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1.xml" ContentType="application/vnd.openxmlformats-officedocument.presentationml.tags+xml"/>
  <Override PartName="/ppt/tags/tag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ppt/tags/tag3.xml" ContentType="application/vnd.openxmlformats-officedocument.presentationml.tags+xml"/>
  <Override PartName="/docProps/app.xml" ContentType="application/vnd.openxmlformats-officedocument.extended-properties+xml"/>
  <Override PartName="/ppt/tags/tag5.xml" ContentType="application/vnd.openxmlformats-officedocument.presentationml.tags+xml"/>
  <Override PartName="/ppt/tags/tag2.xml" ContentType="application/vnd.openxmlformats-officedocument.presentationml.tags+xml"/>
  <Override PartName="/ppt/tags/tag6.xml" ContentType="application/vnd.openxmlformats-officedocument.presentationml.tags+xml"/>
  <Override PartName="/ppt/tags/tag4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64" r:id="rId4"/>
    <p:sldId id="262" r:id="rId5"/>
    <p:sldId id="261" r:id="rId6"/>
    <p:sldId id="259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AF9D"/>
    <a:srgbClr val="D33535"/>
    <a:srgbClr val="D34949"/>
    <a:srgbClr val="4B3C34"/>
    <a:srgbClr val="4A3E38"/>
    <a:srgbClr val="E6E6E6"/>
    <a:srgbClr val="BE4038"/>
    <a:srgbClr val="D5CABD"/>
    <a:srgbClr val="E8E3DC"/>
    <a:srgbClr val="D2D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1789" autoAdjust="0"/>
  </p:normalViewPr>
  <p:slideViewPr>
    <p:cSldViewPr snapToGrid="0" showGuides="1">
      <p:cViewPr varScale="1">
        <p:scale>
          <a:sx n="82" d="100"/>
          <a:sy n="82" d="100"/>
        </p:scale>
        <p:origin x="2234" y="79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3303F-B2C7-439C-8972-93DF24969319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BBD2C-1125-48B0-9268-6D7D6491C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343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SOUND FX –</a:t>
            </a:r>
          </a:p>
          <a:p>
            <a:r>
              <a:rPr lang="en-GB" dirty="0"/>
              <a:t>Swamp sounds by flood-mix - https://freesound.org/people/flood-mix/sounds/413343/</a:t>
            </a:r>
          </a:p>
          <a:p>
            <a:r>
              <a:rPr lang="en-GB" dirty="0"/>
              <a:t>Christmas music by </a:t>
            </a:r>
            <a:r>
              <a:rPr lang="en-GB" dirty="0" err="1"/>
              <a:t>lena_orsa</a:t>
            </a:r>
            <a:r>
              <a:rPr lang="en-GB" dirty="0"/>
              <a:t> - https://freesound.org/people/lena_orsa/sounds/442791/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BBD2C-1125-48B0-9268-6D7D6491C0D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77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E951-FD00-4409-96E8-3FE37D03F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986C10-C1D1-49CF-9DFB-50EAD4282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D46C8-B7AF-4157-93FE-D2339C3B3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68231-8351-4639-89B8-0F401F75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86399-449D-420D-9B28-718A9DDFF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63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11320-1556-4689-AF2C-1CD5F4716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2B12F-1D00-480C-89FC-000D4B39C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978F9-037B-4813-B1C8-3BF38E8A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05A71-9A03-4719-A19C-16B8B839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10B39-C9AE-4627-8EA9-68DA80A50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02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018C6-7735-40E2-B79C-8C8B12002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078BBA-A102-4204-BCA1-7BA94851A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00782-82B7-496B-92C2-EF7B7ECA6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EB0D6-F6AC-4473-AC11-41BE7C07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6B232-1728-4FB5-A157-A84DE198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93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4D9C5-2FD2-49B0-AE11-C4A73ED13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A9CEB-6E42-4861-85B7-512AADB25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28EE69-37D7-49C5-84CC-2C95FB96E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F7061C-B941-445A-9F47-EBABDD323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25961-266B-431B-ABB6-4FADEE67A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0859A-BF73-4C90-874C-FD720DB59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545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817D7-DBB6-4A76-B116-779F6A3B1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8262D-FCA8-4D2F-8847-65A2D866F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7C6FA-9048-4A8C-AC55-D3037D4BC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685D1-D0C4-40D7-BD06-C8F89619B2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EFA763-D9A5-4BEB-938E-7CEFDE8CD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15C76D-D280-4D7E-A02B-320B741CB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17C7EE-8E35-428F-BEA4-3398BEB4C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CD2A1C-767F-4E7F-A089-B62FE6E75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46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D2E45-1447-49BE-8209-CEF47CFFA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D04EC6-DFAC-4FDF-BE44-FE17E3417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39755D-C43A-4C06-A297-71949EAC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E97209-442C-41A9-B672-E1BEC3DA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467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46718-8725-47FB-9A15-783D61D5B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15894-4252-4829-AB9E-5F449AC64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3D773-F655-4D87-A969-0032B430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3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83A38-829A-475A-939F-E3C071371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CCF40-BF48-4375-805A-FB395AF3F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FB0ED-3E3D-4DE6-903E-2AE0F9217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593D0E-D992-4ADA-93EF-C134E49ED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CB7D39-9181-4D97-BF61-E4384F2EA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FA241-26A8-4657-891D-46DB374C0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41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A3311-6C58-4568-A862-2FB4720F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5DA523-9911-471E-B21D-362F93ABF7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39301-6B08-4BFF-A9BA-EB778558F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B2D2B-3638-4FB1-BBBC-36E0178ED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6DDDF-F0F6-447D-B5C7-72DFE297C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BE54C9-034E-47A3-9D9C-A736E8ECC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882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0D57F-A957-439E-B15F-DD226461B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CE0717-B65B-4C22-B694-2149418AF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1F674-D49B-4709-AF2A-CF954B185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B6BBB-6A72-4378-979D-1618F3D92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DF607-B0AE-4164-B139-16AA1783E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17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621D8F-2F3F-4A5D-ADAF-197D4D8897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30171-D004-40C8-AAC6-B093DF0C6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60849-7FAD-45FC-A6FE-4EF9FB92E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8CA24-3E32-4260-B0A1-8F5F060C2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385EB-0CB2-4B85-8261-F7F68D8A9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83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45E35F-9346-4506-951E-4756CBAA3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DFC6B-79AF-497F-930F-3ADC6C73A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BFE21-EA15-4FEA-8CC7-290242B1C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6DD4-7F31-45D1-8B5E-8C280FB17665}" type="datetimeFigureOut">
              <a:rPr lang="en-GB" smtClean="0"/>
              <a:t>02/12/2021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9CCAB-CBEE-407C-A59C-C94D753BF0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9CFDD-9D1D-45F3-B144-3A1AD1A10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F25AE-D6E7-41F6-8C24-82D93D771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1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microsoft.com/office/2007/relationships/media" Target="../media/media2.mp3"/><Relationship Id="rId7" Type="http://schemas.openxmlformats.org/officeDocument/2006/relationships/slide" Target="slide2.xml"/><Relationship Id="rId12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11" Type="http://schemas.openxmlformats.org/officeDocument/2006/relationships/slide" Target="slide6.xml"/><Relationship Id="rId5" Type="http://schemas.openxmlformats.org/officeDocument/2006/relationships/slideLayout" Target="../slideLayouts/slideLayout2.xml"/><Relationship Id="rId10" Type="http://schemas.openxmlformats.org/officeDocument/2006/relationships/slide" Target="slide5.xml"/><Relationship Id="rId4" Type="http://schemas.openxmlformats.org/officeDocument/2006/relationships/audio" Target="../media/media2.mp3"/><Relationship Id="rId9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12" Type="http://schemas.openxmlformats.org/officeDocument/2006/relationships/slide" Target="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gif"/><Relationship Id="rId11" Type="http://schemas.openxmlformats.org/officeDocument/2006/relationships/slide" Target="slide5.xml"/><Relationship Id="rId5" Type="http://schemas.openxmlformats.org/officeDocument/2006/relationships/image" Target="../media/image4.gif"/><Relationship Id="rId10" Type="http://schemas.openxmlformats.org/officeDocument/2006/relationships/slide" Target="slide4.xml"/><Relationship Id="rId4" Type="http://schemas.openxmlformats.org/officeDocument/2006/relationships/image" Target="../media/image3.gif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slide" Target="slide6.xml"/><Relationship Id="rId5" Type="http://schemas.openxmlformats.org/officeDocument/2006/relationships/image" Target="../media/image11.gif"/><Relationship Id="rId10" Type="http://schemas.openxmlformats.org/officeDocument/2006/relationships/slide" Target="slide5.xml"/><Relationship Id="rId4" Type="http://schemas.openxmlformats.org/officeDocument/2006/relationships/image" Target="../media/image10.gif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5.gif"/><Relationship Id="rId7" Type="http://schemas.openxmlformats.org/officeDocument/2006/relationships/slide" Target="slide3.xm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2.png"/><Relationship Id="rId18" Type="http://schemas.openxmlformats.org/officeDocument/2006/relationships/slide" Target="slide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1.png"/><Relationship Id="rId17" Type="http://schemas.openxmlformats.org/officeDocument/2006/relationships/slide" Target="slide3.xml"/><Relationship Id="rId2" Type="http://schemas.openxmlformats.org/officeDocument/2006/relationships/tags" Target="../tags/tag3.xml"/><Relationship Id="rId16" Type="http://schemas.openxmlformats.org/officeDocument/2006/relationships/slide" Target="slide2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0.png"/><Relationship Id="rId5" Type="http://schemas.openxmlformats.org/officeDocument/2006/relationships/tags" Target="../tags/tag6.xml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slide" Target="slide6.xml"/><Relationship Id="rId4" Type="http://schemas.openxmlformats.org/officeDocument/2006/relationships/tags" Target="../tags/tag5.xml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slide" Target="slide5.xml"/><Relationship Id="rId5" Type="http://schemas.openxmlformats.org/officeDocument/2006/relationships/image" Target="../media/image28.png"/><Relationship Id="rId10" Type="http://schemas.openxmlformats.org/officeDocument/2006/relationships/slide" Target="slide4.xml"/><Relationship Id="rId4" Type="http://schemas.openxmlformats.org/officeDocument/2006/relationships/image" Target="../media/image27.png"/><Relationship Id="rId9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3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7EFDC5F-1D86-4CC3-8672-52C29EE9B904}"/>
              </a:ext>
            </a:extLst>
          </p:cNvPr>
          <p:cNvSpPr/>
          <p:nvPr/>
        </p:nvSpPr>
        <p:spPr>
          <a:xfrm>
            <a:off x="0" y="5872697"/>
            <a:ext cx="12192000" cy="985303"/>
          </a:xfrm>
          <a:prstGeom prst="rect">
            <a:avLst/>
          </a:prstGeom>
          <a:solidFill>
            <a:srgbClr val="4B3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5A95C4-4085-44AD-A227-F1ADA27A28A9}"/>
              </a:ext>
            </a:extLst>
          </p:cNvPr>
          <p:cNvCxnSpPr>
            <a:cxnSpLocks/>
          </p:cNvCxnSpPr>
          <p:nvPr/>
        </p:nvCxnSpPr>
        <p:spPr>
          <a:xfrm>
            <a:off x="4586875" y="4263311"/>
            <a:ext cx="30182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1D02AC5-61E9-4D3C-8C31-29525763D349}"/>
              </a:ext>
            </a:extLst>
          </p:cNvPr>
          <p:cNvSpPr txBox="1"/>
          <p:nvPr/>
        </p:nvSpPr>
        <p:spPr>
          <a:xfrm>
            <a:off x="3092422" y="2353961"/>
            <a:ext cx="60071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314" normalizeH="0" baseline="0" noProof="0" dirty="0">
                <a:ln>
                  <a:noFill/>
                </a:ln>
                <a:solidFill>
                  <a:srgbClr val="BE4038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CHRISTMAS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313F85-7620-4441-AF43-A086AAF24826}"/>
              </a:ext>
            </a:extLst>
          </p:cNvPr>
          <p:cNvSpPr txBox="1"/>
          <p:nvPr/>
        </p:nvSpPr>
        <p:spPr>
          <a:xfrm>
            <a:off x="3092422" y="1666994"/>
            <a:ext cx="60071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30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PREHISTORIC</a:t>
            </a:r>
          </a:p>
        </p:txBody>
      </p:sp>
      <p:sp>
        <p:nvSpPr>
          <p:cNvPr id="2" name="Rectangle 1">
            <a:hlinkClick r:id="rId7" action="ppaction://hlinksldjump"/>
            <a:extLst>
              <a:ext uri="{FF2B5EF4-FFF2-40B4-BE49-F238E27FC236}">
                <a16:creationId xmlns:a16="http://schemas.microsoft.com/office/drawing/2014/main" id="{D32EAE90-D64F-40F4-8977-D0F7AE7B96EF}"/>
              </a:ext>
            </a:extLst>
          </p:cNvPr>
          <p:cNvSpPr/>
          <p:nvPr/>
        </p:nvSpPr>
        <p:spPr>
          <a:xfrm>
            <a:off x="1269351" y="4810164"/>
            <a:ext cx="1280349" cy="1161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hlinkClick r:id="rId8" action="ppaction://hlinksldjump"/>
            <a:extLst>
              <a:ext uri="{FF2B5EF4-FFF2-40B4-BE49-F238E27FC236}">
                <a16:creationId xmlns:a16="http://schemas.microsoft.com/office/drawing/2014/main" id="{0ADA1541-B811-4263-B86C-A8271BE12392}"/>
              </a:ext>
            </a:extLst>
          </p:cNvPr>
          <p:cNvSpPr/>
          <p:nvPr/>
        </p:nvSpPr>
        <p:spPr>
          <a:xfrm>
            <a:off x="3383553" y="4787538"/>
            <a:ext cx="1280349" cy="1161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hlinkClick r:id="rId9" action="ppaction://hlinksldjump"/>
            <a:extLst>
              <a:ext uri="{FF2B5EF4-FFF2-40B4-BE49-F238E27FC236}">
                <a16:creationId xmlns:a16="http://schemas.microsoft.com/office/drawing/2014/main" id="{CE21DA49-563E-4DCE-AA4A-3485DAE084FB}"/>
              </a:ext>
            </a:extLst>
          </p:cNvPr>
          <p:cNvSpPr/>
          <p:nvPr/>
        </p:nvSpPr>
        <p:spPr>
          <a:xfrm>
            <a:off x="5429367" y="4795212"/>
            <a:ext cx="1280349" cy="1161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hlinkClick r:id="rId10" action="ppaction://hlinksldjump"/>
            <a:extLst>
              <a:ext uri="{FF2B5EF4-FFF2-40B4-BE49-F238E27FC236}">
                <a16:creationId xmlns:a16="http://schemas.microsoft.com/office/drawing/2014/main" id="{E190C610-D543-4645-B95F-3B67EFAF7EDA}"/>
              </a:ext>
            </a:extLst>
          </p:cNvPr>
          <p:cNvSpPr/>
          <p:nvPr/>
        </p:nvSpPr>
        <p:spPr>
          <a:xfrm>
            <a:off x="7884508" y="4805380"/>
            <a:ext cx="1280349" cy="1161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hlinkClick r:id="rId11" action="ppaction://hlinksldjump"/>
            <a:extLst>
              <a:ext uri="{FF2B5EF4-FFF2-40B4-BE49-F238E27FC236}">
                <a16:creationId xmlns:a16="http://schemas.microsoft.com/office/drawing/2014/main" id="{49A4B05C-895C-431F-9458-F15520566363}"/>
              </a:ext>
            </a:extLst>
          </p:cNvPr>
          <p:cNvSpPr/>
          <p:nvPr/>
        </p:nvSpPr>
        <p:spPr>
          <a:xfrm>
            <a:off x="9970064" y="4852977"/>
            <a:ext cx="1280349" cy="1161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F7E3F79-1072-4619-A334-E2CABA661F35}"/>
              </a:ext>
            </a:extLst>
          </p:cNvPr>
          <p:cNvSpPr txBox="1"/>
          <p:nvPr/>
        </p:nvSpPr>
        <p:spPr>
          <a:xfrm>
            <a:off x="3048000" y="38473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pc="301" dirty="0">
                <a:solidFill>
                  <a:prstClr val="white"/>
                </a:solidFill>
                <a:latin typeface="Tw Cen MT" panose="020B0602020104020603" pitchFamily="34" charset="0"/>
              </a:rPr>
              <a:t>o</a:t>
            </a:r>
            <a:r>
              <a:rPr kumimoji="0" lang="en-US" sz="1800" b="0" i="0" u="none" strike="noStrike" kern="1200" cap="none" spc="30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r choose a time period</a:t>
            </a:r>
            <a:endParaRPr kumimoji="0" lang="en-GB" sz="1800" b="0" i="0" u="none" strike="noStrike" kern="1200" cap="none" spc="30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C8B5F99-94E7-44AC-8586-30ED7A8F69C4}"/>
              </a:ext>
            </a:extLst>
          </p:cNvPr>
          <p:cNvSpPr txBox="1"/>
          <p:nvPr/>
        </p:nvSpPr>
        <p:spPr>
          <a:xfrm>
            <a:off x="3048000" y="34737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30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CLICK TO START</a:t>
            </a:r>
          </a:p>
        </p:txBody>
      </p:sp>
      <p:grpSp>
        <p:nvGrpSpPr>
          <p:cNvPr id="5" name="Graphic 3">
            <a:extLst>
              <a:ext uri="{FF2B5EF4-FFF2-40B4-BE49-F238E27FC236}">
                <a16:creationId xmlns:a16="http://schemas.microsoft.com/office/drawing/2014/main" id="{31BC0C7C-0D2B-4767-91AA-1D3F597AD365}"/>
              </a:ext>
            </a:extLst>
          </p:cNvPr>
          <p:cNvGrpSpPr/>
          <p:nvPr/>
        </p:nvGrpSpPr>
        <p:grpSpPr>
          <a:xfrm>
            <a:off x="1367559" y="4873134"/>
            <a:ext cx="1085849" cy="1085852"/>
            <a:chOff x="1367559" y="4873134"/>
            <a:chExt cx="1085849" cy="1085852"/>
          </a:xfrm>
          <a:solidFill>
            <a:srgbClr val="C5B6A3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13E2C05-B14A-483C-8441-A697E454F8EB}"/>
                </a:ext>
              </a:extLst>
            </p:cNvPr>
            <p:cNvSpPr/>
            <p:nvPr/>
          </p:nvSpPr>
          <p:spPr>
            <a:xfrm>
              <a:off x="1367559" y="4873134"/>
              <a:ext cx="1085849" cy="1085852"/>
            </a:xfrm>
            <a:custGeom>
              <a:avLst/>
              <a:gdLst>
                <a:gd name="connsiteX0" fmla="*/ 619113 w 1085849"/>
                <a:gd name="connsiteY0" fmla="*/ 941608 h 1085852"/>
                <a:gd name="connsiteX1" fmla="*/ 609616 w 1085849"/>
                <a:gd name="connsiteY1" fmla="*/ 1040306 h 1085852"/>
                <a:gd name="connsiteX2" fmla="*/ 603349 w 1085849"/>
                <a:gd name="connsiteY2" fmla="*/ 1058318 h 1085852"/>
                <a:gd name="connsiteX3" fmla="*/ 605826 w 1085849"/>
                <a:gd name="connsiteY3" fmla="*/ 1080254 h 1085852"/>
                <a:gd name="connsiteX4" fmla="*/ 627276 w 1085849"/>
                <a:gd name="connsiteY4" fmla="*/ 1082369 h 1085852"/>
                <a:gd name="connsiteX5" fmla="*/ 709115 w 1085849"/>
                <a:gd name="connsiteY5" fmla="*/ 1030334 h 1085852"/>
                <a:gd name="connsiteX6" fmla="*/ 827596 w 1085849"/>
                <a:gd name="connsiteY6" fmla="*/ 891783 h 1085852"/>
                <a:gd name="connsiteX7" fmla="*/ 862153 w 1085849"/>
                <a:gd name="connsiteY7" fmla="*/ 830175 h 1085852"/>
                <a:gd name="connsiteX8" fmla="*/ 868897 w 1085849"/>
                <a:gd name="connsiteY8" fmla="*/ 822984 h 1085852"/>
                <a:gd name="connsiteX9" fmla="*/ 920446 w 1085849"/>
                <a:gd name="connsiteY9" fmla="*/ 789256 h 1085852"/>
                <a:gd name="connsiteX10" fmla="*/ 985959 w 1085849"/>
                <a:gd name="connsiteY10" fmla="*/ 764920 h 1085852"/>
                <a:gd name="connsiteX11" fmla="*/ 1058587 w 1085849"/>
                <a:gd name="connsiteY11" fmla="*/ 731477 h 1085852"/>
                <a:gd name="connsiteX12" fmla="*/ 1085733 w 1085849"/>
                <a:gd name="connsiteY12" fmla="*/ 679452 h 1085852"/>
                <a:gd name="connsiteX13" fmla="*/ 1080704 w 1085849"/>
                <a:gd name="connsiteY13" fmla="*/ 625883 h 1085852"/>
                <a:gd name="connsiteX14" fmla="*/ 1069026 w 1085849"/>
                <a:gd name="connsiteY14" fmla="*/ 613234 h 1085852"/>
                <a:gd name="connsiteX15" fmla="*/ 1051843 w 1085849"/>
                <a:gd name="connsiteY15" fmla="*/ 620140 h 1085852"/>
                <a:gd name="connsiteX16" fmla="*/ 1050605 w 1085849"/>
                <a:gd name="connsiteY16" fmla="*/ 621863 h 1085852"/>
                <a:gd name="connsiteX17" fmla="*/ 1013200 w 1085849"/>
                <a:gd name="connsiteY17" fmla="*/ 639970 h 1085852"/>
                <a:gd name="connsiteX18" fmla="*/ 990226 w 1085849"/>
                <a:gd name="connsiteY18" fmla="*/ 647638 h 1085852"/>
                <a:gd name="connsiteX19" fmla="*/ 959756 w 1085849"/>
                <a:gd name="connsiteY19" fmla="*/ 651753 h 1085852"/>
                <a:gd name="connsiteX20" fmla="*/ 966585 w 1085849"/>
                <a:gd name="connsiteY20" fmla="*/ 640742 h 1085852"/>
                <a:gd name="connsiteX21" fmla="*/ 1010924 w 1085849"/>
                <a:gd name="connsiteY21" fmla="*/ 571657 h 1085852"/>
                <a:gd name="connsiteX22" fmla="*/ 1023173 w 1085849"/>
                <a:gd name="connsiteY22" fmla="*/ 565428 h 1085852"/>
                <a:gd name="connsiteX23" fmla="*/ 1051653 w 1085849"/>
                <a:gd name="connsiteY23" fmla="*/ 567342 h 1085852"/>
                <a:gd name="connsiteX24" fmla="*/ 1073684 w 1085849"/>
                <a:gd name="connsiteY24" fmla="*/ 549141 h 1085852"/>
                <a:gd name="connsiteX25" fmla="*/ 1038365 w 1085849"/>
                <a:gd name="connsiteY25" fmla="*/ 437412 h 1085852"/>
                <a:gd name="connsiteX26" fmla="*/ 989188 w 1085849"/>
                <a:gd name="connsiteY26" fmla="*/ 414419 h 1085852"/>
                <a:gd name="connsiteX27" fmla="*/ 910006 w 1085849"/>
                <a:gd name="connsiteY27" fmla="*/ 417486 h 1085852"/>
                <a:gd name="connsiteX28" fmla="*/ 847532 w 1085849"/>
                <a:gd name="connsiteY28" fmla="*/ 418724 h 1085852"/>
                <a:gd name="connsiteX29" fmla="*/ 753739 w 1085849"/>
                <a:gd name="connsiteY29" fmla="*/ 423134 h 1085852"/>
                <a:gd name="connsiteX30" fmla="*/ 728193 w 1085849"/>
                <a:gd name="connsiteY30" fmla="*/ 430030 h 1085852"/>
                <a:gd name="connsiteX31" fmla="*/ 671234 w 1085849"/>
                <a:gd name="connsiteY31" fmla="*/ 447566 h 1085852"/>
                <a:gd name="connsiteX32" fmla="*/ 521996 w 1085849"/>
                <a:gd name="connsiteY32" fmla="*/ 493181 h 1085852"/>
                <a:gd name="connsiteX33" fmla="*/ 427051 w 1085849"/>
                <a:gd name="connsiteY33" fmla="*/ 529300 h 1085852"/>
                <a:gd name="connsiteX34" fmla="*/ 364395 w 1085849"/>
                <a:gd name="connsiteY34" fmla="*/ 555941 h 1085852"/>
                <a:gd name="connsiteX35" fmla="*/ 296511 w 1085849"/>
                <a:gd name="connsiteY35" fmla="*/ 581135 h 1085852"/>
                <a:gd name="connsiteX36" fmla="*/ 271955 w 1085849"/>
                <a:gd name="connsiteY36" fmla="*/ 570181 h 1085852"/>
                <a:gd name="connsiteX37" fmla="*/ 270784 w 1085849"/>
                <a:gd name="connsiteY37" fmla="*/ 565333 h 1085852"/>
                <a:gd name="connsiteX38" fmla="*/ 282271 w 1085849"/>
                <a:gd name="connsiteY38" fmla="*/ 487809 h 1085852"/>
                <a:gd name="connsiteX39" fmla="*/ 428289 w 1085849"/>
                <a:gd name="connsiteY39" fmla="*/ 350020 h 1085852"/>
                <a:gd name="connsiteX40" fmla="*/ 535950 w 1085849"/>
                <a:gd name="connsiteY40" fmla="*/ 321283 h 1085852"/>
                <a:gd name="connsiteX41" fmla="*/ 688988 w 1085849"/>
                <a:gd name="connsiteY41" fmla="*/ 271743 h 1085852"/>
                <a:gd name="connsiteX42" fmla="*/ 821233 w 1085849"/>
                <a:gd name="connsiteY42" fmla="*/ 202173 h 1085852"/>
                <a:gd name="connsiteX43" fmla="*/ 933933 w 1085849"/>
                <a:gd name="connsiteY43" fmla="*/ 25103 h 1085852"/>
                <a:gd name="connsiteX44" fmla="*/ 934781 w 1085849"/>
                <a:gd name="connsiteY44" fmla="*/ 15521 h 1085852"/>
                <a:gd name="connsiteX45" fmla="*/ 927285 w 1085849"/>
                <a:gd name="connsiteY45" fmla="*/ 767 h 1085852"/>
                <a:gd name="connsiteX46" fmla="*/ 910006 w 1085849"/>
                <a:gd name="connsiteY46" fmla="*/ 2110 h 1085852"/>
                <a:gd name="connsiteX47" fmla="*/ 860924 w 1085849"/>
                <a:gd name="connsiteY47" fmla="*/ 33057 h 1085852"/>
                <a:gd name="connsiteX48" fmla="*/ 725726 w 1085849"/>
                <a:gd name="connsiteY48" fmla="*/ 79815 h 1085852"/>
                <a:gd name="connsiteX49" fmla="*/ 578574 w 1085849"/>
                <a:gd name="connsiteY49" fmla="*/ 80682 h 1085852"/>
                <a:gd name="connsiteX50" fmla="*/ 483639 w 1085849"/>
                <a:gd name="connsiteY50" fmla="*/ 67547 h 1085852"/>
                <a:gd name="connsiteX51" fmla="*/ 425536 w 1085849"/>
                <a:gd name="connsiteY51" fmla="*/ 98217 h 1085852"/>
                <a:gd name="connsiteX52" fmla="*/ 380531 w 1085849"/>
                <a:gd name="connsiteY52" fmla="*/ 178408 h 1085852"/>
                <a:gd name="connsiteX53" fmla="*/ 293663 w 1085849"/>
                <a:gd name="connsiteY53" fmla="*/ 242416 h 1085852"/>
                <a:gd name="connsiteX54" fmla="*/ 100562 w 1085849"/>
                <a:gd name="connsiteY54" fmla="*/ 363536 h 1085852"/>
                <a:gd name="connsiteX55" fmla="*/ 25458 w 1085849"/>
                <a:gd name="connsiteY55" fmla="*/ 486275 h 1085852"/>
                <a:gd name="connsiteX56" fmla="*/ 25458 w 1085849"/>
                <a:gd name="connsiteY56" fmla="*/ 751413 h 1085852"/>
                <a:gd name="connsiteX57" fmla="*/ 102172 w 1085849"/>
                <a:gd name="connsiteY57" fmla="*/ 861217 h 1085852"/>
                <a:gd name="connsiteX58" fmla="*/ 252458 w 1085849"/>
                <a:gd name="connsiteY58" fmla="*/ 953686 h 1085852"/>
                <a:gd name="connsiteX59" fmla="*/ 566230 w 1085849"/>
                <a:gd name="connsiteY59" fmla="*/ 957896 h 1085852"/>
                <a:gd name="connsiteX60" fmla="*/ 619113 w 1085849"/>
                <a:gd name="connsiteY60" fmla="*/ 941608 h 1085852"/>
                <a:gd name="connsiteX61" fmla="*/ 903167 w 1085849"/>
                <a:gd name="connsiteY61" fmla="*/ 38324 h 1085852"/>
                <a:gd name="connsiteX62" fmla="*/ 810318 w 1085849"/>
                <a:gd name="connsiteY62" fmla="*/ 179085 h 1085852"/>
                <a:gd name="connsiteX63" fmla="*/ 678168 w 1085849"/>
                <a:gd name="connsiteY63" fmla="*/ 248550 h 1085852"/>
                <a:gd name="connsiteX64" fmla="*/ 501955 w 1085849"/>
                <a:gd name="connsiteY64" fmla="*/ 301633 h 1085852"/>
                <a:gd name="connsiteX65" fmla="*/ 340564 w 1085849"/>
                <a:gd name="connsiteY65" fmla="*/ 370908 h 1085852"/>
                <a:gd name="connsiteX66" fmla="*/ 302588 w 1085849"/>
                <a:gd name="connsiteY66" fmla="*/ 407322 h 1085852"/>
                <a:gd name="connsiteX67" fmla="*/ 244199 w 1085849"/>
                <a:gd name="connsiteY67" fmla="*/ 547216 h 1085852"/>
                <a:gd name="connsiteX68" fmla="*/ 252743 w 1085849"/>
                <a:gd name="connsiteY68" fmla="*/ 592736 h 1085852"/>
                <a:gd name="connsiteX69" fmla="*/ 179734 w 1085849"/>
                <a:gd name="connsiteY69" fmla="*/ 541187 h 1085852"/>
                <a:gd name="connsiteX70" fmla="*/ 159608 w 1085849"/>
                <a:gd name="connsiteY70" fmla="*/ 532653 h 1085852"/>
                <a:gd name="connsiteX71" fmla="*/ 158570 w 1085849"/>
                <a:gd name="connsiteY71" fmla="*/ 555360 h 1085852"/>
                <a:gd name="connsiteX72" fmla="*/ 207842 w 1085849"/>
                <a:gd name="connsiteY72" fmla="*/ 600204 h 1085852"/>
                <a:gd name="connsiteX73" fmla="*/ 293567 w 1085849"/>
                <a:gd name="connsiteY73" fmla="*/ 612662 h 1085852"/>
                <a:gd name="connsiteX74" fmla="*/ 409201 w 1085849"/>
                <a:gd name="connsiteY74" fmla="*/ 564752 h 1085852"/>
                <a:gd name="connsiteX75" fmla="*/ 421736 w 1085849"/>
                <a:gd name="connsiteY75" fmla="*/ 566666 h 1085852"/>
                <a:gd name="connsiteX76" fmla="*/ 500250 w 1085849"/>
                <a:gd name="connsiteY76" fmla="*/ 648591 h 1085852"/>
                <a:gd name="connsiteX77" fmla="*/ 602787 w 1085849"/>
                <a:gd name="connsiteY77" fmla="*/ 726401 h 1085852"/>
                <a:gd name="connsiteX78" fmla="*/ 656518 w 1085849"/>
                <a:gd name="connsiteY78" fmla="*/ 787722 h 1085852"/>
                <a:gd name="connsiteX79" fmla="*/ 648926 w 1085849"/>
                <a:gd name="connsiteY79" fmla="*/ 824327 h 1085852"/>
                <a:gd name="connsiteX80" fmla="*/ 610950 w 1085849"/>
                <a:gd name="connsiteY80" fmla="*/ 895517 h 1085852"/>
                <a:gd name="connsiteX81" fmla="*/ 610378 w 1085849"/>
                <a:gd name="connsiteY81" fmla="*/ 914681 h 1085852"/>
                <a:gd name="connsiteX82" fmla="*/ 591395 w 1085849"/>
                <a:gd name="connsiteY82" fmla="*/ 924264 h 1085852"/>
                <a:gd name="connsiteX83" fmla="*/ 586166 w 1085849"/>
                <a:gd name="connsiteY83" fmla="*/ 926283 h 1085852"/>
                <a:gd name="connsiteX84" fmla="*/ 347965 w 1085849"/>
                <a:gd name="connsiteY84" fmla="*/ 949181 h 1085852"/>
                <a:gd name="connsiteX85" fmla="*/ 165780 w 1085849"/>
                <a:gd name="connsiteY85" fmla="*/ 880953 h 1085852"/>
                <a:gd name="connsiteX86" fmla="*/ 87837 w 1085849"/>
                <a:gd name="connsiteY86" fmla="*/ 807172 h 1085852"/>
                <a:gd name="connsiteX87" fmla="*/ 26791 w 1085849"/>
                <a:gd name="connsiteY87" fmla="*/ 583440 h 1085852"/>
                <a:gd name="connsiteX88" fmla="*/ 64767 w 1085849"/>
                <a:gd name="connsiteY88" fmla="*/ 463949 h 1085852"/>
                <a:gd name="connsiteX89" fmla="*/ 128566 w 1085849"/>
                <a:gd name="connsiteY89" fmla="*/ 373118 h 1085852"/>
                <a:gd name="connsiteX90" fmla="*/ 196070 w 1085849"/>
                <a:gd name="connsiteY90" fmla="*/ 317445 h 1085852"/>
                <a:gd name="connsiteX91" fmla="*/ 227873 w 1085849"/>
                <a:gd name="connsiteY91" fmla="*/ 298862 h 1085852"/>
                <a:gd name="connsiteX92" fmla="*/ 314265 w 1085849"/>
                <a:gd name="connsiteY92" fmla="*/ 261971 h 1085852"/>
                <a:gd name="connsiteX93" fmla="*/ 390218 w 1085849"/>
                <a:gd name="connsiteY93" fmla="*/ 208021 h 1085852"/>
                <a:gd name="connsiteX94" fmla="*/ 447177 w 1085849"/>
                <a:gd name="connsiteY94" fmla="*/ 112971 h 1085852"/>
                <a:gd name="connsiteX95" fmla="*/ 485153 w 1085849"/>
                <a:gd name="connsiteY95" fmla="*/ 93807 h 1085852"/>
                <a:gd name="connsiteX96" fmla="*/ 579146 w 1085849"/>
                <a:gd name="connsiteY96" fmla="*/ 106552 h 1085852"/>
                <a:gd name="connsiteX97" fmla="*/ 725250 w 1085849"/>
                <a:gd name="connsiteY97" fmla="*/ 105970 h 1085852"/>
                <a:gd name="connsiteX98" fmla="*/ 871364 w 1085849"/>
                <a:gd name="connsiteY98" fmla="*/ 57298 h 1085852"/>
                <a:gd name="connsiteX99" fmla="*/ 903167 w 1085849"/>
                <a:gd name="connsiteY99" fmla="*/ 38324 h 1085852"/>
                <a:gd name="connsiteX100" fmla="*/ 699618 w 1085849"/>
                <a:gd name="connsiteY100" fmla="*/ 469511 h 1085852"/>
                <a:gd name="connsiteX101" fmla="*/ 694113 w 1085849"/>
                <a:gd name="connsiteY101" fmla="*/ 482351 h 1085852"/>
                <a:gd name="connsiteX102" fmla="*/ 658423 w 1085849"/>
                <a:gd name="connsiteY102" fmla="*/ 526623 h 1085852"/>
                <a:gd name="connsiteX103" fmla="*/ 654813 w 1085849"/>
                <a:gd name="connsiteY103" fmla="*/ 546549 h 1085852"/>
                <a:gd name="connsiteX104" fmla="*/ 675510 w 1085849"/>
                <a:gd name="connsiteY104" fmla="*/ 545873 h 1085852"/>
                <a:gd name="connsiteX105" fmla="*/ 724878 w 1085849"/>
                <a:gd name="connsiteY105" fmla="*/ 473626 h 1085852"/>
                <a:gd name="connsiteX106" fmla="*/ 755730 w 1085849"/>
                <a:gd name="connsiteY106" fmla="*/ 448147 h 1085852"/>
                <a:gd name="connsiteX107" fmla="*/ 864058 w 1085849"/>
                <a:gd name="connsiteY107" fmla="*/ 443736 h 1085852"/>
                <a:gd name="connsiteX108" fmla="*/ 869087 w 1085849"/>
                <a:gd name="connsiteY108" fmla="*/ 454852 h 1085852"/>
                <a:gd name="connsiteX109" fmla="*/ 797792 w 1085849"/>
                <a:gd name="connsiteY109" fmla="*/ 575867 h 1085852"/>
                <a:gd name="connsiteX110" fmla="*/ 739118 w 1085849"/>
                <a:gd name="connsiteY110" fmla="*/ 656935 h 1085852"/>
                <a:gd name="connsiteX111" fmla="*/ 734365 w 1085849"/>
                <a:gd name="connsiteY111" fmla="*/ 684052 h 1085852"/>
                <a:gd name="connsiteX112" fmla="*/ 762855 w 1085849"/>
                <a:gd name="connsiteY112" fmla="*/ 719600 h 1085852"/>
                <a:gd name="connsiteX113" fmla="*/ 890728 w 1085849"/>
                <a:gd name="connsiteY113" fmla="*/ 745565 h 1085852"/>
                <a:gd name="connsiteX114" fmla="*/ 900986 w 1085849"/>
                <a:gd name="connsiteY114" fmla="*/ 745565 h 1085852"/>
                <a:gd name="connsiteX115" fmla="*/ 917217 w 1085849"/>
                <a:gd name="connsiteY115" fmla="*/ 760128 h 1085852"/>
                <a:gd name="connsiteX116" fmla="*/ 865858 w 1085849"/>
                <a:gd name="connsiteY116" fmla="*/ 793190 h 1085852"/>
                <a:gd name="connsiteX117" fmla="*/ 855323 w 1085849"/>
                <a:gd name="connsiteY117" fmla="*/ 789542 h 1085852"/>
                <a:gd name="connsiteX118" fmla="*/ 830158 w 1085849"/>
                <a:gd name="connsiteY118" fmla="*/ 771244 h 1085852"/>
                <a:gd name="connsiteX119" fmla="*/ 762759 w 1085849"/>
                <a:gd name="connsiteY119" fmla="*/ 775169 h 1085852"/>
                <a:gd name="connsiteX120" fmla="*/ 699332 w 1085849"/>
                <a:gd name="connsiteY120" fmla="*/ 796543 h 1085852"/>
                <a:gd name="connsiteX121" fmla="*/ 686807 w 1085849"/>
                <a:gd name="connsiteY121" fmla="*/ 790884 h 1085852"/>
                <a:gd name="connsiteX122" fmla="*/ 655660 w 1085849"/>
                <a:gd name="connsiteY122" fmla="*/ 742974 h 1085852"/>
                <a:gd name="connsiteX123" fmla="*/ 520853 w 1085849"/>
                <a:gd name="connsiteY123" fmla="*/ 631827 h 1085852"/>
                <a:gd name="connsiteX124" fmla="*/ 447844 w 1085849"/>
                <a:gd name="connsiteY124" fmla="*/ 563123 h 1085852"/>
                <a:gd name="connsiteX125" fmla="*/ 453254 w 1085849"/>
                <a:gd name="connsiteY125" fmla="*/ 547702 h 1085852"/>
                <a:gd name="connsiteX126" fmla="*/ 586166 w 1085849"/>
                <a:gd name="connsiteY126" fmla="*/ 496534 h 1085852"/>
                <a:gd name="connsiteX127" fmla="*/ 699618 w 1085849"/>
                <a:gd name="connsiteY127" fmla="*/ 469892 h 1085852"/>
                <a:gd name="connsiteX128" fmla="*/ 962794 w 1085849"/>
                <a:gd name="connsiteY128" fmla="*/ 437983 h 1085852"/>
                <a:gd name="connsiteX129" fmla="*/ 962794 w 1085849"/>
                <a:gd name="connsiteY129" fmla="*/ 440193 h 1085852"/>
                <a:gd name="connsiteX130" fmla="*/ 984054 w 1085849"/>
                <a:gd name="connsiteY130" fmla="*/ 440193 h 1085852"/>
                <a:gd name="connsiteX131" fmla="*/ 1029726 w 1085849"/>
                <a:gd name="connsiteY131" fmla="*/ 468930 h 1085852"/>
                <a:gd name="connsiteX132" fmla="*/ 1029726 w 1085849"/>
                <a:gd name="connsiteY132" fmla="*/ 484170 h 1085852"/>
                <a:gd name="connsiteX133" fmla="*/ 980920 w 1085849"/>
                <a:gd name="connsiteY133" fmla="*/ 572133 h 1085852"/>
                <a:gd name="connsiteX134" fmla="*/ 895481 w 1085849"/>
                <a:gd name="connsiteY134" fmla="*/ 704455 h 1085852"/>
                <a:gd name="connsiteX135" fmla="*/ 844874 w 1085849"/>
                <a:gd name="connsiteY135" fmla="*/ 726401 h 1085852"/>
                <a:gd name="connsiteX136" fmla="*/ 824272 w 1085849"/>
                <a:gd name="connsiteY136" fmla="*/ 721610 h 1085852"/>
                <a:gd name="connsiteX137" fmla="*/ 763607 w 1085849"/>
                <a:gd name="connsiteY137" fmla="*/ 684529 h 1085852"/>
                <a:gd name="connsiteX138" fmla="*/ 763607 w 1085849"/>
                <a:gd name="connsiteY138" fmla="*/ 665840 h 1085852"/>
                <a:gd name="connsiteX139" fmla="*/ 819433 w 1085849"/>
                <a:gd name="connsiteY139" fmla="*/ 589764 h 1085852"/>
                <a:gd name="connsiteX140" fmla="*/ 897852 w 1085849"/>
                <a:gd name="connsiteY140" fmla="*/ 451014 h 1085852"/>
                <a:gd name="connsiteX141" fmla="*/ 906587 w 1085849"/>
                <a:gd name="connsiteY141" fmla="*/ 444594 h 1085852"/>
                <a:gd name="connsiteX142" fmla="*/ 962794 w 1085849"/>
                <a:gd name="connsiteY142" fmla="*/ 438374 h 1085852"/>
                <a:gd name="connsiteX143" fmla="*/ 636201 w 1085849"/>
                <a:gd name="connsiteY143" fmla="*/ 1050460 h 1085852"/>
                <a:gd name="connsiteX144" fmla="*/ 637058 w 1085849"/>
                <a:gd name="connsiteY144" fmla="*/ 904528 h 1085852"/>
                <a:gd name="connsiteX145" fmla="*/ 637058 w 1085849"/>
                <a:gd name="connsiteY145" fmla="*/ 884601 h 1085852"/>
                <a:gd name="connsiteX146" fmla="*/ 690036 w 1085849"/>
                <a:gd name="connsiteY146" fmla="*/ 828547 h 1085852"/>
                <a:gd name="connsiteX147" fmla="*/ 775475 w 1085849"/>
                <a:gd name="connsiteY147" fmla="*/ 798457 h 1085852"/>
                <a:gd name="connsiteX148" fmla="*/ 817538 w 1085849"/>
                <a:gd name="connsiteY148" fmla="*/ 795009 h 1085852"/>
                <a:gd name="connsiteX149" fmla="*/ 838855 w 1085849"/>
                <a:gd name="connsiteY149" fmla="*/ 814040 h 1085852"/>
                <a:gd name="connsiteX150" fmla="*/ 835950 w 1085849"/>
                <a:gd name="connsiteY150" fmla="*/ 825860 h 1085852"/>
                <a:gd name="connsiteX151" fmla="*/ 805765 w 1085849"/>
                <a:gd name="connsiteY151" fmla="*/ 878277 h 1085852"/>
                <a:gd name="connsiteX152" fmla="*/ 671424 w 1085849"/>
                <a:gd name="connsiteY152" fmla="*/ 1027657 h 1085852"/>
                <a:gd name="connsiteX153" fmla="*/ 636201 w 1085849"/>
                <a:gd name="connsiteY153" fmla="*/ 1050841 h 1085852"/>
                <a:gd name="connsiteX154" fmla="*/ 1058587 w 1085849"/>
                <a:gd name="connsiteY154" fmla="*/ 656544 h 1085852"/>
                <a:gd name="connsiteX155" fmla="*/ 1038461 w 1085849"/>
                <a:gd name="connsiteY155" fmla="*/ 714037 h 1085852"/>
                <a:gd name="connsiteX156" fmla="*/ 949021 w 1085849"/>
                <a:gd name="connsiteY156" fmla="*/ 747384 h 1085852"/>
                <a:gd name="connsiteX157" fmla="*/ 943706 w 1085849"/>
                <a:gd name="connsiteY157" fmla="*/ 747384 h 1085852"/>
                <a:gd name="connsiteX158" fmla="*/ 919408 w 1085849"/>
                <a:gd name="connsiteY158" fmla="*/ 727744 h 1085852"/>
                <a:gd name="connsiteX159" fmla="*/ 918836 w 1085849"/>
                <a:gd name="connsiteY159" fmla="*/ 713942 h 1085852"/>
                <a:gd name="connsiteX160" fmla="*/ 939248 w 1085849"/>
                <a:gd name="connsiteY160" fmla="*/ 684433 h 1085852"/>
                <a:gd name="connsiteX161" fmla="*/ 955565 w 1085849"/>
                <a:gd name="connsiteY161" fmla="*/ 678566 h 1085852"/>
                <a:gd name="connsiteX162" fmla="*/ 956336 w 1085849"/>
                <a:gd name="connsiteY162" fmla="*/ 678966 h 1085852"/>
                <a:gd name="connsiteX163" fmla="*/ 968585 w 1085849"/>
                <a:gd name="connsiteY163" fmla="*/ 684433 h 1085852"/>
                <a:gd name="connsiteX164" fmla="*/ 1002475 w 1085849"/>
                <a:gd name="connsiteY164" fmla="*/ 673889 h 1085852"/>
                <a:gd name="connsiteX165" fmla="*/ 1019306 w 1085849"/>
                <a:gd name="connsiteY165" fmla="*/ 666746 h 1085852"/>
                <a:gd name="connsiteX166" fmla="*/ 1020801 w 1085849"/>
                <a:gd name="connsiteY166" fmla="*/ 667469 h 1085852"/>
                <a:gd name="connsiteX167" fmla="*/ 1058587 w 1085849"/>
                <a:gd name="connsiteY167" fmla="*/ 656935 h 1085852"/>
                <a:gd name="connsiteX168" fmla="*/ 1041499 w 1085849"/>
                <a:gd name="connsiteY168" fmla="*/ 516936 h 1085852"/>
                <a:gd name="connsiteX169" fmla="*/ 1044347 w 1085849"/>
                <a:gd name="connsiteY169" fmla="*/ 517517 h 1085852"/>
                <a:gd name="connsiteX170" fmla="*/ 1047481 w 1085849"/>
                <a:gd name="connsiteY170" fmla="*/ 539073 h 1085852"/>
                <a:gd name="connsiteX171" fmla="*/ 1028488 w 1085849"/>
                <a:gd name="connsiteY171" fmla="*/ 539073 h 108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85849" h="1085852">
                  <a:moveTo>
                    <a:pt x="619113" y="941608"/>
                  </a:moveTo>
                  <a:cubicBezTo>
                    <a:pt x="623447" y="974812"/>
                    <a:pt x="620208" y="1008569"/>
                    <a:pt x="609616" y="1040306"/>
                  </a:cubicBezTo>
                  <a:cubicBezTo>
                    <a:pt x="606807" y="1046021"/>
                    <a:pt x="604702" y="1052079"/>
                    <a:pt x="603349" y="1058318"/>
                  </a:cubicBezTo>
                  <a:cubicBezTo>
                    <a:pt x="602025" y="1065710"/>
                    <a:pt x="602892" y="1073349"/>
                    <a:pt x="605826" y="1080254"/>
                  </a:cubicBezTo>
                  <a:cubicBezTo>
                    <a:pt x="610569" y="1087922"/>
                    <a:pt x="619684" y="1085436"/>
                    <a:pt x="627276" y="1082369"/>
                  </a:cubicBezTo>
                  <a:cubicBezTo>
                    <a:pt x="657299" y="1069862"/>
                    <a:pt x="684969" y="1052260"/>
                    <a:pt x="709115" y="1030334"/>
                  </a:cubicBezTo>
                  <a:cubicBezTo>
                    <a:pt x="754396" y="989138"/>
                    <a:pt x="796840" y="945533"/>
                    <a:pt x="827596" y="891783"/>
                  </a:cubicBezTo>
                  <a:cubicBezTo>
                    <a:pt x="839274" y="871371"/>
                    <a:pt x="850570" y="850673"/>
                    <a:pt x="862153" y="830175"/>
                  </a:cubicBezTo>
                  <a:cubicBezTo>
                    <a:pt x="863839" y="827299"/>
                    <a:pt x="866144" y="824832"/>
                    <a:pt x="868897" y="822984"/>
                  </a:cubicBezTo>
                  <a:cubicBezTo>
                    <a:pt x="885984" y="811583"/>
                    <a:pt x="903358" y="800657"/>
                    <a:pt x="920446" y="789256"/>
                  </a:cubicBezTo>
                  <a:cubicBezTo>
                    <a:pt x="940505" y="776912"/>
                    <a:pt x="962765" y="768644"/>
                    <a:pt x="985959" y="764920"/>
                  </a:cubicBezTo>
                  <a:cubicBezTo>
                    <a:pt x="1012257" y="759119"/>
                    <a:pt x="1037013" y="747717"/>
                    <a:pt x="1058587" y="731477"/>
                  </a:cubicBezTo>
                  <a:cubicBezTo>
                    <a:pt x="1075627" y="719752"/>
                    <a:pt x="1085790" y="700264"/>
                    <a:pt x="1085733" y="679452"/>
                  </a:cubicBezTo>
                  <a:cubicBezTo>
                    <a:pt x="1085476" y="661488"/>
                    <a:pt x="1083800" y="643571"/>
                    <a:pt x="1080704" y="625883"/>
                  </a:cubicBezTo>
                  <a:cubicBezTo>
                    <a:pt x="1079113" y="619997"/>
                    <a:pt x="1074741" y="615263"/>
                    <a:pt x="1069026" y="613234"/>
                  </a:cubicBezTo>
                  <a:cubicBezTo>
                    <a:pt x="1063807" y="612377"/>
                    <a:pt x="1057634" y="617454"/>
                    <a:pt x="1051843" y="620140"/>
                  </a:cubicBezTo>
                  <a:cubicBezTo>
                    <a:pt x="1051272" y="620140"/>
                    <a:pt x="1050891" y="621187"/>
                    <a:pt x="1050605" y="621863"/>
                  </a:cubicBezTo>
                  <a:cubicBezTo>
                    <a:pt x="1043204" y="638532"/>
                    <a:pt x="1033136" y="648305"/>
                    <a:pt x="1013200" y="639970"/>
                  </a:cubicBezTo>
                  <a:cubicBezTo>
                    <a:pt x="1004704" y="637008"/>
                    <a:pt x="995293" y="640142"/>
                    <a:pt x="990226" y="647638"/>
                  </a:cubicBezTo>
                  <a:cubicBezTo>
                    <a:pt x="978644" y="661430"/>
                    <a:pt x="978453" y="661240"/>
                    <a:pt x="959756" y="651753"/>
                  </a:cubicBezTo>
                  <a:lnTo>
                    <a:pt x="966585" y="640742"/>
                  </a:lnTo>
                  <a:cubicBezTo>
                    <a:pt x="981301" y="617644"/>
                    <a:pt x="995731" y="594460"/>
                    <a:pt x="1010924" y="571657"/>
                  </a:cubicBezTo>
                  <a:cubicBezTo>
                    <a:pt x="1013981" y="567961"/>
                    <a:pt x="1018420" y="565704"/>
                    <a:pt x="1023173" y="565428"/>
                  </a:cubicBezTo>
                  <a:cubicBezTo>
                    <a:pt x="1032669" y="565428"/>
                    <a:pt x="1042156" y="566666"/>
                    <a:pt x="1051653" y="567342"/>
                  </a:cubicBezTo>
                  <a:cubicBezTo>
                    <a:pt x="1064188" y="568200"/>
                    <a:pt x="1075199" y="560828"/>
                    <a:pt x="1073684" y="549141"/>
                  </a:cubicBezTo>
                  <a:cubicBezTo>
                    <a:pt x="1068931" y="509850"/>
                    <a:pt x="1065797" y="469606"/>
                    <a:pt x="1038365" y="437412"/>
                  </a:cubicBezTo>
                  <a:cubicBezTo>
                    <a:pt x="1026259" y="422639"/>
                    <a:pt x="1008181" y="414181"/>
                    <a:pt x="989188" y="414419"/>
                  </a:cubicBezTo>
                  <a:cubicBezTo>
                    <a:pt x="962794" y="414419"/>
                    <a:pt x="936400" y="416619"/>
                    <a:pt x="910006" y="417486"/>
                  </a:cubicBezTo>
                  <a:cubicBezTo>
                    <a:pt x="889118" y="418248"/>
                    <a:pt x="868325" y="417962"/>
                    <a:pt x="847532" y="418724"/>
                  </a:cubicBezTo>
                  <a:cubicBezTo>
                    <a:pt x="816204" y="419876"/>
                    <a:pt x="784972" y="421029"/>
                    <a:pt x="753739" y="423134"/>
                  </a:cubicBezTo>
                  <a:cubicBezTo>
                    <a:pt x="744776" y="423124"/>
                    <a:pt x="735966" y="425506"/>
                    <a:pt x="728193" y="430030"/>
                  </a:cubicBezTo>
                  <a:cubicBezTo>
                    <a:pt x="710915" y="442680"/>
                    <a:pt x="691360" y="445079"/>
                    <a:pt x="671234" y="447566"/>
                  </a:cubicBezTo>
                  <a:cubicBezTo>
                    <a:pt x="618922" y="454081"/>
                    <a:pt x="570507" y="473531"/>
                    <a:pt x="521996" y="493181"/>
                  </a:cubicBezTo>
                  <a:cubicBezTo>
                    <a:pt x="490659" y="505925"/>
                    <a:pt x="458569" y="516936"/>
                    <a:pt x="427051" y="529300"/>
                  </a:cubicBezTo>
                  <a:cubicBezTo>
                    <a:pt x="405972" y="537634"/>
                    <a:pt x="385465" y="547607"/>
                    <a:pt x="364395" y="555941"/>
                  </a:cubicBezTo>
                  <a:cubicBezTo>
                    <a:pt x="343317" y="564276"/>
                    <a:pt x="319294" y="573182"/>
                    <a:pt x="296511" y="581135"/>
                  </a:cubicBezTo>
                  <a:cubicBezTo>
                    <a:pt x="286728" y="584964"/>
                    <a:pt x="275737" y="580049"/>
                    <a:pt x="271955" y="570181"/>
                  </a:cubicBezTo>
                  <a:cubicBezTo>
                    <a:pt x="271355" y="568628"/>
                    <a:pt x="270965" y="566990"/>
                    <a:pt x="270784" y="565333"/>
                  </a:cubicBezTo>
                  <a:cubicBezTo>
                    <a:pt x="263383" y="537824"/>
                    <a:pt x="270784" y="512345"/>
                    <a:pt x="282271" y="487809"/>
                  </a:cubicBezTo>
                  <a:cubicBezTo>
                    <a:pt x="312370" y="421981"/>
                    <a:pt x="360023" y="373976"/>
                    <a:pt x="428289" y="350020"/>
                  </a:cubicBezTo>
                  <a:cubicBezTo>
                    <a:pt x="463227" y="337762"/>
                    <a:pt x="500441" y="332008"/>
                    <a:pt x="535950" y="321283"/>
                  </a:cubicBezTo>
                  <a:cubicBezTo>
                    <a:pt x="587309" y="305852"/>
                    <a:pt x="638106" y="288698"/>
                    <a:pt x="688988" y="271743"/>
                  </a:cubicBezTo>
                  <a:cubicBezTo>
                    <a:pt x="736347" y="255532"/>
                    <a:pt x="780943" y="232072"/>
                    <a:pt x="821233" y="202173"/>
                  </a:cubicBezTo>
                  <a:cubicBezTo>
                    <a:pt x="881717" y="158196"/>
                    <a:pt x="916931" y="97445"/>
                    <a:pt x="933933" y="25103"/>
                  </a:cubicBezTo>
                  <a:cubicBezTo>
                    <a:pt x="934962" y="22027"/>
                    <a:pt x="935257" y="18740"/>
                    <a:pt x="934781" y="15521"/>
                  </a:cubicBezTo>
                  <a:cubicBezTo>
                    <a:pt x="933171" y="10158"/>
                    <a:pt x="931276" y="2777"/>
                    <a:pt x="927285" y="767"/>
                  </a:cubicBezTo>
                  <a:cubicBezTo>
                    <a:pt x="921608" y="-1329"/>
                    <a:pt x="915302" y="-833"/>
                    <a:pt x="910006" y="2110"/>
                  </a:cubicBezTo>
                  <a:cubicBezTo>
                    <a:pt x="893204" y="11692"/>
                    <a:pt x="876869" y="22131"/>
                    <a:pt x="860924" y="33057"/>
                  </a:cubicBezTo>
                  <a:cubicBezTo>
                    <a:pt x="820005" y="61031"/>
                    <a:pt x="773580" y="72824"/>
                    <a:pt x="725726" y="79815"/>
                  </a:cubicBezTo>
                  <a:cubicBezTo>
                    <a:pt x="676920" y="86520"/>
                    <a:pt x="627457" y="86807"/>
                    <a:pt x="578574" y="80682"/>
                  </a:cubicBezTo>
                  <a:cubicBezTo>
                    <a:pt x="546866" y="76939"/>
                    <a:pt x="515157" y="72148"/>
                    <a:pt x="483639" y="67547"/>
                  </a:cubicBezTo>
                  <a:cubicBezTo>
                    <a:pt x="459655" y="63518"/>
                    <a:pt x="435938" y="76043"/>
                    <a:pt x="425536" y="98217"/>
                  </a:cubicBezTo>
                  <a:cubicBezTo>
                    <a:pt x="411106" y="125230"/>
                    <a:pt x="397047" y="152729"/>
                    <a:pt x="380531" y="178408"/>
                  </a:cubicBezTo>
                  <a:cubicBezTo>
                    <a:pt x="359614" y="209088"/>
                    <a:pt x="328981" y="231662"/>
                    <a:pt x="293663" y="242416"/>
                  </a:cubicBezTo>
                  <a:cubicBezTo>
                    <a:pt x="221044" y="267534"/>
                    <a:pt x="155026" y="308948"/>
                    <a:pt x="100562" y="363536"/>
                  </a:cubicBezTo>
                  <a:cubicBezTo>
                    <a:pt x="65434" y="398607"/>
                    <a:pt x="44355" y="441336"/>
                    <a:pt x="25458" y="486275"/>
                  </a:cubicBezTo>
                  <a:cubicBezTo>
                    <a:pt x="-11566" y="574915"/>
                    <a:pt x="-5584" y="663450"/>
                    <a:pt x="25458" y="751413"/>
                  </a:cubicBezTo>
                  <a:cubicBezTo>
                    <a:pt x="40745" y="794619"/>
                    <a:pt x="70178" y="829404"/>
                    <a:pt x="102172" y="861217"/>
                  </a:cubicBezTo>
                  <a:cubicBezTo>
                    <a:pt x="144025" y="903985"/>
                    <a:pt x="195622" y="935722"/>
                    <a:pt x="252458" y="953686"/>
                  </a:cubicBezTo>
                  <a:cubicBezTo>
                    <a:pt x="354318" y="986481"/>
                    <a:pt x="463551" y="987947"/>
                    <a:pt x="566230" y="957896"/>
                  </a:cubicBezTo>
                  <a:cubicBezTo>
                    <a:pt x="583604" y="952724"/>
                    <a:pt x="600882" y="947171"/>
                    <a:pt x="619113" y="941608"/>
                  </a:cubicBezTo>
                  <a:close/>
                  <a:moveTo>
                    <a:pt x="903167" y="38324"/>
                  </a:moveTo>
                  <a:cubicBezTo>
                    <a:pt x="886175" y="95817"/>
                    <a:pt x="857886" y="143727"/>
                    <a:pt x="810318" y="179085"/>
                  </a:cubicBezTo>
                  <a:cubicBezTo>
                    <a:pt x="769770" y="208469"/>
                    <a:pt x="725269" y="231872"/>
                    <a:pt x="678168" y="248550"/>
                  </a:cubicBezTo>
                  <a:cubicBezTo>
                    <a:pt x="620351" y="269534"/>
                    <a:pt x="562811" y="290708"/>
                    <a:pt x="501955" y="301633"/>
                  </a:cubicBezTo>
                  <a:cubicBezTo>
                    <a:pt x="443100" y="312272"/>
                    <a:pt x="387274" y="331722"/>
                    <a:pt x="340564" y="370908"/>
                  </a:cubicBezTo>
                  <a:cubicBezTo>
                    <a:pt x="326981" y="382024"/>
                    <a:pt x="314284" y="394206"/>
                    <a:pt x="302588" y="407322"/>
                  </a:cubicBezTo>
                  <a:cubicBezTo>
                    <a:pt x="267840" y="447280"/>
                    <a:pt x="243628" y="492409"/>
                    <a:pt x="244199" y="547216"/>
                  </a:cubicBezTo>
                  <a:cubicBezTo>
                    <a:pt x="245723" y="562618"/>
                    <a:pt x="248581" y="577839"/>
                    <a:pt x="252743" y="592736"/>
                  </a:cubicBezTo>
                  <a:cubicBezTo>
                    <a:pt x="224263" y="581240"/>
                    <a:pt x="197013" y="568876"/>
                    <a:pt x="179734" y="541187"/>
                  </a:cubicBezTo>
                  <a:cubicBezTo>
                    <a:pt x="175086" y="533615"/>
                    <a:pt x="169200" y="527766"/>
                    <a:pt x="159608" y="532653"/>
                  </a:cubicBezTo>
                  <a:cubicBezTo>
                    <a:pt x="152397" y="536301"/>
                    <a:pt x="152683" y="544730"/>
                    <a:pt x="158570" y="555360"/>
                  </a:cubicBezTo>
                  <a:cubicBezTo>
                    <a:pt x="170676" y="574524"/>
                    <a:pt x="187707" y="590022"/>
                    <a:pt x="207842" y="600204"/>
                  </a:cubicBezTo>
                  <a:cubicBezTo>
                    <a:pt x="233141" y="617072"/>
                    <a:pt x="264583" y="621645"/>
                    <a:pt x="293567" y="612662"/>
                  </a:cubicBezTo>
                  <a:cubicBezTo>
                    <a:pt x="332782" y="598861"/>
                    <a:pt x="370758" y="581240"/>
                    <a:pt x="409201" y="564752"/>
                  </a:cubicBezTo>
                  <a:cubicBezTo>
                    <a:pt x="414144" y="562742"/>
                    <a:pt x="417840" y="559103"/>
                    <a:pt x="421736" y="566666"/>
                  </a:cubicBezTo>
                  <a:cubicBezTo>
                    <a:pt x="439681" y="601928"/>
                    <a:pt x="469770" y="625502"/>
                    <a:pt x="500250" y="648591"/>
                  </a:cubicBezTo>
                  <a:cubicBezTo>
                    <a:pt x="534426" y="674470"/>
                    <a:pt x="569173" y="699664"/>
                    <a:pt x="602787" y="726401"/>
                  </a:cubicBezTo>
                  <a:cubicBezTo>
                    <a:pt x="624218" y="743403"/>
                    <a:pt x="642421" y="764177"/>
                    <a:pt x="656518" y="787722"/>
                  </a:cubicBezTo>
                  <a:cubicBezTo>
                    <a:pt x="670100" y="810525"/>
                    <a:pt x="670948" y="810916"/>
                    <a:pt x="648926" y="824327"/>
                  </a:cubicBezTo>
                  <a:cubicBezTo>
                    <a:pt x="622056" y="840710"/>
                    <a:pt x="613417" y="866389"/>
                    <a:pt x="610950" y="895517"/>
                  </a:cubicBezTo>
                  <a:cubicBezTo>
                    <a:pt x="610283" y="901936"/>
                    <a:pt x="613417" y="910471"/>
                    <a:pt x="610378" y="914681"/>
                  </a:cubicBezTo>
                  <a:cubicBezTo>
                    <a:pt x="607340" y="918901"/>
                    <a:pt x="598129" y="921006"/>
                    <a:pt x="591395" y="924264"/>
                  </a:cubicBezTo>
                  <a:cubicBezTo>
                    <a:pt x="589681" y="925035"/>
                    <a:pt x="587880" y="925702"/>
                    <a:pt x="586166" y="926283"/>
                  </a:cubicBezTo>
                  <a:cubicBezTo>
                    <a:pt x="508318" y="950524"/>
                    <a:pt x="429232" y="962306"/>
                    <a:pt x="347965" y="949181"/>
                  </a:cubicBezTo>
                  <a:cubicBezTo>
                    <a:pt x="282747" y="938446"/>
                    <a:pt x="219425" y="923120"/>
                    <a:pt x="165780" y="880953"/>
                  </a:cubicBezTo>
                  <a:cubicBezTo>
                    <a:pt x="137148" y="859388"/>
                    <a:pt x="111002" y="834633"/>
                    <a:pt x="87837" y="807172"/>
                  </a:cubicBezTo>
                  <a:cubicBezTo>
                    <a:pt x="34668" y="741345"/>
                    <a:pt x="22610" y="664497"/>
                    <a:pt x="26791" y="583440"/>
                  </a:cubicBezTo>
                  <a:cubicBezTo>
                    <a:pt x="28972" y="540701"/>
                    <a:pt x="49004" y="503049"/>
                    <a:pt x="64767" y="463949"/>
                  </a:cubicBezTo>
                  <a:cubicBezTo>
                    <a:pt x="78341" y="428858"/>
                    <a:pt x="100248" y="397664"/>
                    <a:pt x="128566" y="373118"/>
                  </a:cubicBezTo>
                  <a:cubicBezTo>
                    <a:pt x="150683" y="353954"/>
                    <a:pt x="173095" y="335361"/>
                    <a:pt x="196070" y="317445"/>
                  </a:cubicBezTo>
                  <a:cubicBezTo>
                    <a:pt x="205890" y="309987"/>
                    <a:pt x="216567" y="303748"/>
                    <a:pt x="227873" y="298862"/>
                  </a:cubicBezTo>
                  <a:cubicBezTo>
                    <a:pt x="256353" y="286022"/>
                    <a:pt x="285405" y="274325"/>
                    <a:pt x="314265" y="261971"/>
                  </a:cubicBezTo>
                  <a:cubicBezTo>
                    <a:pt x="343336" y="250074"/>
                    <a:pt x="369310" y="231624"/>
                    <a:pt x="390218" y="208021"/>
                  </a:cubicBezTo>
                  <a:cubicBezTo>
                    <a:pt x="413449" y="179132"/>
                    <a:pt x="432623" y="147147"/>
                    <a:pt x="447177" y="112971"/>
                  </a:cubicBezTo>
                  <a:cubicBezTo>
                    <a:pt x="455816" y="94474"/>
                    <a:pt x="464741" y="90359"/>
                    <a:pt x="485153" y="93807"/>
                  </a:cubicBezTo>
                  <a:cubicBezTo>
                    <a:pt x="516481" y="98408"/>
                    <a:pt x="547723" y="103389"/>
                    <a:pt x="579146" y="106552"/>
                  </a:cubicBezTo>
                  <a:cubicBezTo>
                    <a:pt x="627685" y="112343"/>
                    <a:pt x="676749" y="112152"/>
                    <a:pt x="725250" y="105970"/>
                  </a:cubicBezTo>
                  <a:cubicBezTo>
                    <a:pt x="776809" y="98979"/>
                    <a:pt x="826939" y="86807"/>
                    <a:pt x="871364" y="57298"/>
                  </a:cubicBezTo>
                  <a:cubicBezTo>
                    <a:pt x="881336" y="49726"/>
                    <a:pt x="892442" y="44363"/>
                    <a:pt x="903167" y="38324"/>
                  </a:cubicBezTo>
                  <a:close/>
                  <a:moveTo>
                    <a:pt x="699618" y="469511"/>
                  </a:moveTo>
                  <a:cubicBezTo>
                    <a:pt x="698275" y="473988"/>
                    <a:pt x="696418" y="478293"/>
                    <a:pt x="694113" y="482351"/>
                  </a:cubicBezTo>
                  <a:cubicBezTo>
                    <a:pt x="682530" y="497295"/>
                    <a:pt x="670662" y="512145"/>
                    <a:pt x="658423" y="526623"/>
                  </a:cubicBezTo>
                  <a:cubicBezTo>
                    <a:pt x="653098" y="532938"/>
                    <a:pt x="648926" y="539358"/>
                    <a:pt x="654813" y="546549"/>
                  </a:cubicBezTo>
                  <a:cubicBezTo>
                    <a:pt x="660699" y="553732"/>
                    <a:pt x="668767" y="551436"/>
                    <a:pt x="675510" y="545873"/>
                  </a:cubicBezTo>
                  <a:cubicBezTo>
                    <a:pt x="699028" y="527576"/>
                    <a:pt x="716287" y="502315"/>
                    <a:pt x="724878" y="473626"/>
                  </a:cubicBezTo>
                  <a:cubicBezTo>
                    <a:pt x="727498" y="458605"/>
                    <a:pt x="740614" y="447766"/>
                    <a:pt x="755730" y="448147"/>
                  </a:cubicBezTo>
                  <a:cubicBezTo>
                    <a:pt x="791811" y="446413"/>
                    <a:pt x="827882" y="445270"/>
                    <a:pt x="864058" y="443736"/>
                  </a:cubicBezTo>
                  <a:cubicBezTo>
                    <a:pt x="875164" y="443260"/>
                    <a:pt x="872411" y="449290"/>
                    <a:pt x="869087" y="454852"/>
                  </a:cubicBezTo>
                  <a:cubicBezTo>
                    <a:pt x="845541" y="495381"/>
                    <a:pt x="822853" y="536396"/>
                    <a:pt x="797792" y="575867"/>
                  </a:cubicBezTo>
                  <a:cubicBezTo>
                    <a:pt x="779943" y="603947"/>
                    <a:pt x="758769" y="629912"/>
                    <a:pt x="739118" y="656935"/>
                  </a:cubicBezTo>
                  <a:cubicBezTo>
                    <a:pt x="733137" y="665174"/>
                    <a:pt x="728384" y="674851"/>
                    <a:pt x="734365" y="684052"/>
                  </a:cubicBezTo>
                  <a:cubicBezTo>
                    <a:pt x="742719" y="696892"/>
                    <a:pt x="750796" y="711837"/>
                    <a:pt x="762855" y="719600"/>
                  </a:cubicBezTo>
                  <a:cubicBezTo>
                    <a:pt x="801679" y="744508"/>
                    <a:pt x="843265" y="761281"/>
                    <a:pt x="890728" y="745565"/>
                  </a:cubicBezTo>
                  <a:cubicBezTo>
                    <a:pt x="894014" y="744212"/>
                    <a:pt x="897700" y="744212"/>
                    <a:pt x="900986" y="745565"/>
                  </a:cubicBezTo>
                  <a:cubicBezTo>
                    <a:pt x="906720" y="750042"/>
                    <a:pt x="912140" y="754909"/>
                    <a:pt x="917217" y="760128"/>
                  </a:cubicBezTo>
                  <a:cubicBezTo>
                    <a:pt x="899653" y="771435"/>
                    <a:pt x="882660" y="782169"/>
                    <a:pt x="865858" y="793190"/>
                  </a:cubicBezTo>
                  <a:cubicBezTo>
                    <a:pt x="860162" y="796924"/>
                    <a:pt x="858733" y="792609"/>
                    <a:pt x="855323" y="789542"/>
                  </a:cubicBezTo>
                  <a:cubicBezTo>
                    <a:pt x="847437" y="782550"/>
                    <a:pt x="838988" y="771816"/>
                    <a:pt x="830158" y="771244"/>
                  </a:cubicBezTo>
                  <a:cubicBezTo>
                    <a:pt x="807622" y="769625"/>
                    <a:pt x="784962" y="770949"/>
                    <a:pt x="762759" y="775169"/>
                  </a:cubicBezTo>
                  <a:cubicBezTo>
                    <a:pt x="741081" y="780579"/>
                    <a:pt x="719878" y="787713"/>
                    <a:pt x="699332" y="796543"/>
                  </a:cubicBezTo>
                  <a:cubicBezTo>
                    <a:pt x="692122" y="799219"/>
                    <a:pt x="689846" y="796543"/>
                    <a:pt x="686807" y="790884"/>
                  </a:cubicBezTo>
                  <a:cubicBezTo>
                    <a:pt x="677987" y="773940"/>
                    <a:pt x="667557" y="757890"/>
                    <a:pt x="655660" y="742974"/>
                  </a:cubicBezTo>
                  <a:cubicBezTo>
                    <a:pt x="615684" y="700197"/>
                    <a:pt x="570373" y="662821"/>
                    <a:pt x="520853" y="631827"/>
                  </a:cubicBezTo>
                  <a:cubicBezTo>
                    <a:pt x="492078" y="614253"/>
                    <a:pt x="467218" y="590869"/>
                    <a:pt x="447844" y="563123"/>
                  </a:cubicBezTo>
                  <a:cubicBezTo>
                    <a:pt x="442243" y="554503"/>
                    <a:pt x="444805" y="550864"/>
                    <a:pt x="453254" y="547702"/>
                  </a:cubicBezTo>
                  <a:cubicBezTo>
                    <a:pt x="497402" y="530738"/>
                    <a:pt x="541456" y="513488"/>
                    <a:pt x="586166" y="496534"/>
                  </a:cubicBezTo>
                  <a:cubicBezTo>
                    <a:pt x="622637" y="482560"/>
                    <a:pt x="660794" y="473597"/>
                    <a:pt x="699618" y="469892"/>
                  </a:cubicBezTo>
                  <a:close/>
                  <a:moveTo>
                    <a:pt x="962794" y="437983"/>
                  </a:moveTo>
                  <a:lnTo>
                    <a:pt x="962794" y="440193"/>
                  </a:lnTo>
                  <a:cubicBezTo>
                    <a:pt x="969909" y="440193"/>
                    <a:pt x="976939" y="440193"/>
                    <a:pt x="984054" y="440193"/>
                  </a:cubicBezTo>
                  <a:cubicBezTo>
                    <a:pt x="1003647" y="439536"/>
                    <a:pt x="1021677" y="450890"/>
                    <a:pt x="1029726" y="468930"/>
                  </a:cubicBezTo>
                  <a:cubicBezTo>
                    <a:pt x="1031812" y="473797"/>
                    <a:pt x="1031812" y="479312"/>
                    <a:pt x="1029726" y="484170"/>
                  </a:cubicBezTo>
                  <a:cubicBezTo>
                    <a:pt x="1013962" y="513783"/>
                    <a:pt x="998579" y="543673"/>
                    <a:pt x="980920" y="572133"/>
                  </a:cubicBezTo>
                  <a:cubicBezTo>
                    <a:pt x="953297" y="616692"/>
                    <a:pt x="922913" y="659516"/>
                    <a:pt x="895481" y="704455"/>
                  </a:cubicBezTo>
                  <a:cubicBezTo>
                    <a:pt x="882755" y="725534"/>
                    <a:pt x="865287" y="727934"/>
                    <a:pt x="844874" y="726401"/>
                  </a:cubicBezTo>
                  <a:cubicBezTo>
                    <a:pt x="837807" y="725877"/>
                    <a:pt x="830863" y="724267"/>
                    <a:pt x="824272" y="721610"/>
                  </a:cubicBezTo>
                  <a:cubicBezTo>
                    <a:pt x="802155" y="712694"/>
                    <a:pt x="777561" y="708008"/>
                    <a:pt x="763607" y="684529"/>
                  </a:cubicBezTo>
                  <a:cubicBezTo>
                    <a:pt x="758883" y="679213"/>
                    <a:pt x="758883" y="671165"/>
                    <a:pt x="763607" y="665840"/>
                  </a:cubicBezTo>
                  <a:cubicBezTo>
                    <a:pt x="782600" y="640742"/>
                    <a:pt x="801583" y="615539"/>
                    <a:pt x="819433" y="589764"/>
                  </a:cubicBezTo>
                  <a:cubicBezTo>
                    <a:pt x="850142" y="546302"/>
                    <a:pt x="876412" y="499820"/>
                    <a:pt x="897852" y="451014"/>
                  </a:cubicBezTo>
                  <a:cubicBezTo>
                    <a:pt x="899710" y="447708"/>
                    <a:pt x="902891" y="445375"/>
                    <a:pt x="906587" y="444594"/>
                  </a:cubicBezTo>
                  <a:cubicBezTo>
                    <a:pt x="925761" y="441727"/>
                    <a:pt x="944277" y="440193"/>
                    <a:pt x="962794" y="438374"/>
                  </a:cubicBezTo>
                  <a:close/>
                  <a:moveTo>
                    <a:pt x="636201" y="1050460"/>
                  </a:moveTo>
                  <a:cubicBezTo>
                    <a:pt x="648164" y="1000149"/>
                    <a:pt x="651393" y="952629"/>
                    <a:pt x="637058" y="904528"/>
                  </a:cubicBezTo>
                  <a:cubicBezTo>
                    <a:pt x="635667" y="897955"/>
                    <a:pt x="635667" y="891174"/>
                    <a:pt x="637058" y="884601"/>
                  </a:cubicBezTo>
                  <a:cubicBezTo>
                    <a:pt x="641706" y="853550"/>
                    <a:pt x="665538" y="839558"/>
                    <a:pt x="690036" y="828547"/>
                  </a:cubicBezTo>
                  <a:cubicBezTo>
                    <a:pt x="717782" y="816526"/>
                    <a:pt x="746338" y="806477"/>
                    <a:pt x="775475" y="798457"/>
                  </a:cubicBezTo>
                  <a:cubicBezTo>
                    <a:pt x="789220" y="795057"/>
                    <a:pt x="803431" y="793885"/>
                    <a:pt x="817538" y="795009"/>
                  </a:cubicBezTo>
                  <a:cubicBezTo>
                    <a:pt x="828634" y="794314"/>
                    <a:pt x="838178" y="802838"/>
                    <a:pt x="838855" y="814040"/>
                  </a:cubicBezTo>
                  <a:cubicBezTo>
                    <a:pt x="839112" y="818183"/>
                    <a:pt x="838102" y="822317"/>
                    <a:pt x="835950" y="825860"/>
                  </a:cubicBezTo>
                  <a:cubicBezTo>
                    <a:pt x="827025" y="843967"/>
                    <a:pt x="815919" y="860837"/>
                    <a:pt x="805765" y="878277"/>
                  </a:cubicBezTo>
                  <a:cubicBezTo>
                    <a:pt x="771303" y="937589"/>
                    <a:pt x="723831" y="984919"/>
                    <a:pt x="671424" y="1027657"/>
                  </a:cubicBezTo>
                  <a:cubicBezTo>
                    <a:pt x="660118" y="1036029"/>
                    <a:pt x="648355" y="1043774"/>
                    <a:pt x="636201" y="1050841"/>
                  </a:cubicBezTo>
                  <a:close/>
                  <a:moveTo>
                    <a:pt x="1058587" y="656544"/>
                  </a:moveTo>
                  <a:cubicBezTo>
                    <a:pt x="1064759" y="682519"/>
                    <a:pt x="1057730" y="700531"/>
                    <a:pt x="1038461" y="714037"/>
                  </a:cubicBezTo>
                  <a:cubicBezTo>
                    <a:pt x="1011495" y="733201"/>
                    <a:pt x="979977" y="739431"/>
                    <a:pt x="949021" y="747384"/>
                  </a:cubicBezTo>
                  <a:cubicBezTo>
                    <a:pt x="947316" y="748070"/>
                    <a:pt x="945420" y="748070"/>
                    <a:pt x="943706" y="747384"/>
                  </a:cubicBezTo>
                  <a:cubicBezTo>
                    <a:pt x="935448" y="741060"/>
                    <a:pt x="927285" y="734544"/>
                    <a:pt x="919408" y="727744"/>
                  </a:cubicBezTo>
                  <a:cubicBezTo>
                    <a:pt x="914655" y="723714"/>
                    <a:pt x="915036" y="719019"/>
                    <a:pt x="918836" y="713942"/>
                  </a:cubicBezTo>
                  <a:cubicBezTo>
                    <a:pt x="925951" y="704360"/>
                    <a:pt x="932981" y="694778"/>
                    <a:pt x="939248" y="684433"/>
                  </a:cubicBezTo>
                  <a:cubicBezTo>
                    <a:pt x="942144" y="678261"/>
                    <a:pt x="949449" y="675632"/>
                    <a:pt x="955565" y="678566"/>
                  </a:cubicBezTo>
                  <a:cubicBezTo>
                    <a:pt x="955822" y="678690"/>
                    <a:pt x="956079" y="678823"/>
                    <a:pt x="956336" y="678966"/>
                  </a:cubicBezTo>
                  <a:cubicBezTo>
                    <a:pt x="960508" y="680690"/>
                    <a:pt x="964404" y="682804"/>
                    <a:pt x="968585" y="684433"/>
                  </a:cubicBezTo>
                  <a:cubicBezTo>
                    <a:pt x="980853" y="690596"/>
                    <a:pt x="995760" y="685957"/>
                    <a:pt x="1002475" y="673889"/>
                  </a:cubicBezTo>
                  <a:cubicBezTo>
                    <a:pt x="1005161" y="667222"/>
                    <a:pt x="1012695" y="664021"/>
                    <a:pt x="1019306" y="666746"/>
                  </a:cubicBezTo>
                  <a:cubicBezTo>
                    <a:pt x="1019820" y="666955"/>
                    <a:pt x="1020315" y="667193"/>
                    <a:pt x="1020801" y="667469"/>
                  </a:cubicBezTo>
                  <a:cubicBezTo>
                    <a:pt x="1034222" y="674118"/>
                    <a:pt x="1050443" y="669603"/>
                    <a:pt x="1058587" y="656935"/>
                  </a:cubicBezTo>
                  <a:close/>
                  <a:moveTo>
                    <a:pt x="1041499" y="516936"/>
                  </a:moveTo>
                  <a:lnTo>
                    <a:pt x="1044347" y="517517"/>
                  </a:lnTo>
                  <a:lnTo>
                    <a:pt x="1047481" y="539073"/>
                  </a:lnTo>
                  <a:lnTo>
                    <a:pt x="1028488" y="539073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435F44-7EF4-4D03-A0A1-8F37EA1AD90E}"/>
                </a:ext>
              </a:extLst>
            </p:cNvPr>
            <p:cNvSpPr/>
            <p:nvPr/>
          </p:nvSpPr>
          <p:spPr>
            <a:xfrm>
              <a:off x="1424713" y="5558943"/>
              <a:ext cx="428625" cy="95250"/>
            </a:xfrm>
            <a:custGeom>
              <a:avLst/>
              <a:gdLst>
                <a:gd name="connsiteX0" fmla="*/ 187970 w 428625"/>
                <a:gd name="connsiteY0" fmla="*/ 94541 h 95250"/>
                <a:gd name="connsiteX1" fmla="*/ 385595 w 428625"/>
                <a:gd name="connsiteY1" fmla="*/ 63242 h 95250"/>
                <a:gd name="connsiteX2" fmla="*/ 415560 w 428625"/>
                <a:gd name="connsiteY2" fmla="*/ 53984 h 95250"/>
                <a:gd name="connsiteX3" fmla="*/ 427819 w 428625"/>
                <a:gd name="connsiteY3" fmla="*/ 37686 h 95250"/>
                <a:gd name="connsiteX4" fmla="*/ 408674 w 428625"/>
                <a:gd name="connsiteY4" fmla="*/ 30466 h 95250"/>
                <a:gd name="connsiteX5" fmla="*/ 333512 w 428625"/>
                <a:gd name="connsiteY5" fmla="*/ 53431 h 95250"/>
                <a:gd name="connsiteX6" fmla="*/ 95577 w 428625"/>
                <a:gd name="connsiteY6" fmla="*/ 55279 h 95250"/>
                <a:gd name="connsiteX7" fmla="*/ 27693 w 428625"/>
                <a:gd name="connsiteY7" fmla="*/ 11016 h 95250"/>
                <a:gd name="connsiteX8" fmla="*/ 3661 w 428625"/>
                <a:gd name="connsiteY8" fmla="*/ 2310 h 95250"/>
                <a:gd name="connsiteX9" fmla="*/ 8452 w 428625"/>
                <a:gd name="connsiteY9" fmla="*/ 27218 h 95250"/>
                <a:gd name="connsiteX10" fmla="*/ 136563 w 428625"/>
                <a:gd name="connsiteY10" fmla="*/ 90092 h 95250"/>
                <a:gd name="connsiteX11" fmla="*/ 187970 w 428625"/>
                <a:gd name="connsiteY11" fmla="*/ 9454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8625" h="95250">
                  <a:moveTo>
                    <a:pt x="187970" y="94541"/>
                  </a:moveTo>
                  <a:cubicBezTo>
                    <a:pt x="255302" y="96341"/>
                    <a:pt x="322377" y="85721"/>
                    <a:pt x="385595" y="63242"/>
                  </a:cubicBezTo>
                  <a:cubicBezTo>
                    <a:pt x="395167" y="59727"/>
                    <a:pt x="405511" y="56946"/>
                    <a:pt x="415560" y="53984"/>
                  </a:cubicBezTo>
                  <a:cubicBezTo>
                    <a:pt x="423704" y="51392"/>
                    <a:pt x="430791" y="47221"/>
                    <a:pt x="427819" y="37686"/>
                  </a:cubicBezTo>
                  <a:cubicBezTo>
                    <a:pt x="424847" y="28151"/>
                    <a:pt x="416713" y="27866"/>
                    <a:pt x="408674" y="30466"/>
                  </a:cubicBezTo>
                  <a:cubicBezTo>
                    <a:pt x="383585" y="38153"/>
                    <a:pt x="358982" y="47221"/>
                    <a:pt x="333512" y="53431"/>
                  </a:cubicBezTo>
                  <a:cubicBezTo>
                    <a:pt x="254521" y="72776"/>
                    <a:pt x="175149" y="78425"/>
                    <a:pt x="95577" y="55279"/>
                  </a:cubicBezTo>
                  <a:cubicBezTo>
                    <a:pt x="68536" y="48135"/>
                    <a:pt x="44685" y="32581"/>
                    <a:pt x="27693" y="11016"/>
                  </a:cubicBezTo>
                  <a:cubicBezTo>
                    <a:pt x="18120" y="-928"/>
                    <a:pt x="10367" y="-3148"/>
                    <a:pt x="3661" y="2310"/>
                  </a:cubicBezTo>
                  <a:cubicBezTo>
                    <a:pt x="-3035" y="7778"/>
                    <a:pt x="-454" y="15921"/>
                    <a:pt x="8452" y="27218"/>
                  </a:cubicBezTo>
                  <a:cubicBezTo>
                    <a:pt x="40618" y="68519"/>
                    <a:pt x="87157" y="82320"/>
                    <a:pt x="136563" y="90092"/>
                  </a:cubicBezTo>
                  <a:cubicBezTo>
                    <a:pt x="155518" y="92969"/>
                    <a:pt x="175149" y="93427"/>
                    <a:pt x="187970" y="9454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CE8132B-D355-4C27-8AD5-7A73AE94684C}"/>
                </a:ext>
              </a:extLst>
            </p:cNvPr>
            <p:cNvSpPr/>
            <p:nvPr/>
          </p:nvSpPr>
          <p:spPr>
            <a:xfrm>
              <a:off x="1872401" y="5568509"/>
              <a:ext cx="19051" cy="19055"/>
            </a:xfrm>
            <a:custGeom>
              <a:avLst/>
              <a:gdLst>
                <a:gd name="connsiteX0" fmla="*/ 18936 w 19051"/>
                <a:gd name="connsiteY0" fmla="*/ 5594 h 19055"/>
                <a:gd name="connsiteX1" fmla="*/ 9792 w 19051"/>
                <a:gd name="connsiteY1" fmla="*/ -312 h 19055"/>
                <a:gd name="connsiteX2" fmla="*/ 67 w 19051"/>
                <a:gd name="connsiteY2" fmla="*/ 6527 h 19055"/>
                <a:gd name="connsiteX3" fmla="*/ -47 w 19051"/>
                <a:gd name="connsiteY3" fmla="*/ 9528 h 19055"/>
                <a:gd name="connsiteX4" fmla="*/ 9649 w 19051"/>
                <a:gd name="connsiteY4" fmla="*/ 18529 h 19055"/>
                <a:gd name="connsiteX5" fmla="*/ 18936 w 19051"/>
                <a:gd name="connsiteY5" fmla="*/ 5594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1" h="19055">
                  <a:moveTo>
                    <a:pt x="18936" y="5594"/>
                  </a:moveTo>
                  <a:cubicBezTo>
                    <a:pt x="16650" y="4003"/>
                    <a:pt x="13459" y="222"/>
                    <a:pt x="9792" y="-312"/>
                  </a:cubicBezTo>
                  <a:cubicBezTo>
                    <a:pt x="5372" y="-1349"/>
                    <a:pt x="1029" y="1708"/>
                    <a:pt x="67" y="6527"/>
                  </a:cubicBezTo>
                  <a:cubicBezTo>
                    <a:pt x="-124" y="7509"/>
                    <a:pt x="-171" y="8528"/>
                    <a:pt x="-47" y="9528"/>
                  </a:cubicBezTo>
                  <a:cubicBezTo>
                    <a:pt x="-47" y="16100"/>
                    <a:pt x="4105" y="18748"/>
                    <a:pt x="9649" y="18529"/>
                  </a:cubicBezTo>
                  <a:cubicBezTo>
                    <a:pt x="15192" y="18300"/>
                    <a:pt x="18517" y="14890"/>
                    <a:pt x="18936" y="559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648301B-C4A7-42CA-A21C-70405FF98D4D}"/>
                </a:ext>
              </a:extLst>
            </p:cNvPr>
            <p:cNvSpPr/>
            <p:nvPr/>
          </p:nvSpPr>
          <p:spPr>
            <a:xfrm>
              <a:off x="2320116" y="5340102"/>
              <a:ext cx="28575" cy="19050"/>
            </a:xfrm>
            <a:custGeom>
              <a:avLst/>
              <a:gdLst>
                <a:gd name="connsiteX0" fmla="*/ 28459 w 28575"/>
                <a:gd name="connsiteY0" fmla="*/ 9011 h 19050"/>
                <a:gd name="connsiteX1" fmla="*/ 14172 w 28575"/>
                <a:gd name="connsiteY1" fmla="*/ 18536 h 19050"/>
                <a:gd name="connsiteX2" fmla="*/ -116 w 28575"/>
                <a:gd name="connsiteY2" fmla="*/ 9011 h 19050"/>
                <a:gd name="connsiteX3" fmla="*/ 14172 w 28575"/>
                <a:gd name="connsiteY3" fmla="*/ -514 h 19050"/>
                <a:gd name="connsiteX4" fmla="*/ 28459 w 28575"/>
                <a:gd name="connsiteY4" fmla="*/ 90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459" y="9011"/>
                  </a:moveTo>
                  <a:cubicBezTo>
                    <a:pt x="28459" y="14269"/>
                    <a:pt x="22058" y="18536"/>
                    <a:pt x="14172" y="18536"/>
                  </a:cubicBezTo>
                  <a:cubicBezTo>
                    <a:pt x="6285" y="18536"/>
                    <a:pt x="-116" y="14269"/>
                    <a:pt x="-116" y="9011"/>
                  </a:cubicBezTo>
                  <a:cubicBezTo>
                    <a:pt x="-116" y="3753"/>
                    <a:pt x="6285" y="-514"/>
                    <a:pt x="14172" y="-514"/>
                  </a:cubicBezTo>
                  <a:cubicBezTo>
                    <a:pt x="22058" y="-514"/>
                    <a:pt x="28459" y="3753"/>
                    <a:pt x="28459" y="901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" name="Graphic 9">
            <a:extLst>
              <a:ext uri="{FF2B5EF4-FFF2-40B4-BE49-F238E27FC236}">
                <a16:creationId xmlns:a16="http://schemas.microsoft.com/office/drawing/2014/main" id="{1954D097-06CD-464F-A60D-7E8E63482AF1}"/>
              </a:ext>
            </a:extLst>
          </p:cNvPr>
          <p:cNvGrpSpPr/>
          <p:nvPr/>
        </p:nvGrpSpPr>
        <p:grpSpPr>
          <a:xfrm>
            <a:off x="5564683" y="4848513"/>
            <a:ext cx="1038231" cy="1076329"/>
            <a:chOff x="5564336" y="4693772"/>
            <a:chExt cx="1038231" cy="1076329"/>
          </a:xfrm>
          <a:solidFill>
            <a:srgbClr val="C5B6A3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F92223-6D28-47D6-A632-C2F397655103}"/>
                </a:ext>
              </a:extLst>
            </p:cNvPr>
            <p:cNvSpPr/>
            <p:nvPr/>
          </p:nvSpPr>
          <p:spPr>
            <a:xfrm>
              <a:off x="5564336" y="4693772"/>
              <a:ext cx="1038231" cy="1076329"/>
            </a:xfrm>
            <a:custGeom>
              <a:avLst/>
              <a:gdLst>
                <a:gd name="connsiteX0" fmla="*/ 337678 w 1038231"/>
                <a:gd name="connsiteY0" fmla="*/ 657814 h 1076329"/>
                <a:gd name="connsiteX1" fmla="*/ 275480 w 1038231"/>
                <a:gd name="connsiteY1" fmla="*/ 543942 h 1076329"/>
                <a:gd name="connsiteX2" fmla="*/ 208805 w 1038231"/>
                <a:gd name="connsiteY2" fmla="*/ 310799 h 1076329"/>
                <a:gd name="connsiteX3" fmla="*/ 204233 w 1038231"/>
                <a:gd name="connsiteY3" fmla="*/ 167896 h 1076329"/>
                <a:gd name="connsiteX4" fmla="*/ 204233 w 1038231"/>
                <a:gd name="connsiteY4" fmla="*/ 160304 h 1076329"/>
                <a:gd name="connsiteX5" fmla="*/ 194232 w 1038231"/>
                <a:gd name="connsiteY5" fmla="*/ 146159 h 1076329"/>
                <a:gd name="connsiteX6" fmla="*/ 179849 w 1038231"/>
                <a:gd name="connsiteY6" fmla="*/ 153846 h 1076329"/>
                <a:gd name="connsiteX7" fmla="*/ 149178 w 1038231"/>
                <a:gd name="connsiteY7" fmla="*/ 223883 h 1076329"/>
                <a:gd name="connsiteX8" fmla="*/ 122984 w 1038231"/>
                <a:gd name="connsiteY8" fmla="*/ 464047 h 1076329"/>
                <a:gd name="connsiteX9" fmla="*/ 202137 w 1038231"/>
                <a:gd name="connsiteY9" fmla="*/ 773866 h 1076329"/>
                <a:gd name="connsiteX10" fmla="*/ 225093 w 1038231"/>
                <a:gd name="connsiteY10" fmla="*/ 817519 h 1076329"/>
                <a:gd name="connsiteX11" fmla="*/ 204518 w 1038231"/>
                <a:gd name="connsiteY11" fmla="*/ 808033 h 1076329"/>
                <a:gd name="connsiteX12" fmla="*/ 130985 w 1038231"/>
                <a:gd name="connsiteY12" fmla="*/ 724146 h 1076329"/>
                <a:gd name="connsiteX13" fmla="*/ 49156 w 1038231"/>
                <a:gd name="connsiteY13" fmla="*/ 546885 h 1076329"/>
                <a:gd name="connsiteX14" fmla="*/ 43346 w 1038231"/>
                <a:gd name="connsiteY14" fmla="*/ 209929 h 1076329"/>
                <a:gd name="connsiteX15" fmla="*/ 135272 w 1038231"/>
                <a:gd name="connsiteY15" fmla="*/ 66073 h 1076329"/>
                <a:gd name="connsiteX16" fmla="*/ 240047 w 1038231"/>
                <a:gd name="connsiteY16" fmla="*/ 24897 h 1076329"/>
                <a:gd name="connsiteX17" fmla="*/ 337583 w 1038231"/>
                <a:gd name="connsiteY17" fmla="*/ 28497 h 1076329"/>
                <a:gd name="connsiteX18" fmla="*/ 474648 w 1038231"/>
                <a:gd name="connsiteY18" fmla="*/ 126518 h 1076329"/>
                <a:gd name="connsiteX19" fmla="*/ 481896 w 1038231"/>
                <a:gd name="connsiteY19" fmla="*/ 159923 h 1076329"/>
                <a:gd name="connsiteX20" fmla="*/ 559334 w 1038231"/>
                <a:gd name="connsiteY20" fmla="*/ 294006 h 1076329"/>
                <a:gd name="connsiteX21" fmla="*/ 590195 w 1038231"/>
                <a:gd name="connsiteY21" fmla="*/ 305484 h 1076329"/>
                <a:gd name="connsiteX22" fmla="*/ 608293 w 1038231"/>
                <a:gd name="connsiteY22" fmla="*/ 291063 h 1076329"/>
                <a:gd name="connsiteX23" fmla="*/ 594577 w 1038231"/>
                <a:gd name="connsiteY23" fmla="*/ 204710 h 1076329"/>
                <a:gd name="connsiteX24" fmla="*/ 519425 w 1038231"/>
                <a:gd name="connsiteY24" fmla="*/ 131072 h 1076329"/>
                <a:gd name="connsiteX25" fmla="*/ 494850 w 1038231"/>
                <a:gd name="connsiteY25" fmla="*/ 115041 h 1076329"/>
                <a:gd name="connsiteX26" fmla="*/ 265002 w 1038231"/>
                <a:gd name="connsiteY26" fmla="*/ 407 h 1076329"/>
                <a:gd name="connsiteX27" fmla="*/ 210329 w 1038231"/>
                <a:gd name="connsiteY27" fmla="*/ 4494 h 1076329"/>
                <a:gd name="connsiteX28" fmla="*/ 80027 w 1038231"/>
                <a:gd name="connsiteY28" fmla="*/ 88561 h 1076329"/>
                <a:gd name="connsiteX29" fmla="*/ 13342 w 1038231"/>
                <a:gd name="connsiteY29" fmla="*/ 238971 h 1076329"/>
                <a:gd name="connsiteX30" fmla="*/ 14580 w 1038231"/>
                <a:gd name="connsiteY30" fmla="*/ 505232 h 1076329"/>
                <a:gd name="connsiteX31" fmla="*/ 98029 w 1038231"/>
                <a:gd name="connsiteY31" fmla="*/ 715040 h 1076329"/>
                <a:gd name="connsiteX32" fmla="*/ 205852 w 1038231"/>
                <a:gd name="connsiteY32" fmla="*/ 837445 h 1076329"/>
                <a:gd name="connsiteX33" fmla="*/ 166609 w 1038231"/>
                <a:gd name="connsiteY33" fmla="*/ 892862 h 1076329"/>
                <a:gd name="connsiteX34" fmla="*/ 168705 w 1038231"/>
                <a:gd name="connsiteY34" fmla="*/ 961756 h 1076329"/>
                <a:gd name="connsiteX35" fmla="*/ 190326 w 1038231"/>
                <a:gd name="connsiteY35" fmla="*/ 993446 h 1076329"/>
                <a:gd name="connsiteX36" fmla="*/ 252239 w 1038231"/>
                <a:gd name="connsiteY36" fmla="*/ 1029031 h 1076329"/>
                <a:gd name="connsiteX37" fmla="*/ 271289 w 1038231"/>
                <a:gd name="connsiteY37" fmla="*/ 1029974 h 1076329"/>
                <a:gd name="connsiteX38" fmla="*/ 304245 w 1038231"/>
                <a:gd name="connsiteY38" fmla="*/ 1016125 h 1076329"/>
                <a:gd name="connsiteX39" fmla="*/ 297482 w 1038231"/>
                <a:gd name="connsiteY39" fmla="*/ 976368 h 1076329"/>
                <a:gd name="connsiteX40" fmla="*/ 265669 w 1038231"/>
                <a:gd name="connsiteY40" fmla="*/ 953307 h 1076329"/>
                <a:gd name="connsiteX41" fmla="*/ 251829 w 1038231"/>
                <a:gd name="connsiteY41" fmla="*/ 923018 h 1076329"/>
                <a:gd name="connsiteX42" fmla="*/ 257192 w 1038231"/>
                <a:gd name="connsiteY42" fmla="*/ 914684 h 1076329"/>
                <a:gd name="connsiteX43" fmla="*/ 275480 w 1038231"/>
                <a:gd name="connsiteY43" fmla="*/ 896472 h 1076329"/>
                <a:gd name="connsiteX44" fmla="*/ 345012 w 1038231"/>
                <a:gd name="connsiteY44" fmla="*/ 975129 h 1076329"/>
                <a:gd name="connsiteX45" fmla="*/ 412735 w 1038231"/>
                <a:gd name="connsiteY45" fmla="*/ 1029222 h 1076329"/>
                <a:gd name="connsiteX46" fmla="*/ 495517 w 1038231"/>
                <a:gd name="connsiteY46" fmla="*/ 1057683 h 1076329"/>
                <a:gd name="connsiteX47" fmla="*/ 605912 w 1038231"/>
                <a:gd name="connsiteY47" fmla="*/ 1061483 h 1076329"/>
                <a:gd name="connsiteX48" fmla="*/ 693732 w 1038231"/>
                <a:gd name="connsiteY48" fmla="*/ 1060054 h 1076329"/>
                <a:gd name="connsiteX49" fmla="*/ 724593 w 1038231"/>
                <a:gd name="connsiteY49" fmla="*/ 1070779 h 1076329"/>
                <a:gd name="connsiteX50" fmla="*/ 751453 w 1038231"/>
                <a:gd name="connsiteY50" fmla="*/ 1072018 h 1076329"/>
                <a:gd name="connsiteX51" fmla="*/ 759073 w 1038231"/>
                <a:gd name="connsiteY51" fmla="*/ 1045348 h 1076329"/>
                <a:gd name="connsiteX52" fmla="*/ 758026 w 1038231"/>
                <a:gd name="connsiteY52" fmla="*/ 1037661 h 1076329"/>
                <a:gd name="connsiteX53" fmla="*/ 771932 w 1038231"/>
                <a:gd name="connsiteY53" fmla="*/ 1035766 h 1076329"/>
                <a:gd name="connsiteX54" fmla="*/ 786801 w 1038231"/>
                <a:gd name="connsiteY54" fmla="*/ 1020030 h 1076329"/>
                <a:gd name="connsiteX55" fmla="*/ 783172 w 1038231"/>
                <a:gd name="connsiteY55" fmla="*/ 1010620 h 1076329"/>
                <a:gd name="connsiteX56" fmla="*/ 763074 w 1038231"/>
                <a:gd name="connsiteY56" fmla="*/ 994018 h 1076329"/>
                <a:gd name="connsiteX57" fmla="*/ 729355 w 1038231"/>
                <a:gd name="connsiteY57" fmla="*/ 973424 h 1076329"/>
                <a:gd name="connsiteX58" fmla="*/ 693065 w 1038231"/>
                <a:gd name="connsiteY58" fmla="*/ 903492 h 1076329"/>
                <a:gd name="connsiteX59" fmla="*/ 690779 w 1038231"/>
                <a:gd name="connsiteY59" fmla="*/ 842284 h 1076329"/>
                <a:gd name="connsiteX60" fmla="*/ 756787 w 1038231"/>
                <a:gd name="connsiteY60" fmla="*/ 882137 h 1076329"/>
                <a:gd name="connsiteX61" fmla="*/ 849561 w 1038231"/>
                <a:gd name="connsiteY61" fmla="*/ 957480 h 1076329"/>
                <a:gd name="connsiteX62" fmla="*/ 938915 w 1038231"/>
                <a:gd name="connsiteY62" fmla="*/ 997904 h 1076329"/>
                <a:gd name="connsiteX63" fmla="*/ 967490 w 1038231"/>
                <a:gd name="connsiteY63" fmla="*/ 1008819 h 1076329"/>
                <a:gd name="connsiteX64" fmla="*/ 1010257 w 1038231"/>
                <a:gd name="connsiteY64" fmla="*/ 991170 h 1076329"/>
                <a:gd name="connsiteX65" fmla="*/ 1013115 w 1038231"/>
                <a:gd name="connsiteY65" fmla="*/ 990503 h 1076329"/>
                <a:gd name="connsiteX66" fmla="*/ 1035404 w 1038231"/>
                <a:gd name="connsiteY66" fmla="*/ 982816 h 1076329"/>
                <a:gd name="connsiteX67" fmla="*/ 1032260 w 1038231"/>
                <a:gd name="connsiteY67" fmla="*/ 957956 h 1076329"/>
                <a:gd name="connsiteX68" fmla="*/ 993589 w 1038231"/>
                <a:gd name="connsiteY68" fmla="*/ 931952 h 1076329"/>
                <a:gd name="connsiteX69" fmla="*/ 955489 w 1038231"/>
                <a:gd name="connsiteY69" fmla="*/ 912979 h 1076329"/>
                <a:gd name="connsiteX70" fmla="*/ 913769 w 1038231"/>
                <a:gd name="connsiteY70" fmla="*/ 869421 h 1076329"/>
                <a:gd name="connsiteX71" fmla="*/ 873469 w 1038231"/>
                <a:gd name="connsiteY71" fmla="*/ 778229 h 1076329"/>
                <a:gd name="connsiteX72" fmla="*/ 789839 w 1038231"/>
                <a:gd name="connsiteY72" fmla="*/ 654870 h 1076329"/>
                <a:gd name="connsiteX73" fmla="*/ 644202 w 1038231"/>
                <a:gd name="connsiteY73" fmla="*/ 569469 h 1076329"/>
                <a:gd name="connsiteX74" fmla="*/ 639344 w 1038231"/>
                <a:gd name="connsiteY74" fmla="*/ 567479 h 1076329"/>
                <a:gd name="connsiteX75" fmla="*/ 676778 w 1038231"/>
                <a:gd name="connsiteY75" fmla="*/ 525731 h 1076329"/>
                <a:gd name="connsiteX76" fmla="*/ 719450 w 1038231"/>
                <a:gd name="connsiteY76" fmla="*/ 498870 h 1076329"/>
                <a:gd name="connsiteX77" fmla="*/ 747453 w 1038231"/>
                <a:gd name="connsiteY77" fmla="*/ 498870 h 1076329"/>
                <a:gd name="connsiteX78" fmla="*/ 792506 w 1038231"/>
                <a:gd name="connsiteY78" fmla="*/ 526197 h 1076329"/>
                <a:gd name="connsiteX79" fmla="*/ 929676 w 1038231"/>
                <a:gd name="connsiteY79" fmla="*/ 615113 h 1076329"/>
                <a:gd name="connsiteX80" fmla="*/ 973300 w 1038231"/>
                <a:gd name="connsiteY80" fmla="*/ 646431 h 1076329"/>
                <a:gd name="connsiteX81" fmla="*/ 983873 w 1038231"/>
                <a:gd name="connsiteY81" fmla="*/ 652308 h 1076329"/>
                <a:gd name="connsiteX82" fmla="*/ 1002256 w 1038231"/>
                <a:gd name="connsiteY82" fmla="*/ 650699 h 1076329"/>
                <a:gd name="connsiteX83" fmla="*/ 1003399 w 1038231"/>
                <a:gd name="connsiteY83" fmla="*/ 632572 h 1076329"/>
                <a:gd name="connsiteX84" fmla="*/ 967490 w 1038231"/>
                <a:gd name="connsiteY84" fmla="*/ 571088 h 1076329"/>
                <a:gd name="connsiteX85" fmla="*/ 883756 w 1038231"/>
                <a:gd name="connsiteY85" fmla="*/ 404744 h 1076329"/>
                <a:gd name="connsiteX86" fmla="*/ 827653 w 1038231"/>
                <a:gd name="connsiteY86" fmla="*/ 326743 h 1076329"/>
                <a:gd name="connsiteX87" fmla="*/ 697828 w 1038231"/>
                <a:gd name="connsiteY87" fmla="*/ 315066 h 1076329"/>
                <a:gd name="connsiteX88" fmla="*/ 673444 w 1038231"/>
                <a:gd name="connsiteY88" fmla="*/ 348185 h 1076329"/>
                <a:gd name="connsiteX89" fmla="*/ 640678 w 1038231"/>
                <a:gd name="connsiteY89" fmla="*/ 414612 h 1076329"/>
                <a:gd name="connsiteX90" fmla="*/ 606388 w 1038231"/>
                <a:gd name="connsiteY90" fmla="*/ 446301 h 1076329"/>
                <a:gd name="connsiteX91" fmla="*/ 523616 w 1038231"/>
                <a:gd name="connsiteY91" fmla="*/ 486821 h 1076329"/>
                <a:gd name="connsiteX92" fmla="*/ 513233 w 1038231"/>
                <a:gd name="connsiteY92" fmla="*/ 486821 h 1076329"/>
                <a:gd name="connsiteX93" fmla="*/ 461693 w 1038231"/>
                <a:gd name="connsiteY93" fmla="*/ 453988 h 1076329"/>
                <a:gd name="connsiteX94" fmla="*/ 305484 w 1038231"/>
                <a:gd name="connsiteY94" fmla="*/ 181935 h 1076329"/>
                <a:gd name="connsiteX95" fmla="*/ 299483 w 1038231"/>
                <a:gd name="connsiteY95" fmla="*/ 150817 h 1076329"/>
                <a:gd name="connsiteX96" fmla="*/ 280433 w 1038231"/>
                <a:gd name="connsiteY96" fmla="*/ 133072 h 1076329"/>
                <a:gd name="connsiteX97" fmla="*/ 262621 w 1038231"/>
                <a:gd name="connsiteY97" fmla="*/ 152046 h 1076329"/>
                <a:gd name="connsiteX98" fmla="*/ 258811 w 1038231"/>
                <a:gd name="connsiteY98" fmla="*/ 264584 h 1076329"/>
                <a:gd name="connsiteX99" fmla="*/ 322248 w 1038231"/>
                <a:gd name="connsiteY99" fmla="*/ 500108 h 1076329"/>
                <a:gd name="connsiteX100" fmla="*/ 369873 w 1038231"/>
                <a:gd name="connsiteY100" fmla="*/ 583804 h 1076329"/>
                <a:gd name="connsiteX101" fmla="*/ 369301 w 1038231"/>
                <a:gd name="connsiteY101" fmla="*/ 609894 h 1076329"/>
                <a:gd name="connsiteX102" fmla="*/ 337678 w 1038231"/>
                <a:gd name="connsiteY102" fmla="*/ 657814 h 1076329"/>
                <a:gd name="connsiteX103" fmla="*/ 733356 w 1038231"/>
                <a:gd name="connsiteY103" fmla="*/ 1047910 h 1076329"/>
                <a:gd name="connsiteX104" fmla="*/ 704114 w 1038231"/>
                <a:gd name="connsiteY104" fmla="*/ 1037385 h 1076329"/>
                <a:gd name="connsiteX105" fmla="*/ 611055 w 1038231"/>
                <a:gd name="connsiteY105" fmla="*/ 1036527 h 1076329"/>
                <a:gd name="connsiteX106" fmla="*/ 504937 w 1038231"/>
                <a:gd name="connsiteY106" fmla="*/ 1035194 h 1076329"/>
                <a:gd name="connsiteX107" fmla="*/ 392828 w 1038231"/>
                <a:gd name="connsiteY107" fmla="*/ 985664 h 1076329"/>
                <a:gd name="connsiteX108" fmla="*/ 265288 w 1038231"/>
                <a:gd name="connsiteY108" fmla="*/ 836017 h 1076329"/>
                <a:gd name="connsiteX109" fmla="*/ 166800 w 1038231"/>
                <a:gd name="connsiteY109" fmla="*/ 596235 h 1076329"/>
                <a:gd name="connsiteX110" fmla="*/ 149083 w 1038231"/>
                <a:gd name="connsiteY110" fmla="*/ 479515 h 1076329"/>
                <a:gd name="connsiteX111" fmla="*/ 174229 w 1038231"/>
                <a:gd name="connsiteY111" fmla="*/ 225493 h 1076329"/>
                <a:gd name="connsiteX112" fmla="*/ 178134 w 1038231"/>
                <a:gd name="connsiteY112" fmla="*/ 223217 h 1076329"/>
                <a:gd name="connsiteX113" fmla="*/ 186993 w 1038231"/>
                <a:gd name="connsiteY113" fmla="*/ 320572 h 1076329"/>
                <a:gd name="connsiteX114" fmla="*/ 295578 w 1038231"/>
                <a:gd name="connsiteY114" fmla="*/ 634192 h 1076329"/>
                <a:gd name="connsiteX115" fmla="*/ 396638 w 1038231"/>
                <a:gd name="connsiteY115" fmla="*/ 768742 h 1076329"/>
                <a:gd name="connsiteX116" fmla="*/ 585337 w 1038231"/>
                <a:gd name="connsiteY116" fmla="*/ 896748 h 1076329"/>
                <a:gd name="connsiteX117" fmla="*/ 620389 w 1038231"/>
                <a:gd name="connsiteY117" fmla="*/ 917151 h 1076329"/>
                <a:gd name="connsiteX118" fmla="*/ 688589 w 1038231"/>
                <a:gd name="connsiteY118" fmla="*/ 972281 h 1076329"/>
                <a:gd name="connsiteX119" fmla="*/ 744405 w 1038231"/>
                <a:gd name="connsiteY119" fmla="*/ 1010239 h 1076329"/>
                <a:gd name="connsiteX120" fmla="*/ 725355 w 1038231"/>
                <a:gd name="connsiteY120" fmla="*/ 1025040 h 1076329"/>
                <a:gd name="connsiteX121" fmla="*/ 733356 w 1038231"/>
                <a:gd name="connsiteY121" fmla="*/ 1047910 h 1076329"/>
                <a:gd name="connsiteX122" fmla="*/ 350918 w 1038231"/>
                <a:gd name="connsiteY122" fmla="*/ 677273 h 1076329"/>
                <a:gd name="connsiteX123" fmla="*/ 367301 w 1038231"/>
                <a:gd name="connsiteY123" fmla="*/ 654966 h 1076329"/>
                <a:gd name="connsiteX124" fmla="*/ 447216 w 1038231"/>
                <a:gd name="connsiteY124" fmla="*/ 561126 h 1076329"/>
                <a:gd name="connsiteX125" fmla="*/ 596863 w 1038231"/>
                <a:gd name="connsiteY125" fmla="*/ 478753 h 1076329"/>
                <a:gd name="connsiteX126" fmla="*/ 661919 w 1038231"/>
                <a:gd name="connsiteY126" fmla="*/ 425337 h 1076329"/>
                <a:gd name="connsiteX127" fmla="*/ 694494 w 1038231"/>
                <a:gd name="connsiteY127" fmla="*/ 358433 h 1076329"/>
                <a:gd name="connsiteX128" fmla="*/ 713544 w 1038231"/>
                <a:gd name="connsiteY128" fmla="*/ 332526 h 1076329"/>
                <a:gd name="connsiteX129" fmla="*/ 812794 w 1038231"/>
                <a:gd name="connsiteY129" fmla="*/ 345717 h 1076329"/>
                <a:gd name="connsiteX130" fmla="*/ 856991 w 1038231"/>
                <a:gd name="connsiteY130" fmla="*/ 405496 h 1076329"/>
                <a:gd name="connsiteX131" fmla="*/ 865753 w 1038231"/>
                <a:gd name="connsiteY131" fmla="*/ 424480 h 1076329"/>
                <a:gd name="connsiteX132" fmla="*/ 792601 w 1038231"/>
                <a:gd name="connsiteY132" fmla="*/ 496498 h 1076329"/>
                <a:gd name="connsiteX133" fmla="*/ 754501 w 1038231"/>
                <a:gd name="connsiteY133" fmla="*/ 476667 h 1076329"/>
                <a:gd name="connsiteX134" fmla="*/ 712306 w 1038231"/>
                <a:gd name="connsiteY134" fmla="*/ 474391 h 1076329"/>
                <a:gd name="connsiteX135" fmla="*/ 643916 w 1038231"/>
                <a:gd name="connsiteY135" fmla="*/ 521835 h 1076329"/>
                <a:gd name="connsiteX136" fmla="*/ 614008 w 1038231"/>
                <a:gd name="connsiteY136" fmla="*/ 683150 h 1076329"/>
                <a:gd name="connsiteX137" fmla="*/ 644773 w 1038231"/>
                <a:gd name="connsiteY137" fmla="*/ 743596 h 1076329"/>
                <a:gd name="connsiteX138" fmla="*/ 668205 w 1038231"/>
                <a:gd name="connsiteY138" fmla="*/ 927971 h 1076329"/>
                <a:gd name="connsiteX139" fmla="*/ 527044 w 1038231"/>
                <a:gd name="connsiteY139" fmla="*/ 840389 h 1076329"/>
                <a:gd name="connsiteX140" fmla="*/ 552095 w 1038231"/>
                <a:gd name="connsiteY140" fmla="*/ 829187 h 1076329"/>
                <a:gd name="connsiteX141" fmla="*/ 558191 w 1038231"/>
                <a:gd name="connsiteY141" fmla="*/ 815433 h 1076329"/>
                <a:gd name="connsiteX142" fmla="*/ 546190 w 1038231"/>
                <a:gd name="connsiteY142" fmla="*/ 807747 h 1076329"/>
                <a:gd name="connsiteX143" fmla="*/ 534664 w 1038231"/>
                <a:gd name="connsiteY143" fmla="*/ 810871 h 1076329"/>
                <a:gd name="connsiteX144" fmla="*/ 508375 w 1038231"/>
                <a:gd name="connsiteY144" fmla="*/ 821882 h 1076329"/>
                <a:gd name="connsiteX145" fmla="*/ 496088 w 1038231"/>
                <a:gd name="connsiteY145" fmla="*/ 820748 h 1076329"/>
                <a:gd name="connsiteX146" fmla="*/ 350918 w 1038231"/>
                <a:gd name="connsiteY146" fmla="*/ 677273 h 1076329"/>
                <a:gd name="connsiteX147" fmla="*/ 983588 w 1038231"/>
                <a:gd name="connsiteY147" fmla="*/ 992303 h 1076329"/>
                <a:gd name="connsiteX148" fmla="*/ 939963 w 1038231"/>
                <a:gd name="connsiteY148" fmla="*/ 974377 h 1076329"/>
                <a:gd name="connsiteX149" fmla="*/ 868801 w 1038231"/>
                <a:gd name="connsiteY149" fmla="*/ 943154 h 1076329"/>
                <a:gd name="connsiteX150" fmla="*/ 789649 w 1038231"/>
                <a:gd name="connsiteY150" fmla="*/ 877203 h 1076329"/>
                <a:gd name="connsiteX151" fmla="*/ 698209 w 1038231"/>
                <a:gd name="connsiteY151" fmla="*/ 818748 h 1076329"/>
                <a:gd name="connsiteX152" fmla="*/ 683731 w 1038231"/>
                <a:gd name="connsiteY152" fmla="*/ 799108 h 1076329"/>
                <a:gd name="connsiteX153" fmla="*/ 644393 w 1038231"/>
                <a:gd name="connsiteY153" fmla="*/ 687427 h 1076329"/>
                <a:gd name="connsiteX154" fmla="*/ 624676 w 1038231"/>
                <a:gd name="connsiteY154" fmla="*/ 647088 h 1076329"/>
                <a:gd name="connsiteX155" fmla="*/ 628009 w 1038231"/>
                <a:gd name="connsiteY155" fmla="*/ 590158 h 1076329"/>
                <a:gd name="connsiteX156" fmla="*/ 694684 w 1038231"/>
                <a:gd name="connsiteY156" fmla="*/ 612646 h 1076329"/>
                <a:gd name="connsiteX157" fmla="*/ 849847 w 1038231"/>
                <a:gd name="connsiteY157" fmla="*/ 785544 h 1076329"/>
                <a:gd name="connsiteX158" fmla="*/ 891662 w 1038231"/>
                <a:gd name="connsiteY158" fmla="*/ 879575 h 1076329"/>
                <a:gd name="connsiteX159" fmla="*/ 943011 w 1038231"/>
                <a:gd name="connsiteY159" fmla="*/ 933381 h 1076329"/>
                <a:gd name="connsiteX160" fmla="*/ 983206 w 1038231"/>
                <a:gd name="connsiteY160" fmla="*/ 953307 h 1076329"/>
                <a:gd name="connsiteX161" fmla="*/ 1001780 w 1038231"/>
                <a:gd name="connsiteY161" fmla="*/ 964214 h 1076329"/>
                <a:gd name="connsiteX162" fmla="*/ 983588 w 1038231"/>
                <a:gd name="connsiteY162" fmla="*/ 992303 h 1076329"/>
                <a:gd name="connsiteX163" fmla="*/ 394161 w 1038231"/>
                <a:gd name="connsiteY163" fmla="*/ 580004 h 1076329"/>
                <a:gd name="connsiteX164" fmla="*/ 282147 w 1038231"/>
                <a:gd name="connsiteY164" fmla="*/ 198070 h 1076329"/>
                <a:gd name="connsiteX165" fmla="*/ 490469 w 1038231"/>
                <a:gd name="connsiteY165" fmla="*/ 504566 h 1076329"/>
                <a:gd name="connsiteX166" fmla="*/ 394161 w 1038231"/>
                <a:gd name="connsiteY166" fmla="*/ 580004 h 1076329"/>
                <a:gd name="connsiteX167" fmla="*/ 955679 w 1038231"/>
                <a:gd name="connsiteY167" fmla="*/ 603635 h 1076329"/>
                <a:gd name="connsiteX168" fmla="*/ 944630 w 1038231"/>
                <a:gd name="connsiteY168" fmla="*/ 596615 h 1076329"/>
                <a:gd name="connsiteX169" fmla="*/ 822415 w 1038231"/>
                <a:gd name="connsiteY169" fmla="*/ 518892 h 1076329"/>
                <a:gd name="connsiteX170" fmla="*/ 816957 w 1038231"/>
                <a:gd name="connsiteY170" fmla="*/ 500632 h 1076329"/>
                <a:gd name="connsiteX171" fmla="*/ 816985 w 1038231"/>
                <a:gd name="connsiteY171" fmla="*/ 500585 h 1076329"/>
                <a:gd name="connsiteX172" fmla="*/ 876612 w 1038231"/>
                <a:gd name="connsiteY172" fmla="*/ 446301 h 1076329"/>
                <a:gd name="connsiteX173" fmla="*/ 955679 w 1038231"/>
                <a:gd name="connsiteY173" fmla="*/ 603635 h 1076329"/>
                <a:gd name="connsiteX174" fmla="*/ 237761 w 1038231"/>
                <a:gd name="connsiteY174" fmla="*/ 836779 h 1076329"/>
                <a:gd name="connsiteX175" fmla="*/ 262621 w 1038231"/>
                <a:gd name="connsiteY175" fmla="*/ 875784 h 1076329"/>
                <a:gd name="connsiteX176" fmla="*/ 239665 w 1038231"/>
                <a:gd name="connsiteY176" fmla="*/ 896843 h 1076329"/>
                <a:gd name="connsiteX177" fmla="*/ 238989 w 1038231"/>
                <a:gd name="connsiteY177" fmla="*/ 963947 h 1076329"/>
                <a:gd name="connsiteX178" fmla="*/ 253668 w 1038231"/>
                <a:gd name="connsiteY178" fmla="*/ 974091 h 1076329"/>
                <a:gd name="connsiteX179" fmla="*/ 279194 w 1038231"/>
                <a:gd name="connsiteY179" fmla="*/ 992589 h 1076329"/>
                <a:gd name="connsiteX180" fmla="*/ 281576 w 1038231"/>
                <a:gd name="connsiteY180" fmla="*/ 1003790 h 1076329"/>
                <a:gd name="connsiteX181" fmla="*/ 272051 w 1038231"/>
                <a:gd name="connsiteY181" fmla="*/ 1006448 h 1076329"/>
                <a:gd name="connsiteX182" fmla="*/ 247953 w 1038231"/>
                <a:gd name="connsiteY182" fmla="*/ 1004552 h 1076329"/>
                <a:gd name="connsiteX183" fmla="*/ 213472 w 1038231"/>
                <a:gd name="connsiteY183" fmla="*/ 985569 h 1076329"/>
                <a:gd name="connsiteX184" fmla="*/ 183278 w 1038231"/>
                <a:gd name="connsiteY184" fmla="*/ 941259 h 1076329"/>
                <a:gd name="connsiteX185" fmla="*/ 180706 w 1038231"/>
                <a:gd name="connsiteY185" fmla="*/ 916484 h 1076329"/>
                <a:gd name="connsiteX186" fmla="*/ 237761 w 1038231"/>
                <a:gd name="connsiteY186" fmla="*/ 836779 h 1076329"/>
                <a:gd name="connsiteX187" fmla="*/ 507614 w 1038231"/>
                <a:gd name="connsiteY187" fmla="*/ 153560 h 1076329"/>
                <a:gd name="connsiteX188" fmla="*/ 551809 w 1038231"/>
                <a:gd name="connsiteY188" fmla="*/ 173496 h 1076329"/>
                <a:gd name="connsiteX189" fmla="*/ 572860 w 1038231"/>
                <a:gd name="connsiteY189" fmla="*/ 219511 h 1076329"/>
                <a:gd name="connsiteX190" fmla="*/ 579147 w 1038231"/>
                <a:gd name="connsiteY190" fmla="*/ 274451 h 1076329"/>
                <a:gd name="connsiteX191" fmla="*/ 507614 w 1038231"/>
                <a:gd name="connsiteY191" fmla="*/ 153474 h 1076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038231" h="1076329">
                  <a:moveTo>
                    <a:pt x="337678" y="657814"/>
                  </a:moveTo>
                  <a:cubicBezTo>
                    <a:pt x="314789" y="621075"/>
                    <a:pt x="294025" y="583052"/>
                    <a:pt x="275480" y="543942"/>
                  </a:cubicBezTo>
                  <a:cubicBezTo>
                    <a:pt x="241666" y="469457"/>
                    <a:pt x="223759" y="390695"/>
                    <a:pt x="208805" y="310799"/>
                  </a:cubicBezTo>
                  <a:cubicBezTo>
                    <a:pt x="200289" y="263640"/>
                    <a:pt x="198746" y="215501"/>
                    <a:pt x="204233" y="167896"/>
                  </a:cubicBezTo>
                  <a:cubicBezTo>
                    <a:pt x="204471" y="165371"/>
                    <a:pt x="204471" y="162828"/>
                    <a:pt x="204233" y="160304"/>
                  </a:cubicBezTo>
                  <a:cubicBezTo>
                    <a:pt x="204737" y="153808"/>
                    <a:pt x="200537" y="147873"/>
                    <a:pt x="194232" y="146159"/>
                  </a:cubicBezTo>
                  <a:cubicBezTo>
                    <a:pt x="188202" y="144902"/>
                    <a:pt x="182125" y="148150"/>
                    <a:pt x="179849" y="153846"/>
                  </a:cubicBezTo>
                  <a:cubicBezTo>
                    <a:pt x="167266" y="176096"/>
                    <a:pt x="156989" y="199556"/>
                    <a:pt x="149178" y="223883"/>
                  </a:cubicBezTo>
                  <a:cubicBezTo>
                    <a:pt x="124622" y="301436"/>
                    <a:pt x="115727" y="383056"/>
                    <a:pt x="122984" y="464047"/>
                  </a:cubicBezTo>
                  <a:cubicBezTo>
                    <a:pt x="129699" y="571346"/>
                    <a:pt x="156551" y="676435"/>
                    <a:pt x="202137" y="773866"/>
                  </a:cubicBezTo>
                  <a:cubicBezTo>
                    <a:pt x="208995" y="788192"/>
                    <a:pt x="216901" y="802336"/>
                    <a:pt x="225093" y="817519"/>
                  </a:cubicBezTo>
                  <a:cubicBezTo>
                    <a:pt x="217273" y="817072"/>
                    <a:pt x="209919" y="813671"/>
                    <a:pt x="204518" y="808033"/>
                  </a:cubicBezTo>
                  <a:cubicBezTo>
                    <a:pt x="176334" y="783486"/>
                    <a:pt x="151598" y="755274"/>
                    <a:pt x="130985" y="724146"/>
                  </a:cubicBezTo>
                  <a:cubicBezTo>
                    <a:pt x="92885" y="669958"/>
                    <a:pt x="69264" y="609227"/>
                    <a:pt x="49156" y="546885"/>
                  </a:cubicBezTo>
                  <a:cubicBezTo>
                    <a:pt x="13152" y="435205"/>
                    <a:pt x="13818" y="322753"/>
                    <a:pt x="43346" y="209929"/>
                  </a:cubicBezTo>
                  <a:cubicBezTo>
                    <a:pt x="57576" y="153350"/>
                    <a:pt x="89837" y="102877"/>
                    <a:pt x="135272" y="66073"/>
                  </a:cubicBezTo>
                  <a:cubicBezTo>
                    <a:pt x="164542" y="40984"/>
                    <a:pt x="201461" y="26477"/>
                    <a:pt x="240047" y="24897"/>
                  </a:cubicBezTo>
                  <a:cubicBezTo>
                    <a:pt x="272718" y="23753"/>
                    <a:pt x="305293" y="20906"/>
                    <a:pt x="337583" y="28497"/>
                  </a:cubicBezTo>
                  <a:cubicBezTo>
                    <a:pt x="396828" y="42356"/>
                    <a:pt x="439596" y="78884"/>
                    <a:pt x="474648" y="126518"/>
                  </a:cubicBezTo>
                  <a:cubicBezTo>
                    <a:pt x="481944" y="136015"/>
                    <a:pt x="484601" y="148273"/>
                    <a:pt x="481896" y="159923"/>
                  </a:cubicBezTo>
                  <a:cubicBezTo>
                    <a:pt x="470837" y="222550"/>
                    <a:pt x="499612" y="271708"/>
                    <a:pt x="559334" y="294006"/>
                  </a:cubicBezTo>
                  <a:cubicBezTo>
                    <a:pt x="569622" y="297797"/>
                    <a:pt x="579908" y="301788"/>
                    <a:pt x="590195" y="305484"/>
                  </a:cubicBezTo>
                  <a:cubicBezTo>
                    <a:pt x="602006" y="309751"/>
                    <a:pt x="611055" y="303208"/>
                    <a:pt x="608293" y="291063"/>
                  </a:cubicBezTo>
                  <a:cubicBezTo>
                    <a:pt x="601815" y="262593"/>
                    <a:pt x="601339" y="233085"/>
                    <a:pt x="594577" y="204710"/>
                  </a:cubicBezTo>
                  <a:cubicBezTo>
                    <a:pt x="587243" y="173963"/>
                    <a:pt x="563715" y="136958"/>
                    <a:pt x="519425" y="131072"/>
                  </a:cubicBezTo>
                  <a:cubicBezTo>
                    <a:pt x="509223" y="129700"/>
                    <a:pt x="500194" y="123804"/>
                    <a:pt x="494850" y="115041"/>
                  </a:cubicBezTo>
                  <a:cubicBezTo>
                    <a:pt x="439119" y="35707"/>
                    <a:pt x="364919" y="-7470"/>
                    <a:pt x="265002" y="407"/>
                  </a:cubicBezTo>
                  <a:cubicBezTo>
                    <a:pt x="246705" y="531"/>
                    <a:pt x="228436" y="1903"/>
                    <a:pt x="210329" y="4494"/>
                  </a:cubicBezTo>
                  <a:cubicBezTo>
                    <a:pt x="156417" y="16352"/>
                    <a:pt x="115079" y="46718"/>
                    <a:pt x="80027" y="88561"/>
                  </a:cubicBezTo>
                  <a:cubicBezTo>
                    <a:pt x="43546" y="132595"/>
                    <a:pt x="24105" y="183459"/>
                    <a:pt x="13342" y="238971"/>
                  </a:cubicBezTo>
                  <a:cubicBezTo>
                    <a:pt x="-5632" y="326763"/>
                    <a:pt x="-5213" y="417622"/>
                    <a:pt x="14580" y="505232"/>
                  </a:cubicBezTo>
                  <a:cubicBezTo>
                    <a:pt x="30887" y="579175"/>
                    <a:pt x="59062" y="650022"/>
                    <a:pt x="98029" y="715040"/>
                  </a:cubicBezTo>
                  <a:cubicBezTo>
                    <a:pt x="126604" y="761436"/>
                    <a:pt x="159751" y="804899"/>
                    <a:pt x="205852" y="837445"/>
                  </a:cubicBezTo>
                  <a:cubicBezTo>
                    <a:pt x="191669" y="855115"/>
                    <a:pt x="178563" y="873622"/>
                    <a:pt x="166609" y="892862"/>
                  </a:cubicBezTo>
                  <a:cubicBezTo>
                    <a:pt x="152417" y="916589"/>
                    <a:pt x="150035" y="939078"/>
                    <a:pt x="168705" y="961756"/>
                  </a:cubicBezTo>
                  <a:cubicBezTo>
                    <a:pt x="176686" y="971777"/>
                    <a:pt x="183916" y="982359"/>
                    <a:pt x="190326" y="993446"/>
                  </a:cubicBezTo>
                  <a:cubicBezTo>
                    <a:pt x="203214" y="1015363"/>
                    <a:pt x="226740" y="1028888"/>
                    <a:pt x="252239" y="1029031"/>
                  </a:cubicBezTo>
                  <a:cubicBezTo>
                    <a:pt x="258430" y="1029031"/>
                    <a:pt x="264716" y="1029031"/>
                    <a:pt x="271289" y="1029974"/>
                  </a:cubicBezTo>
                  <a:cubicBezTo>
                    <a:pt x="284814" y="1031308"/>
                    <a:pt x="297197" y="1029974"/>
                    <a:pt x="304245" y="1016125"/>
                  </a:cubicBezTo>
                  <a:cubicBezTo>
                    <a:pt x="310284" y="1002724"/>
                    <a:pt x="307607" y="987036"/>
                    <a:pt x="297482" y="976368"/>
                  </a:cubicBezTo>
                  <a:cubicBezTo>
                    <a:pt x="288510" y="966671"/>
                    <a:pt x="277699" y="958832"/>
                    <a:pt x="265669" y="953307"/>
                  </a:cubicBezTo>
                  <a:cubicBezTo>
                    <a:pt x="253448" y="948755"/>
                    <a:pt x="247257" y="935182"/>
                    <a:pt x="251829" y="923018"/>
                  </a:cubicBezTo>
                  <a:cubicBezTo>
                    <a:pt x="253010" y="919894"/>
                    <a:pt x="254830" y="917046"/>
                    <a:pt x="257192" y="914684"/>
                  </a:cubicBezTo>
                  <a:cubicBezTo>
                    <a:pt x="262621" y="908331"/>
                    <a:pt x="269098" y="902825"/>
                    <a:pt x="275480" y="896472"/>
                  </a:cubicBezTo>
                  <a:cubicBezTo>
                    <a:pt x="296625" y="924399"/>
                    <a:pt x="319876" y="950698"/>
                    <a:pt x="345012" y="975129"/>
                  </a:cubicBezTo>
                  <a:cubicBezTo>
                    <a:pt x="365682" y="995408"/>
                    <a:pt x="388370" y="1013534"/>
                    <a:pt x="412735" y="1029222"/>
                  </a:cubicBezTo>
                  <a:cubicBezTo>
                    <a:pt x="437691" y="1045443"/>
                    <a:pt x="467313" y="1049815"/>
                    <a:pt x="495517" y="1057683"/>
                  </a:cubicBezTo>
                  <a:cubicBezTo>
                    <a:pt x="531902" y="1067179"/>
                    <a:pt x="568955" y="1064902"/>
                    <a:pt x="605912" y="1061483"/>
                  </a:cubicBezTo>
                  <a:cubicBezTo>
                    <a:pt x="635029" y="1057587"/>
                    <a:pt x="664500" y="1057121"/>
                    <a:pt x="693732" y="1060054"/>
                  </a:cubicBezTo>
                  <a:cubicBezTo>
                    <a:pt x="704543" y="1061893"/>
                    <a:pt x="714982" y="1065512"/>
                    <a:pt x="724593" y="1070779"/>
                  </a:cubicBezTo>
                  <a:cubicBezTo>
                    <a:pt x="733261" y="1075247"/>
                    <a:pt x="742309" y="1078848"/>
                    <a:pt x="751453" y="1072018"/>
                  </a:cubicBezTo>
                  <a:cubicBezTo>
                    <a:pt x="759540" y="1065712"/>
                    <a:pt x="762617" y="1054949"/>
                    <a:pt x="759073" y="1045348"/>
                  </a:cubicBezTo>
                  <a:cubicBezTo>
                    <a:pt x="758502" y="1042881"/>
                    <a:pt x="758406" y="1040223"/>
                    <a:pt x="758026" y="1037661"/>
                  </a:cubicBezTo>
                  <a:cubicBezTo>
                    <a:pt x="762503" y="1034813"/>
                    <a:pt x="767551" y="1036623"/>
                    <a:pt x="771932" y="1035766"/>
                  </a:cubicBezTo>
                  <a:cubicBezTo>
                    <a:pt x="780400" y="1035508"/>
                    <a:pt x="787058" y="1028470"/>
                    <a:pt x="786801" y="1020030"/>
                  </a:cubicBezTo>
                  <a:cubicBezTo>
                    <a:pt x="786696" y="1016582"/>
                    <a:pt x="785419" y="1013258"/>
                    <a:pt x="783172" y="1010620"/>
                  </a:cubicBezTo>
                  <a:cubicBezTo>
                    <a:pt x="777981" y="1003495"/>
                    <a:pt x="771066" y="997780"/>
                    <a:pt x="763074" y="994018"/>
                  </a:cubicBezTo>
                  <a:cubicBezTo>
                    <a:pt x="751644" y="987559"/>
                    <a:pt x="740214" y="980921"/>
                    <a:pt x="729355" y="973424"/>
                  </a:cubicBezTo>
                  <a:cubicBezTo>
                    <a:pt x="706038" y="957842"/>
                    <a:pt x="692351" y="931457"/>
                    <a:pt x="693065" y="903492"/>
                  </a:cubicBezTo>
                  <a:cubicBezTo>
                    <a:pt x="692494" y="883566"/>
                    <a:pt x="689732" y="863639"/>
                    <a:pt x="690779" y="842284"/>
                  </a:cubicBezTo>
                  <a:cubicBezTo>
                    <a:pt x="713982" y="853495"/>
                    <a:pt x="736080" y="866830"/>
                    <a:pt x="756787" y="882137"/>
                  </a:cubicBezTo>
                  <a:cubicBezTo>
                    <a:pt x="789325" y="905206"/>
                    <a:pt x="820319" y="930381"/>
                    <a:pt x="849561" y="957480"/>
                  </a:cubicBezTo>
                  <a:cubicBezTo>
                    <a:pt x="873888" y="980644"/>
                    <a:pt x="905387" y="994885"/>
                    <a:pt x="938915" y="997904"/>
                  </a:cubicBezTo>
                  <a:cubicBezTo>
                    <a:pt x="949193" y="999152"/>
                    <a:pt x="959013" y="1002895"/>
                    <a:pt x="967490" y="1008819"/>
                  </a:cubicBezTo>
                  <a:cubicBezTo>
                    <a:pt x="990541" y="1024479"/>
                    <a:pt x="1005590" y="1018306"/>
                    <a:pt x="1010257" y="991170"/>
                  </a:cubicBezTo>
                  <a:cubicBezTo>
                    <a:pt x="1011172" y="990798"/>
                    <a:pt x="1012133" y="990579"/>
                    <a:pt x="1013115" y="990503"/>
                  </a:cubicBezTo>
                  <a:cubicBezTo>
                    <a:pt x="1021878" y="991646"/>
                    <a:pt x="1030546" y="991551"/>
                    <a:pt x="1035404" y="982816"/>
                  </a:cubicBezTo>
                  <a:cubicBezTo>
                    <a:pt x="1039289" y="974625"/>
                    <a:pt x="1038061" y="964928"/>
                    <a:pt x="1032260" y="957956"/>
                  </a:cubicBezTo>
                  <a:cubicBezTo>
                    <a:pt x="1022735" y="944106"/>
                    <a:pt x="1007685" y="938982"/>
                    <a:pt x="993589" y="931952"/>
                  </a:cubicBezTo>
                  <a:cubicBezTo>
                    <a:pt x="979491" y="924932"/>
                    <a:pt x="968062" y="919522"/>
                    <a:pt x="955489" y="912979"/>
                  </a:cubicBezTo>
                  <a:cubicBezTo>
                    <a:pt x="937277" y="903263"/>
                    <a:pt x="922656" y="888005"/>
                    <a:pt x="913769" y="869421"/>
                  </a:cubicBezTo>
                  <a:cubicBezTo>
                    <a:pt x="898615" y="839722"/>
                    <a:pt x="885184" y="809166"/>
                    <a:pt x="873469" y="778229"/>
                  </a:cubicBezTo>
                  <a:cubicBezTo>
                    <a:pt x="854028" y="732023"/>
                    <a:pt x="825606" y="690094"/>
                    <a:pt x="789839" y="654870"/>
                  </a:cubicBezTo>
                  <a:cubicBezTo>
                    <a:pt x="749548" y="613122"/>
                    <a:pt x="702305" y="581899"/>
                    <a:pt x="644202" y="569469"/>
                  </a:cubicBezTo>
                  <a:cubicBezTo>
                    <a:pt x="642526" y="568955"/>
                    <a:pt x="640897" y="568298"/>
                    <a:pt x="639344" y="567479"/>
                  </a:cubicBezTo>
                  <a:cubicBezTo>
                    <a:pt x="646774" y="548505"/>
                    <a:pt x="662395" y="537685"/>
                    <a:pt x="676778" y="525731"/>
                  </a:cubicBezTo>
                  <a:cubicBezTo>
                    <a:pt x="690417" y="515891"/>
                    <a:pt x="704667" y="506909"/>
                    <a:pt x="719450" y="498870"/>
                  </a:cubicBezTo>
                  <a:cubicBezTo>
                    <a:pt x="727993" y="493469"/>
                    <a:pt x="738909" y="493469"/>
                    <a:pt x="747453" y="498870"/>
                  </a:cubicBezTo>
                  <a:cubicBezTo>
                    <a:pt x="763255" y="506633"/>
                    <a:pt x="778333" y="515787"/>
                    <a:pt x="792506" y="526197"/>
                  </a:cubicBezTo>
                  <a:cubicBezTo>
                    <a:pt x="836169" y="558877"/>
                    <a:pt x="881984" y="588595"/>
                    <a:pt x="929676" y="615113"/>
                  </a:cubicBezTo>
                  <a:cubicBezTo>
                    <a:pt x="945297" y="623943"/>
                    <a:pt x="957489" y="637792"/>
                    <a:pt x="973300" y="646431"/>
                  </a:cubicBezTo>
                  <a:cubicBezTo>
                    <a:pt x="976825" y="648327"/>
                    <a:pt x="980253" y="650603"/>
                    <a:pt x="983873" y="652308"/>
                  </a:cubicBezTo>
                  <a:cubicBezTo>
                    <a:pt x="989664" y="655985"/>
                    <a:pt x="997198" y="655318"/>
                    <a:pt x="1002256" y="650699"/>
                  </a:cubicBezTo>
                  <a:cubicBezTo>
                    <a:pt x="1007238" y="645841"/>
                    <a:pt x="1007733" y="638021"/>
                    <a:pt x="1003399" y="632572"/>
                  </a:cubicBezTo>
                  <a:cubicBezTo>
                    <a:pt x="991684" y="611979"/>
                    <a:pt x="978730" y="592053"/>
                    <a:pt x="967490" y="571088"/>
                  </a:cubicBezTo>
                  <a:cubicBezTo>
                    <a:pt x="938058" y="516424"/>
                    <a:pt x="910340" y="460722"/>
                    <a:pt x="883756" y="404744"/>
                  </a:cubicBezTo>
                  <a:cubicBezTo>
                    <a:pt x="869783" y="375664"/>
                    <a:pt x="850799" y="349271"/>
                    <a:pt x="827653" y="326743"/>
                  </a:cubicBezTo>
                  <a:cubicBezTo>
                    <a:pt x="798412" y="298274"/>
                    <a:pt x="733832" y="285462"/>
                    <a:pt x="697828" y="315066"/>
                  </a:cubicBezTo>
                  <a:cubicBezTo>
                    <a:pt x="687055" y="323914"/>
                    <a:pt x="678673" y="335297"/>
                    <a:pt x="673444" y="348185"/>
                  </a:cubicBezTo>
                  <a:cubicBezTo>
                    <a:pt x="664481" y="371235"/>
                    <a:pt x="653518" y="393457"/>
                    <a:pt x="640678" y="414612"/>
                  </a:cubicBezTo>
                  <a:cubicBezTo>
                    <a:pt x="632324" y="428061"/>
                    <a:pt x="620475" y="439015"/>
                    <a:pt x="606388" y="446301"/>
                  </a:cubicBezTo>
                  <a:cubicBezTo>
                    <a:pt x="579051" y="460256"/>
                    <a:pt x="551238" y="473352"/>
                    <a:pt x="523616" y="486821"/>
                  </a:cubicBezTo>
                  <a:cubicBezTo>
                    <a:pt x="520311" y="488288"/>
                    <a:pt x="516539" y="488288"/>
                    <a:pt x="513233" y="486821"/>
                  </a:cubicBezTo>
                  <a:cubicBezTo>
                    <a:pt x="493993" y="479486"/>
                    <a:pt x="476457" y="468314"/>
                    <a:pt x="461693" y="453988"/>
                  </a:cubicBezTo>
                  <a:cubicBezTo>
                    <a:pt x="375968" y="382446"/>
                    <a:pt x="327391" y="289825"/>
                    <a:pt x="305484" y="181935"/>
                  </a:cubicBezTo>
                  <a:cubicBezTo>
                    <a:pt x="303388" y="171591"/>
                    <a:pt x="302055" y="161066"/>
                    <a:pt x="299483" y="150817"/>
                  </a:cubicBezTo>
                  <a:cubicBezTo>
                    <a:pt x="296911" y="140568"/>
                    <a:pt x="291863" y="132691"/>
                    <a:pt x="280433" y="133072"/>
                  </a:cubicBezTo>
                  <a:cubicBezTo>
                    <a:pt x="269003" y="133444"/>
                    <a:pt x="264049" y="142559"/>
                    <a:pt x="262621" y="152046"/>
                  </a:cubicBezTo>
                  <a:cubicBezTo>
                    <a:pt x="257354" y="189317"/>
                    <a:pt x="256077" y="227045"/>
                    <a:pt x="258811" y="264584"/>
                  </a:cubicBezTo>
                  <a:cubicBezTo>
                    <a:pt x="265355" y="346289"/>
                    <a:pt x="286853" y="426108"/>
                    <a:pt x="322248" y="500108"/>
                  </a:cubicBezTo>
                  <a:cubicBezTo>
                    <a:pt x="335345" y="529483"/>
                    <a:pt x="351289" y="557515"/>
                    <a:pt x="369873" y="583804"/>
                  </a:cubicBezTo>
                  <a:cubicBezTo>
                    <a:pt x="376730" y="593291"/>
                    <a:pt x="378445" y="600311"/>
                    <a:pt x="369301" y="609894"/>
                  </a:cubicBezTo>
                  <a:cubicBezTo>
                    <a:pt x="356157" y="623371"/>
                    <a:pt x="348727" y="640450"/>
                    <a:pt x="337678" y="657814"/>
                  </a:cubicBezTo>
                  <a:close/>
                  <a:moveTo>
                    <a:pt x="733356" y="1047910"/>
                  </a:moveTo>
                  <a:cubicBezTo>
                    <a:pt x="723974" y="1043462"/>
                    <a:pt x="714182" y="1039947"/>
                    <a:pt x="704114" y="1037385"/>
                  </a:cubicBezTo>
                  <a:cubicBezTo>
                    <a:pt x="673291" y="1032679"/>
                    <a:pt x="641954" y="1032394"/>
                    <a:pt x="611055" y="1036527"/>
                  </a:cubicBezTo>
                  <a:cubicBezTo>
                    <a:pt x="575622" y="1039757"/>
                    <a:pt x="540189" y="1043357"/>
                    <a:pt x="504937" y="1035194"/>
                  </a:cubicBezTo>
                  <a:cubicBezTo>
                    <a:pt x="464360" y="1025707"/>
                    <a:pt x="425880" y="1013658"/>
                    <a:pt x="392828" y="985664"/>
                  </a:cubicBezTo>
                  <a:cubicBezTo>
                    <a:pt x="343250" y="942211"/>
                    <a:pt x="300283" y="891805"/>
                    <a:pt x="265288" y="836017"/>
                  </a:cubicBezTo>
                  <a:cubicBezTo>
                    <a:pt x="218368" y="762589"/>
                    <a:pt x="185011" y="681379"/>
                    <a:pt x="166800" y="596235"/>
                  </a:cubicBezTo>
                  <a:cubicBezTo>
                    <a:pt x="158598" y="557706"/>
                    <a:pt x="152684" y="518729"/>
                    <a:pt x="149083" y="479515"/>
                  </a:cubicBezTo>
                  <a:cubicBezTo>
                    <a:pt x="138891" y="394028"/>
                    <a:pt x="147473" y="307351"/>
                    <a:pt x="174229" y="225493"/>
                  </a:cubicBezTo>
                  <a:cubicBezTo>
                    <a:pt x="174705" y="224160"/>
                    <a:pt x="175086" y="222645"/>
                    <a:pt x="178134" y="223217"/>
                  </a:cubicBezTo>
                  <a:cubicBezTo>
                    <a:pt x="178144" y="255868"/>
                    <a:pt x="181116" y="288453"/>
                    <a:pt x="186993" y="320572"/>
                  </a:cubicBezTo>
                  <a:cubicBezTo>
                    <a:pt x="206043" y="431214"/>
                    <a:pt x="237570" y="536922"/>
                    <a:pt x="295578" y="634192"/>
                  </a:cubicBezTo>
                  <a:cubicBezTo>
                    <a:pt x="324153" y="682674"/>
                    <a:pt x="355585" y="729080"/>
                    <a:pt x="396638" y="768742"/>
                  </a:cubicBezTo>
                  <a:cubicBezTo>
                    <a:pt x="451530" y="822082"/>
                    <a:pt x="515405" y="865411"/>
                    <a:pt x="585337" y="896748"/>
                  </a:cubicBezTo>
                  <a:cubicBezTo>
                    <a:pt x="597720" y="902292"/>
                    <a:pt x="609464" y="909121"/>
                    <a:pt x="620389" y="917151"/>
                  </a:cubicBezTo>
                  <a:cubicBezTo>
                    <a:pt x="644202" y="934134"/>
                    <a:pt x="663823" y="956251"/>
                    <a:pt x="688589" y="972281"/>
                  </a:cubicBezTo>
                  <a:cubicBezTo>
                    <a:pt x="706781" y="983959"/>
                    <a:pt x="722022" y="999799"/>
                    <a:pt x="744405" y="1010239"/>
                  </a:cubicBezTo>
                  <a:cubicBezTo>
                    <a:pt x="733070" y="1012515"/>
                    <a:pt x="726117" y="1015268"/>
                    <a:pt x="725355" y="1025040"/>
                  </a:cubicBezTo>
                  <a:cubicBezTo>
                    <a:pt x="725546" y="1033108"/>
                    <a:pt x="732689" y="1038613"/>
                    <a:pt x="733356" y="1047910"/>
                  </a:cubicBezTo>
                  <a:close/>
                  <a:moveTo>
                    <a:pt x="350918" y="677273"/>
                  </a:moveTo>
                  <a:cubicBezTo>
                    <a:pt x="357728" y="670920"/>
                    <a:pt x="363290" y="663357"/>
                    <a:pt x="367301" y="654966"/>
                  </a:cubicBezTo>
                  <a:cubicBezTo>
                    <a:pt x="387837" y="618999"/>
                    <a:pt x="414945" y="587166"/>
                    <a:pt x="447216" y="561126"/>
                  </a:cubicBezTo>
                  <a:cubicBezTo>
                    <a:pt x="492469" y="525635"/>
                    <a:pt x="544665" y="502099"/>
                    <a:pt x="596863" y="478753"/>
                  </a:cubicBezTo>
                  <a:cubicBezTo>
                    <a:pt x="623600" y="468133"/>
                    <a:pt x="646345" y="449455"/>
                    <a:pt x="661919" y="425337"/>
                  </a:cubicBezTo>
                  <a:cubicBezTo>
                    <a:pt x="674463" y="403887"/>
                    <a:pt x="685360" y="381522"/>
                    <a:pt x="694494" y="358433"/>
                  </a:cubicBezTo>
                  <a:cubicBezTo>
                    <a:pt x="698351" y="348232"/>
                    <a:pt x="704943" y="339279"/>
                    <a:pt x="713544" y="332526"/>
                  </a:cubicBezTo>
                  <a:cubicBezTo>
                    <a:pt x="740309" y="311561"/>
                    <a:pt x="792125" y="323705"/>
                    <a:pt x="812794" y="345717"/>
                  </a:cubicBezTo>
                  <a:cubicBezTo>
                    <a:pt x="830378" y="363387"/>
                    <a:pt x="845265" y="383532"/>
                    <a:pt x="856991" y="405496"/>
                  </a:cubicBezTo>
                  <a:cubicBezTo>
                    <a:pt x="860039" y="411573"/>
                    <a:pt x="862705" y="417936"/>
                    <a:pt x="865753" y="424480"/>
                  </a:cubicBezTo>
                  <a:cubicBezTo>
                    <a:pt x="834416" y="442511"/>
                    <a:pt x="804508" y="460542"/>
                    <a:pt x="792601" y="496498"/>
                  </a:cubicBezTo>
                  <a:cubicBezTo>
                    <a:pt x="779362" y="489478"/>
                    <a:pt x="767455" y="482363"/>
                    <a:pt x="754501" y="476667"/>
                  </a:cubicBezTo>
                  <a:cubicBezTo>
                    <a:pt x="741548" y="470971"/>
                    <a:pt x="725926" y="465475"/>
                    <a:pt x="712306" y="474391"/>
                  </a:cubicBezTo>
                  <a:cubicBezTo>
                    <a:pt x="688226" y="488288"/>
                    <a:pt x="665348" y="504147"/>
                    <a:pt x="643916" y="521835"/>
                  </a:cubicBezTo>
                  <a:cubicBezTo>
                    <a:pt x="597015" y="561859"/>
                    <a:pt x="584557" y="629086"/>
                    <a:pt x="614008" y="683150"/>
                  </a:cubicBezTo>
                  <a:cubicBezTo>
                    <a:pt x="625399" y="702705"/>
                    <a:pt x="635667" y="722888"/>
                    <a:pt x="644773" y="743596"/>
                  </a:cubicBezTo>
                  <a:cubicBezTo>
                    <a:pt x="666491" y="802336"/>
                    <a:pt x="665062" y="863725"/>
                    <a:pt x="668205" y="927971"/>
                  </a:cubicBezTo>
                  <a:cubicBezTo>
                    <a:pt x="628962" y="884127"/>
                    <a:pt x="574669" y="868945"/>
                    <a:pt x="527044" y="840389"/>
                  </a:cubicBezTo>
                  <a:cubicBezTo>
                    <a:pt x="536569" y="836017"/>
                    <a:pt x="544571" y="832893"/>
                    <a:pt x="552095" y="829187"/>
                  </a:cubicBezTo>
                  <a:cubicBezTo>
                    <a:pt x="557553" y="827025"/>
                    <a:pt x="560267" y="820900"/>
                    <a:pt x="558191" y="815433"/>
                  </a:cubicBezTo>
                  <a:cubicBezTo>
                    <a:pt x="556582" y="810319"/>
                    <a:pt x="551524" y="807090"/>
                    <a:pt x="546190" y="807747"/>
                  </a:cubicBezTo>
                  <a:cubicBezTo>
                    <a:pt x="542170" y="807975"/>
                    <a:pt x="538246" y="809033"/>
                    <a:pt x="534664" y="810871"/>
                  </a:cubicBezTo>
                  <a:cubicBezTo>
                    <a:pt x="525901" y="814576"/>
                    <a:pt x="517043" y="817995"/>
                    <a:pt x="508375" y="821882"/>
                  </a:cubicBezTo>
                  <a:cubicBezTo>
                    <a:pt x="504413" y="823949"/>
                    <a:pt x="499593" y="823501"/>
                    <a:pt x="496088" y="820748"/>
                  </a:cubicBezTo>
                  <a:cubicBezTo>
                    <a:pt x="441215" y="780324"/>
                    <a:pt x="389875" y="736004"/>
                    <a:pt x="350918" y="677273"/>
                  </a:cubicBezTo>
                  <a:close/>
                  <a:moveTo>
                    <a:pt x="983588" y="992303"/>
                  </a:moveTo>
                  <a:cubicBezTo>
                    <a:pt x="971167" y="982112"/>
                    <a:pt x="955974" y="975872"/>
                    <a:pt x="939963" y="974377"/>
                  </a:cubicBezTo>
                  <a:cubicBezTo>
                    <a:pt x="913531" y="971681"/>
                    <a:pt x="888632" y="960756"/>
                    <a:pt x="868801" y="943154"/>
                  </a:cubicBezTo>
                  <a:cubicBezTo>
                    <a:pt x="843560" y="919846"/>
                    <a:pt x="817138" y="897834"/>
                    <a:pt x="789649" y="877203"/>
                  </a:cubicBezTo>
                  <a:cubicBezTo>
                    <a:pt x="760883" y="855172"/>
                    <a:pt x="730298" y="835626"/>
                    <a:pt x="698209" y="818748"/>
                  </a:cubicBezTo>
                  <a:cubicBezTo>
                    <a:pt x="689932" y="815605"/>
                    <a:pt x="684274" y="807918"/>
                    <a:pt x="683731" y="799108"/>
                  </a:cubicBezTo>
                  <a:cubicBezTo>
                    <a:pt x="678654" y="759541"/>
                    <a:pt x="665243" y="721479"/>
                    <a:pt x="644393" y="687427"/>
                  </a:cubicBezTo>
                  <a:cubicBezTo>
                    <a:pt x="636458" y="674683"/>
                    <a:pt x="629857" y="661167"/>
                    <a:pt x="624676" y="647088"/>
                  </a:cubicBezTo>
                  <a:cubicBezTo>
                    <a:pt x="617532" y="628115"/>
                    <a:pt x="621628" y="609141"/>
                    <a:pt x="628009" y="590158"/>
                  </a:cubicBezTo>
                  <a:cubicBezTo>
                    <a:pt x="651250" y="594244"/>
                    <a:pt x="673730" y="601835"/>
                    <a:pt x="694684" y="612646"/>
                  </a:cubicBezTo>
                  <a:cubicBezTo>
                    <a:pt x="764541" y="651146"/>
                    <a:pt x="819234" y="712097"/>
                    <a:pt x="849847" y="785544"/>
                  </a:cubicBezTo>
                  <a:cubicBezTo>
                    <a:pt x="863753" y="816852"/>
                    <a:pt x="876136" y="848923"/>
                    <a:pt x="891662" y="879575"/>
                  </a:cubicBezTo>
                  <a:cubicBezTo>
                    <a:pt x="902567" y="902511"/>
                    <a:pt x="920570" y="921370"/>
                    <a:pt x="943011" y="933381"/>
                  </a:cubicBezTo>
                  <a:cubicBezTo>
                    <a:pt x="956041" y="940744"/>
                    <a:pt x="969462" y="947393"/>
                    <a:pt x="983206" y="953307"/>
                  </a:cubicBezTo>
                  <a:cubicBezTo>
                    <a:pt x="989959" y="955899"/>
                    <a:pt x="996237" y="959575"/>
                    <a:pt x="1001780" y="964214"/>
                  </a:cubicBezTo>
                  <a:cubicBezTo>
                    <a:pt x="984444" y="969529"/>
                    <a:pt x="983111" y="971338"/>
                    <a:pt x="983588" y="992303"/>
                  </a:cubicBezTo>
                  <a:close/>
                  <a:moveTo>
                    <a:pt x="394161" y="580004"/>
                  </a:moveTo>
                  <a:cubicBezTo>
                    <a:pt x="317961" y="462151"/>
                    <a:pt x="276528" y="336993"/>
                    <a:pt x="282147" y="198070"/>
                  </a:cubicBezTo>
                  <a:cubicBezTo>
                    <a:pt x="314151" y="325029"/>
                    <a:pt x="377397" y="431118"/>
                    <a:pt x="490469" y="504566"/>
                  </a:cubicBezTo>
                  <a:cubicBezTo>
                    <a:pt x="455216" y="524873"/>
                    <a:pt x="421403" y="545942"/>
                    <a:pt x="394161" y="580004"/>
                  </a:cubicBezTo>
                  <a:close/>
                  <a:moveTo>
                    <a:pt x="955679" y="603635"/>
                  </a:moveTo>
                  <a:lnTo>
                    <a:pt x="944630" y="596615"/>
                  </a:lnTo>
                  <a:cubicBezTo>
                    <a:pt x="903377" y="571470"/>
                    <a:pt x="860896" y="548410"/>
                    <a:pt x="822415" y="518892"/>
                  </a:cubicBezTo>
                  <a:cubicBezTo>
                    <a:pt x="815843" y="515357"/>
                    <a:pt x="813404" y="507176"/>
                    <a:pt x="816957" y="500632"/>
                  </a:cubicBezTo>
                  <a:cubicBezTo>
                    <a:pt x="816966" y="500622"/>
                    <a:pt x="816976" y="500604"/>
                    <a:pt x="816985" y="500585"/>
                  </a:cubicBezTo>
                  <a:cubicBezTo>
                    <a:pt x="828034" y="472876"/>
                    <a:pt x="852037" y="460065"/>
                    <a:pt x="876612" y="446301"/>
                  </a:cubicBezTo>
                  <a:cubicBezTo>
                    <a:pt x="904530" y="498775"/>
                    <a:pt x="928247" y="552105"/>
                    <a:pt x="955679" y="603635"/>
                  </a:cubicBezTo>
                  <a:close/>
                  <a:moveTo>
                    <a:pt x="237761" y="836779"/>
                  </a:moveTo>
                  <a:lnTo>
                    <a:pt x="262621" y="875784"/>
                  </a:lnTo>
                  <a:cubicBezTo>
                    <a:pt x="254620" y="882994"/>
                    <a:pt x="246619" y="889443"/>
                    <a:pt x="239665" y="896843"/>
                  </a:cubicBezTo>
                  <a:cubicBezTo>
                    <a:pt x="220882" y="915189"/>
                    <a:pt x="220578" y="945231"/>
                    <a:pt x="238989" y="963947"/>
                  </a:cubicBezTo>
                  <a:cubicBezTo>
                    <a:pt x="243200" y="968214"/>
                    <a:pt x="248181" y="971662"/>
                    <a:pt x="253668" y="974091"/>
                  </a:cubicBezTo>
                  <a:cubicBezTo>
                    <a:pt x="263526" y="978158"/>
                    <a:pt x="272270" y="984502"/>
                    <a:pt x="279194" y="992589"/>
                  </a:cubicBezTo>
                  <a:cubicBezTo>
                    <a:pt x="282043" y="995580"/>
                    <a:pt x="282966" y="999904"/>
                    <a:pt x="281576" y="1003790"/>
                  </a:cubicBezTo>
                  <a:cubicBezTo>
                    <a:pt x="279575" y="1008152"/>
                    <a:pt x="275289" y="1006638"/>
                    <a:pt x="272051" y="1006448"/>
                  </a:cubicBezTo>
                  <a:cubicBezTo>
                    <a:pt x="263955" y="1006448"/>
                    <a:pt x="255953" y="1005400"/>
                    <a:pt x="247953" y="1004552"/>
                  </a:cubicBezTo>
                  <a:cubicBezTo>
                    <a:pt x="234160" y="1003790"/>
                    <a:pt x="221464" y="996799"/>
                    <a:pt x="213472" y="985569"/>
                  </a:cubicBezTo>
                  <a:cubicBezTo>
                    <a:pt x="203280" y="970862"/>
                    <a:pt x="193565" y="955870"/>
                    <a:pt x="183278" y="941259"/>
                  </a:cubicBezTo>
                  <a:cubicBezTo>
                    <a:pt x="177744" y="934172"/>
                    <a:pt x="176753" y="924552"/>
                    <a:pt x="180706" y="916484"/>
                  </a:cubicBezTo>
                  <a:cubicBezTo>
                    <a:pt x="195584" y="887204"/>
                    <a:pt x="214815" y="860334"/>
                    <a:pt x="237761" y="836779"/>
                  </a:cubicBezTo>
                  <a:close/>
                  <a:moveTo>
                    <a:pt x="507614" y="153560"/>
                  </a:moveTo>
                  <a:cubicBezTo>
                    <a:pt x="524539" y="153541"/>
                    <a:pt x="540656" y="160799"/>
                    <a:pt x="551809" y="173496"/>
                  </a:cubicBezTo>
                  <a:cubicBezTo>
                    <a:pt x="563325" y="186355"/>
                    <a:pt x="570669" y="202404"/>
                    <a:pt x="572860" y="219511"/>
                  </a:cubicBezTo>
                  <a:cubicBezTo>
                    <a:pt x="576451" y="237628"/>
                    <a:pt x="578546" y="256002"/>
                    <a:pt x="579147" y="274451"/>
                  </a:cubicBezTo>
                  <a:cubicBezTo>
                    <a:pt x="521520" y="262021"/>
                    <a:pt x="490087" y="209453"/>
                    <a:pt x="507614" y="15347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5E161C5-7747-4D86-97A1-B3222BC18925}"/>
                </a:ext>
              </a:extLst>
            </p:cNvPr>
            <p:cNvSpPr/>
            <p:nvPr/>
          </p:nvSpPr>
          <p:spPr>
            <a:xfrm>
              <a:off x="5888193" y="5560559"/>
              <a:ext cx="142875" cy="133350"/>
            </a:xfrm>
            <a:custGeom>
              <a:avLst/>
              <a:gdLst>
                <a:gd name="connsiteX0" fmla="*/ -457 w 142875"/>
                <a:gd name="connsiteY0" fmla="*/ 11463 h 133350"/>
                <a:gd name="connsiteX1" fmla="*/ 6744 w 142875"/>
                <a:gd name="connsiteY1" fmla="*/ 26370 h 133350"/>
                <a:gd name="connsiteX2" fmla="*/ 118996 w 142875"/>
                <a:gd name="connsiteY2" fmla="*/ 128050 h 133350"/>
                <a:gd name="connsiteX3" fmla="*/ 122692 w 142875"/>
                <a:gd name="connsiteY3" fmla="*/ 130231 h 133350"/>
                <a:gd name="connsiteX4" fmla="*/ 140218 w 142875"/>
                <a:gd name="connsiteY4" fmla="*/ 128135 h 133350"/>
                <a:gd name="connsiteX5" fmla="*/ 137141 w 142875"/>
                <a:gd name="connsiteY5" fmla="*/ 112333 h 133350"/>
                <a:gd name="connsiteX6" fmla="*/ 135007 w 142875"/>
                <a:gd name="connsiteY6" fmla="*/ 111219 h 133350"/>
                <a:gd name="connsiteX7" fmla="*/ 73343 w 142875"/>
                <a:gd name="connsiteY7" fmla="*/ 62937 h 133350"/>
                <a:gd name="connsiteX8" fmla="*/ 21050 w 142875"/>
                <a:gd name="connsiteY8" fmla="*/ 5463 h 133350"/>
                <a:gd name="connsiteX9" fmla="*/ 7125 w 142875"/>
                <a:gd name="connsiteY9" fmla="*/ 91 h 133350"/>
                <a:gd name="connsiteX10" fmla="*/ -457 w 142875"/>
                <a:gd name="connsiteY10" fmla="*/ 1146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33350">
                  <a:moveTo>
                    <a:pt x="-457" y="11463"/>
                  </a:moveTo>
                  <a:cubicBezTo>
                    <a:pt x="29" y="17102"/>
                    <a:pt x="2572" y="22379"/>
                    <a:pt x="6744" y="26370"/>
                  </a:cubicBezTo>
                  <a:cubicBezTo>
                    <a:pt x="38710" y="65413"/>
                    <a:pt x="76543" y="99675"/>
                    <a:pt x="118996" y="128050"/>
                  </a:cubicBezTo>
                  <a:lnTo>
                    <a:pt x="122692" y="130231"/>
                  </a:lnTo>
                  <a:cubicBezTo>
                    <a:pt x="129036" y="133498"/>
                    <a:pt x="135770" y="134593"/>
                    <a:pt x="140218" y="128135"/>
                  </a:cubicBezTo>
                  <a:cubicBezTo>
                    <a:pt x="143913" y="122954"/>
                    <a:pt x="142542" y="115877"/>
                    <a:pt x="137141" y="112333"/>
                  </a:cubicBezTo>
                  <a:cubicBezTo>
                    <a:pt x="136465" y="111895"/>
                    <a:pt x="135760" y="111523"/>
                    <a:pt x="135007" y="111219"/>
                  </a:cubicBezTo>
                  <a:cubicBezTo>
                    <a:pt x="112786" y="97198"/>
                    <a:pt x="92116" y="81015"/>
                    <a:pt x="73343" y="62937"/>
                  </a:cubicBezTo>
                  <a:cubicBezTo>
                    <a:pt x="53931" y="45515"/>
                    <a:pt x="36415" y="26265"/>
                    <a:pt x="21050" y="5463"/>
                  </a:cubicBezTo>
                  <a:cubicBezTo>
                    <a:pt x="18441" y="595"/>
                    <a:pt x="12516" y="-1691"/>
                    <a:pt x="7125" y="91"/>
                  </a:cubicBezTo>
                  <a:cubicBezTo>
                    <a:pt x="1972" y="1501"/>
                    <a:pt x="-1276" y="6377"/>
                    <a:pt x="-457" y="1146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A805A7B-3933-4DA5-9625-4D13CC98CBCA}"/>
                </a:ext>
              </a:extLst>
            </p:cNvPr>
            <p:cNvSpPr/>
            <p:nvPr/>
          </p:nvSpPr>
          <p:spPr>
            <a:xfrm>
              <a:off x="6059669" y="5703455"/>
              <a:ext cx="19052" cy="19051"/>
            </a:xfrm>
            <a:custGeom>
              <a:avLst/>
              <a:gdLst>
                <a:gd name="connsiteX0" fmla="*/ 9252 w 19052"/>
                <a:gd name="connsiteY0" fmla="*/ -511 h 19051"/>
                <a:gd name="connsiteX1" fmla="*/ -530 w 19052"/>
                <a:gd name="connsiteY1" fmla="*/ 9099 h 19051"/>
                <a:gd name="connsiteX2" fmla="*/ 7128 w 19052"/>
                <a:gd name="connsiteY2" fmla="*/ 18329 h 19051"/>
                <a:gd name="connsiteX3" fmla="*/ 8128 w 19052"/>
                <a:gd name="connsiteY3" fmla="*/ 18377 h 19051"/>
                <a:gd name="connsiteX4" fmla="*/ 18311 w 19052"/>
                <a:gd name="connsiteY4" fmla="*/ 11805 h 19051"/>
                <a:gd name="connsiteX5" fmla="*/ 18425 w 19052"/>
                <a:gd name="connsiteY5" fmla="*/ 9347 h 19051"/>
                <a:gd name="connsiteX6" fmla="*/ 9985 w 19052"/>
                <a:gd name="connsiteY6" fmla="*/ -473 h 19051"/>
                <a:gd name="connsiteX7" fmla="*/ 9252 w 19052"/>
                <a:gd name="connsiteY7" fmla="*/ -511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2" h="19051">
                  <a:moveTo>
                    <a:pt x="9252" y="-511"/>
                  </a:moveTo>
                  <a:cubicBezTo>
                    <a:pt x="3023" y="-16"/>
                    <a:pt x="-616" y="2994"/>
                    <a:pt x="-530" y="9099"/>
                  </a:cubicBezTo>
                  <a:cubicBezTo>
                    <a:pt x="-1054" y="13690"/>
                    <a:pt x="2375" y="17815"/>
                    <a:pt x="7128" y="18329"/>
                  </a:cubicBezTo>
                  <a:cubicBezTo>
                    <a:pt x="7452" y="18358"/>
                    <a:pt x="7795" y="18377"/>
                    <a:pt x="8128" y="18377"/>
                  </a:cubicBezTo>
                  <a:cubicBezTo>
                    <a:pt x="12824" y="19282"/>
                    <a:pt x="17368" y="16339"/>
                    <a:pt x="18311" y="11805"/>
                  </a:cubicBezTo>
                  <a:cubicBezTo>
                    <a:pt x="18472" y="10995"/>
                    <a:pt x="18511" y="10166"/>
                    <a:pt x="18425" y="9347"/>
                  </a:cubicBezTo>
                  <a:cubicBezTo>
                    <a:pt x="18901" y="4385"/>
                    <a:pt x="15129" y="-16"/>
                    <a:pt x="9985" y="-473"/>
                  </a:cubicBezTo>
                  <a:cubicBezTo>
                    <a:pt x="9748" y="-492"/>
                    <a:pt x="9500" y="-511"/>
                    <a:pt x="9252" y="-51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8F8542A-AEF7-4605-B1EB-8752D7FBF468}"/>
                </a:ext>
              </a:extLst>
            </p:cNvPr>
            <p:cNvSpPr/>
            <p:nvPr/>
          </p:nvSpPr>
          <p:spPr>
            <a:xfrm>
              <a:off x="6364534" y="5084366"/>
              <a:ext cx="19048" cy="19049"/>
            </a:xfrm>
            <a:custGeom>
              <a:avLst/>
              <a:gdLst>
                <a:gd name="connsiteX0" fmla="*/ -537 w 19048"/>
                <a:gd name="connsiteY0" fmla="*/ 10016 h 19049"/>
                <a:gd name="connsiteX1" fmla="*/ 9654 w 19048"/>
                <a:gd name="connsiteY1" fmla="*/ 18513 h 19049"/>
                <a:gd name="connsiteX2" fmla="*/ 18417 w 19048"/>
                <a:gd name="connsiteY2" fmla="*/ 8178 h 19049"/>
                <a:gd name="connsiteX3" fmla="*/ 18293 w 19048"/>
                <a:gd name="connsiteY3" fmla="*/ 7349 h 19049"/>
                <a:gd name="connsiteX4" fmla="*/ 9282 w 19048"/>
                <a:gd name="connsiteY4" fmla="*/ -500 h 19049"/>
                <a:gd name="connsiteX5" fmla="*/ 7959 w 19048"/>
                <a:gd name="connsiteY5" fmla="*/ -328 h 19049"/>
                <a:gd name="connsiteX6" fmla="*/ -537 w 19048"/>
                <a:gd name="connsiteY6" fmla="*/ 10016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19049">
                  <a:moveTo>
                    <a:pt x="-537" y="10016"/>
                  </a:moveTo>
                  <a:cubicBezTo>
                    <a:pt x="596" y="15845"/>
                    <a:pt x="3844" y="18856"/>
                    <a:pt x="9654" y="18513"/>
                  </a:cubicBezTo>
                  <a:cubicBezTo>
                    <a:pt x="15026" y="17998"/>
                    <a:pt x="18950" y="13369"/>
                    <a:pt x="18417" y="8178"/>
                  </a:cubicBezTo>
                  <a:cubicBezTo>
                    <a:pt x="18389" y="7892"/>
                    <a:pt x="18350" y="7616"/>
                    <a:pt x="18293" y="7349"/>
                  </a:cubicBezTo>
                  <a:cubicBezTo>
                    <a:pt x="18046" y="2778"/>
                    <a:pt x="14007" y="-737"/>
                    <a:pt x="9282" y="-500"/>
                  </a:cubicBezTo>
                  <a:cubicBezTo>
                    <a:pt x="8845" y="-471"/>
                    <a:pt x="8397" y="-414"/>
                    <a:pt x="7959" y="-328"/>
                  </a:cubicBezTo>
                  <a:cubicBezTo>
                    <a:pt x="2710" y="349"/>
                    <a:pt x="-1043" y="4920"/>
                    <a:pt x="-537" y="1001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8" name="Graphic 56">
            <a:extLst>
              <a:ext uri="{FF2B5EF4-FFF2-40B4-BE49-F238E27FC236}">
                <a16:creationId xmlns:a16="http://schemas.microsoft.com/office/drawing/2014/main" id="{6350628C-4075-40BA-A2E2-CC29B2C8B447}"/>
              </a:ext>
            </a:extLst>
          </p:cNvPr>
          <p:cNvGrpSpPr/>
          <p:nvPr/>
        </p:nvGrpSpPr>
        <p:grpSpPr>
          <a:xfrm>
            <a:off x="7922187" y="4843129"/>
            <a:ext cx="1143001" cy="1085854"/>
            <a:chOff x="8086953" y="4791152"/>
            <a:chExt cx="1143001" cy="1085854"/>
          </a:xfrm>
          <a:solidFill>
            <a:srgbClr val="C5B6A3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39299FD-1FEA-4695-A5A3-3064665FF0A8}"/>
                </a:ext>
              </a:extLst>
            </p:cNvPr>
            <p:cNvSpPr/>
            <p:nvPr/>
          </p:nvSpPr>
          <p:spPr>
            <a:xfrm>
              <a:off x="8086953" y="4791152"/>
              <a:ext cx="1143001" cy="1085854"/>
            </a:xfrm>
            <a:custGeom>
              <a:avLst/>
              <a:gdLst>
                <a:gd name="connsiteX0" fmla="*/ 446068 w 1143001"/>
                <a:gd name="connsiteY0" fmla="*/ 947887 h 1085854"/>
                <a:gd name="connsiteX1" fmla="*/ 447973 w 1143001"/>
                <a:gd name="connsiteY1" fmla="*/ 1037641 h 1085854"/>
                <a:gd name="connsiteX2" fmla="*/ 449697 w 1143001"/>
                <a:gd name="connsiteY2" fmla="*/ 1058235 h 1085854"/>
                <a:gd name="connsiteX3" fmla="*/ 472967 w 1143001"/>
                <a:gd name="connsiteY3" fmla="*/ 1080275 h 1085854"/>
                <a:gd name="connsiteX4" fmla="*/ 473185 w 1143001"/>
                <a:gd name="connsiteY4" fmla="*/ 1080266 h 1085854"/>
                <a:gd name="connsiteX5" fmla="*/ 536003 w 1143001"/>
                <a:gd name="connsiteY5" fmla="*/ 1078542 h 1085854"/>
                <a:gd name="connsiteX6" fmla="*/ 565702 w 1143001"/>
                <a:gd name="connsiteY6" fmla="*/ 1043671 h 1085854"/>
                <a:gd name="connsiteX7" fmla="*/ 563692 w 1143001"/>
                <a:gd name="connsiteY7" fmla="*/ 1014943 h 1085854"/>
                <a:gd name="connsiteX8" fmla="*/ 562549 w 1143001"/>
                <a:gd name="connsiteY8" fmla="*/ 986207 h 1085854"/>
                <a:gd name="connsiteX9" fmla="*/ 570950 w 1143001"/>
                <a:gd name="connsiteY9" fmla="*/ 1012353 h 1085854"/>
                <a:gd name="connsiteX10" fmla="*/ 580504 w 1143001"/>
                <a:gd name="connsiteY10" fmla="*/ 1045395 h 1085854"/>
                <a:gd name="connsiteX11" fmla="*/ 618689 w 1143001"/>
                <a:gd name="connsiteY11" fmla="*/ 1074131 h 1085854"/>
                <a:gd name="connsiteX12" fmla="*/ 650770 w 1143001"/>
                <a:gd name="connsiteY12" fmla="*/ 1074131 h 1085854"/>
                <a:gd name="connsiteX13" fmla="*/ 680755 w 1143001"/>
                <a:gd name="connsiteY13" fmla="*/ 1040708 h 1085854"/>
                <a:gd name="connsiteX14" fmla="*/ 670058 w 1143001"/>
                <a:gd name="connsiteY14" fmla="*/ 969442 h 1085854"/>
                <a:gd name="connsiteX15" fmla="*/ 667286 w 1143001"/>
                <a:gd name="connsiteY15" fmla="*/ 921551 h 1085854"/>
                <a:gd name="connsiteX16" fmla="*/ 702710 w 1143001"/>
                <a:gd name="connsiteY16" fmla="*/ 921551 h 1085854"/>
                <a:gd name="connsiteX17" fmla="*/ 775462 w 1143001"/>
                <a:gd name="connsiteY17" fmla="*/ 916760 h 1085854"/>
                <a:gd name="connsiteX18" fmla="*/ 787397 w 1143001"/>
                <a:gd name="connsiteY18" fmla="*/ 922503 h 1085854"/>
                <a:gd name="connsiteX19" fmla="*/ 816038 w 1143001"/>
                <a:gd name="connsiteY19" fmla="*/ 1012543 h 1085854"/>
                <a:gd name="connsiteX20" fmla="*/ 822439 w 1143001"/>
                <a:gd name="connsiteY20" fmla="*/ 1045109 h 1085854"/>
                <a:gd name="connsiteX21" fmla="*/ 854233 w 1143001"/>
                <a:gd name="connsiteY21" fmla="*/ 1078161 h 1085854"/>
                <a:gd name="connsiteX22" fmla="*/ 917442 w 1143001"/>
                <a:gd name="connsiteY22" fmla="*/ 1084095 h 1085854"/>
                <a:gd name="connsiteX23" fmla="*/ 942549 w 1143001"/>
                <a:gd name="connsiteY23" fmla="*/ 1064273 h 1085854"/>
                <a:gd name="connsiteX24" fmla="*/ 999261 w 1143001"/>
                <a:gd name="connsiteY24" fmla="*/ 1065512 h 1085854"/>
                <a:gd name="connsiteX25" fmla="*/ 1027903 w 1143001"/>
                <a:gd name="connsiteY25" fmla="*/ 1026049 h 1085854"/>
                <a:gd name="connsiteX26" fmla="*/ 1008043 w 1143001"/>
                <a:gd name="connsiteY26" fmla="*/ 983615 h 1085854"/>
                <a:gd name="connsiteX27" fmla="*/ 1004509 w 1143001"/>
                <a:gd name="connsiteY27" fmla="*/ 811203 h 1085854"/>
                <a:gd name="connsiteX28" fmla="*/ 1047286 w 1143001"/>
                <a:gd name="connsiteY28" fmla="*/ 645878 h 1085854"/>
                <a:gd name="connsiteX29" fmla="*/ 1054640 w 1143001"/>
                <a:gd name="connsiteY29" fmla="*/ 622313 h 1085854"/>
                <a:gd name="connsiteX30" fmla="*/ 1137421 w 1143001"/>
                <a:gd name="connsiteY30" fmla="*/ 411582 h 1085854"/>
                <a:gd name="connsiteX31" fmla="*/ 1122714 w 1143001"/>
                <a:gd name="connsiteY31" fmla="*/ 229597 h 1085854"/>
                <a:gd name="connsiteX32" fmla="*/ 998594 w 1143001"/>
                <a:gd name="connsiteY32" fmla="*/ 47117 h 1085854"/>
                <a:gd name="connsiteX33" fmla="*/ 926128 w 1143001"/>
                <a:gd name="connsiteY33" fmla="*/ 6218 h 1085854"/>
                <a:gd name="connsiteX34" fmla="*/ 842489 w 1143001"/>
                <a:gd name="connsiteY34" fmla="*/ 23362 h 1085854"/>
                <a:gd name="connsiteX35" fmla="*/ 812600 w 1143001"/>
                <a:gd name="connsiteY35" fmla="*/ 46165 h 1085854"/>
                <a:gd name="connsiteX36" fmla="*/ 786444 w 1143001"/>
                <a:gd name="connsiteY36" fmla="*/ 71359 h 1085854"/>
                <a:gd name="connsiteX37" fmla="*/ 793350 w 1143001"/>
                <a:gd name="connsiteY37" fmla="*/ 111402 h 1085854"/>
                <a:gd name="connsiteX38" fmla="*/ 794178 w 1143001"/>
                <a:gd name="connsiteY38" fmla="*/ 111964 h 1085854"/>
                <a:gd name="connsiteX39" fmla="*/ 863206 w 1143001"/>
                <a:gd name="connsiteY39" fmla="*/ 129690 h 1085854"/>
                <a:gd name="connsiteX40" fmla="*/ 923642 w 1143001"/>
                <a:gd name="connsiteY40" fmla="*/ 126813 h 1085854"/>
                <a:gd name="connsiteX41" fmla="*/ 933196 w 1143001"/>
                <a:gd name="connsiteY41" fmla="*/ 133995 h 1085854"/>
                <a:gd name="connsiteX42" fmla="*/ 973867 w 1143001"/>
                <a:gd name="connsiteY42" fmla="*/ 369148 h 1085854"/>
                <a:gd name="connsiteX43" fmla="*/ 952093 w 1143001"/>
                <a:gd name="connsiteY43" fmla="*/ 430652 h 1085854"/>
                <a:gd name="connsiteX44" fmla="*/ 898629 w 1143001"/>
                <a:gd name="connsiteY44" fmla="*/ 507280 h 1085854"/>
                <a:gd name="connsiteX45" fmla="*/ 858910 w 1143001"/>
                <a:gd name="connsiteY45" fmla="*/ 521929 h 1085854"/>
                <a:gd name="connsiteX46" fmla="*/ 725246 w 1143001"/>
                <a:gd name="connsiteY46" fmla="*/ 526435 h 1085854"/>
                <a:gd name="connsiteX47" fmla="*/ 543833 w 1143001"/>
                <a:gd name="connsiteY47" fmla="*/ 572126 h 1085854"/>
                <a:gd name="connsiteX48" fmla="*/ 452755 w 1143001"/>
                <a:gd name="connsiteY48" fmla="*/ 652203 h 1085854"/>
                <a:gd name="connsiteX49" fmla="*/ 342760 w 1143001"/>
                <a:gd name="connsiteY49" fmla="*/ 788315 h 1085854"/>
                <a:gd name="connsiteX50" fmla="*/ 163166 w 1143001"/>
                <a:gd name="connsiteY50" fmla="*/ 870211 h 1085854"/>
                <a:gd name="connsiteX51" fmla="*/ 115426 w 1143001"/>
                <a:gd name="connsiteY51" fmla="*/ 859477 h 1085854"/>
                <a:gd name="connsiteX52" fmla="*/ 98434 w 1143001"/>
                <a:gd name="connsiteY52" fmla="*/ 819824 h 1085854"/>
                <a:gd name="connsiteX53" fmla="*/ 154165 w 1143001"/>
                <a:gd name="connsiteY53" fmla="*/ 773294 h 1085854"/>
                <a:gd name="connsiteX54" fmla="*/ 165271 w 1143001"/>
                <a:gd name="connsiteY54" fmla="*/ 775571 h 1085854"/>
                <a:gd name="connsiteX55" fmla="*/ 197637 w 1143001"/>
                <a:gd name="connsiteY55" fmla="*/ 791859 h 1085854"/>
                <a:gd name="connsiteX56" fmla="*/ 216735 w 1143001"/>
                <a:gd name="connsiteY56" fmla="*/ 794630 h 1085854"/>
                <a:gd name="connsiteX57" fmla="*/ 219021 w 1143001"/>
                <a:gd name="connsiteY57" fmla="*/ 773656 h 1085854"/>
                <a:gd name="connsiteX58" fmla="*/ 183121 w 1143001"/>
                <a:gd name="connsiteY58" fmla="*/ 742909 h 1085854"/>
                <a:gd name="connsiteX59" fmla="*/ 52895 w 1143001"/>
                <a:gd name="connsiteY59" fmla="*/ 756035 h 1085854"/>
                <a:gd name="connsiteX60" fmla="*/ 49266 w 1143001"/>
                <a:gd name="connsiteY60" fmla="*/ 958232 h 1085854"/>
                <a:gd name="connsiteX61" fmla="*/ 120780 w 1143001"/>
                <a:gd name="connsiteY61" fmla="*/ 986968 h 1085854"/>
                <a:gd name="connsiteX62" fmla="*/ 411216 w 1143001"/>
                <a:gd name="connsiteY62" fmla="*/ 961489 h 1085854"/>
                <a:gd name="connsiteX63" fmla="*/ 446068 w 1143001"/>
                <a:gd name="connsiteY63" fmla="*/ 947887 h 1085854"/>
                <a:gd name="connsiteX64" fmla="*/ 108940 w 1143001"/>
                <a:gd name="connsiteY64" fmla="*/ 757368 h 1085854"/>
                <a:gd name="connsiteX65" fmla="*/ 75803 w 1143001"/>
                <a:gd name="connsiteY65" fmla="*/ 802869 h 1085854"/>
                <a:gd name="connsiteX66" fmla="*/ 98815 w 1143001"/>
                <a:gd name="connsiteY66" fmla="*/ 877678 h 1085854"/>
                <a:gd name="connsiteX67" fmla="*/ 158775 w 1143001"/>
                <a:gd name="connsiteY67" fmla="*/ 893480 h 1085854"/>
                <a:gd name="connsiteX68" fmla="*/ 228479 w 1143001"/>
                <a:gd name="connsiteY68" fmla="*/ 881412 h 1085854"/>
                <a:gd name="connsiteX69" fmla="*/ 398234 w 1143001"/>
                <a:gd name="connsiteY69" fmla="*/ 762541 h 1085854"/>
                <a:gd name="connsiteX70" fmla="*/ 470033 w 1143001"/>
                <a:gd name="connsiteY70" fmla="*/ 667624 h 1085854"/>
                <a:gd name="connsiteX71" fmla="*/ 541261 w 1143001"/>
                <a:gd name="connsiteY71" fmla="*/ 600568 h 1085854"/>
                <a:gd name="connsiteX72" fmla="*/ 713120 w 1143001"/>
                <a:gd name="connsiteY72" fmla="*/ 550762 h 1085854"/>
                <a:gd name="connsiteX73" fmla="*/ 858243 w 1143001"/>
                <a:gd name="connsiteY73" fmla="*/ 545875 h 1085854"/>
                <a:gd name="connsiteX74" fmla="*/ 912860 w 1143001"/>
                <a:gd name="connsiteY74" fmla="*/ 525863 h 1085854"/>
                <a:gd name="connsiteX75" fmla="*/ 963266 w 1143001"/>
                <a:gd name="connsiteY75" fmla="*/ 460912 h 1085854"/>
                <a:gd name="connsiteX76" fmla="*/ 996299 w 1143001"/>
                <a:gd name="connsiteY76" fmla="*/ 375759 h 1085854"/>
                <a:gd name="connsiteX77" fmla="*/ 952284 w 1143001"/>
                <a:gd name="connsiteY77" fmla="*/ 118669 h 1085854"/>
                <a:gd name="connsiteX78" fmla="*/ 948559 w 1143001"/>
                <a:gd name="connsiteY78" fmla="*/ 107087 h 1085854"/>
                <a:gd name="connsiteX79" fmla="*/ 934148 w 1143001"/>
                <a:gd name="connsiteY79" fmla="*/ 96257 h 1085854"/>
                <a:gd name="connsiteX80" fmla="*/ 880198 w 1143001"/>
                <a:gd name="connsiteY80" fmla="*/ 102296 h 1085854"/>
                <a:gd name="connsiteX81" fmla="*/ 827211 w 1143001"/>
                <a:gd name="connsiteY81" fmla="*/ 100667 h 1085854"/>
                <a:gd name="connsiteX82" fmla="*/ 806780 w 1143001"/>
                <a:gd name="connsiteY82" fmla="*/ 86875 h 1085854"/>
                <a:gd name="connsiteX83" fmla="*/ 822725 w 1143001"/>
                <a:gd name="connsiteY83" fmla="*/ 67720 h 1085854"/>
                <a:gd name="connsiteX84" fmla="*/ 863206 w 1143001"/>
                <a:gd name="connsiteY84" fmla="*/ 36106 h 1085854"/>
                <a:gd name="connsiteX85" fmla="*/ 901401 w 1143001"/>
                <a:gd name="connsiteY85" fmla="*/ 24419 h 1085854"/>
                <a:gd name="connsiteX86" fmla="*/ 949141 w 1143001"/>
                <a:gd name="connsiteY86" fmla="*/ 44155 h 1085854"/>
                <a:gd name="connsiteX87" fmla="*/ 1045381 w 1143001"/>
                <a:gd name="connsiteY87" fmla="*/ 135433 h 1085854"/>
                <a:gd name="connsiteX88" fmla="*/ 1110589 w 1143001"/>
                <a:gd name="connsiteY88" fmla="*/ 282852 h 1085854"/>
                <a:gd name="connsiteX89" fmla="*/ 1089396 w 1143001"/>
                <a:gd name="connsiteY89" fmla="*/ 492240 h 1085854"/>
                <a:gd name="connsiteX90" fmla="*/ 1036885 w 1143001"/>
                <a:gd name="connsiteY90" fmla="*/ 601530 h 1085854"/>
                <a:gd name="connsiteX91" fmla="*/ 1021797 w 1143001"/>
                <a:gd name="connsiteY91" fmla="*/ 645592 h 1085854"/>
                <a:gd name="connsiteX92" fmla="*/ 978925 w 1143001"/>
                <a:gd name="connsiteY92" fmla="*/ 804403 h 1085854"/>
                <a:gd name="connsiteX93" fmla="*/ 958970 w 1143001"/>
                <a:gd name="connsiteY93" fmla="*/ 883327 h 1085854"/>
                <a:gd name="connsiteX94" fmla="*/ 989431 w 1143001"/>
                <a:gd name="connsiteY94" fmla="*/ 1001046 h 1085854"/>
                <a:gd name="connsiteX95" fmla="*/ 1001557 w 1143001"/>
                <a:gd name="connsiteY95" fmla="*/ 1025573 h 1085854"/>
                <a:gd name="connsiteX96" fmla="*/ 1003080 w 1143001"/>
                <a:gd name="connsiteY96" fmla="*/ 1036774 h 1085854"/>
                <a:gd name="connsiteX97" fmla="*/ 959542 w 1143001"/>
                <a:gd name="connsiteY97" fmla="*/ 1040032 h 1085854"/>
                <a:gd name="connsiteX98" fmla="*/ 944359 w 1143001"/>
                <a:gd name="connsiteY98" fmla="*/ 1029021 h 1085854"/>
                <a:gd name="connsiteX99" fmla="*/ 929566 w 1143001"/>
                <a:gd name="connsiteY99" fmla="*/ 972604 h 1085854"/>
                <a:gd name="connsiteX100" fmla="*/ 924118 w 1143001"/>
                <a:gd name="connsiteY100" fmla="*/ 883327 h 1085854"/>
                <a:gd name="connsiteX101" fmla="*/ 945702 w 1143001"/>
                <a:gd name="connsiteY101" fmla="*/ 807374 h 1085854"/>
                <a:gd name="connsiteX102" fmla="*/ 958304 w 1143001"/>
                <a:gd name="connsiteY102" fmla="*/ 746929 h 1085854"/>
                <a:gd name="connsiteX103" fmla="*/ 947512 w 1143001"/>
                <a:gd name="connsiteY103" fmla="*/ 733423 h 1085854"/>
                <a:gd name="connsiteX104" fmla="*/ 934920 w 1143001"/>
                <a:gd name="connsiteY104" fmla="*/ 742776 h 1085854"/>
                <a:gd name="connsiteX105" fmla="*/ 934815 w 1143001"/>
                <a:gd name="connsiteY105" fmla="*/ 743862 h 1085854"/>
                <a:gd name="connsiteX106" fmla="*/ 907793 w 1143001"/>
                <a:gd name="connsiteY106" fmla="*/ 846837 h 1085854"/>
                <a:gd name="connsiteX107" fmla="*/ 900734 w 1143001"/>
                <a:gd name="connsiteY107" fmla="*/ 959765 h 1085854"/>
                <a:gd name="connsiteX108" fmla="*/ 919823 w 1143001"/>
                <a:gd name="connsiteY108" fmla="*/ 1030460 h 1085854"/>
                <a:gd name="connsiteX109" fmla="*/ 896724 w 1143001"/>
                <a:gd name="connsiteY109" fmla="*/ 1059673 h 1085854"/>
                <a:gd name="connsiteX110" fmla="*/ 889847 w 1143001"/>
                <a:gd name="connsiteY110" fmla="*/ 1059673 h 1085854"/>
                <a:gd name="connsiteX111" fmla="*/ 842108 w 1143001"/>
                <a:gd name="connsiteY111" fmla="*/ 1019439 h 1085854"/>
                <a:gd name="connsiteX112" fmla="*/ 803246 w 1143001"/>
                <a:gd name="connsiteY112" fmla="*/ 898367 h 1085854"/>
                <a:gd name="connsiteX113" fmla="*/ 800379 w 1143001"/>
                <a:gd name="connsiteY113" fmla="*/ 863115 h 1085854"/>
                <a:gd name="connsiteX114" fmla="*/ 819477 w 1143001"/>
                <a:gd name="connsiteY114" fmla="*/ 796068 h 1085854"/>
                <a:gd name="connsiteX115" fmla="*/ 825687 w 1143001"/>
                <a:gd name="connsiteY115" fmla="*/ 708715 h 1085854"/>
                <a:gd name="connsiteX116" fmla="*/ 811742 w 1143001"/>
                <a:gd name="connsiteY116" fmla="*/ 695494 h 1085854"/>
                <a:gd name="connsiteX117" fmla="*/ 801532 w 1143001"/>
                <a:gd name="connsiteY117" fmla="*/ 711686 h 1085854"/>
                <a:gd name="connsiteX118" fmla="*/ 793131 w 1143001"/>
                <a:gd name="connsiteY118" fmla="*/ 801050 h 1085854"/>
                <a:gd name="connsiteX119" fmla="*/ 773366 w 1143001"/>
                <a:gd name="connsiteY119" fmla="*/ 892528 h 1085854"/>
                <a:gd name="connsiteX120" fmla="*/ 609431 w 1143001"/>
                <a:gd name="connsiteY120" fmla="*/ 871640 h 1085854"/>
                <a:gd name="connsiteX121" fmla="*/ 643988 w 1143001"/>
                <a:gd name="connsiteY121" fmla="*/ 753253 h 1085854"/>
                <a:gd name="connsiteX122" fmla="*/ 629100 w 1143001"/>
                <a:gd name="connsiteY122" fmla="*/ 656603 h 1085854"/>
                <a:gd name="connsiteX123" fmla="*/ 616051 w 1143001"/>
                <a:gd name="connsiteY123" fmla="*/ 648402 h 1085854"/>
                <a:gd name="connsiteX124" fmla="*/ 615823 w 1143001"/>
                <a:gd name="connsiteY124" fmla="*/ 648459 h 1085854"/>
                <a:gd name="connsiteX125" fmla="*/ 606279 w 1143001"/>
                <a:gd name="connsiteY125" fmla="*/ 660823 h 1085854"/>
                <a:gd name="connsiteX126" fmla="*/ 609336 w 1143001"/>
                <a:gd name="connsiteY126" fmla="*/ 676434 h 1085854"/>
                <a:gd name="connsiteX127" fmla="*/ 619928 w 1143001"/>
                <a:gd name="connsiteY127" fmla="*/ 744062 h 1085854"/>
                <a:gd name="connsiteX128" fmla="*/ 568379 w 1143001"/>
                <a:gd name="connsiteY128" fmla="*/ 889651 h 1085854"/>
                <a:gd name="connsiteX129" fmla="*/ 538394 w 1143001"/>
                <a:gd name="connsiteY129" fmla="*/ 976529 h 1085854"/>
                <a:gd name="connsiteX130" fmla="*/ 541452 w 1143001"/>
                <a:gd name="connsiteY130" fmla="*/ 1040518 h 1085854"/>
                <a:gd name="connsiteX131" fmla="*/ 527697 w 1143001"/>
                <a:gd name="connsiteY131" fmla="*/ 1054881 h 1085854"/>
                <a:gd name="connsiteX132" fmla="*/ 488845 w 1143001"/>
                <a:gd name="connsiteY132" fmla="*/ 1055548 h 1085854"/>
                <a:gd name="connsiteX133" fmla="*/ 472700 w 1143001"/>
                <a:gd name="connsiteY133" fmla="*/ 1040804 h 1085854"/>
                <a:gd name="connsiteX134" fmla="*/ 472033 w 1143001"/>
                <a:gd name="connsiteY134" fmla="*/ 944439 h 1085854"/>
                <a:gd name="connsiteX135" fmla="*/ 475948 w 1143001"/>
                <a:gd name="connsiteY135" fmla="*/ 920779 h 1085854"/>
                <a:gd name="connsiteX136" fmla="*/ 488168 w 1143001"/>
                <a:gd name="connsiteY136" fmla="*/ 849904 h 1085854"/>
                <a:gd name="connsiteX137" fmla="*/ 476424 w 1143001"/>
                <a:gd name="connsiteY137" fmla="*/ 830739 h 1085854"/>
                <a:gd name="connsiteX138" fmla="*/ 463442 w 1143001"/>
                <a:gd name="connsiteY138" fmla="*/ 848466 h 1085854"/>
                <a:gd name="connsiteX139" fmla="*/ 453898 w 1143001"/>
                <a:gd name="connsiteY139" fmla="*/ 908235 h 1085854"/>
                <a:gd name="connsiteX140" fmla="*/ 440343 w 1143001"/>
                <a:gd name="connsiteY140" fmla="*/ 923084 h 1085854"/>
                <a:gd name="connsiteX141" fmla="*/ 153908 w 1143001"/>
                <a:gd name="connsiteY141" fmla="*/ 964080 h 1085854"/>
                <a:gd name="connsiteX142" fmla="*/ 78098 w 1143001"/>
                <a:gd name="connsiteY142" fmla="*/ 944153 h 1085854"/>
                <a:gd name="connsiteX143" fmla="*/ 25873 w 1143001"/>
                <a:gd name="connsiteY143" fmla="*/ 841760 h 1085854"/>
                <a:gd name="connsiteX144" fmla="*/ 108940 w 1143001"/>
                <a:gd name="connsiteY144" fmla="*/ 757368 h 1085854"/>
                <a:gd name="connsiteX145" fmla="*/ 595868 w 1143001"/>
                <a:gd name="connsiteY145" fmla="*/ 893766 h 1085854"/>
                <a:gd name="connsiteX146" fmla="*/ 631482 w 1143001"/>
                <a:gd name="connsiteY146" fmla="*/ 909197 h 1085854"/>
                <a:gd name="connsiteX147" fmla="*/ 641035 w 1143001"/>
                <a:gd name="connsiteY147" fmla="*/ 921265 h 1085854"/>
                <a:gd name="connsiteX148" fmla="*/ 656399 w 1143001"/>
                <a:gd name="connsiteY148" fmla="*/ 1040422 h 1085854"/>
                <a:gd name="connsiteX149" fmla="*/ 648865 w 1143001"/>
                <a:gd name="connsiteY149" fmla="*/ 1048652 h 1085854"/>
                <a:gd name="connsiteX150" fmla="*/ 622604 w 1143001"/>
                <a:gd name="connsiteY150" fmla="*/ 1048652 h 1085854"/>
                <a:gd name="connsiteX151" fmla="*/ 602078 w 1143001"/>
                <a:gd name="connsiteY151" fmla="*/ 1033232 h 1085854"/>
                <a:gd name="connsiteX152" fmla="*/ 577923 w 1143001"/>
                <a:gd name="connsiteY152" fmla="*/ 948564 h 1085854"/>
                <a:gd name="connsiteX153" fmla="*/ 573817 w 1143001"/>
                <a:gd name="connsiteY153" fmla="*/ 934867 h 1085854"/>
                <a:gd name="connsiteX154" fmla="*/ 595487 w 1143001"/>
                <a:gd name="connsiteY154" fmla="*/ 893766 h 108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143001" h="1085854">
                  <a:moveTo>
                    <a:pt x="446068" y="947887"/>
                  </a:moveTo>
                  <a:cubicBezTo>
                    <a:pt x="451602" y="978824"/>
                    <a:pt x="444354" y="1008333"/>
                    <a:pt x="447973" y="1037641"/>
                  </a:cubicBezTo>
                  <a:cubicBezTo>
                    <a:pt x="448840" y="1044443"/>
                    <a:pt x="448649" y="1051433"/>
                    <a:pt x="449697" y="1058235"/>
                  </a:cubicBezTo>
                  <a:cubicBezTo>
                    <a:pt x="450059" y="1070760"/>
                    <a:pt x="460479" y="1080628"/>
                    <a:pt x="472967" y="1080275"/>
                  </a:cubicBezTo>
                  <a:cubicBezTo>
                    <a:pt x="473043" y="1080275"/>
                    <a:pt x="473109" y="1080266"/>
                    <a:pt x="473185" y="1080266"/>
                  </a:cubicBezTo>
                  <a:cubicBezTo>
                    <a:pt x="494141" y="1080837"/>
                    <a:pt x="515115" y="1080266"/>
                    <a:pt x="536003" y="1078542"/>
                  </a:cubicBezTo>
                  <a:cubicBezTo>
                    <a:pt x="559110" y="1076246"/>
                    <a:pt x="566369" y="1066664"/>
                    <a:pt x="565702" y="1043671"/>
                  </a:cubicBezTo>
                  <a:cubicBezTo>
                    <a:pt x="565702" y="1034098"/>
                    <a:pt x="564464" y="1024516"/>
                    <a:pt x="563692" y="1014943"/>
                  </a:cubicBezTo>
                  <a:cubicBezTo>
                    <a:pt x="561873" y="1005476"/>
                    <a:pt x="561492" y="995779"/>
                    <a:pt x="562549" y="986207"/>
                  </a:cubicBezTo>
                  <a:cubicBezTo>
                    <a:pt x="566540" y="994493"/>
                    <a:pt x="569369" y="1003294"/>
                    <a:pt x="570950" y="1012353"/>
                  </a:cubicBezTo>
                  <a:cubicBezTo>
                    <a:pt x="573817" y="1023373"/>
                    <a:pt x="576494" y="1034575"/>
                    <a:pt x="580504" y="1045395"/>
                  </a:cubicBezTo>
                  <a:cubicBezTo>
                    <a:pt x="584962" y="1062768"/>
                    <a:pt x="600830" y="1074703"/>
                    <a:pt x="618689" y="1074131"/>
                  </a:cubicBezTo>
                  <a:cubicBezTo>
                    <a:pt x="629386" y="1074131"/>
                    <a:pt x="640073" y="1074131"/>
                    <a:pt x="650770" y="1074131"/>
                  </a:cubicBezTo>
                  <a:cubicBezTo>
                    <a:pt x="673306" y="1073465"/>
                    <a:pt x="683136" y="1063502"/>
                    <a:pt x="680755" y="1040708"/>
                  </a:cubicBezTo>
                  <a:cubicBezTo>
                    <a:pt x="678364" y="1017906"/>
                    <a:pt x="673687" y="992817"/>
                    <a:pt x="670058" y="969442"/>
                  </a:cubicBezTo>
                  <a:cubicBezTo>
                    <a:pt x="667315" y="953641"/>
                    <a:pt x="666391" y="937562"/>
                    <a:pt x="667286" y="921551"/>
                  </a:cubicBezTo>
                  <a:cubicBezTo>
                    <a:pt x="679411" y="921551"/>
                    <a:pt x="691156" y="920875"/>
                    <a:pt x="702710" y="921551"/>
                  </a:cubicBezTo>
                  <a:cubicBezTo>
                    <a:pt x="727065" y="923275"/>
                    <a:pt x="751535" y="921655"/>
                    <a:pt x="775462" y="916760"/>
                  </a:cubicBezTo>
                  <a:cubicBezTo>
                    <a:pt x="780329" y="915150"/>
                    <a:pt x="785606" y="917683"/>
                    <a:pt x="787397" y="922503"/>
                  </a:cubicBezTo>
                  <a:cubicBezTo>
                    <a:pt x="805256" y="949897"/>
                    <a:pt x="810123" y="981320"/>
                    <a:pt x="816038" y="1012543"/>
                  </a:cubicBezTo>
                  <a:cubicBezTo>
                    <a:pt x="817953" y="1023468"/>
                    <a:pt x="819953" y="1034384"/>
                    <a:pt x="822439" y="1045109"/>
                  </a:cubicBezTo>
                  <a:cubicBezTo>
                    <a:pt x="826068" y="1061216"/>
                    <a:pt x="838317" y="1073951"/>
                    <a:pt x="854233" y="1078161"/>
                  </a:cubicBezTo>
                  <a:cubicBezTo>
                    <a:pt x="874588" y="1084905"/>
                    <a:pt x="896191" y="1086934"/>
                    <a:pt x="917442" y="1084095"/>
                  </a:cubicBezTo>
                  <a:cubicBezTo>
                    <a:pt x="928319" y="1082752"/>
                    <a:pt x="932910" y="1078923"/>
                    <a:pt x="942549" y="1064273"/>
                  </a:cubicBezTo>
                  <a:cubicBezTo>
                    <a:pt x="961352" y="1066740"/>
                    <a:pt x="980363" y="1067159"/>
                    <a:pt x="999261" y="1065512"/>
                  </a:cubicBezTo>
                  <a:cubicBezTo>
                    <a:pt x="1024179" y="1064073"/>
                    <a:pt x="1034113" y="1050186"/>
                    <a:pt x="1027903" y="1026049"/>
                  </a:cubicBezTo>
                  <a:cubicBezTo>
                    <a:pt x="1023112" y="1011114"/>
                    <a:pt x="1016444" y="996855"/>
                    <a:pt x="1008043" y="983615"/>
                  </a:cubicBezTo>
                  <a:cubicBezTo>
                    <a:pt x="976058" y="926818"/>
                    <a:pt x="972143" y="868678"/>
                    <a:pt x="1004509" y="811203"/>
                  </a:cubicBezTo>
                  <a:cubicBezTo>
                    <a:pt x="1033161" y="760883"/>
                    <a:pt x="1047915" y="703819"/>
                    <a:pt x="1047286" y="645878"/>
                  </a:cubicBezTo>
                  <a:cubicBezTo>
                    <a:pt x="1047572" y="637506"/>
                    <a:pt x="1050115" y="629362"/>
                    <a:pt x="1054640" y="622313"/>
                  </a:cubicBezTo>
                  <a:cubicBezTo>
                    <a:pt x="1091968" y="555933"/>
                    <a:pt x="1126915" y="488211"/>
                    <a:pt x="1137421" y="411582"/>
                  </a:cubicBezTo>
                  <a:cubicBezTo>
                    <a:pt x="1145822" y="350089"/>
                    <a:pt x="1144384" y="288405"/>
                    <a:pt x="1122714" y="229597"/>
                  </a:cubicBezTo>
                  <a:cubicBezTo>
                    <a:pt x="1098254" y="158779"/>
                    <a:pt x="1055401" y="95791"/>
                    <a:pt x="998594" y="47117"/>
                  </a:cubicBezTo>
                  <a:cubicBezTo>
                    <a:pt x="976782" y="29687"/>
                    <a:pt x="952303" y="15876"/>
                    <a:pt x="926128" y="6218"/>
                  </a:cubicBezTo>
                  <a:cubicBezTo>
                    <a:pt x="895000" y="-5851"/>
                    <a:pt x="866454" y="-2594"/>
                    <a:pt x="842489" y="23362"/>
                  </a:cubicBezTo>
                  <a:cubicBezTo>
                    <a:pt x="833736" y="32440"/>
                    <a:pt x="823658" y="40126"/>
                    <a:pt x="812600" y="46165"/>
                  </a:cubicBezTo>
                  <a:cubicBezTo>
                    <a:pt x="801960" y="52280"/>
                    <a:pt x="792978" y="60939"/>
                    <a:pt x="786444" y="71359"/>
                  </a:cubicBezTo>
                  <a:cubicBezTo>
                    <a:pt x="777329" y="84322"/>
                    <a:pt x="780424" y="102258"/>
                    <a:pt x="793350" y="111402"/>
                  </a:cubicBezTo>
                  <a:cubicBezTo>
                    <a:pt x="793617" y="111592"/>
                    <a:pt x="793902" y="111783"/>
                    <a:pt x="794178" y="111964"/>
                  </a:cubicBezTo>
                  <a:cubicBezTo>
                    <a:pt x="813895" y="126899"/>
                    <a:pt x="838765" y="133290"/>
                    <a:pt x="863206" y="129690"/>
                  </a:cubicBezTo>
                  <a:cubicBezTo>
                    <a:pt x="883285" y="127680"/>
                    <a:pt x="903459" y="126718"/>
                    <a:pt x="923642" y="126813"/>
                  </a:cubicBezTo>
                  <a:cubicBezTo>
                    <a:pt x="928995" y="126813"/>
                    <a:pt x="930615" y="130642"/>
                    <a:pt x="933196" y="133995"/>
                  </a:cubicBezTo>
                  <a:cubicBezTo>
                    <a:pt x="984745" y="205747"/>
                    <a:pt x="997451" y="284290"/>
                    <a:pt x="973867" y="369148"/>
                  </a:cubicBezTo>
                  <a:cubicBezTo>
                    <a:pt x="967943" y="390132"/>
                    <a:pt x="960018" y="410344"/>
                    <a:pt x="952093" y="430652"/>
                  </a:cubicBezTo>
                  <a:cubicBezTo>
                    <a:pt x="940444" y="460722"/>
                    <a:pt x="918679" y="483429"/>
                    <a:pt x="898629" y="507280"/>
                  </a:cubicBezTo>
                  <a:cubicBezTo>
                    <a:pt x="888047" y="517576"/>
                    <a:pt x="873626" y="522901"/>
                    <a:pt x="858910" y="521929"/>
                  </a:cubicBezTo>
                  <a:cubicBezTo>
                    <a:pt x="814323" y="523653"/>
                    <a:pt x="769737" y="524520"/>
                    <a:pt x="725246" y="526435"/>
                  </a:cubicBezTo>
                  <a:cubicBezTo>
                    <a:pt x="662200" y="528368"/>
                    <a:pt x="600316" y="543951"/>
                    <a:pt x="543833" y="572126"/>
                  </a:cubicBezTo>
                  <a:cubicBezTo>
                    <a:pt x="507943" y="591728"/>
                    <a:pt x="476834" y="619075"/>
                    <a:pt x="452755" y="652203"/>
                  </a:cubicBezTo>
                  <a:cubicBezTo>
                    <a:pt x="416665" y="698085"/>
                    <a:pt x="385918" y="747986"/>
                    <a:pt x="342760" y="788315"/>
                  </a:cubicBezTo>
                  <a:cubicBezTo>
                    <a:pt x="293887" y="835254"/>
                    <a:pt x="230556" y="864134"/>
                    <a:pt x="163166" y="870211"/>
                  </a:cubicBezTo>
                  <a:cubicBezTo>
                    <a:pt x="146545" y="871468"/>
                    <a:pt x="129924" y="867735"/>
                    <a:pt x="115426" y="859477"/>
                  </a:cubicBezTo>
                  <a:cubicBezTo>
                    <a:pt x="101577" y="851561"/>
                    <a:pt x="94634" y="835369"/>
                    <a:pt x="98434" y="819824"/>
                  </a:cubicBezTo>
                  <a:cubicBezTo>
                    <a:pt x="101015" y="791535"/>
                    <a:pt x="125971" y="770694"/>
                    <a:pt x="154165" y="773294"/>
                  </a:cubicBezTo>
                  <a:cubicBezTo>
                    <a:pt x="157937" y="773637"/>
                    <a:pt x="161661" y="774399"/>
                    <a:pt x="165271" y="775571"/>
                  </a:cubicBezTo>
                  <a:cubicBezTo>
                    <a:pt x="177120" y="778562"/>
                    <a:pt x="188160" y="784114"/>
                    <a:pt x="197637" y="791859"/>
                  </a:cubicBezTo>
                  <a:cubicBezTo>
                    <a:pt x="203266" y="797030"/>
                    <a:pt x="210143" y="800478"/>
                    <a:pt x="216735" y="794630"/>
                  </a:cubicBezTo>
                  <a:cubicBezTo>
                    <a:pt x="222754" y="789267"/>
                    <a:pt x="223745" y="780200"/>
                    <a:pt x="219021" y="773656"/>
                  </a:cubicBezTo>
                  <a:cubicBezTo>
                    <a:pt x="211086" y="759445"/>
                    <a:pt x="198361" y="748539"/>
                    <a:pt x="183121" y="742909"/>
                  </a:cubicBezTo>
                  <a:cubicBezTo>
                    <a:pt x="137868" y="725478"/>
                    <a:pt x="92233" y="725088"/>
                    <a:pt x="52895" y="756035"/>
                  </a:cubicBezTo>
                  <a:cubicBezTo>
                    <a:pt x="-6493" y="802869"/>
                    <a:pt x="-28553" y="895500"/>
                    <a:pt x="49266" y="958232"/>
                  </a:cubicBezTo>
                  <a:cubicBezTo>
                    <a:pt x="69897" y="974433"/>
                    <a:pt x="94700" y="984406"/>
                    <a:pt x="120780" y="986968"/>
                  </a:cubicBezTo>
                  <a:cubicBezTo>
                    <a:pt x="218297" y="998922"/>
                    <a:pt x="317243" y="990235"/>
                    <a:pt x="411216" y="961489"/>
                  </a:cubicBezTo>
                  <a:cubicBezTo>
                    <a:pt x="422389" y="956698"/>
                    <a:pt x="433752" y="952202"/>
                    <a:pt x="446068" y="947887"/>
                  </a:cubicBezTo>
                  <a:close/>
                  <a:moveTo>
                    <a:pt x="108940" y="757368"/>
                  </a:moveTo>
                  <a:cubicBezTo>
                    <a:pt x="87452" y="777485"/>
                    <a:pt x="81917" y="785153"/>
                    <a:pt x="75803" y="802869"/>
                  </a:cubicBezTo>
                  <a:cubicBezTo>
                    <a:pt x="66830" y="829120"/>
                    <a:pt x="77432" y="864944"/>
                    <a:pt x="98815" y="877678"/>
                  </a:cubicBezTo>
                  <a:cubicBezTo>
                    <a:pt x="116808" y="888785"/>
                    <a:pt x="137668" y="894290"/>
                    <a:pt x="158775" y="893480"/>
                  </a:cubicBezTo>
                  <a:cubicBezTo>
                    <a:pt x="182407" y="892300"/>
                    <a:pt x="205819" y="888242"/>
                    <a:pt x="228479" y="881412"/>
                  </a:cubicBezTo>
                  <a:cubicBezTo>
                    <a:pt x="298173" y="860724"/>
                    <a:pt x="353171" y="818385"/>
                    <a:pt x="398234" y="762541"/>
                  </a:cubicBezTo>
                  <a:cubicBezTo>
                    <a:pt x="423151" y="731698"/>
                    <a:pt x="446449" y="699418"/>
                    <a:pt x="470033" y="667624"/>
                  </a:cubicBezTo>
                  <a:cubicBezTo>
                    <a:pt x="489121" y="640763"/>
                    <a:pt x="513324" y="617970"/>
                    <a:pt x="541261" y="600568"/>
                  </a:cubicBezTo>
                  <a:cubicBezTo>
                    <a:pt x="593668" y="570221"/>
                    <a:pt x="652656" y="553124"/>
                    <a:pt x="713120" y="550762"/>
                  </a:cubicBezTo>
                  <a:cubicBezTo>
                    <a:pt x="761431" y="548371"/>
                    <a:pt x="809932" y="547694"/>
                    <a:pt x="858243" y="545875"/>
                  </a:cubicBezTo>
                  <a:cubicBezTo>
                    <a:pt x="878484" y="545018"/>
                    <a:pt x="899011" y="540798"/>
                    <a:pt x="912860" y="525863"/>
                  </a:cubicBezTo>
                  <a:cubicBezTo>
                    <a:pt x="932548" y="506622"/>
                    <a:pt x="949512" y="484772"/>
                    <a:pt x="963266" y="460912"/>
                  </a:cubicBezTo>
                  <a:cubicBezTo>
                    <a:pt x="977173" y="433737"/>
                    <a:pt x="988231" y="405210"/>
                    <a:pt x="996299" y="375759"/>
                  </a:cubicBezTo>
                  <a:cubicBezTo>
                    <a:pt x="1021511" y="283138"/>
                    <a:pt x="1008814" y="197127"/>
                    <a:pt x="952284" y="118669"/>
                  </a:cubicBezTo>
                  <a:cubicBezTo>
                    <a:pt x="949779" y="115345"/>
                    <a:pt x="948474" y="111259"/>
                    <a:pt x="948559" y="107087"/>
                  </a:cubicBezTo>
                  <a:cubicBezTo>
                    <a:pt x="948559" y="97505"/>
                    <a:pt x="941406" y="92619"/>
                    <a:pt x="934148" y="96257"/>
                  </a:cubicBezTo>
                  <a:cubicBezTo>
                    <a:pt x="916575" y="105068"/>
                    <a:pt x="898153" y="100667"/>
                    <a:pt x="880198" y="102296"/>
                  </a:cubicBezTo>
                  <a:cubicBezTo>
                    <a:pt x="862254" y="103925"/>
                    <a:pt x="844680" y="109001"/>
                    <a:pt x="827211" y="100667"/>
                  </a:cubicBezTo>
                  <a:cubicBezTo>
                    <a:pt x="819572" y="97029"/>
                    <a:pt x="808113" y="96447"/>
                    <a:pt x="806780" y="86875"/>
                  </a:cubicBezTo>
                  <a:cubicBezTo>
                    <a:pt x="805446" y="77293"/>
                    <a:pt x="815276" y="72026"/>
                    <a:pt x="822725" y="67720"/>
                  </a:cubicBezTo>
                  <a:cubicBezTo>
                    <a:pt x="837431" y="58833"/>
                    <a:pt x="851014" y="48223"/>
                    <a:pt x="863206" y="36106"/>
                  </a:cubicBezTo>
                  <a:cubicBezTo>
                    <a:pt x="872998" y="25734"/>
                    <a:pt x="887504" y="21286"/>
                    <a:pt x="901401" y="24419"/>
                  </a:cubicBezTo>
                  <a:cubicBezTo>
                    <a:pt x="918137" y="28792"/>
                    <a:pt x="934196" y="35430"/>
                    <a:pt x="949141" y="44155"/>
                  </a:cubicBezTo>
                  <a:cubicBezTo>
                    <a:pt x="990193" y="64939"/>
                    <a:pt x="1019502" y="98562"/>
                    <a:pt x="1045381" y="135433"/>
                  </a:cubicBezTo>
                  <a:cubicBezTo>
                    <a:pt x="1076890" y="180172"/>
                    <a:pt x="1101902" y="228255"/>
                    <a:pt x="1110589" y="282852"/>
                  </a:cubicBezTo>
                  <a:cubicBezTo>
                    <a:pt x="1123257" y="353261"/>
                    <a:pt x="1115914" y="425822"/>
                    <a:pt x="1089396" y="492240"/>
                  </a:cubicBezTo>
                  <a:cubicBezTo>
                    <a:pt x="1074642" y="529940"/>
                    <a:pt x="1057097" y="566468"/>
                    <a:pt x="1036885" y="601530"/>
                  </a:cubicBezTo>
                  <a:cubicBezTo>
                    <a:pt x="1027722" y="614455"/>
                    <a:pt x="1022483" y="629743"/>
                    <a:pt x="1021797" y="645592"/>
                  </a:cubicBezTo>
                  <a:cubicBezTo>
                    <a:pt x="1023130" y="701580"/>
                    <a:pt x="1008234" y="756740"/>
                    <a:pt x="978925" y="804403"/>
                  </a:cubicBezTo>
                  <a:cubicBezTo>
                    <a:pt x="965028" y="828310"/>
                    <a:pt x="958104" y="855666"/>
                    <a:pt x="958970" y="883327"/>
                  </a:cubicBezTo>
                  <a:cubicBezTo>
                    <a:pt x="958970" y="925475"/>
                    <a:pt x="964504" y="965518"/>
                    <a:pt x="989431" y="1001046"/>
                  </a:cubicBezTo>
                  <a:cubicBezTo>
                    <a:pt x="994175" y="1008857"/>
                    <a:pt x="998233" y="1017067"/>
                    <a:pt x="1001557" y="1025573"/>
                  </a:cubicBezTo>
                  <a:cubicBezTo>
                    <a:pt x="1003271" y="1029307"/>
                    <a:pt x="1005281" y="1033232"/>
                    <a:pt x="1003080" y="1036774"/>
                  </a:cubicBezTo>
                  <a:cubicBezTo>
                    <a:pt x="988879" y="1040422"/>
                    <a:pt x="974134" y="1041518"/>
                    <a:pt x="959542" y="1040032"/>
                  </a:cubicBezTo>
                  <a:cubicBezTo>
                    <a:pt x="952865" y="1038984"/>
                    <a:pt x="945416" y="1037641"/>
                    <a:pt x="944359" y="1029021"/>
                  </a:cubicBezTo>
                  <a:cubicBezTo>
                    <a:pt x="941139" y="1009809"/>
                    <a:pt x="936177" y="990921"/>
                    <a:pt x="929566" y="972604"/>
                  </a:cubicBezTo>
                  <a:cubicBezTo>
                    <a:pt x="919718" y="943887"/>
                    <a:pt x="917842" y="913035"/>
                    <a:pt x="924118" y="883327"/>
                  </a:cubicBezTo>
                  <a:cubicBezTo>
                    <a:pt x="930329" y="857752"/>
                    <a:pt x="937587" y="832464"/>
                    <a:pt x="945702" y="807374"/>
                  </a:cubicBezTo>
                  <a:cubicBezTo>
                    <a:pt x="952512" y="787858"/>
                    <a:pt x="956751" y="767541"/>
                    <a:pt x="958304" y="746929"/>
                  </a:cubicBezTo>
                  <a:cubicBezTo>
                    <a:pt x="958304" y="739557"/>
                    <a:pt x="955627" y="734003"/>
                    <a:pt x="947512" y="733423"/>
                  </a:cubicBezTo>
                  <a:cubicBezTo>
                    <a:pt x="941463" y="732517"/>
                    <a:pt x="935825" y="736699"/>
                    <a:pt x="934920" y="742776"/>
                  </a:cubicBezTo>
                  <a:cubicBezTo>
                    <a:pt x="934872" y="743138"/>
                    <a:pt x="934834" y="743500"/>
                    <a:pt x="934815" y="743862"/>
                  </a:cubicBezTo>
                  <a:cubicBezTo>
                    <a:pt x="930329" y="779399"/>
                    <a:pt x="917536" y="812737"/>
                    <a:pt x="907793" y="846837"/>
                  </a:cubicBezTo>
                  <a:cubicBezTo>
                    <a:pt x="897201" y="883908"/>
                    <a:pt x="890705" y="921360"/>
                    <a:pt x="900734" y="959765"/>
                  </a:cubicBezTo>
                  <a:cubicBezTo>
                    <a:pt x="906935" y="983330"/>
                    <a:pt x="914955" y="1006609"/>
                    <a:pt x="919823" y="1030460"/>
                  </a:cubicBezTo>
                  <a:cubicBezTo>
                    <a:pt x="924699" y="1054310"/>
                    <a:pt x="919251" y="1061778"/>
                    <a:pt x="896724" y="1059673"/>
                  </a:cubicBezTo>
                  <a:cubicBezTo>
                    <a:pt x="894429" y="1059673"/>
                    <a:pt x="892133" y="1059673"/>
                    <a:pt x="889847" y="1059673"/>
                  </a:cubicBezTo>
                  <a:cubicBezTo>
                    <a:pt x="854424" y="1056510"/>
                    <a:pt x="846975" y="1050957"/>
                    <a:pt x="842108" y="1019439"/>
                  </a:cubicBezTo>
                  <a:cubicBezTo>
                    <a:pt x="835707" y="976910"/>
                    <a:pt x="827592" y="935152"/>
                    <a:pt x="803246" y="898367"/>
                  </a:cubicBezTo>
                  <a:cubicBezTo>
                    <a:pt x="796502" y="887832"/>
                    <a:pt x="795436" y="874612"/>
                    <a:pt x="800379" y="863115"/>
                  </a:cubicBezTo>
                  <a:cubicBezTo>
                    <a:pt x="808113" y="841188"/>
                    <a:pt x="814495" y="818785"/>
                    <a:pt x="819477" y="796068"/>
                  </a:cubicBezTo>
                  <a:cubicBezTo>
                    <a:pt x="826449" y="767332"/>
                    <a:pt x="831887" y="738594"/>
                    <a:pt x="825687" y="708715"/>
                  </a:cubicBezTo>
                  <a:cubicBezTo>
                    <a:pt x="824058" y="700761"/>
                    <a:pt x="820915" y="694437"/>
                    <a:pt x="811742" y="695494"/>
                  </a:cubicBezTo>
                  <a:cubicBezTo>
                    <a:pt x="802579" y="696551"/>
                    <a:pt x="799998" y="704019"/>
                    <a:pt x="801532" y="711686"/>
                  </a:cubicBezTo>
                  <a:cubicBezTo>
                    <a:pt x="807637" y="742433"/>
                    <a:pt x="799045" y="771456"/>
                    <a:pt x="793131" y="801050"/>
                  </a:cubicBezTo>
                  <a:cubicBezTo>
                    <a:pt x="787206" y="830644"/>
                    <a:pt x="771071" y="859000"/>
                    <a:pt x="773366" y="892528"/>
                  </a:cubicBezTo>
                  <a:cubicBezTo>
                    <a:pt x="716750" y="899615"/>
                    <a:pt x="661466" y="902101"/>
                    <a:pt x="609431" y="871640"/>
                  </a:cubicBezTo>
                  <a:cubicBezTo>
                    <a:pt x="631386" y="833997"/>
                    <a:pt x="639121" y="793963"/>
                    <a:pt x="643988" y="753253"/>
                  </a:cubicBezTo>
                  <a:cubicBezTo>
                    <a:pt x="647998" y="719916"/>
                    <a:pt x="638359" y="688217"/>
                    <a:pt x="629100" y="656603"/>
                  </a:cubicBezTo>
                  <a:cubicBezTo>
                    <a:pt x="627748" y="650726"/>
                    <a:pt x="621909" y="647059"/>
                    <a:pt x="616051" y="648402"/>
                  </a:cubicBezTo>
                  <a:cubicBezTo>
                    <a:pt x="615975" y="648421"/>
                    <a:pt x="615899" y="648441"/>
                    <a:pt x="615823" y="648459"/>
                  </a:cubicBezTo>
                  <a:cubicBezTo>
                    <a:pt x="609803" y="649260"/>
                    <a:pt x="605545" y="654774"/>
                    <a:pt x="606279" y="660823"/>
                  </a:cubicBezTo>
                  <a:cubicBezTo>
                    <a:pt x="606774" y="666119"/>
                    <a:pt x="607802" y="671348"/>
                    <a:pt x="609336" y="676434"/>
                  </a:cubicBezTo>
                  <a:cubicBezTo>
                    <a:pt x="616470" y="698256"/>
                    <a:pt x="620042" y="721087"/>
                    <a:pt x="619928" y="744062"/>
                  </a:cubicBezTo>
                  <a:cubicBezTo>
                    <a:pt x="616308" y="796402"/>
                    <a:pt x="598487" y="846751"/>
                    <a:pt x="568379" y="889651"/>
                  </a:cubicBezTo>
                  <a:cubicBezTo>
                    <a:pt x="551719" y="915845"/>
                    <a:pt x="541452" y="945611"/>
                    <a:pt x="538394" y="976529"/>
                  </a:cubicBezTo>
                  <a:cubicBezTo>
                    <a:pt x="535432" y="998179"/>
                    <a:pt x="540499" y="1019249"/>
                    <a:pt x="541452" y="1040518"/>
                  </a:cubicBezTo>
                  <a:cubicBezTo>
                    <a:pt x="541928" y="1051624"/>
                    <a:pt x="537155" y="1054691"/>
                    <a:pt x="527697" y="1054881"/>
                  </a:cubicBezTo>
                  <a:cubicBezTo>
                    <a:pt x="514715" y="1054881"/>
                    <a:pt x="501732" y="1054881"/>
                    <a:pt x="488845" y="1055548"/>
                  </a:cubicBezTo>
                  <a:cubicBezTo>
                    <a:pt x="474043" y="1056130"/>
                    <a:pt x="473472" y="1055548"/>
                    <a:pt x="472700" y="1040804"/>
                  </a:cubicBezTo>
                  <a:cubicBezTo>
                    <a:pt x="471081" y="1008714"/>
                    <a:pt x="474234" y="976529"/>
                    <a:pt x="472033" y="944439"/>
                  </a:cubicBezTo>
                  <a:cubicBezTo>
                    <a:pt x="471814" y="936372"/>
                    <a:pt x="473148" y="928342"/>
                    <a:pt x="475948" y="920779"/>
                  </a:cubicBezTo>
                  <a:cubicBezTo>
                    <a:pt x="483111" y="897795"/>
                    <a:pt x="487225" y="873964"/>
                    <a:pt x="488168" y="849904"/>
                  </a:cubicBezTo>
                  <a:cubicBezTo>
                    <a:pt x="488168" y="841093"/>
                    <a:pt x="487597" y="832368"/>
                    <a:pt x="476424" y="830739"/>
                  </a:cubicBezTo>
                  <a:cubicBezTo>
                    <a:pt x="468509" y="829692"/>
                    <a:pt x="463632" y="836302"/>
                    <a:pt x="463442" y="848466"/>
                  </a:cubicBezTo>
                  <a:cubicBezTo>
                    <a:pt x="462565" y="868696"/>
                    <a:pt x="459365" y="888747"/>
                    <a:pt x="453898" y="908235"/>
                  </a:cubicBezTo>
                  <a:cubicBezTo>
                    <a:pt x="452440" y="915302"/>
                    <a:pt x="447230" y="921008"/>
                    <a:pt x="440343" y="923084"/>
                  </a:cubicBezTo>
                  <a:cubicBezTo>
                    <a:pt x="348104" y="959479"/>
                    <a:pt x="252148" y="969442"/>
                    <a:pt x="153908" y="964080"/>
                  </a:cubicBezTo>
                  <a:cubicBezTo>
                    <a:pt x="127676" y="961908"/>
                    <a:pt x="102025" y="955155"/>
                    <a:pt x="78098" y="944153"/>
                  </a:cubicBezTo>
                  <a:cubicBezTo>
                    <a:pt x="39560" y="925846"/>
                    <a:pt x="18129" y="883822"/>
                    <a:pt x="25873" y="841760"/>
                  </a:cubicBezTo>
                  <a:cubicBezTo>
                    <a:pt x="34750" y="803441"/>
                    <a:pt x="65116" y="761683"/>
                    <a:pt x="108940" y="757368"/>
                  </a:cubicBezTo>
                  <a:close/>
                  <a:moveTo>
                    <a:pt x="595868" y="893766"/>
                  </a:moveTo>
                  <a:cubicBezTo>
                    <a:pt x="607898" y="899139"/>
                    <a:pt x="619356" y="904977"/>
                    <a:pt x="631482" y="909197"/>
                  </a:cubicBezTo>
                  <a:cubicBezTo>
                    <a:pt x="637006" y="910607"/>
                    <a:pt x="640911" y="915541"/>
                    <a:pt x="641035" y="921265"/>
                  </a:cubicBezTo>
                  <a:cubicBezTo>
                    <a:pt x="643331" y="961299"/>
                    <a:pt x="648474" y="1001113"/>
                    <a:pt x="656399" y="1040422"/>
                  </a:cubicBezTo>
                  <a:cubicBezTo>
                    <a:pt x="657742" y="1046547"/>
                    <a:pt x="654590" y="1048652"/>
                    <a:pt x="648865" y="1048652"/>
                  </a:cubicBezTo>
                  <a:cubicBezTo>
                    <a:pt x="640168" y="1048652"/>
                    <a:pt x="631386" y="1048652"/>
                    <a:pt x="622604" y="1048652"/>
                  </a:cubicBezTo>
                  <a:cubicBezTo>
                    <a:pt x="612736" y="1049919"/>
                    <a:pt x="603640" y="1043090"/>
                    <a:pt x="602078" y="1033232"/>
                  </a:cubicBezTo>
                  <a:cubicBezTo>
                    <a:pt x="594344" y="1004494"/>
                    <a:pt x="587943" y="976243"/>
                    <a:pt x="577923" y="948564"/>
                  </a:cubicBezTo>
                  <a:cubicBezTo>
                    <a:pt x="576389" y="944153"/>
                    <a:pt x="571427" y="940705"/>
                    <a:pt x="573817" y="934867"/>
                  </a:cubicBezTo>
                  <a:cubicBezTo>
                    <a:pt x="578390" y="919922"/>
                    <a:pt x="585752" y="905977"/>
                    <a:pt x="595487" y="89376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B41F1FF-45E9-4B0A-96E0-FA243A6CF7D7}"/>
                </a:ext>
              </a:extLst>
            </p:cNvPr>
            <p:cNvSpPr/>
            <p:nvPr/>
          </p:nvSpPr>
          <p:spPr>
            <a:xfrm>
              <a:off x="8467956" y="5543627"/>
              <a:ext cx="85728" cy="95252"/>
            </a:xfrm>
            <a:custGeom>
              <a:avLst/>
              <a:gdLst>
                <a:gd name="connsiteX0" fmla="*/ 84886 w 85728"/>
                <a:gd name="connsiteY0" fmla="*/ 11827 h 95252"/>
                <a:gd name="connsiteX1" fmla="*/ 74361 w 85728"/>
                <a:gd name="connsiteY1" fmla="*/ -489 h 95252"/>
                <a:gd name="connsiteX2" fmla="*/ 64331 w 85728"/>
                <a:gd name="connsiteY2" fmla="*/ 4417 h 95252"/>
                <a:gd name="connsiteX3" fmla="*/ 3619 w 85728"/>
                <a:gd name="connsiteY3" fmla="*/ 73540 h 95252"/>
                <a:gd name="connsiteX4" fmla="*/ 1333 w 85728"/>
                <a:gd name="connsiteY4" fmla="*/ 89151 h 95252"/>
                <a:gd name="connsiteX5" fmla="*/ 2867 w 85728"/>
                <a:gd name="connsiteY5" fmla="*/ 90866 h 95252"/>
                <a:gd name="connsiteX6" fmla="*/ 21717 w 85728"/>
                <a:gd name="connsiteY6" fmla="*/ 89713 h 95252"/>
                <a:gd name="connsiteX7" fmla="*/ 80638 w 85728"/>
                <a:gd name="connsiteY7" fmla="*/ 23571 h 95252"/>
                <a:gd name="connsiteX8" fmla="*/ 84886 w 85728"/>
                <a:gd name="connsiteY8" fmla="*/ 11827 h 9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728" h="95252">
                  <a:moveTo>
                    <a:pt x="84886" y="11827"/>
                  </a:moveTo>
                  <a:cubicBezTo>
                    <a:pt x="85305" y="5464"/>
                    <a:pt x="80600" y="-50"/>
                    <a:pt x="74361" y="-489"/>
                  </a:cubicBezTo>
                  <a:cubicBezTo>
                    <a:pt x="70418" y="-756"/>
                    <a:pt x="66607" y="1102"/>
                    <a:pt x="64331" y="4417"/>
                  </a:cubicBezTo>
                  <a:cubicBezTo>
                    <a:pt x="47243" y="30144"/>
                    <a:pt x="26821" y="53394"/>
                    <a:pt x="3619" y="73540"/>
                  </a:cubicBezTo>
                  <a:cubicBezTo>
                    <a:pt x="-1239" y="77207"/>
                    <a:pt x="-2267" y="84208"/>
                    <a:pt x="1333" y="89151"/>
                  </a:cubicBezTo>
                  <a:cubicBezTo>
                    <a:pt x="1781" y="89780"/>
                    <a:pt x="2295" y="90361"/>
                    <a:pt x="2867" y="90866"/>
                  </a:cubicBezTo>
                  <a:cubicBezTo>
                    <a:pt x="9277" y="97409"/>
                    <a:pt x="16249" y="94724"/>
                    <a:pt x="21717" y="89713"/>
                  </a:cubicBezTo>
                  <a:cubicBezTo>
                    <a:pt x="44300" y="70597"/>
                    <a:pt x="64131" y="48337"/>
                    <a:pt x="80638" y="23571"/>
                  </a:cubicBezTo>
                  <a:cubicBezTo>
                    <a:pt x="83258" y="20219"/>
                    <a:pt x="84743" y="16104"/>
                    <a:pt x="84886" y="1182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12189D2-3C64-408F-8C36-61CB491DAFF8}"/>
                </a:ext>
              </a:extLst>
            </p:cNvPr>
            <p:cNvSpPr/>
            <p:nvPr/>
          </p:nvSpPr>
          <p:spPr>
            <a:xfrm>
              <a:off x="8991829" y="5381676"/>
              <a:ext cx="47623" cy="66676"/>
            </a:xfrm>
            <a:custGeom>
              <a:avLst/>
              <a:gdLst>
                <a:gd name="connsiteX0" fmla="*/ -790 w 47623"/>
                <a:gd name="connsiteY0" fmla="*/ 12701 h 66676"/>
                <a:gd name="connsiteX1" fmla="*/ 3030 w 47623"/>
                <a:gd name="connsiteY1" fmla="*/ 23407 h 66676"/>
                <a:gd name="connsiteX2" fmla="*/ 22166 w 47623"/>
                <a:gd name="connsiteY2" fmla="*/ 54592 h 66676"/>
                <a:gd name="connsiteX3" fmla="*/ 40349 w 47623"/>
                <a:gd name="connsiteY3" fmla="*/ 64555 h 66676"/>
                <a:gd name="connsiteX4" fmla="*/ 44264 w 47623"/>
                <a:gd name="connsiteY4" fmla="*/ 42486 h 66676"/>
                <a:gd name="connsiteX5" fmla="*/ 19585 w 47623"/>
                <a:gd name="connsiteY5" fmla="*/ 3272 h 66676"/>
                <a:gd name="connsiteX6" fmla="*/ 4659 w 47623"/>
                <a:gd name="connsiteY6" fmla="*/ 1128 h 66676"/>
                <a:gd name="connsiteX7" fmla="*/ -790 w 47623"/>
                <a:gd name="connsiteY7" fmla="*/ 12701 h 6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3" h="66676">
                  <a:moveTo>
                    <a:pt x="-790" y="12701"/>
                  </a:moveTo>
                  <a:cubicBezTo>
                    <a:pt x="-1009" y="16730"/>
                    <a:pt x="401" y="20645"/>
                    <a:pt x="3030" y="23407"/>
                  </a:cubicBezTo>
                  <a:cubicBezTo>
                    <a:pt x="11583" y="31894"/>
                    <a:pt x="18156" y="42600"/>
                    <a:pt x="22166" y="54592"/>
                  </a:cubicBezTo>
                  <a:cubicBezTo>
                    <a:pt x="25804" y="63270"/>
                    <a:pt x="31739" y="69156"/>
                    <a:pt x="40349" y="64555"/>
                  </a:cubicBezTo>
                  <a:cubicBezTo>
                    <a:pt x="48960" y="59945"/>
                    <a:pt x="47521" y="50944"/>
                    <a:pt x="44264" y="42486"/>
                  </a:cubicBezTo>
                  <a:cubicBezTo>
                    <a:pt x="39415" y="27122"/>
                    <a:pt x="30881" y="13549"/>
                    <a:pt x="19585" y="3272"/>
                  </a:cubicBezTo>
                  <a:cubicBezTo>
                    <a:pt x="15479" y="-834"/>
                    <a:pt x="9545" y="-1681"/>
                    <a:pt x="4659" y="1128"/>
                  </a:cubicBezTo>
                  <a:cubicBezTo>
                    <a:pt x="1030" y="3519"/>
                    <a:pt x="-1085" y="7996"/>
                    <a:pt x="-790" y="1270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2E35647-F50B-4889-863A-CD863610A274}"/>
                </a:ext>
              </a:extLst>
            </p:cNvPr>
            <p:cNvSpPr/>
            <p:nvPr/>
          </p:nvSpPr>
          <p:spPr>
            <a:xfrm>
              <a:off x="8953803" y="4838717"/>
              <a:ext cx="19051" cy="28579"/>
            </a:xfrm>
            <a:custGeom>
              <a:avLst/>
              <a:gdLst>
                <a:gd name="connsiteX0" fmla="*/ 8576 w 19051"/>
                <a:gd name="connsiteY0" fmla="*/ -514 h 28579"/>
                <a:gd name="connsiteX1" fmla="*/ -806 w 19051"/>
                <a:gd name="connsiteY1" fmla="*/ 14307 h 28579"/>
                <a:gd name="connsiteX2" fmla="*/ 7586 w 19051"/>
                <a:gd name="connsiteY2" fmla="*/ 28051 h 28579"/>
                <a:gd name="connsiteX3" fmla="*/ 9309 w 19051"/>
                <a:gd name="connsiteY3" fmla="*/ 27918 h 28579"/>
                <a:gd name="connsiteX4" fmla="*/ 18234 w 19051"/>
                <a:gd name="connsiteY4" fmla="*/ 15440 h 28579"/>
                <a:gd name="connsiteX5" fmla="*/ 18206 w 19051"/>
                <a:gd name="connsiteY5" fmla="*/ 14059 h 28579"/>
                <a:gd name="connsiteX6" fmla="*/ 8576 w 19051"/>
                <a:gd name="connsiteY6" fmla="*/ -514 h 2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28579">
                  <a:moveTo>
                    <a:pt x="8576" y="-514"/>
                  </a:moveTo>
                  <a:cubicBezTo>
                    <a:pt x="2671" y="695"/>
                    <a:pt x="-1044" y="5144"/>
                    <a:pt x="-806" y="14307"/>
                  </a:cubicBezTo>
                  <a:cubicBezTo>
                    <a:pt x="-1044" y="21546"/>
                    <a:pt x="2709" y="27699"/>
                    <a:pt x="7586" y="28051"/>
                  </a:cubicBezTo>
                  <a:cubicBezTo>
                    <a:pt x="8157" y="28089"/>
                    <a:pt x="8729" y="28051"/>
                    <a:pt x="9309" y="27918"/>
                  </a:cubicBezTo>
                  <a:cubicBezTo>
                    <a:pt x="14091" y="28137"/>
                    <a:pt x="18073" y="22546"/>
                    <a:pt x="18234" y="15440"/>
                  </a:cubicBezTo>
                  <a:cubicBezTo>
                    <a:pt x="18234" y="14983"/>
                    <a:pt x="18234" y="14526"/>
                    <a:pt x="18206" y="14059"/>
                  </a:cubicBezTo>
                  <a:cubicBezTo>
                    <a:pt x="18206" y="4791"/>
                    <a:pt x="14482" y="448"/>
                    <a:pt x="8576" y="-51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4" name="Graphic 62">
            <a:extLst>
              <a:ext uri="{FF2B5EF4-FFF2-40B4-BE49-F238E27FC236}">
                <a16:creationId xmlns:a16="http://schemas.microsoft.com/office/drawing/2014/main" id="{FF7AB5A0-C648-45DA-AD44-A11E8072514D}"/>
              </a:ext>
            </a:extLst>
          </p:cNvPr>
          <p:cNvGrpSpPr/>
          <p:nvPr/>
        </p:nvGrpSpPr>
        <p:grpSpPr>
          <a:xfrm>
            <a:off x="10059544" y="4882423"/>
            <a:ext cx="1076334" cy="1076320"/>
            <a:chOff x="10059544" y="4882423"/>
            <a:chExt cx="1076334" cy="1076320"/>
          </a:xfrm>
          <a:solidFill>
            <a:srgbClr val="C5B6A3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582D04B-DBD9-4FBE-B754-405838113D88}"/>
                </a:ext>
              </a:extLst>
            </p:cNvPr>
            <p:cNvSpPr/>
            <p:nvPr/>
          </p:nvSpPr>
          <p:spPr>
            <a:xfrm>
              <a:off x="10059544" y="4882423"/>
              <a:ext cx="1076334" cy="1076320"/>
            </a:xfrm>
            <a:custGeom>
              <a:avLst/>
              <a:gdLst>
                <a:gd name="connsiteX0" fmla="*/ 307647 w 1076334"/>
                <a:gd name="connsiteY0" fmla="*/ 856549 h 1076320"/>
                <a:gd name="connsiteX1" fmla="*/ 289644 w 1076334"/>
                <a:gd name="connsiteY1" fmla="*/ 957866 h 1076320"/>
                <a:gd name="connsiteX2" fmla="*/ 278691 w 1076334"/>
                <a:gd name="connsiteY2" fmla="*/ 997328 h 1076320"/>
                <a:gd name="connsiteX3" fmla="*/ 288312 w 1076334"/>
                <a:gd name="connsiteY3" fmla="*/ 1022465 h 1076320"/>
                <a:gd name="connsiteX4" fmla="*/ 308980 w 1076334"/>
                <a:gd name="connsiteY4" fmla="*/ 1052249 h 1076320"/>
                <a:gd name="connsiteX5" fmla="*/ 348032 w 1076334"/>
                <a:gd name="connsiteY5" fmla="*/ 1075776 h 1076320"/>
                <a:gd name="connsiteX6" fmla="*/ 422233 w 1076334"/>
                <a:gd name="connsiteY6" fmla="*/ 1071795 h 1076320"/>
                <a:gd name="connsiteX7" fmla="*/ 455284 w 1076334"/>
                <a:gd name="connsiteY7" fmla="*/ 1044944 h 1076320"/>
                <a:gd name="connsiteX8" fmla="*/ 442044 w 1076334"/>
                <a:gd name="connsiteY8" fmla="*/ 1008234 h 1076320"/>
                <a:gd name="connsiteX9" fmla="*/ 419756 w 1076334"/>
                <a:gd name="connsiteY9" fmla="*/ 993623 h 1076320"/>
                <a:gd name="connsiteX10" fmla="*/ 410136 w 1076334"/>
                <a:gd name="connsiteY10" fmla="*/ 973420 h 1076320"/>
                <a:gd name="connsiteX11" fmla="*/ 439568 w 1076334"/>
                <a:gd name="connsiteY11" fmla="*/ 902745 h 1076320"/>
                <a:gd name="connsiteX12" fmla="*/ 464334 w 1076334"/>
                <a:gd name="connsiteY12" fmla="*/ 844404 h 1076320"/>
                <a:gd name="connsiteX13" fmla="*/ 535580 w 1076334"/>
                <a:gd name="connsiteY13" fmla="*/ 877989 h 1076320"/>
                <a:gd name="connsiteX14" fmla="*/ 553678 w 1076334"/>
                <a:gd name="connsiteY14" fmla="*/ 918214 h 1076320"/>
                <a:gd name="connsiteX15" fmla="*/ 542533 w 1076334"/>
                <a:gd name="connsiteY15" fmla="*/ 972383 h 1076320"/>
                <a:gd name="connsiteX16" fmla="*/ 563774 w 1076334"/>
                <a:gd name="connsiteY16" fmla="*/ 1026637 h 1076320"/>
                <a:gd name="connsiteX17" fmla="*/ 617972 w 1076334"/>
                <a:gd name="connsiteY17" fmla="*/ 1062689 h 1076320"/>
                <a:gd name="connsiteX18" fmla="*/ 665882 w 1076334"/>
                <a:gd name="connsiteY18" fmla="*/ 1073214 h 1076320"/>
                <a:gd name="connsiteX19" fmla="*/ 707601 w 1076334"/>
                <a:gd name="connsiteY19" fmla="*/ 1070747 h 1076320"/>
                <a:gd name="connsiteX20" fmla="*/ 732652 w 1076334"/>
                <a:gd name="connsiteY20" fmla="*/ 1066480 h 1076320"/>
                <a:gd name="connsiteX21" fmla="*/ 745226 w 1076334"/>
                <a:gd name="connsiteY21" fmla="*/ 1033657 h 1076320"/>
                <a:gd name="connsiteX22" fmla="*/ 687694 w 1076334"/>
                <a:gd name="connsiteY22" fmla="*/ 987937 h 1076320"/>
                <a:gd name="connsiteX23" fmla="*/ 660453 w 1076334"/>
                <a:gd name="connsiteY23" fmla="*/ 976554 h 1076320"/>
                <a:gd name="connsiteX24" fmla="*/ 653691 w 1076334"/>
                <a:gd name="connsiteY24" fmla="*/ 953904 h 1076320"/>
                <a:gd name="connsiteX25" fmla="*/ 655404 w 1076334"/>
                <a:gd name="connsiteY25" fmla="*/ 951418 h 1076320"/>
                <a:gd name="connsiteX26" fmla="*/ 684170 w 1076334"/>
                <a:gd name="connsiteY26" fmla="*/ 901421 h 1076320"/>
                <a:gd name="connsiteX27" fmla="*/ 698934 w 1076334"/>
                <a:gd name="connsiteY27" fmla="*/ 733229 h 1076320"/>
                <a:gd name="connsiteX28" fmla="*/ 697981 w 1076334"/>
                <a:gd name="connsiteY28" fmla="*/ 727914 h 1076320"/>
                <a:gd name="connsiteX29" fmla="*/ 792374 w 1076334"/>
                <a:gd name="connsiteY29" fmla="*/ 636464 h 1076320"/>
                <a:gd name="connsiteX30" fmla="*/ 809710 w 1076334"/>
                <a:gd name="connsiteY30" fmla="*/ 595392 h 1076320"/>
                <a:gd name="connsiteX31" fmla="*/ 821521 w 1076334"/>
                <a:gd name="connsiteY31" fmla="*/ 589697 h 1076320"/>
                <a:gd name="connsiteX32" fmla="*/ 839808 w 1076334"/>
                <a:gd name="connsiteY32" fmla="*/ 606298 h 1076320"/>
                <a:gd name="connsiteX33" fmla="*/ 848858 w 1076334"/>
                <a:gd name="connsiteY33" fmla="*/ 627834 h 1076320"/>
                <a:gd name="connsiteX34" fmla="*/ 871908 w 1076334"/>
                <a:gd name="connsiteY34" fmla="*/ 646237 h 1076320"/>
                <a:gd name="connsiteX35" fmla="*/ 898959 w 1076334"/>
                <a:gd name="connsiteY35" fmla="*/ 632197 h 1076320"/>
                <a:gd name="connsiteX36" fmla="*/ 914580 w 1076334"/>
                <a:gd name="connsiteY36" fmla="*/ 592068 h 1076320"/>
                <a:gd name="connsiteX37" fmla="*/ 925915 w 1076334"/>
                <a:gd name="connsiteY37" fmla="*/ 597383 h 1076320"/>
                <a:gd name="connsiteX38" fmla="*/ 953728 w 1076334"/>
                <a:gd name="connsiteY38" fmla="*/ 589211 h 1076320"/>
                <a:gd name="connsiteX39" fmla="*/ 956205 w 1076334"/>
                <a:gd name="connsiteY39" fmla="*/ 579457 h 1076320"/>
                <a:gd name="connsiteX40" fmla="*/ 928962 w 1076334"/>
                <a:gd name="connsiteY40" fmla="*/ 500618 h 1076320"/>
                <a:gd name="connsiteX41" fmla="*/ 892482 w 1076334"/>
                <a:gd name="connsiteY41" fmla="*/ 467710 h 1076320"/>
                <a:gd name="connsiteX42" fmla="*/ 888672 w 1076334"/>
                <a:gd name="connsiteY42" fmla="*/ 451574 h 1076320"/>
                <a:gd name="connsiteX43" fmla="*/ 904579 w 1076334"/>
                <a:gd name="connsiteY43" fmla="*/ 351972 h 1076320"/>
                <a:gd name="connsiteX44" fmla="*/ 899435 w 1076334"/>
                <a:gd name="connsiteY44" fmla="*/ 287278 h 1076320"/>
                <a:gd name="connsiteX45" fmla="*/ 1014593 w 1076334"/>
                <a:gd name="connsiteY45" fmla="*/ 251797 h 1076320"/>
                <a:gd name="connsiteX46" fmla="*/ 1070314 w 1076334"/>
                <a:gd name="connsiteY46" fmla="*/ 216507 h 1076320"/>
                <a:gd name="connsiteX47" fmla="*/ 1071933 w 1076334"/>
                <a:gd name="connsiteY47" fmla="*/ 159586 h 1076320"/>
                <a:gd name="connsiteX48" fmla="*/ 1057360 w 1076334"/>
                <a:gd name="connsiteY48" fmla="*/ 151908 h 1076320"/>
                <a:gd name="connsiteX49" fmla="*/ 1040119 w 1076334"/>
                <a:gd name="connsiteY49" fmla="*/ 154461 h 1076320"/>
                <a:gd name="connsiteX50" fmla="*/ 1025736 w 1076334"/>
                <a:gd name="connsiteY50" fmla="*/ 137583 h 1076320"/>
                <a:gd name="connsiteX51" fmla="*/ 1015164 w 1076334"/>
                <a:gd name="connsiteY51" fmla="*/ 158261 h 1076320"/>
                <a:gd name="connsiteX52" fmla="*/ 999352 w 1076334"/>
                <a:gd name="connsiteY52" fmla="*/ 162243 h 1076320"/>
                <a:gd name="connsiteX53" fmla="*/ 991637 w 1076334"/>
                <a:gd name="connsiteY53" fmla="*/ 159023 h 1076320"/>
                <a:gd name="connsiteX54" fmla="*/ 976302 w 1076334"/>
                <a:gd name="connsiteY54" fmla="*/ 151241 h 1076320"/>
                <a:gd name="connsiteX55" fmla="*/ 966682 w 1076334"/>
                <a:gd name="connsiteY55" fmla="*/ 167272 h 1076320"/>
                <a:gd name="connsiteX56" fmla="*/ 907246 w 1076334"/>
                <a:gd name="connsiteY56" fmla="*/ 150289 h 1076320"/>
                <a:gd name="connsiteX57" fmla="*/ 924962 w 1076334"/>
                <a:gd name="connsiteY57" fmla="*/ 133592 h 1076320"/>
                <a:gd name="connsiteX58" fmla="*/ 947251 w 1076334"/>
                <a:gd name="connsiteY58" fmla="*/ 150765 h 1076320"/>
                <a:gd name="connsiteX59" fmla="*/ 947823 w 1076334"/>
                <a:gd name="connsiteY59" fmla="*/ 121076 h 1076320"/>
                <a:gd name="connsiteX60" fmla="*/ 962872 w 1076334"/>
                <a:gd name="connsiteY60" fmla="*/ 115761 h 1076320"/>
                <a:gd name="connsiteX61" fmla="*/ 984494 w 1076334"/>
                <a:gd name="connsiteY61" fmla="*/ 133782 h 1076320"/>
                <a:gd name="connsiteX62" fmla="*/ 987350 w 1076334"/>
                <a:gd name="connsiteY62" fmla="*/ 108265 h 1076320"/>
                <a:gd name="connsiteX63" fmla="*/ 1003924 w 1076334"/>
                <a:gd name="connsiteY63" fmla="*/ 100587 h 1076320"/>
                <a:gd name="connsiteX64" fmla="*/ 1008686 w 1076334"/>
                <a:gd name="connsiteY64" fmla="*/ 110065 h 1076320"/>
                <a:gd name="connsiteX65" fmla="*/ 1022594 w 1076334"/>
                <a:gd name="connsiteY65" fmla="*/ 116332 h 1076320"/>
                <a:gd name="connsiteX66" fmla="*/ 1029833 w 1076334"/>
                <a:gd name="connsiteY66" fmla="*/ 104569 h 1076320"/>
                <a:gd name="connsiteX67" fmla="*/ 1040596 w 1076334"/>
                <a:gd name="connsiteY67" fmla="*/ 76108 h 1076320"/>
                <a:gd name="connsiteX68" fmla="*/ 1045454 w 1076334"/>
                <a:gd name="connsiteY68" fmla="*/ 35313 h 1076320"/>
                <a:gd name="connsiteX69" fmla="*/ 980207 w 1076334"/>
                <a:gd name="connsiteY69" fmla="*/ -444 h 1076320"/>
                <a:gd name="connsiteX70" fmla="*/ 924486 w 1076334"/>
                <a:gd name="connsiteY70" fmla="*/ 9700 h 1076320"/>
                <a:gd name="connsiteX71" fmla="*/ 852858 w 1076334"/>
                <a:gd name="connsiteY71" fmla="*/ 22225 h 1076320"/>
                <a:gd name="connsiteX72" fmla="*/ 731129 w 1076334"/>
                <a:gd name="connsiteY72" fmla="*/ 64821 h 1076320"/>
                <a:gd name="connsiteX73" fmla="*/ 667692 w 1076334"/>
                <a:gd name="connsiteY73" fmla="*/ 181026 h 1076320"/>
                <a:gd name="connsiteX74" fmla="*/ 654548 w 1076334"/>
                <a:gd name="connsiteY74" fmla="*/ 278171 h 1076320"/>
                <a:gd name="connsiteX75" fmla="*/ 577775 w 1076334"/>
                <a:gd name="connsiteY75" fmla="*/ 377965 h 1076320"/>
                <a:gd name="connsiteX76" fmla="*/ 486908 w 1076334"/>
                <a:gd name="connsiteY76" fmla="*/ 414103 h 1076320"/>
                <a:gd name="connsiteX77" fmla="*/ 316410 w 1076334"/>
                <a:gd name="connsiteY77" fmla="*/ 555645 h 1076320"/>
                <a:gd name="connsiteX78" fmla="*/ 278024 w 1076334"/>
                <a:gd name="connsiteY78" fmla="*/ 642065 h 1076320"/>
                <a:gd name="connsiteX79" fmla="*/ 265547 w 1076334"/>
                <a:gd name="connsiteY79" fmla="*/ 652590 h 1076320"/>
                <a:gd name="connsiteX80" fmla="*/ 167630 w 1076334"/>
                <a:gd name="connsiteY80" fmla="*/ 617490 h 1076320"/>
                <a:gd name="connsiteX81" fmla="*/ 151627 w 1076334"/>
                <a:gd name="connsiteY81" fmla="*/ 554978 h 1076320"/>
                <a:gd name="connsiteX82" fmla="*/ 197443 w 1076334"/>
                <a:gd name="connsiteY82" fmla="*/ 468843 h 1076320"/>
                <a:gd name="connsiteX83" fmla="*/ 291930 w 1076334"/>
                <a:gd name="connsiteY83" fmla="*/ 407845 h 1076320"/>
                <a:gd name="connsiteX84" fmla="*/ 359082 w 1076334"/>
                <a:gd name="connsiteY84" fmla="*/ 338503 h 1076320"/>
                <a:gd name="connsiteX85" fmla="*/ 360511 w 1076334"/>
                <a:gd name="connsiteY85" fmla="*/ 236805 h 1076320"/>
                <a:gd name="connsiteX86" fmla="*/ 336317 w 1076334"/>
                <a:gd name="connsiteY86" fmla="*/ 191837 h 1076320"/>
                <a:gd name="connsiteX87" fmla="*/ 321743 w 1076334"/>
                <a:gd name="connsiteY87" fmla="*/ 184636 h 1076320"/>
                <a:gd name="connsiteX88" fmla="*/ 312124 w 1076334"/>
                <a:gd name="connsiteY88" fmla="*/ 197247 h 1076320"/>
                <a:gd name="connsiteX89" fmla="*/ 308980 w 1076334"/>
                <a:gd name="connsiteY89" fmla="*/ 219355 h 1076320"/>
                <a:gd name="connsiteX90" fmla="*/ 244020 w 1076334"/>
                <a:gd name="connsiteY90" fmla="*/ 312986 h 1076320"/>
                <a:gd name="connsiteX91" fmla="*/ 112575 w 1076334"/>
                <a:gd name="connsiteY91" fmla="*/ 386024 h 1076320"/>
                <a:gd name="connsiteX92" fmla="*/ 28279 w 1076334"/>
                <a:gd name="connsiteY92" fmla="*/ 461918 h 1076320"/>
                <a:gd name="connsiteX93" fmla="*/ -487 w 1076334"/>
                <a:gd name="connsiteY93" fmla="*/ 590649 h 1076320"/>
                <a:gd name="connsiteX94" fmla="*/ 56377 w 1076334"/>
                <a:gd name="connsiteY94" fmla="*/ 740629 h 1076320"/>
                <a:gd name="connsiteX95" fmla="*/ 262975 w 1076334"/>
                <a:gd name="connsiteY95" fmla="*/ 855882 h 1076320"/>
                <a:gd name="connsiteX96" fmla="*/ 285549 w 1076334"/>
                <a:gd name="connsiteY96" fmla="*/ 856834 h 1076320"/>
                <a:gd name="connsiteX97" fmla="*/ 307647 w 1076334"/>
                <a:gd name="connsiteY97" fmla="*/ 856549 h 1076320"/>
                <a:gd name="connsiteX98" fmla="*/ 330221 w 1076334"/>
                <a:gd name="connsiteY98" fmla="*/ 230452 h 1076320"/>
                <a:gd name="connsiteX99" fmla="*/ 345937 w 1076334"/>
                <a:gd name="connsiteY99" fmla="*/ 301975 h 1076320"/>
                <a:gd name="connsiteX100" fmla="*/ 281834 w 1076334"/>
                <a:gd name="connsiteY100" fmla="*/ 386500 h 1076320"/>
                <a:gd name="connsiteX101" fmla="*/ 191918 w 1076334"/>
                <a:gd name="connsiteY101" fmla="*/ 443421 h 1076320"/>
                <a:gd name="connsiteX102" fmla="*/ 127434 w 1076334"/>
                <a:gd name="connsiteY102" fmla="*/ 575371 h 1076320"/>
                <a:gd name="connsiteX103" fmla="*/ 152580 w 1076334"/>
                <a:gd name="connsiteY103" fmla="*/ 638274 h 1076320"/>
                <a:gd name="connsiteX104" fmla="*/ 262118 w 1076334"/>
                <a:gd name="connsiteY104" fmla="*/ 677831 h 1076320"/>
                <a:gd name="connsiteX105" fmla="*/ 301361 w 1076334"/>
                <a:gd name="connsiteY105" fmla="*/ 646427 h 1076320"/>
                <a:gd name="connsiteX106" fmla="*/ 336698 w 1076334"/>
                <a:gd name="connsiteY106" fmla="*/ 567979 h 1076320"/>
                <a:gd name="connsiteX107" fmla="*/ 494432 w 1076334"/>
                <a:gd name="connsiteY107" fmla="*/ 437258 h 1076320"/>
                <a:gd name="connsiteX108" fmla="*/ 586253 w 1076334"/>
                <a:gd name="connsiteY108" fmla="*/ 400730 h 1076320"/>
                <a:gd name="connsiteX109" fmla="*/ 675788 w 1076334"/>
                <a:gd name="connsiteY109" fmla="*/ 288602 h 1076320"/>
                <a:gd name="connsiteX110" fmla="*/ 690743 w 1076334"/>
                <a:gd name="connsiteY110" fmla="*/ 182074 h 1076320"/>
                <a:gd name="connsiteX111" fmla="*/ 746940 w 1076334"/>
                <a:gd name="connsiteY111" fmla="*/ 81709 h 1076320"/>
                <a:gd name="connsiteX112" fmla="*/ 817234 w 1076334"/>
                <a:gd name="connsiteY112" fmla="*/ 50591 h 1076320"/>
                <a:gd name="connsiteX113" fmla="*/ 844857 w 1076334"/>
                <a:gd name="connsiteY113" fmla="*/ 46419 h 1076320"/>
                <a:gd name="connsiteX114" fmla="*/ 942679 w 1076334"/>
                <a:gd name="connsiteY114" fmla="*/ 28865 h 1076320"/>
                <a:gd name="connsiteX115" fmla="*/ 1018593 w 1076334"/>
                <a:gd name="connsiteY115" fmla="*/ 40818 h 1076320"/>
                <a:gd name="connsiteX116" fmla="*/ 1016211 w 1076334"/>
                <a:gd name="connsiteY116" fmla="*/ 65955 h 1076320"/>
                <a:gd name="connsiteX117" fmla="*/ 967730 w 1076334"/>
                <a:gd name="connsiteY117" fmla="*/ 88729 h 1076320"/>
                <a:gd name="connsiteX118" fmla="*/ 889719 w 1076334"/>
                <a:gd name="connsiteY118" fmla="*/ 133497 h 1076320"/>
                <a:gd name="connsiteX119" fmla="*/ 829236 w 1076334"/>
                <a:gd name="connsiteY119" fmla="*/ 149537 h 1076320"/>
                <a:gd name="connsiteX120" fmla="*/ 815805 w 1076334"/>
                <a:gd name="connsiteY120" fmla="*/ 153994 h 1076320"/>
                <a:gd name="connsiteX121" fmla="*/ 818472 w 1076334"/>
                <a:gd name="connsiteY121" fmla="*/ 168882 h 1076320"/>
                <a:gd name="connsiteX122" fmla="*/ 828093 w 1076334"/>
                <a:gd name="connsiteY122" fmla="*/ 173625 h 1076320"/>
                <a:gd name="connsiteX123" fmla="*/ 870384 w 1076334"/>
                <a:gd name="connsiteY123" fmla="*/ 172206 h 1076320"/>
                <a:gd name="connsiteX124" fmla="*/ 906483 w 1076334"/>
                <a:gd name="connsiteY124" fmla="*/ 179036 h 1076320"/>
                <a:gd name="connsiteX125" fmla="*/ 910961 w 1076334"/>
                <a:gd name="connsiteY125" fmla="*/ 182074 h 1076320"/>
                <a:gd name="connsiteX126" fmla="*/ 957823 w 1076334"/>
                <a:gd name="connsiteY126" fmla="*/ 194590 h 1076320"/>
                <a:gd name="connsiteX127" fmla="*/ 1020974 w 1076334"/>
                <a:gd name="connsiteY127" fmla="*/ 181502 h 1076320"/>
                <a:gd name="connsiteX128" fmla="*/ 1048978 w 1076334"/>
                <a:gd name="connsiteY128" fmla="*/ 177521 h 1076320"/>
                <a:gd name="connsiteX129" fmla="*/ 1018974 w 1076334"/>
                <a:gd name="connsiteY129" fmla="*/ 227318 h 1076320"/>
                <a:gd name="connsiteX130" fmla="*/ 1007354 w 1076334"/>
                <a:gd name="connsiteY130" fmla="*/ 229403 h 1076320"/>
                <a:gd name="connsiteX131" fmla="*/ 930011 w 1076334"/>
                <a:gd name="connsiteY131" fmla="*/ 250368 h 1076320"/>
                <a:gd name="connsiteX132" fmla="*/ 874575 w 1076334"/>
                <a:gd name="connsiteY132" fmla="*/ 265837 h 1076320"/>
                <a:gd name="connsiteX133" fmla="*/ 827807 w 1076334"/>
                <a:gd name="connsiteY133" fmla="*/ 249139 h 1076320"/>
                <a:gd name="connsiteX134" fmla="*/ 796566 w 1076334"/>
                <a:gd name="connsiteY134" fmla="*/ 211192 h 1076320"/>
                <a:gd name="connsiteX135" fmla="*/ 780086 w 1076334"/>
                <a:gd name="connsiteY135" fmla="*/ 206572 h 1076320"/>
                <a:gd name="connsiteX136" fmla="*/ 779706 w 1076334"/>
                <a:gd name="connsiteY136" fmla="*/ 206829 h 1076320"/>
                <a:gd name="connsiteX137" fmla="*/ 776944 w 1076334"/>
                <a:gd name="connsiteY137" fmla="*/ 223622 h 1076320"/>
                <a:gd name="connsiteX138" fmla="*/ 788279 w 1076334"/>
                <a:gd name="connsiteY138" fmla="*/ 241739 h 1076320"/>
                <a:gd name="connsiteX139" fmla="*/ 854096 w 1076334"/>
                <a:gd name="connsiteY139" fmla="*/ 288506 h 1076320"/>
                <a:gd name="connsiteX140" fmla="*/ 872003 w 1076334"/>
                <a:gd name="connsiteY140" fmla="*/ 293536 h 1076320"/>
                <a:gd name="connsiteX141" fmla="*/ 878194 w 1076334"/>
                <a:gd name="connsiteY141" fmla="*/ 312509 h 1076320"/>
                <a:gd name="connsiteX142" fmla="*/ 880194 w 1076334"/>
                <a:gd name="connsiteY142" fmla="*/ 329397 h 1076320"/>
                <a:gd name="connsiteX143" fmla="*/ 868383 w 1076334"/>
                <a:gd name="connsiteY143" fmla="*/ 432696 h 1076320"/>
                <a:gd name="connsiteX144" fmla="*/ 849238 w 1076334"/>
                <a:gd name="connsiteY144" fmla="*/ 495875 h 1076320"/>
                <a:gd name="connsiteX145" fmla="*/ 801233 w 1076334"/>
                <a:gd name="connsiteY145" fmla="*/ 464481 h 1076320"/>
                <a:gd name="connsiteX146" fmla="*/ 787611 w 1076334"/>
                <a:gd name="connsiteY146" fmla="*/ 461252 h 1076320"/>
                <a:gd name="connsiteX147" fmla="*/ 782468 w 1076334"/>
                <a:gd name="connsiteY147" fmla="*/ 475387 h 1076320"/>
                <a:gd name="connsiteX148" fmla="*/ 791136 w 1076334"/>
                <a:gd name="connsiteY148" fmla="*/ 488198 h 1076320"/>
                <a:gd name="connsiteX149" fmla="*/ 833523 w 1076334"/>
                <a:gd name="connsiteY149" fmla="*/ 515135 h 1076320"/>
                <a:gd name="connsiteX150" fmla="*/ 863145 w 1076334"/>
                <a:gd name="connsiteY150" fmla="*/ 535813 h 1076320"/>
                <a:gd name="connsiteX151" fmla="*/ 883909 w 1076334"/>
                <a:gd name="connsiteY151" fmla="*/ 607441 h 1076320"/>
                <a:gd name="connsiteX152" fmla="*/ 874289 w 1076334"/>
                <a:gd name="connsiteY152" fmla="*/ 621672 h 1076320"/>
                <a:gd name="connsiteX153" fmla="*/ 866002 w 1076334"/>
                <a:gd name="connsiteY153" fmla="*/ 607813 h 1076320"/>
                <a:gd name="connsiteX154" fmla="*/ 807234 w 1076334"/>
                <a:gd name="connsiteY154" fmla="*/ 563607 h 1076320"/>
                <a:gd name="connsiteX155" fmla="*/ 749607 w 1076334"/>
                <a:gd name="connsiteY155" fmla="*/ 542357 h 1076320"/>
                <a:gd name="connsiteX156" fmla="*/ 735605 w 1076334"/>
                <a:gd name="connsiteY156" fmla="*/ 541605 h 1076320"/>
                <a:gd name="connsiteX157" fmla="*/ 732938 w 1076334"/>
                <a:gd name="connsiteY157" fmla="*/ 556492 h 1076320"/>
                <a:gd name="connsiteX158" fmla="*/ 740463 w 1076334"/>
                <a:gd name="connsiteY158" fmla="*/ 565322 h 1076320"/>
                <a:gd name="connsiteX159" fmla="*/ 787611 w 1076334"/>
                <a:gd name="connsiteY159" fmla="*/ 585715 h 1076320"/>
                <a:gd name="connsiteX160" fmla="*/ 690837 w 1076334"/>
                <a:gd name="connsiteY160" fmla="*/ 704958 h 1076320"/>
                <a:gd name="connsiteX161" fmla="*/ 644166 w 1076334"/>
                <a:gd name="connsiteY161" fmla="*/ 656867 h 1076320"/>
                <a:gd name="connsiteX162" fmla="*/ 532436 w 1076334"/>
                <a:gd name="connsiteY162" fmla="*/ 615309 h 1076320"/>
                <a:gd name="connsiteX163" fmla="*/ 522054 w 1076334"/>
                <a:gd name="connsiteY163" fmla="*/ 616833 h 1076320"/>
                <a:gd name="connsiteX164" fmla="*/ 514340 w 1076334"/>
                <a:gd name="connsiteY164" fmla="*/ 628873 h 1076320"/>
                <a:gd name="connsiteX165" fmla="*/ 523960 w 1076334"/>
                <a:gd name="connsiteY165" fmla="*/ 638359 h 1076320"/>
                <a:gd name="connsiteX166" fmla="*/ 589397 w 1076334"/>
                <a:gd name="connsiteY166" fmla="*/ 654962 h 1076320"/>
                <a:gd name="connsiteX167" fmla="*/ 683409 w 1076334"/>
                <a:gd name="connsiteY167" fmla="*/ 783130 h 1076320"/>
                <a:gd name="connsiteX168" fmla="*/ 646547 w 1076334"/>
                <a:gd name="connsiteY168" fmla="*/ 920014 h 1076320"/>
                <a:gd name="connsiteX169" fmla="*/ 633116 w 1076334"/>
                <a:gd name="connsiteY169" fmla="*/ 941836 h 1076320"/>
                <a:gd name="connsiteX170" fmla="*/ 644450 w 1076334"/>
                <a:gd name="connsiteY170" fmla="*/ 994195 h 1076320"/>
                <a:gd name="connsiteX171" fmla="*/ 677979 w 1076334"/>
                <a:gd name="connsiteY171" fmla="*/ 1009663 h 1076320"/>
                <a:gd name="connsiteX172" fmla="*/ 717603 w 1076334"/>
                <a:gd name="connsiteY172" fmla="*/ 1031095 h 1076320"/>
                <a:gd name="connsiteX173" fmla="*/ 721509 w 1076334"/>
                <a:gd name="connsiteY173" fmla="*/ 1044668 h 1076320"/>
                <a:gd name="connsiteX174" fmla="*/ 708364 w 1076334"/>
                <a:gd name="connsiteY174" fmla="*/ 1047697 h 1076320"/>
                <a:gd name="connsiteX175" fmla="*/ 667787 w 1076334"/>
                <a:gd name="connsiteY175" fmla="*/ 1049220 h 1076320"/>
                <a:gd name="connsiteX176" fmla="*/ 620733 w 1076334"/>
                <a:gd name="connsiteY176" fmla="*/ 1035562 h 1076320"/>
                <a:gd name="connsiteX177" fmla="*/ 586253 w 1076334"/>
                <a:gd name="connsiteY177" fmla="*/ 1012406 h 1076320"/>
                <a:gd name="connsiteX178" fmla="*/ 574062 w 1076334"/>
                <a:gd name="connsiteY178" fmla="*/ 1005767 h 1076320"/>
                <a:gd name="connsiteX179" fmla="*/ 564441 w 1076334"/>
                <a:gd name="connsiteY179" fmla="*/ 980155 h 1076320"/>
                <a:gd name="connsiteX180" fmla="*/ 576348 w 1076334"/>
                <a:gd name="connsiteY180" fmla="*/ 918690 h 1076320"/>
                <a:gd name="connsiteX181" fmla="*/ 544533 w 1076334"/>
                <a:gd name="connsiteY181" fmla="*/ 856263 h 1076320"/>
                <a:gd name="connsiteX182" fmla="*/ 483954 w 1076334"/>
                <a:gd name="connsiteY182" fmla="*/ 828469 h 1076320"/>
                <a:gd name="connsiteX183" fmla="*/ 407279 w 1076334"/>
                <a:gd name="connsiteY183" fmla="*/ 742049 h 1076320"/>
                <a:gd name="connsiteX184" fmla="*/ 402135 w 1076334"/>
                <a:gd name="connsiteY184" fmla="*/ 691585 h 1076320"/>
                <a:gd name="connsiteX185" fmla="*/ 392610 w 1076334"/>
                <a:gd name="connsiteY185" fmla="*/ 678488 h 1076320"/>
                <a:gd name="connsiteX186" fmla="*/ 378799 w 1076334"/>
                <a:gd name="connsiteY186" fmla="*/ 687318 h 1076320"/>
                <a:gd name="connsiteX187" fmla="*/ 377466 w 1076334"/>
                <a:gd name="connsiteY187" fmla="*/ 695472 h 1076320"/>
                <a:gd name="connsiteX188" fmla="*/ 401944 w 1076334"/>
                <a:gd name="connsiteY188" fmla="*/ 791188 h 1076320"/>
                <a:gd name="connsiteX189" fmla="*/ 416327 w 1076334"/>
                <a:gd name="connsiteY189" fmla="*/ 810162 h 1076320"/>
                <a:gd name="connsiteX190" fmla="*/ 329364 w 1076334"/>
                <a:gd name="connsiteY190" fmla="*/ 832927 h 1076320"/>
                <a:gd name="connsiteX191" fmla="*/ 171344 w 1076334"/>
                <a:gd name="connsiteY191" fmla="*/ 804466 h 1076320"/>
                <a:gd name="connsiteX192" fmla="*/ 20087 w 1076334"/>
                <a:gd name="connsiteY192" fmla="*/ 581162 h 1076320"/>
                <a:gd name="connsiteX193" fmla="*/ 117433 w 1076334"/>
                <a:gd name="connsiteY193" fmla="*/ 409083 h 1076320"/>
                <a:gd name="connsiteX194" fmla="*/ 221446 w 1076334"/>
                <a:gd name="connsiteY194" fmla="*/ 353115 h 1076320"/>
                <a:gd name="connsiteX195" fmla="*/ 330221 w 1076334"/>
                <a:gd name="connsiteY195" fmla="*/ 230356 h 1076320"/>
                <a:gd name="connsiteX196" fmla="*/ 438140 w 1076334"/>
                <a:gd name="connsiteY196" fmla="*/ 824678 h 1076320"/>
                <a:gd name="connsiteX197" fmla="*/ 438615 w 1076334"/>
                <a:gd name="connsiteY197" fmla="*/ 839470 h 1076320"/>
                <a:gd name="connsiteX198" fmla="*/ 412994 w 1076334"/>
                <a:gd name="connsiteY198" fmla="*/ 902554 h 1076320"/>
                <a:gd name="connsiteX199" fmla="*/ 387086 w 1076334"/>
                <a:gd name="connsiteY199" fmla="*/ 968963 h 1076320"/>
                <a:gd name="connsiteX200" fmla="*/ 407659 w 1076334"/>
                <a:gd name="connsiteY200" fmla="*/ 1014216 h 1076320"/>
                <a:gd name="connsiteX201" fmla="*/ 426804 w 1076334"/>
                <a:gd name="connsiteY201" fmla="*/ 1027113 h 1076320"/>
                <a:gd name="connsiteX202" fmla="*/ 421376 w 1076334"/>
                <a:gd name="connsiteY202" fmla="*/ 1048173 h 1076320"/>
                <a:gd name="connsiteX203" fmla="*/ 409755 w 1076334"/>
                <a:gd name="connsiteY203" fmla="*/ 1050354 h 1076320"/>
                <a:gd name="connsiteX204" fmla="*/ 349557 w 1076334"/>
                <a:gd name="connsiteY204" fmla="*/ 1052726 h 1076320"/>
                <a:gd name="connsiteX205" fmla="*/ 328698 w 1076334"/>
                <a:gd name="connsiteY205" fmla="*/ 1040581 h 1076320"/>
                <a:gd name="connsiteX206" fmla="*/ 310791 w 1076334"/>
                <a:gd name="connsiteY206" fmla="*/ 1014216 h 1076320"/>
                <a:gd name="connsiteX207" fmla="*/ 304885 w 1076334"/>
                <a:gd name="connsiteY207" fmla="*/ 980250 h 1076320"/>
                <a:gd name="connsiteX208" fmla="*/ 311171 w 1076334"/>
                <a:gd name="connsiteY208" fmla="*/ 966686 h 1076320"/>
                <a:gd name="connsiteX209" fmla="*/ 332411 w 1076334"/>
                <a:gd name="connsiteY209" fmla="*/ 865750 h 1076320"/>
                <a:gd name="connsiteX210" fmla="*/ 332983 w 1076334"/>
                <a:gd name="connsiteY210" fmla="*/ 857216 h 1076320"/>
                <a:gd name="connsiteX211" fmla="*/ 438140 w 1076334"/>
                <a:gd name="connsiteY211" fmla="*/ 824583 h 1076320"/>
                <a:gd name="connsiteX212" fmla="*/ 931820 w 1076334"/>
                <a:gd name="connsiteY212" fmla="*/ 574523 h 1076320"/>
                <a:gd name="connsiteX213" fmla="*/ 913056 w 1076334"/>
                <a:gd name="connsiteY213" fmla="*/ 562760 h 1076320"/>
                <a:gd name="connsiteX214" fmla="*/ 900293 w 1076334"/>
                <a:gd name="connsiteY214" fmla="*/ 550044 h 1076320"/>
                <a:gd name="connsiteX215" fmla="*/ 876480 w 1076334"/>
                <a:gd name="connsiteY215" fmla="*/ 516563 h 1076320"/>
                <a:gd name="connsiteX216" fmla="*/ 872670 w 1076334"/>
                <a:gd name="connsiteY216" fmla="*/ 496923 h 1076320"/>
                <a:gd name="connsiteX217" fmla="*/ 877051 w 1076334"/>
                <a:gd name="connsiteY217" fmla="*/ 489141 h 1076320"/>
                <a:gd name="connsiteX218" fmla="*/ 931820 w 1076334"/>
                <a:gd name="connsiteY218" fmla="*/ 574428 h 107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076334" h="1076320">
                  <a:moveTo>
                    <a:pt x="307647" y="856549"/>
                  </a:moveTo>
                  <a:cubicBezTo>
                    <a:pt x="314981" y="893639"/>
                    <a:pt x="302599" y="925710"/>
                    <a:pt x="289644" y="957866"/>
                  </a:cubicBezTo>
                  <a:cubicBezTo>
                    <a:pt x="284025" y="970411"/>
                    <a:pt x="280405" y="983717"/>
                    <a:pt x="278691" y="997328"/>
                  </a:cubicBezTo>
                  <a:cubicBezTo>
                    <a:pt x="279453" y="1006434"/>
                    <a:pt x="282786" y="1015140"/>
                    <a:pt x="288312" y="1022465"/>
                  </a:cubicBezTo>
                  <a:cubicBezTo>
                    <a:pt x="294407" y="1032904"/>
                    <a:pt x="302884" y="1041439"/>
                    <a:pt x="308980" y="1052249"/>
                  </a:cubicBezTo>
                  <a:cubicBezTo>
                    <a:pt x="316029" y="1067175"/>
                    <a:pt x="331459" y="1076452"/>
                    <a:pt x="348032" y="1075776"/>
                  </a:cubicBezTo>
                  <a:cubicBezTo>
                    <a:pt x="372798" y="1075024"/>
                    <a:pt x="397563" y="1073690"/>
                    <a:pt x="422233" y="1071795"/>
                  </a:cubicBezTo>
                  <a:cubicBezTo>
                    <a:pt x="437854" y="1070623"/>
                    <a:pt x="451094" y="1059888"/>
                    <a:pt x="455284" y="1044944"/>
                  </a:cubicBezTo>
                  <a:cubicBezTo>
                    <a:pt x="460619" y="1029866"/>
                    <a:pt x="453189" y="1017816"/>
                    <a:pt x="442044" y="1008234"/>
                  </a:cubicBezTo>
                  <a:cubicBezTo>
                    <a:pt x="435282" y="1002481"/>
                    <a:pt x="427757" y="997566"/>
                    <a:pt x="419756" y="993623"/>
                  </a:cubicBezTo>
                  <a:cubicBezTo>
                    <a:pt x="410136" y="989070"/>
                    <a:pt x="406230" y="983574"/>
                    <a:pt x="410136" y="973420"/>
                  </a:cubicBezTo>
                  <a:cubicBezTo>
                    <a:pt x="419756" y="949894"/>
                    <a:pt x="429281" y="925986"/>
                    <a:pt x="439568" y="902745"/>
                  </a:cubicBezTo>
                  <a:cubicBezTo>
                    <a:pt x="447569" y="883771"/>
                    <a:pt x="455570" y="864807"/>
                    <a:pt x="464334" y="844404"/>
                  </a:cubicBezTo>
                  <a:cubicBezTo>
                    <a:pt x="487860" y="855415"/>
                    <a:pt x="512243" y="865940"/>
                    <a:pt x="535580" y="877989"/>
                  </a:cubicBezTo>
                  <a:cubicBezTo>
                    <a:pt x="550059" y="885857"/>
                    <a:pt x="557487" y="902297"/>
                    <a:pt x="553678" y="918214"/>
                  </a:cubicBezTo>
                  <a:cubicBezTo>
                    <a:pt x="551106" y="936482"/>
                    <a:pt x="547391" y="954570"/>
                    <a:pt x="542533" y="972383"/>
                  </a:cubicBezTo>
                  <a:cubicBezTo>
                    <a:pt x="536151" y="996567"/>
                    <a:pt x="541390" y="1014683"/>
                    <a:pt x="563774" y="1026637"/>
                  </a:cubicBezTo>
                  <a:cubicBezTo>
                    <a:pt x="583110" y="1036676"/>
                    <a:pt x="601303" y="1048763"/>
                    <a:pt x="617972" y="1062689"/>
                  </a:cubicBezTo>
                  <a:cubicBezTo>
                    <a:pt x="631401" y="1073471"/>
                    <a:pt x="649118" y="1077386"/>
                    <a:pt x="665882" y="1073214"/>
                  </a:cubicBezTo>
                  <a:cubicBezTo>
                    <a:pt x="679598" y="1071033"/>
                    <a:pt x="693790" y="1071890"/>
                    <a:pt x="707601" y="1070747"/>
                  </a:cubicBezTo>
                  <a:cubicBezTo>
                    <a:pt x="716174" y="1070766"/>
                    <a:pt x="724651" y="1069328"/>
                    <a:pt x="732652" y="1066480"/>
                  </a:cubicBezTo>
                  <a:cubicBezTo>
                    <a:pt x="744749" y="1060384"/>
                    <a:pt x="750274" y="1046172"/>
                    <a:pt x="745226" y="1033657"/>
                  </a:cubicBezTo>
                  <a:cubicBezTo>
                    <a:pt x="736748" y="1005206"/>
                    <a:pt x="713222" y="995718"/>
                    <a:pt x="687694" y="987937"/>
                  </a:cubicBezTo>
                  <a:cubicBezTo>
                    <a:pt x="678074" y="985489"/>
                    <a:pt x="668930" y="981650"/>
                    <a:pt x="660453" y="976554"/>
                  </a:cubicBezTo>
                  <a:cubicBezTo>
                    <a:pt x="652262" y="972153"/>
                    <a:pt x="649213" y="962009"/>
                    <a:pt x="653691" y="953904"/>
                  </a:cubicBezTo>
                  <a:cubicBezTo>
                    <a:pt x="654166" y="953027"/>
                    <a:pt x="654738" y="952189"/>
                    <a:pt x="655404" y="951418"/>
                  </a:cubicBezTo>
                  <a:cubicBezTo>
                    <a:pt x="665882" y="935282"/>
                    <a:pt x="675502" y="918604"/>
                    <a:pt x="684170" y="901421"/>
                  </a:cubicBezTo>
                  <a:cubicBezTo>
                    <a:pt x="706744" y="847062"/>
                    <a:pt x="717412" y="791284"/>
                    <a:pt x="698934" y="733229"/>
                  </a:cubicBezTo>
                  <a:cubicBezTo>
                    <a:pt x="698458" y="731486"/>
                    <a:pt x="698172" y="729704"/>
                    <a:pt x="697981" y="727914"/>
                  </a:cubicBezTo>
                  <a:cubicBezTo>
                    <a:pt x="737319" y="706587"/>
                    <a:pt x="769990" y="674945"/>
                    <a:pt x="792374" y="636464"/>
                  </a:cubicBezTo>
                  <a:cubicBezTo>
                    <a:pt x="799518" y="623406"/>
                    <a:pt x="805328" y="609642"/>
                    <a:pt x="809710" y="595392"/>
                  </a:cubicBezTo>
                  <a:cubicBezTo>
                    <a:pt x="812187" y="588754"/>
                    <a:pt x="815996" y="585906"/>
                    <a:pt x="821521" y="589697"/>
                  </a:cubicBezTo>
                  <a:cubicBezTo>
                    <a:pt x="828474" y="594154"/>
                    <a:pt x="834666" y="599774"/>
                    <a:pt x="839808" y="606298"/>
                  </a:cubicBezTo>
                  <a:cubicBezTo>
                    <a:pt x="843523" y="613175"/>
                    <a:pt x="846572" y="620386"/>
                    <a:pt x="848858" y="627834"/>
                  </a:cubicBezTo>
                  <a:cubicBezTo>
                    <a:pt x="852191" y="637931"/>
                    <a:pt x="861240" y="645141"/>
                    <a:pt x="871908" y="646237"/>
                  </a:cubicBezTo>
                  <a:cubicBezTo>
                    <a:pt x="883052" y="647780"/>
                    <a:pt x="893911" y="642131"/>
                    <a:pt x="898959" y="632197"/>
                  </a:cubicBezTo>
                  <a:cubicBezTo>
                    <a:pt x="905340" y="619491"/>
                    <a:pt x="909437" y="605727"/>
                    <a:pt x="914580" y="592068"/>
                  </a:cubicBezTo>
                  <a:cubicBezTo>
                    <a:pt x="916962" y="593116"/>
                    <a:pt x="921248" y="595583"/>
                    <a:pt x="925915" y="597383"/>
                  </a:cubicBezTo>
                  <a:cubicBezTo>
                    <a:pt x="935916" y="602727"/>
                    <a:pt x="948394" y="599069"/>
                    <a:pt x="953728" y="589211"/>
                  </a:cubicBezTo>
                  <a:cubicBezTo>
                    <a:pt x="955442" y="586219"/>
                    <a:pt x="956299" y="582857"/>
                    <a:pt x="956205" y="579457"/>
                  </a:cubicBezTo>
                  <a:cubicBezTo>
                    <a:pt x="960204" y="550406"/>
                    <a:pt x="950109" y="521212"/>
                    <a:pt x="928962" y="500618"/>
                  </a:cubicBezTo>
                  <a:cubicBezTo>
                    <a:pt x="917151" y="489331"/>
                    <a:pt x="904769" y="478521"/>
                    <a:pt x="892482" y="467710"/>
                  </a:cubicBezTo>
                  <a:cubicBezTo>
                    <a:pt x="887719" y="463747"/>
                    <a:pt x="886195" y="457203"/>
                    <a:pt x="888672" y="451574"/>
                  </a:cubicBezTo>
                  <a:cubicBezTo>
                    <a:pt x="898483" y="419247"/>
                    <a:pt x="903817" y="385738"/>
                    <a:pt x="904579" y="351972"/>
                  </a:cubicBezTo>
                  <a:cubicBezTo>
                    <a:pt x="904579" y="330530"/>
                    <a:pt x="901245" y="309090"/>
                    <a:pt x="899435" y="287278"/>
                  </a:cubicBezTo>
                  <a:cubicBezTo>
                    <a:pt x="936297" y="276648"/>
                    <a:pt x="971730" y="254169"/>
                    <a:pt x="1014593" y="251797"/>
                  </a:cubicBezTo>
                  <a:cubicBezTo>
                    <a:pt x="1038405" y="250559"/>
                    <a:pt x="1060122" y="241739"/>
                    <a:pt x="1070314" y="216507"/>
                  </a:cubicBezTo>
                  <a:cubicBezTo>
                    <a:pt x="1076315" y="198086"/>
                    <a:pt x="1076886" y="178321"/>
                    <a:pt x="1071933" y="159586"/>
                  </a:cubicBezTo>
                  <a:cubicBezTo>
                    <a:pt x="1070599" y="152184"/>
                    <a:pt x="1063932" y="151146"/>
                    <a:pt x="1057360" y="151908"/>
                  </a:cubicBezTo>
                  <a:cubicBezTo>
                    <a:pt x="1050692" y="152661"/>
                    <a:pt x="1046215" y="153518"/>
                    <a:pt x="1040119" y="154461"/>
                  </a:cubicBezTo>
                  <a:cubicBezTo>
                    <a:pt x="1038119" y="145736"/>
                    <a:pt x="1037357" y="135497"/>
                    <a:pt x="1025736" y="137583"/>
                  </a:cubicBezTo>
                  <a:cubicBezTo>
                    <a:pt x="1014212" y="139669"/>
                    <a:pt x="1015069" y="149155"/>
                    <a:pt x="1015164" y="158261"/>
                  </a:cubicBezTo>
                  <a:cubicBezTo>
                    <a:pt x="1010020" y="159986"/>
                    <a:pt x="1004687" y="161319"/>
                    <a:pt x="999352" y="162243"/>
                  </a:cubicBezTo>
                  <a:cubicBezTo>
                    <a:pt x="996400" y="162386"/>
                    <a:pt x="993542" y="161195"/>
                    <a:pt x="991637" y="159023"/>
                  </a:cubicBezTo>
                  <a:cubicBezTo>
                    <a:pt x="987827" y="153137"/>
                    <a:pt x="982874" y="147450"/>
                    <a:pt x="976302" y="151241"/>
                  </a:cubicBezTo>
                  <a:cubicBezTo>
                    <a:pt x="971540" y="153899"/>
                    <a:pt x="969254" y="160729"/>
                    <a:pt x="966682" y="167272"/>
                  </a:cubicBezTo>
                  <a:cubicBezTo>
                    <a:pt x="944203" y="175807"/>
                    <a:pt x="926391" y="163767"/>
                    <a:pt x="907246" y="150289"/>
                  </a:cubicBezTo>
                  <a:lnTo>
                    <a:pt x="924962" y="133592"/>
                  </a:lnTo>
                  <a:cubicBezTo>
                    <a:pt x="932106" y="140897"/>
                    <a:pt x="933154" y="157500"/>
                    <a:pt x="947251" y="150765"/>
                  </a:cubicBezTo>
                  <a:cubicBezTo>
                    <a:pt x="961347" y="144031"/>
                    <a:pt x="949061" y="131791"/>
                    <a:pt x="947823" y="121076"/>
                  </a:cubicBezTo>
                  <a:lnTo>
                    <a:pt x="962872" y="115761"/>
                  </a:lnTo>
                  <a:cubicBezTo>
                    <a:pt x="969349" y="123257"/>
                    <a:pt x="968873" y="140326"/>
                    <a:pt x="984494" y="133782"/>
                  </a:cubicBezTo>
                  <a:cubicBezTo>
                    <a:pt x="996686" y="128667"/>
                    <a:pt x="989352" y="117942"/>
                    <a:pt x="987350" y="108265"/>
                  </a:cubicBezTo>
                  <a:lnTo>
                    <a:pt x="1003924" y="100587"/>
                  </a:lnTo>
                  <a:cubicBezTo>
                    <a:pt x="1005734" y="104379"/>
                    <a:pt x="1006305" y="108550"/>
                    <a:pt x="1008686" y="110065"/>
                  </a:cubicBezTo>
                  <a:cubicBezTo>
                    <a:pt x="1012878" y="113199"/>
                    <a:pt x="1018307" y="116999"/>
                    <a:pt x="1022594" y="116332"/>
                  </a:cubicBezTo>
                  <a:cubicBezTo>
                    <a:pt x="1026975" y="115666"/>
                    <a:pt x="1030976" y="106845"/>
                    <a:pt x="1029833" y="104569"/>
                  </a:cubicBezTo>
                  <a:cubicBezTo>
                    <a:pt x="1023260" y="90719"/>
                    <a:pt x="1031642" y="84357"/>
                    <a:pt x="1040596" y="76108"/>
                  </a:cubicBezTo>
                  <a:cubicBezTo>
                    <a:pt x="1055264" y="62544"/>
                    <a:pt x="1056027" y="52106"/>
                    <a:pt x="1045454" y="35313"/>
                  </a:cubicBezTo>
                  <a:cubicBezTo>
                    <a:pt x="1032214" y="12224"/>
                    <a:pt x="1007068" y="-1587"/>
                    <a:pt x="980207" y="-444"/>
                  </a:cubicBezTo>
                  <a:cubicBezTo>
                    <a:pt x="961157" y="-511"/>
                    <a:pt x="942297" y="2928"/>
                    <a:pt x="924486" y="9700"/>
                  </a:cubicBezTo>
                  <a:cubicBezTo>
                    <a:pt x="901625" y="18149"/>
                    <a:pt x="877337" y="22388"/>
                    <a:pt x="852858" y="22225"/>
                  </a:cubicBezTo>
                  <a:cubicBezTo>
                    <a:pt x="808567" y="22454"/>
                    <a:pt x="765705" y="37465"/>
                    <a:pt x="731129" y="64821"/>
                  </a:cubicBezTo>
                  <a:cubicBezTo>
                    <a:pt x="695505" y="93911"/>
                    <a:pt x="672741" y="135602"/>
                    <a:pt x="667692" y="181026"/>
                  </a:cubicBezTo>
                  <a:cubicBezTo>
                    <a:pt x="662739" y="213373"/>
                    <a:pt x="659881" y="245911"/>
                    <a:pt x="654548" y="278171"/>
                  </a:cubicBezTo>
                  <a:cubicBezTo>
                    <a:pt x="649213" y="322768"/>
                    <a:pt x="619781" y="361001"/>
                    <a:pt x="577775" y="377965"/>
                  </a:cubicBezTo>
                  <a:cubicBezTo>
                    <a:pt x="547773" y="390767"/>
                    <a:pt x="516626" y="400730"/>
                    <a:pt x="486908" y="414103"/>
                  </a:cubicBezTo>
                  <a:cubicBezTo>
                    <a:pt x="416993" y="445793"/>
                    <a:pt x="355748" y="488579"/>
                    <a:pt x="316410" y="555645"/>
                  </a:cubicBezTo>
                  <a:cubicBezTo>
                    <a:pt x="301646" y="583553"/>
                    <a:pt x="288883" y="612432"/>
                    <a:pt x="278024" y="642065"/>
                  </a:cubicBezTo>
                  <a:cubicBezTo>
                    <a:pt x="276500" y="647751"/>
                    <a:pt x="271548" y="651923"/>
                    <a:pt x="265547" y="652590"/>
                  </a:cubicBezTo>
                  <a:cubicBezTo>
                    <a:pt x="226018" y="659800"/>
                    <a:pt x="193823" y="644722"/>
                    <a:pt x="167630" y="617490"/>
                  </a:cubicBezTo>
                  <a:cubicBezTo>
                    <a:pt x="151436" y="600517"/>
                    <a:pt x="150104" y="577180"/>
                    <a:pt x="151627" y="554978"/>
                  </a:cubicBezTo>
                  <a:cubicBezTo>
                    <a:pt x="153342" y="521002"/>
                    <a:pt x="170106" y="489484"/>
                    <a:pt x="197443" y="468843"/>
                  </a:cubicBezTo>
                  <a:cubicBezTo>
                    <a:pt x="227732" y="446812"/>
                    <a:pt x="259355" y="426457"/>
                    <a:pt x="291930" y="407845"/>
                  </a:cubicBezTo>
                  <a:cubicBezTo>
                    <a:pt x="320125" y="390919"/>
                    <a:pt x="343270" y="367021"/>
                    <a:pt x="359082" y="338503"/>
                  </a:cubicBezTo>
                  <a:cubicBezTo>
                    <a:pt x="378323" y="305013"/>
                    <a:pt x="374037" y="270580"/>
                    <a:pt x="360511" y="236805"/>
                  </a:cubicBezTo>
                  <a:cubicBezTo>
                    <a:pt x="353843" y="221136"/>
                    <a:pt x="345747" y="206077"/>
                    <a:pt x="336317" y="191837"/>
                  </a:cubicBezTo>
                  <a:cubicBezTo>
                    <a:pt x="332888" y="187265"/>
                    <a:pt x="327459" y="184589"/>
                    <a:pt x="321743" y="184636"/>
                  </a:cubicBezTo>
                  <a:cubicBezTo>
                    <a:pt x="317553" y="185484"/>
                    <a:pt x="313457" y="192313"/>
                    <a:pt x="312124" y="197247"/>
                  </a:cubicBezTo>
                  <a:cubicBezTo>
                    <a:pt x="310409" y="204515"/>
                    <a:pt x="309362" y="211906"/>
                    <a:pt x="308980" y="219355"/>
                  </a:cubicBezTo>
                  <a:cubicBezTo>
                    <a:pt x="303265" y="261379"/>
                    <a:pt x="278215" y="291640"/>
                    <a:pt x="244020" y="312986"/>
                  </a:cubicBezTo>
                  <a:cubicBezTo>
                    <a:pt x="201538" y="339351"/>
                    <a:pt x="156580" y="361744"/>
                    <a:pt x="112575" y="386024"/>
                  </a:cubicBezTo>
                  <a:cubicBezTo>
                    <a:pt x="78666" y="404083"/>
                    <a:pt x="49710" y="430143"/>
                    <a:pt x="28279" y="461918"/>
                  </a:cubicBezTo>
                  <a:cubicBezTo>
                    <a:pt x="2371" y="501190"/>
                    <a:pt x="-3059" y="545110"/>
                    <a:pt x="-487" y="590649"/>
                  </a:cubicBezTo>
                  <a:cubicBezTo>
                    <a:pt x="1608" y="645398"/>
                    <a:pt x="21612" y="698014"/>
                    <a:pt x="56377" y="740629"/>
                  </a:cubicBezTo>
                  <a:cubicBezTo>
                    <a:pt x="109812" y="805133"/>
                    <a:pt x="177630" y="846395"/>
                    <a:pt x="262975" y="855882"/>
                  </a:cubicBezTo>
                  <a:cubicBezTo>
                    <a:pt x="270499" y="856739"/>
                    <a:pt x="278024" y="856644"/>
                    <a:pt x="285549" y="856834"/>
                  </a:cubicBezTo>
                  <a:cubicBezTo>
                    <a:pt x="292979" y="857025"/>
                    <a:pt x="300123" y="856549"/>
                    <a:pt x="307647" y="856549"/>
                  </a:cubicBezTo>
                  <a:close/>
                  <a:moveTo>
                    <a:pt x="330221" y="230452"/>
                  </a:moveTo>
                  <a:cubicBezTo>
                    <a:pt x="342222" y="254740"/>
                    <a:pt x="350890" y="277886"/>
                    <a:pt x="345937" y="301975"/>
                  </a:cubicBezTo>
                  <a:cubicBezTo>
                    <a:pt x="338412" y="339922"/>
                    <a:pt x="313552" y="366107"/>
                    <a:pt x="281834" y="386500"/>
                  </a:cubicBezTo>
                  <a:cubicBezTo>
                    <a:pt x="251926" y="405474"/>
                    <a:pt x="220493" y="422361"/>
                    <a:pt x="191918" y="443421"/>
                  </a:cubicBezTo>
                  <a:cubicBezTo>
                    <a:pt x="147627" y="475673"/>
                    <a:pt x="123433" y="519307"/>
                    <a:pt x="127434" y="575371"/>
                  </a:cubicBezTo>
                  <a:cubicBezTo>
                    <a:pt x="129148" y="598802"/>
                    <a:pt x="134578" y="621577"/>
                    <a:pt x="152580" y="638274"/>
                  </a:cubicBezTo>
                  <a:cubicBezTo>
                    <a:pt x="183346" y="666725"/>
                    <a:pt x="218493" y="682851"/>
                    <a:pt x="262118" y="677831"/>
                  </a:cubicBezTo>
                  <a:cubicBezTo>
                    <a:pt x="281073" y="677841"/>
                    <a:pt x="297455" y="664744"/>
                    <a:pt x="301361" y="646427"/>
                  </a:cubicBezTo>
                  <a:cubicBezTo>
                    <a:pt x="310123" y="619062"/>
                    <a:pt x="322029" y="592744"/>
                    <a:pt x="336698" y="567979"/>
                  </a:cubicBezTo>
                  <a:cubicBezTo>
                    <a:pt x="373083" y="506029"/>
                    <a:pt x="430043" y="466757"/>
                    <a:pt x="494432" y="437258"/>
                  </a:cubicBezTo>
                  <a:cubicBezTo>
                    <a:pt x="524245" y="423590"/>
                    <a:pt x="555869" y="413732"/>
                    <a:pt x="586253" y="400730"/>
                  </a:cubicBezTo>
                  <a:cubicBezTo>
                    <a:pt x="633878" y="381490"/>
                    <a:pt x="667883" y="338941"/>
                    <a:pt x="675788" y="288602"/>
                  </a:cubicBezTo>
                  <a:cubicBezTo>
                    <a:pt x="682455" y="253407"/>
                    <a:pt x="685408" y="217459"/>
                    <a:pt x="690743" y="182074"/>
                  </a:cubicBezTo>
                  <a:cubicBezTo>
                    <a:pt x="695886" y="142755"/>
                    <a:pt x="715983" y="106864"/>
                    <a:pt x="746940" y="81709"/>
                  </a:cubicBezTo>
                  <a:cubicBezTo>
                    <a:pt x="767991" y="66622"/>
                    <a:pt x="791898" y="56030"/>
                    <a:pt x="817234" y="50591"/>
                  </a:cubicBezTo>
                  <a:cubicBezTo>
                    <a:pt x="826188" y="47791"/>
                    <a:pt x="835523" y="46390"/>
                    <a:pt x="844857" y="46419"/>
                  </a:cubicBezTo>
                  <a:cubicBezTo>
                    <a:pt x="878290" y="46829"/>
                    <a:pt x="911532" y="40866"/>
                    <a:pt x="942679" y="28865"/>
                  </a:cubicBezTo>
                  <a:cubicBezTo>
                    <a:pt x="969634" y="19377"/>
                    <a:pt x="996305" y="17863"/>
                    <a:pt x="1018593" y="40818"/>
                  </a:cubicBezTo>
                  <a:cubicBezTo>
                    <a:pt x="1029261" y="51820"/>
                    <a:pt x="1029261" y="58839"/>
                    <a:pt x="1016211" y="65955"/>
                  </a:cubicBezTo>
                  <a:cubicBezTo>
                    <a:pt x="1000781" y="75041"/>
                    <a:pt x="984589" y="82671"/>
                    <a:pt x="967730" y="88729"/>
                  </a:cubicBezTo>
                  <a:cubicBezTo>
                    <a:pt x="938298" y="98216"/>
                    <a:pt x="910198" y="109693"/>
                    <a:pt x="889719" y="133497"/>
                  </a:cubicBezTo>
                  <a:cubicBezTo>
                    <a:pt x="875147" y="151194"/>
                    <a:pt x="850762" y="157661"/>
                    <a:pt x="829236" y="149537"/>
                  </a:cubicBezTo>
                  <a:cubicBezTo>
                    <a:pt x="824283" y="148698"/>
                    <a:pt x="819235" y="150365"/>
                    <a:pt x="815805" y="153994"/>
                  </a:cubicBezTo>
                  <a:cubicBezTo>
                    <a:pt x="814853" y="159109"/>
                    <a:pt x="815805" y="164414"/>
                    <a:pt x="818472" y="168882"/>
                  </a:cubicBezTo>
                  <a:cubicBezTo>
                    <a:pt x="820758" y="171882"/>
                    <a:pt x="824283" y="173644"/>
                    <a:pt x="828093" y="173625"/>
                  </a:cubicBezTo>
                  <a:cubicBezTo>
                    <a:pt x="842285" y="173625"/>
                    <a:pt x="858001" y="177045"/>
                    <a:pt x="870384" y="172206"/>
                  </a:cubicBezTo>
                  <a:cubicBezTo>
                    <a:pt x="882671" y="166463"/>
                    <a:pt x="897244" y="169225"/>
                    <a:pt x="906483" y="179036"/>
                  </a:cubicBezTo>
                  <a:cubicBezTo>
                    <a:pt x="907817" y="180264"/>
                    <a:pt x="909341" y="181293"/>
                    <a:pt x="910961" y="182074"/>
                  </a:cubicBezTo>
                  <a:cubicBezTo>
                    <a:pt x="925915" y="188332"/>
                    <a:pt x="940488" y="197628"/>
                    <a:pt x="957823" y="194590"/>
                  </a:cubicBezTo>
                  <a:cubicBezTo>
                    <a:pt x="978968" y="190894"/>
                    <a:pt x="999924" y="185674"/>
                    <a:pt x="1020974" y="181502"/>
                  </a:cubicBezTo>
                  <a:cubicBezTo>
                    <a:pt x="1030594" y="179607"/>
                    <a:pt x="1040119" y="178750"/>
                    <a:pt x="1048978" y="177521"/>
                  </a:cubicBezTo>
                  <a:cubicBezTo>
                    <a:pt x="1054598" y="205982"/>
                    <a:pt x="1044786" y="221250"/>
                    <a:pt x="1018974" y="227318"/>
                  </a:cubicBezTo>
                  <a:cubicBezTo>
                    <a:pt x="1015164" y="228175"/>
                    <a:pt x="1011258" y="228842"/>
                    <a:pt x="1007354" y="229403"/>
                  </a:cubicBezTo>
                  <a:cubicBezTo>
                    <a:pt x="980683" y="233299"/>
                    <a:pt x="953728" y="236805"/>
                    <a:pt x="930011" y="250368"/>
                  </a:cubicBezTo>
                  <a:cubicBezTo>
                    <a:pt x="912770" y="259293"/>
                    <a:pt x="893911" y="264551"/>
                    <a:pt x="874575" y="265837"/>
                  </a:cubicBezTo>
                  <a:cubicBezTo>
                    <a:pt x="857144" y="268542"/>
                    <a:pt x="839523" y="262236"/>
                    <a:pt x="827807" y="249139"/>
                  </a:cubicBezTo>
                  <a:cubicBezTo>
                    <a:pt x="816949" y="236995"/>
                    <a:pt x="806948" y="224193"/>
                    <a:pt x="796566" y="211192"/>
                  </a:cubicBezTo>
                  <a:cubicBezTo>
                    <a:pt x="793326" y="205429"/>
                    <a:pt x="785898" y="203363"/>
                    <a:pt x="780086" y="206572"/>
                  </a:cubicBezTo>
                  <a:cubicBezTo>
                    <a:pt x="779992" y="206658"/>
                    <a:pt x="779802" y="206744"/>
                    <a:pt x="779706" y="206829"/>
                  </a:cubicBezTo>
                  <a:cubicBezTo>
                    <a:pt x="772848" y="210906"/>
                    <a:pt x="773324" y="217459"/>
                    <a:pt x="776944" y="223622"/>
                  </a:cubicBezTo>
                  <a:cubicBezTo>
                    <a:pt x="780277" y="229956"/>
                    <a:pt x="783992" y="236014"/>
                    <a:pt x="788279" y="241739"/>
                  </a:cubicBezTo>
                  <a:cubicBezTo>
                    <a:pt x="806091" y="262989"/>
                    <a:pt x="824759" y="283096"/>
                    <a:pt x="854096" y="288506"/>
                  </a:cubicBezTo>
                  <a:cubicBezTo>
                    <a:pt x="860287" y="289649"/>
                    <a:pt x="868383" y="289745"/>
                    <a:pt x="872003" y="293536"/>
                  </a:cubicBezTo>
                  <a:cubicBezTo>
                    <a:pt x="875622" y="299279"/>
                    <a:pt x="877718" y="305794"/>
                    <a:pt x="878194" y="312509"/>
                  </a:cubicBezTo>
                  <a:cubicBezTo>
                    <a:pt x="879242" y="318081"/>
                    <a:pt x="879909" y="323730"/>
                    <a:pt x="880194" y="329397"/>
                  </a:cubicBezTo>
                  <a:cubicBezTo>
                    <a:pt x="881814" y="364230"/>
                    <a:pt x="877908" y="399111"/>
                    <a:pt x="868383" y="432696"/>
                  </a:cubicBezTo>
                  <a:cubicBezTo>
                    <a:pt x="862764" y="453755"/>
                    <a:pt x="855811" y="474539"/>
                    <a:pt x="849238" y="495875"/>
                  </a:cubicBezTo>
                  <a:cubicBezTo>
                    <a:pt x="830665" y="489903"/>
                    <a:pt x="814091" y="479054"/>
                    <a:pt x="801233" y="464481"/>
                  </a:cubicBezTo>
                  <a:cubicBezTo>
                    <a:pt x="797613" y="461128"/>
                    <a:pt x="792469" y="459909"/>
                    <a:pt x="787611" y="461252"/>
                  </a:cubicBezTo>
                  <a:cubicBezTo>
                    <a:pt x="783801" y="464938"/>
                    <a:pt x="781897" y="470139"/>
                    <a:pt x="782468" y="475387"/>
                  </a:cubicBezTo>
                  <a:cubicBezTo>
                    <a:pt x="783706" y="480568"/>
                    <a:pt x="786755" y="485122"/>
                    <a:pt x="791136" y="488198"/>
                  </a:cubicBezTo>
                  <a:cubicBezTo>
                    <a:pt x="804852" y="497685"/>
                    <a:pt x="819997" y="506029"/>
                    <a:pt x="833523" y="515135"/>
                  </a:cubicBezTo>
                  <a:cubicBezTo>
                    <a:pt x="844095" y="520907"/>
                    <a:pt x="854096" y="527841"/>
                    <a:pt x="863145" y="535813"/>
                  </a:cubicBezTo>
                  <a:cubicBezTo>
                    <a:pt x="882005" y="554559"/>
                    <a:pt x="889910" y="581619"/>
                    <a:pt x="883909" y="607441"/>
                  </a:cubicBezTo>
                  <a:cubicBezTo>
                    <a:pt x="882766" y="612556"/>
                    <a:pt x="877528" y="616928"/>
                    <a:pt x="874289" y="621672"/>
                  </a:cubicBezTo>
                  <a:cubicBezTo>
                    <a:pt x="870955" y="617395"/>
                    <a:pt x="868193" y="612747"/>
                    <a:pt x="866002" y="607813"/>
                  </a:cubicBezTo>
                  <a:cubicBezTo>
                    <a:pt x="856382" y="579362"/>
                    <a:pt x="838094" y="563893"/>
                    <a:pt x="807234" y="563607"/>
                  </a:cubicBezTo>
                  <a:cubicBezTo>
                    <a:pt x="785516" y="563607"/>
                    <a:pt x="765228" y="559626"/>
                    <a:pt x="749607" y="542357"/>
                  </a:cubicBezTo>
                  <a:cubicBezTo>
                    <a:pt x="745416" y="539671"/>
                    <a:pt x="740082" y="539385"/>
                    <a:pt x="735605" y="541605"/>
                  </a:cubicBezTo>
                  <a:cubicBezTo>
                    <a:pt x="732843" y="546043"/>
                    <a:pt x="731890" y="551377"/>
                    <a:pt x="732938" y="556492"/>
                  </a:cubicBezTo>
                  <a:cubicBezTo>
                    <a:pt x="733415" y="559721"/>
                    <a:pt x="737605" y="562760"/>
                    <a:pt x="740463" y="565322"/>
                  </a:cubicBezTo>
                  <a:cubicBezTo>
                    <a:pt x="753322" y="577295"/>
                    <a:pt x="769990" y="584496"/>
                    <a:pt x="787611" y="585715"/>
                  </a:cubicBezTo>
                  <a:cubicBezTo>
                    <a:pt x="771133" y="635816"/>
                    <a:pt x="736748" y="678231"/>
                    <a:pt x="690837" y="704958"/>
                  </a:cubicBezTo>
                  <a:cubicBezTo>
                    <a:pt x="676265" y="687985"/>
                    <a:pt x="660739" y="671916"/>
                    <a:pt x="644166" y="656867"/>
                  </a:cubicBezTo>
                  <a:cubicBezTo>
                    <a:pt x="612066" y="630778"/>
                    <a:pt x="571680" y="624043"/>
                    <a:pt x="532436" y="615309"/>
                  </a:cubicBezTo>
                  <a:cubicBezTo>
                    <a:pt x="528912" y="614481"/>
                    <a:pt x="525198" y="615014"/>
                    <a:pt x="522054" y="616833"/>
                  </a:cubicBezTo>
                  <a:cubicBezTo>
                    <a:pt x="518055" y="619748"/>
                    <a:pt x="515292" y="624053"/>
                    <a:pt x="514340" y="628873"/>
                  </a:cubicBezTo>
                  <a:cubicBezTo>
                    <a:pt x="514340" y="632102"/>
                    <a:pt x="520055" y="636940"/>
                    <a:pt x="523960" y="638359"/>
                  </a:cubicBezTo>
                  <a:cubicBezTo>
                    <a:pt x="545676" y="644342"/>
                    <a:pt x="567870" y="647847"/>
                    <a:pt x="589397" y="654962"/>
                  </a:cubicBezTo>
                  <a:cubicBezTo>
                    <a:pt x="651499" y="673936"/>
                    <a:pt x="680741" y="725066"/>
                    <a:pt x="683409" y="783130"/>
                  </a:cubicBezTo>
                  <a:cubicBezTo>
                    <a:pt x="685790" y="831431"/>
                    <a:pt x="672930" y="879275"/>
                    <a:pt x="646547" y="920014"/>
                  </a:cubicBezTo>
                  <a:cubicBezTo>
                    <a:pt x="641974" y="927224"/>
                    <a:pt x="636927" y="934340"/>
                    <a:pt x="633116" y="941836"/>
                  </a:cubicBezTo>
                  <a:cubicBezTo>
                    <a:pt x="622353" y="959514"/>
                    <a:pt x="627306" y="982412"/>
                    <a:pt x="644450" y="994195"/>
                  </a:cubicBezTo>
                  <a:cubicBezTo>
                    <a:pt x="654929" y="1000786"/>
                    <a:pt x="666168" y="1005986"/>
                    <a:pt x="677979" y="1009663"/>
                  </a:cubicBezTo>
                  <a:cubicBezTo>
                    <a:pt x="692361" y="1014778"/>
                    <a:pt x="708269" y="1017245"/>
                    <a:pt x="717603" y="1031095"/>
                  </a:cubicBezTo>
                  <a:cubicBezTo>
                    <a:pt x="719603" y="1035390"/>
                    <a:pt x="720936" y="1039962"/>
                    <a:pt x="721509" y="1044668"/>
                  </a:cubicBezTo>
                  <a:cubicBezTo>
                    <a:pt x="717317" y="1046077"/>
                    <a:pt x="712840" y="1047097"/>
                    <a:pt x="708364" y="1047697"/>
                  </a:cubicBezTo>
                  <a:cubicBezTo>
                    <a:pt x="694838" y="1047011"/>
                    <a:pt x="681218" y="1047516"/>
                    <a:pt x="667787" y="1049220"/>
                  </a:cubicBezTo>
                  <a:cubicBezTo>
                    <a:pt x="650737" y="1053307"/>
                    <a:pt x="632830" y="1048097"/>
                    <a:pt x="620733" y="1035562"/>
                  </a:cubicBezTo>
                  <a:cubicBezTo>
                    <a:pt x="609780" y="1027018"/>
                    <a:pt x="598254" y="1019293"/>
                    <a:pt x="586253" y="1012406"/>
                  </a:cubicBezTo>
                  <a:cubicBezTo>
                    <a:pt x="582253" y="1009949"/>
                    <a:pt x="577871" y="1008330"/>
                    <a:pt x="574062" y="1005767"/>
                  </a:cubicBezTo>
                  <a:cubicBezTo>
                    <a:pt x="563298" y="998557"/>
                    <a:pt x="561965" y="992775"/>
                    <a:pt x="564441" y="980155"/>
                  </a:cubicBezTo>
                  <a:cubicBezTo>
                    <a:pt x="569489" y="959876"/>
                    <a:pt x="573394" y="939369"/>
                    <a:pt x="576348" y="918690"/>
                  </a:cubicBezTo>
                  <a:cubicBezTo>
                    <a:pt x="581015" y="893172"/>
                    <a:pt x="567966" y="867702"/>
                    <a:pt x="544533" y="856263"/>
                  </a:cubicBezTo>
                  <a:cubicBezTo>
                    <a:pt x="524722" y="846214"/>
                    <a:pt x="504243" y="837289"/>
                    <a:pt x="483954" y="828469"/>
                  </a:cubicBezTo>
                  <a:cubicBezTo>
                    <a:pt x="445568" y="811019"/>
                    <a:pt x="416804" y="784168"/>
                    <a:pt x="407279" y="742049"/>
                  </a:cubicBezTo>
                  <a:cubicBezTo>
                    <a:pt x="404230" y="725380"/>
                    <a:pt x="402516" y="708502"/>
                    <a:pt x="402135" y="691585"/>
                  </a:cubicBezTo>
                  <a:cubicBezTo>
                    <a:pt x="402135" y="684947"/>
                    <a:pt x="400230" y="678203"/>
                    <a:pt x="392610" y="678488"/>
                  </a:cubicBezTo>
                  <a:cubicBezTo>
                    <a:pt x="387752" y="678488"/>
                    <a:pt x="382990" y="683613"/>
                    <a:pt x="378799" y="687318"/>
                  </a:cubicBezTo>
                  <a:cubicBezTo>
                    <a:pt x="377180" y="688832"/>
                    <a:pt x="377466" y="692719"/>
                    <a:pt x="377466" y="695472"/>
                  </a:cubicBezTo>
                  <a:cubicBezTo>
                    <a:pt x="376037" y="729066"/>
                    <a:pt x="384514" y="762318"/>
                    <a:pt x="401944" y="791188"/>
                  </a:cubicBezTo>
                  <a:cubicBezTo>
                    <a:pt x="406325" y="797922"/>
                    <a:pt x="411565" y="803999"/>
                    <a:pt x="416327" y="810162"/>
                  </a:cubicBezTo>
                  <a:cubicBezTo>
                    <a:pt x="389372" y="827612"/>
                    <a:pt x="359749" y="831889"/>
                    <a:pt x="329364" y="832927"/>
                  </a:cubicBezTo>
                  <a:cubicBezTo>
                    <a:pt x="274500" y="834918"/>
                    <a:pt x="220683" y="831222"/>
                    <a:pt x="171344" y="804466"/>
                  </a:cubicBezTo>
                  <a:cubicBezTo>
                    <a:pt x="81809" y="755993"/>
                    <a:pt x="25707" y="685508"/>
                    <a:pt x="20087" y="581162"/>
                  </a:cubicBezTo>
                  <a:cubicBezTo>
                    <a:pt x="15896" y="503276"/>
                    <a:pt x="50948" y="447212"/>
                    <a:pt x="117433" y="409083"/>
                  </a:cubicBezTo>
                  <a:cubicBezTo>
                    <a:pt x="151436" y="389443"/>
                    <a:pt x="186870" y="371898"/>
                    <a:pt x="221446" y="353115"/>
                  </a:cubicBezTo>
                  <a:cubicBezTo>
                    <a:pt x="273166" y="326359"/>
                    <a:pt x="315362" y="292021"/>
                    <a:pt x="330221" y="230356"/>
                  </a:cubicBezTo>
                  <a:close/>
                  <a:moveTo>
                    <a:pt x="438140" y="824678"/>
                  </a:moveTo>
                  <a:cubicBezTo>
                    <a:pt x="439092" y="829555"/>
                    <a:pt x="439283" y="834555"/>
                    <a:pt x="438615" y="839470"/>
                  </a:cubicBezTo>
                  <a:cubicBezTo>
                    <a:pt x="430424" y="860625"/>
                    <a:pt x="421566" y="881494"/>
                    <a:pt x="412994" y="902554"/>
                  </a:cubicBezTo>
                  <a:cubicBezTo>
                    <a:pt x="404421" y="923614"/>
                    <a:pt x="394324" y="946293"/>
                    <a:pt x="387086" y="968963"/>
                  </a:cubicBezTo>
                  <a:cubicBezTo>
                    <a:pt x="379942" y="991633"/>
                    <a:pt x="387086" y="1002929"/>
                    <a:pt x="407659" y="1014216"/>
                  </a:cubicBezTo>
                  <a:cubicBezTo>
                    <a:pt x="414612" y="1017673"/>
                    <a:pt x="420994" y="1022007"/>
                    <a:pt x="426804" y="1027113"/>
                  </a:cubicBezTo>
                  <a:cubicBezTo>
                    <a:pt x="435282" y="1034990"/>
                    <a:pt x="432519" y="1044572"/>
                    <a:pt x="421376" y="1048173"/>
                  </a:cubicBezTo>
                  <a:cubicBezTo>
                    <a:pt x="417565" y="1049373"/>
                    <a:pt x="413660" y="1050106"/>
                    <a:pt x="409755" y="1050354"/>
                  </a:cubicBezTo>
                  <a:cubicBezTo>
                    <a:pt x="389657" y="1051211"/>
                    <a:pt x="369559" y="1051783"/>
                    <a:pt x="349557" y="1052726"/>
                  </a:cubicBezTo>
                  <a:cubicBezTo>
                    <a:pt x="340699" y="1053431"/>
                    <a:pt x="332317" y="1048573"/>
                    <a:pt x="328698" y="1040581"/>
                  </a:cubicBezTo>
                  <a:cubicBezTo>
                    <a:pt x="323744" y="1031142"/>
                    <a:pt x="317744" y="1022293"/>
                    <a:pt x="310791" y="1014216"/>
                  </a:cubicBezTo>
                  <a:cubicBezTo>
                    <a:pt x="301170" y="1005577"/>
                    <a:pt x="298694" y="991546"/>
                    <a:pt x="304885" y="980250"/>
                  </a:cubicBezTo>
                  <a:cubicBezTo>
                    <a:pt x="306790" y="975697"/>
                    <a:pt x="309171" y="971239"/>
                    <a:pt x="311171" y="966686"/>
                  </a:cubicBezTo>
                  <a:cubicBezTo>
                    <a:pt x="325173" y="934530"/>
                    <a:pt x="336126" y="901611"/>
                    <a:pt x="332411" y="865750"/>
                  </a:cubicBezTo>
                  <a:cubicBezTo>
                    <a:pt x="332411" y="862892"/>
                    <a:pt x="332602" y="860054"/>
                    <a:pt x="332983" y="857216"/>
                  </a:cubicBezTo>
                  <a:cubicBezTo>
                    <a:pt x="370036" y="854463"/>
                    <a:pt x="405469" y="849434"/>
                    <a:pt x="438140" y="824583"/>
                  </a:cubicBezTo>
                  <a:close/>
                  <a:moveTo>
                    <a:pt x="931820" y="574523"/>
                  </a:moveTo>
                  <a:cubicBezTo>
                    <a:pt x="926010" y="569941"/>
                    <a:pt x="919723" y="565989"/>
                    <a:pt x="913056" y="562760"/>
                  </a:cubicBezTo>
                  <a:cubicBezTo>
                    <a:pt x="906103" y="560388"/>
                    <a:pt x="903531" y="555645"/>
                    <a:pt x="900293" y="550044"/>
                  </a:cubicBezTo>
                  <a:cubicBezTo>
                    <a:pt x="893720" y="538014"/>
                    <a:pt x="885719" y="526774"/>
                    <a:pt x="876480" y="516563"/>
                  </a:cubicBezTo>
                  <a:cubicBezTo>
                    <a:pt x="869622" y="509725"/>
                    <a:pt x="867622" y="504705"/>
                    <a:pt x="872670" y="496923"/>
                  </a:cubicBezTo>
                  <a:cubicBezTo>
                    <a:pt x="874289" y="494361"/>
                    <a:pt x="875718" y="491608"/>
                    <a:pt x="877051" y="489141"/>
                  </a:cubicBezTo>
                  <a:cubicBezTo>
                    <a:pt x="906483" y="510296"/>
                    <a:pt x="935440" y="531165"/>
                    <a:pt x="931820" y="5744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03E88EF-D482-4567-A235-7A72AB04EE7C}"/>
                </a:ext>
              </a:extLst>
            </p:cNvPr>
            <p:cNvSpPr/>
            <p:nvPr/>
          </p:nvSpPr>
          <p:spPr>
            <a:xfrm>
              <a:off x="10269163" y="5634925"/>
              <a:ext cx="152403" cy="28576"/>
            </a:xfrm>
            <a:custGeom>
              <a:avLst/>
              <a:gdLst>
                <a:gd name="connsiteX0" fmla="*/ 140319 w 152403"/>
                <a:gd name="connsiteY0" fmla="*/ 23952 h 28576"/>
                <a:gd name="connsiteX1" fmla="*/ 150224 w 152403"/>
                <a:gd name="connsiteY1" fmla="*/ 18208 h 28576"/>
                <a:gd name="connsiteX2" fmla="*/ 150987 w 152403"/>
                <a:gd name="connsiteY2" fmla="*/ 11455 h 28576"/>
                <a:gd name="connsiteX3" fmla="*/ 135652 w 152403"/>
                <a:gd name="connsiteY3" fmla="*/ 4292 h 28576"/>
                <a:gd name="connsiteX4" fmla="*/ 16399 w 152403"/>
                <a:gd name="connsiteY4" fmla="*/ 205 h 28576"/>
                <a:gd name="connsiteX5" fmla="*/ -747 w 152403"/>
                <a:gd name="connsiteY5" fmla="*/ 7207 h 28576"/>
                <a:gd name="connsiteX6" fmla="*/ -79 w 152403"/>
                <a:gd name="connsiteY6" fmla="*/ 13874 h 28576"/>
                <a:gd name="connsiteX7" fmla="*/ 11922 w 152403"/>
                <a:gd name="connsiteY7" fmla="*/ 20208 h 28576"/>
                <a:gd name="connsiteX8" fmla="*/ 140319 w 152403"/>
                <a:gd name="connsiteY8" fmla="*/ 23952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03" h="28576">
                  <a:moveTo>
                    <a:pt x="140319" y="23952"/>
                  </a:moveTo>
                  <a:cubicBezTo>
                    <a:pt x="144414" y="23418"/>
                    <a:pt x="148034" y="21323"/>
                    <a:pt x="150224" y="18208"/>
                  </a:cubicBezTo>
                  <a:cubicBezTo>
                    <a:pt x="151367" y="16103"/>
                    <a:pt x="151653" y="13712"/>
                    <a:pt x="150987" y="11455"/>
                  </a:cubicBezTo>
                  <a:cubicBezTo>
                    <a:pt x="149367" y="4044"/>
                    <a:pt x="142414" y="2625"/>
                    <a:pt x="135652" y="4292"/>
                  </a:cubicBezTo>
                  <a:cubicBezTo>
                    <a:pt x="95361" y="14121"/>
                    <a:pt x="56023" y="7292"/>
                    <a:pt x="16399" y="205"/>
                  </a:cubicBezTo>
                  <a:cubicBezTo>
                    <a:pt x="8587" y="-1204"/>
                    <a:pt x="1159" y="-1290"/>
                    <a:pt x="-747" y="7207"/>
                  </a:cubicBezTo>
                  <a:cubicBezTo>
                    <a:pt x="-1318" y="9435"/>
                    <a:pt x="-1127" y="11778"/>
                    <a:pt x="-79" y="13874"/>
                  </a:cubicBezTo>
                  <a:cubicBezTo>
                    <a:pt x="2682" y="17493"/>
                    <a:pt x="7064" y="19808"/>
                    <a:pt x="11922" y="20208"/>
                  </a:cubicBezTo>
                  <a:cubicBezTo>
                    <a:pt x="11922" y="20208"/>
                    <a:pt x="90503" y="35039"/>
                    <a:pt x="140319" y="2395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E367F7C-3394-443C-AA61-466B108372F4}"/>
                </a:ext>
              </a:extLst>
            </p:cNvPr>
            <p:cNvSpPr/>
            <p:nvPr/>
          </p:nvSpPr>
          <p:spPr>
            <a:xfrm>
              <a:off x="10859725" y="5187234"/>
              <a:ext cx="28566" cy="85726"/>
            </a:xfrm>
            <a:custGeom>
              <a:avLst/>
              <a:gdLst>
                <a:gd name="connsiteX0" fmla="*/ 21150 w 28566"/>
                <a:gd name="connsiteY0" fmla="*/ -464 h 85726"/>
                <a:gd name="connsiteX1" fmla="*/ 10672 w 28566"/>
                <a:gd name="connsiteY1" fmla="*/ 7403 h 85726"/>
                <a:gd name="connsiteX2" fmla="*/ -663 w 28566"/>
                <a:gd name="connsiteY2" fmla="*/ 71383 h 85726"/>
                <a:gd name="connsiteX3" fmla="*/ 7148 w 28566"/>
                <a:gd name="connsiteY3" fmla="*/ 84832 h 85726"/>
                <a:gd name="connsiteX4" fmla="*/ 15149 w 28566"/>
                <a:gd name="connsiteY4" fmla="*/ 84022 h 85726"/>
                <a:gd name="connsiteX5" fmla="*/ 20007 w 28566"/>
                <a:gd name="connsiteY5" fmla="*/ 77222 h 85726"/>
                <a:gd name="connsiteX6" fmla="*/ 21150 w 28566"/>
                <a:gd name="connsiteY6" fmla="*/ -464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6" h="85726">
                  <a:moveTo>
                    <a:pt x="21150" y="-464"/>
                  </a:moveTo>
                  <a:cubicBezTo>
                    <a:pt x="16101" y="-950"/>
                    <a:pt x="11529" y="2488"/>
                    <a:pt x="10672" y="7403"/>
                  </a:cubicBezTo>
                  <a:cubicBezTo>
                    <a:pt x="6195" y="28615"/>
                    <a:pt x="2766" y="49999"/>
                    <a:pt x="-663" y="71383"/>
                  </a:cubicBezTo>
                  <a:cubicBezTo>
                    <a:pt x="-2281" y="77231"/>
                    <a:pt x="1147" y="83241"/>
                    <a:pt x="7148" y="84832"/>
                  </a:cubicBezTo>
                  <a:cubicBezTo>
                    <a:pt x="9814" y="85546"/>
                    <a:pt x="12672" y="85261"/>
                    <a:pt x="15149" y="84022"/>
                  </a:cubicBezTo>
                  <a:cubicBezTo>
                    <a:pt x="17626" y="82480"/>
                    <a:pt x="19339" y="80031"/>
                    <a:pt x="20007" y="77222"/>
                  </a:cubicBezTo>
                  <a:cubicBezTo>
                    <a:pt x="23531" y="66525"/>
                    <a:pt x="34294" y="2279"/>
                    <a:pt x="21150" y="-46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5ED5E5B-2B2A-4AD6-815A-F33AE3DD6CE2}"/>
                </a:ext>
              </a:extLst>
            </p:cNvPr>
            <p:cNvSpPr/>
            <p:nvPr/>
          </p:nvSpPr>
          <p:spPr>
            <a:xfrm>
              <a:off x="10898416" y="4939811"/>
              <a:ext cx="19050" cy="28575"/>
            </a:xfrm>
            <a:custGeom>
              <a:avLst/>
              <a:gdLst>
                <a:gd name="connsiteX0" fmla="*/ 17987 w 19050"/>
                <a:gd name="connsiteY0" fmla="*/ 13778 h 28575"/>
                <a:gd name="connsiteX1" fmla="*/ 8462 w 19050"/>
                <a:gd name="connsiteY1" fmla="*/ 28065 h 28575"/>
                <a:gd name="connsiteX2" fmla="*/ -1063 w 19050"/>
                <a:gd name="connsiteY2" fmla="*/ 13778 h 28575"/>
                <a:gd name="connsiteX3" fmla="*/ 8462 w 19050"/>
                <a:gd name="connsiteY3" fmla="*/ -510 h 28575"/>
                <a:gd name="connsiteX4" fmla="*/ 17987 w 19050"/>
                <a:gd name="connsiteY4" fmla="*/ 1377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28575">
                  <a:moveTo>
                    <a:pt x="17987" y="13778"/>
                  </a:moveTo>
                  <a:cubicBezTo>
                    <a:pt x="17987" y="21674"/>
                    <a:pt x="13701" y="28065"/>
                    <a:pt x="8462" y="28065"/>
                  </a:cubicBezTo>
                  <a:cubicBezTo>
                    <a:pt x="3223" y="28065"/>
                    <a:pt x="-1063" y="21674"/>
                    <a:pt x="-1063" y="13778"/>
                  </a:cubicBezTo>
                  <a:cubicBezTo>
                    <a:pt x="-1063" y="5891"/>
                    <a:pt x="3223" y="-510"/>
                    <a:pt x="8462" y="-510"/>
                  </a:cubicBezTo>
                  <a:cubicBezTo>
                    <a:pt x="13701" y="-510"/>
                    <a:pt x="17987" y="5891"/>
                    <a:pt x="17987" y="1377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983B4FC-4534-4E92-BB46-EAE67BDE5349}"/>
                </a:ext>
              </a:extLst>
            </p:cNvPr>
            <p:cNvSpPr/>
            <p:nvPr/>
          </p:nvSpPr>
          <p:spPr>
            <a:xfrm>
              <a:off x="10212616" y="5616086"/>
              <a:ext cx="28575" cy="28575"/>
            </a:xfrm>
            <a:custGeom>
              <a:avLst/>
              <a:gdLst>
                <a:gd name="connsiteX0" fmla="*/ 27512 w 28575"/>
                <a:gd name="connsiteY0" fmla="*/ 13778 h 28575"/>
                <a:gd name="connsiteX1" fmla="*/ 13225 w 28575"/>
                <a:gd name="connsiteY1" fmla="*/ 28065 h 28575"/>
                <a:gd name="connsiteX2" fmla="*/ -1063 w 28575"/>
                <a:gd name="connsiteY2" fmla="*/ 13778 h 28575"/>
                <a:gd name="connsiteX3" fmla="*/ 13225 w 28575"/>
                <a:gd name="connsiteY3" fmla="*/ -510 h 28575"/>
                <a:gd name="connsiteX4" fmla="*/ 27512 w 28575"/>
                <a:gd name="connsiteY4" fmla="*/ 1377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7512" y="13778"/>
                  </a:moveTo>
                  <a:cubicBezTo>
                    <a:pt x="27512" y="21674"/>
                    <a:pt x="21130" y="28065"/>
                    <a:pt x="13225" y="28065"/>
                  </a:cubicBezTo>
                  <a:cubicBezTo>
                    <a:pt x="5319" y="28065"/>
                    <a:pt x="-1063" y="21674"/>
                    <a:pt x="-1063" y="13778"/>
                  </a:cubicBezTo>
                  <a:cubicBezTo>
                    <a:pt x="-1063" y="5891"/>
                    <a:pt x="5319" y="-510"/>
                    <a:pt x="13225" y="-510"/>
                  </a:cubicBezTo>
                  <a:cubicBezTo>
                    <a:pt x="21130" y="-510"/>
                    <a:pt x="27512" y="5891"/>
                    <a:pt x="27512" y="1377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EAA5ECE-30BD-463B-82F0-FB2CA64E2ED4}"/>
                </a:ext>
              </a:extLst>
            </p:cNvPr>
            <p:cNvSpPr/>
            <p:nvPr/>
          </p:nvSpPr>
          <p:spPr>
            <a:xfrm>
              <a:off x="10850791" y="5292236"/>
              <a:ext cx="19050" cy="28575"/>
            </a:xfrm>
            <a:custGeom>
              <a:avLst/>
              <a:gdLst>
                <a:gd name="connsiteX0" fmla="*/ 17987 w 19050"/>
                <a:gd name="connsiteY0" fmla="*/ 13778 h 28575"/>
                <a:gd name="connsiteX1" fmla="*/ 8462 w 19050"/>
                <a:gd name="connsiteY1" fmla="*/ 28065 h 28575"/>
                <a:gd name="connsiteX2" fmla="*/ -1063 w 19050"/>
                <a:gd name="connsiteY2" fmla="*/ 13778 h 28575"/>
                <a:gd name="connsiteX3" fmla="*/ 8462 w 19050"/>
                <a:gd name="connsiteY3" fmla="*/ -510 h 28575"/>
                <a:gd name="connsiteX4" fmla="*/ 17987 w 19050"/>
                <a:gd name="connsiteY4" fmla="*/ 1377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28575">
                  <a:moveTo>
                    <a:pt x="17987" y="13778"/>
                  </a:moveTo>
                  <a:cubicBezTo>
                    <a:pt x="17987" y="21674"/>
                    <a:pt x="13701" y="28065"/>
                    <a:pt x="8462" y="28065"/>
                  </a:cubicBezTo>
                  <a:cubicBezTo>
                    <a:pt x="3223" y="28065"/>
                    <a:pt x="-1063" y="21674"/>
                    <a:pt x="-1063" y="13778"/>
                  </a:cubicBezTo>
                  <a:cubicBezTo>
                    <a:pt x="-1063" y="5891"/>
                    <a:pt x="3223" y="-510"/>
                    <a:pt x="8462" y="-510"/>
                  </a:cubicBezTo>
                  <a:cubicBezTo>
                    <a:pt x="13701" y="-510"/>
                    <a:pt x="17987" y="5891"/>
                    <a:pt x="17987" y="1377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9AC9E41-8156-47BA-9F37-0431226CC29D}"/>
                </a:ext>
              </a:extLst>
            </p:cNvPr>
            <p:cNvSpPr/>
            <p:nvPr/>
          </p:nvSpPr>
          <p:spPr>
            <a:xfrm>
              <a:off x="11022241" y="4911236"/>
              <a:ext cx="19050" cy="19050"/>
            </a:xfrm>
            <a:custGeom>
              <a:avLst/>
              <a:gdLst>
                <a:gd name="connsiteX0" fmla="*/ 17987 w 19050"/>
                <a:gd name="connsiteY0" fmla="*/ 9015 h 19050"/>
                <a:gd name="connsiteX1" fmla="*/ 8462 w 19050"/>
                <a:gd name="connsiteY1" fmla="*/ 18540 h 19050"/>
                <a:gd name="connsiteX2" fmla="*/ -1063 w 19050"/>
                <a:gd name="connsiteY2" fmla="*/ 9015 h 19050"/>
                <a:gd name="connsiteX3" fmla="*/ 8462 w 19050"/>
                <a:gd name="connsiteY3" fmla="*/ -510 h 19050"/>
                <a:gd name="connsiteX4" fmla="*/ 17987 w 19050"/>
                <a:gd name="connsiteY4" fmla="*/ 901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7987" y="9015"/>
                  </a:moveTo>
                  <a:cubicBezTo>
                    <a:pt x="17987" y="14273"/>
                    <a:pt x="13701" y="18540"/>
                    <a:pt x="8462" y="18540"/>
                  </a:cubicBezTo>
                  <a:cubicBezTo>
                    <a:pt x="3223" y="18540"/>
                    <a:pt x="-1063" y="14273"/>
                    <a:pt x="-1063" y="9015"/>
                  </a:cubicBezTo>
                  <a:cubicBezTo>
                    <a:pt x="-1063" y="3757"/>
                    <a:pt x="3223" y="-510"/>
                    <a:pt x="8462" y="-510"/>
                  </a:cubicBezTo>
                  <a:cubicBezTo>
                    <a:pt x="13701" y="-510"/>
                    <a:pt x="17987" y="3757"/>
                    <a:pt x="17987" y="901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" name="Graphic 2">
            <a:extLst>
              <a:ext uri="{FF2B5EF4-FFF2-40B4-BE49-F238E27FC236}">
                <a16:creationId xmlns:a16="http://schemas.microsoft.com/office/drawing/2014/main" id="{61B3F646-D86C-4C64-957C-AAB123BEC54C}"/>
              </a:ext>
            </a:extLst>
          </p:cNvPr>
          <p:cNvGrpSpPr/>
          <p:nvPr/>
        </p:nvGrpSpPr>
        <p:grpSpPr>
          <a:xfrm>
            <a:off x="3538490" y="4838986"/>
            <a:ext cx="1009646" cy="1085856"/>
            <a:chOff x="3498410" y="4839153"/>
            <a:chExt cx="1009646" cy="1085856"/>
          </a:xfrm>
          <a:solidFill>
            <a:srgbClr val="C5B6A3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28D6366-5502-42A6-A1FD-FA13EB49EBF6}"/>
                </a:ext>
              </a:extLst>
            </p:cNvPr>
            <p:cNvSpPr/>
            <p:nvPr/>
          </p:nvSpPr>
          <p:spPr>
            <a:xfrm>
              <a:off x="3498410" y="4839153"/>
              <a:ext cx="1009646" cy="1085856"/>
            </a:xfrm>
            <a:custGeom>
              <a:avLst/>
              <a:gdLst>
                <a:gd name="connsiteX0" fmla="*/ 113637 w 1009646"/>
                <a:gd name="connsiteY0" fmla="*/ 735317 h 1085856"/>
                <a:gd name="connsiteX1" fmla="*/ 99350 w 1009646"/>
                <a:gd name="connsiteY1" fmla="*/ 754463 h 1085856"/>
                <a:gd name="connsiteX2" fmla="*/ 52049 w 1009646"/>
                <a:gd name="connsiteY2" fmla="*/ 844236 h 1085856"/>
                <a:gd name="connsiteX3" fmla="*/ 52620 w 1009646"/>
                <a:gd name="connsiteY3" fmla="*/ 916197 h 1085856"/>
                <a:gd name="connsiteX4" fmla="*/ 60297 w 1009646"/>
                <a:gd name="connsiteY4" fmla="*/ 995827 h 1085856"/>
                <a:gd name="connsiteX5" fmla="*/ 58087 w 1009646"/>
                <a:gd name="connsiteY5" fmla="*/ 1013819 h 1085856"/>
                <a:gd name="connsiteX6" fmla="*/ 78909 w 1009646"/>
                <a:gd name="connsiteY6" fmla="*/ 1024154 h 1085856"/>
                <a:gd name="connsiteX7" fmla="*/ 96464 w 1009646"/>
                <a:gd name="connsiteY7" fmla="*/ 997931 h 1085856"/>
                <a:gd name="connsiteX8" fmla="*/ 114018 w 1009646"/>
                <a:gd name="connsiteY8" fmla="*/ 898014 h 1085856"/>
                <a:gd name="connsiteX9" fmla="*/ 145489 w 1009646"/>
                <a:gd name="connsiteY9" fmla="*/ 804421 h 1085856"/>
                <a:gd name="connsiteX10" fmla="*/ 161319 w 1009646"/>
                <a:gd name="connsiteY10" fmla="*/ 789391 h 1085856"/>
                <a:gd name="connsiteX11" fmla="*/ 164386 w 1009646"/>
                <a:gd name="connsiteY11" fmla="*/ 790829 h 1085856"/>
                <a:gd name="connsiteX12" fmla="*/ 162091 w 1009646"/>
                <a:gd name="connsiteY12" fmla="*/ 818966 h 1085856"/>
                <a:gd name="connsiteX13" fmla="*/ 168511 w 1009646"/>
                <a:gd name="connsiteY13" fmla="*/ 841550 h 1085856"/>
                <a:gd name="connsiteX14" fmla="*/ 189713 w 1009646"/>
                <a:gd name="connsiteY14" fmla="*/ 831025 h 1085856"/>
                <a:gd name="connsiteX15" fmla="*/ 218498 w 1009646"/>
                <a:gd name="connsiteY15" fmla="*/ 766997 h 1085856"/>
                <a:gd name="connsiteX16" fmla="*/ 232023 w 1009646"/>
                <a:gd name="connsiteY16" fmla="*/ 752358 h 1085856"/>
                <a:gd name="connsiteX17" fmla="*/ 247378 w 1009646"/>
                <a:gd name="connsiteY17" fmla="*/ 745652 h 1085856"/>
                <a:gd name="connsiteX18" fmla="*/ 227327 w 1009646"/>
                <a:gd name="connsiteY18" fmla="*/ 865572 h 1085856"/>
                <a:gd name="connsiteX19" fmla="*/ 184732 w 1009646"/>
                <a:gd name="connsiteY19" fmla="*/ 949792 h 1085856"/>
                <a:gd name="connsiteX20" fmla="*/ 165539 w 1009646"/>
                <a:gd name="connsiteY20" fmla="*/ 1059567 h 1085856"/>
                <a:gd name="connsiteX21" fmla="*/ 170339 w 1009646"/>
                <a:gd name="connsiteY21" fmla="*/ 1075741 h 1085856"/>
                <a:gd name="connsiteX22" fmla="*/ 183770 w 1009646"/>
                <a:gd name="connsiteY22" fmla="*/ 1085314 h 1085856"/>
                <a:gd name="connsiteX23" fmla="*/ 197581 w 1009646"/>
                <a:gd name="connsiteY23" fmla="*/ 1074589 h 1085856"/>
                <a:gd name="connsiteX24" fmla="*/ 249483 w 1009646"/>
                <a:gd name="connsiteY24" fmla="*/ 979843 h 1085856"/>
                <a:gd name="connsiteX25" fmla="*/ 260132 w 1009646"/>
                <a:gd name="connsiteY25" fmla="*/ 967975 h 1085856"/>
                <a:gd name="connsiteX26" fmla="*/ 259274 w 1009646"/>
                <a:gd name="connsiteY26" fmla="*/ 978605 h 1085856"/>
                <a:gd name="connsiteX27" fmla="*/ 267618 w 1009646"/>
                <a:gd name="connsiteY27" fmla="*/ 1043870 h 1085856"/>
                <a:gd name="connsiteX28" fmla="*/ 290069 w 1009646"/>
                <a:gd name="connsiteY28" fmla="*/ 1073064 h 1085856"/>
                <a:gd name="connsiteX29" fmla="*/ 312881 w 1009646"/>
                <a:gd name="connsiteY29" fmla="*/ 1075379 h 1085856"/>
                <a:gd name="connsiteX30" fmla="*/ 318853 w 1009646"/>
                <a:gd name="connsiteY30" fmla="*/ 1063015 h 1085856"/>
                <a:gd name="connsiteX31" fmla="*/ 322016 w 1009646"/>
                <a:gd name="connsiteY31" fmla="*/ 1021477 h 1085856"/>
                <a:gd name="connsiteX32" fmla="*/ 362116 w 1009646"/>
                <a:gd name="connsiteY32" fmla="*/ 917064 h 1085856"/>
                <a:gd name="connsiteX33" fmla="*/ 378813 w 1009646"/>
                <a:gd name="connsiteY33" fmla="*/ 894861 h 1085856"/>
                <a:gd name="connsiteX34" fmla="*/ 382166 w 1009646"/>
                <a:gd name="connsiteY34" fmla="*/ 894861 h 1085856"/>
                <a:gd name="connsiteX35" fmla="*/ 382166 w 1009646"/>
                <a:gd name="connsiteY35" fmla="*/ 948363 h 1085856"/>
                <a:gd name="connsiteX36" fmla="*/ 379765 w 1009646"/>
                <a:gd name="connsiteY36" fmla="*/ 977071 h 1085856"/>
                <a:gd name="connsiteX37" fmla="*/ 391853 w 1009646"/>
                <a:gd name="connsiteY37" fmla="*/ 1000418 h 1085856"/>
                <a:gd name="connsiteX38" fmla="*/ 416608 w 1009646"/>
                <a:gd name="connsiteY38" fmla="*/ 992864 h 1085856"/>
                <a:gd name="connsiteX39" fmla="*/ 435792 w 1009646"/>
                <a:gd name="connsiteY39" fmla="*/ 961279 h 1085856"/>
                <a:gd name="connsiteX40" fmla="*/ 445393 w 1009646"/>
                <a:gd name="connsiteY40" fmla="*/ 841550 h 1085856"/>
                <a:gd name="connsiteX41" fmla="*/ 424857 w 1009646"/>
                <a:gd name="connsiteY41" fmla="*/ 797049 h 1085856"/>
                <a:gd name="connsiteX42" fmla="*/ 416132 w 1009646"/>
                <a:gd name="connsiteY42" fmla="*/ 717906 h 1085856"/>
                <a:gd name="connsiteX43" fmla="*/ 489236 w 1009646"/>
                <a:gd name="connsiteY43" fmla="*/ 588890 h 1085856"/>
                <a:gd name="connsiteX44" fmla="*/ 489236 w 1009646"/>
                <a:gd name="connsiteY44" fmla="*/ 588890 h 1085856"/>
                <a:gd name="connsiteX45" fmla="*/ 572218 w 1009646"/>
                <a:gd name="connsiteY45" fmla="*/ 629476 h 1085856"/>
                <a:gd name="connsiteX46" fmla="*/ 746154 w 1009646"/>
                <a:gd name="connsiteY46" fmla="*/ 638562 h 1085856"/>
                <a:gd name="connsiteX47" fmla="*/ 917014 w 1009646"/>
                <a:gd name="connsiteY47" fmla="*/ 548122 h 1085856"/>
                <a:gd name="connsiteX48" fmla="*/ 1008730 w 1009646"/>
                <a:gd name="connsiteY48" fmla="*/ 324361 h 1085856"/>
                <a:gd name="connsiteX49" fmla="*/ 894563 w 1009646"/>
                <a:gd name="connsiteY49" fmla="*/ 105972 h 1085856"/>
                <a:gd name="connsiteX50" fmla="*/ 635541 w 1009646"/>
                <a:gd name="connsiteY50" fmla="*/ 1264 h 1085856"/>
                <a:gd name="connsiteX51" fmla="*/ 380252 w 1009646"/>
                <a:gd name="connsiteY51" fmla="*/ 60604 h 1085856"/>
                <a:gd name="connsiteX52" fmla="*/ 238548 w 1009646"/>
                <a:gd name="connsiteY52" fmla="*/ 253162 h 1085856"/>
                <a:gd name="connsiteX53" fmla="*/ 249673 w 1009646"/>
                <a:gd name="connsiteY53" fmla="*/ 406286 h 1085856"/>
                <a:gd name="connsiteX54" fmla="*/ 252264 w 1009646"/>
                <a:gd name="connsiteY54" fmla="*/ 441509 h 1085856"/>
                <a:gd name="connsiteX55" fmla="*/ 224156 w 1009646"/>
                <a:gd name="connsiteY55" fmla="*/ 532330 h 1085856"/>
                <a:gd name="connsiteX56" fmla="*/ 215135 w 1009646"/>
                <a:gd name="connsiteY56" fmla="*/ 541903 h 1085856"/>
                <a:gd name="connsiteX57" fmla="*/ 142707 w 1009646"/>
                <a:gd name="connsiteY57" fmla="*/ 619227 h 1085856"/>
                <a:gd name="connsiteX58" fmla="*/ 116609 w 1009646"/>
                <a:gd name="connsiteY58" fmla="*/ 646411 h 1085856"/>
                <a:gd name="connsiteX59" fmla="*/ 60878 w 1009646"/>
                <a:gd name="connsiteY59" fmla="*/ 668900 h 1085856"/>
                <a:gd name="connsiteX60" fmla="*/ 918 w 1009646"/>
                <a:gd name="connsiteY60" fmla="*/ 740013 h 1085856"/>
                <a:gd name="connsiteX61" fmla="*/ 9262 w 1009646"/>
                <a:gd name="connsiteY61" fmla="*/ 780876 h 1085856"/>
                <a:gd name="connsiteX62" fmla="*/ 25474 w 1009646"/>
                <a:gd name="connsiteY62" fmla="*/ 790448 h 1085856"/>
                <a:gd name="connsiteX63" fmla="*/ 40152 w 1009646"/>
                <a:gd name="connsiteY63" fmla="*/ 778961 h 1085856"/>
                <a:gd name="connsiteX64" fmla="*/ 113637 w 1009646"/>
                <a:gd name="connsiteY64" fmla="*/ 735317 h 1085856"/>
                <a:gd name="connsiteX65" fmla="*/ 286325 w 1009646"/>
                <a:gd name="connsiteY65" fmla="*/ 192202 h 1085856"/>
                <a:gd name="connsiteX66" fmla="*/ 286325 w 1009646"/>
                <a:gd name="connsiteY66" fmla="*/ 189897 h 1085856"/>
                <a:gd name="connsiteX67" fmla="*/ 289974 w 1009646"/>
                <a:gd name="connsiteY67" fmla="*/ 183296 h 1085856"/>
                <a:gd name="connsiteX68" fmla="*/ 419294 w 1009646"/>
                <a:gd name="connsiteY68" fmla="*/ 65777 h 1085856"/>
                <a:gd name="connsiteX69" fmla="*/ 477911 w 1009646"/>
                <a:gd name="connsiteY69" fmla="*/ 77645 h 1085856"/>
                <a:gd name="connsiteX70" fmla="*/ 552940 w 1009646"/>
                <a:gd name="connsiteY70" fmla="*/ 205308 h 1085856"/>
                <a:gd name="connsiteX71" fmla="*/ 569342 w 1009646"/>
                <a:gd name="connsiteY71" fmla="*/ 216415 h 1085856"/>
                <a:gd name="connsiteX72" fmla="*/ 574714 w 1009646"/>
                <a:gd name="connsiteY72" fmla="*/ 197269 h 1085856"/>
                <a:gd name="connsiteX73" fmla="*/ 500838 w 1009646"/>
                <a:gd name="connsiteY73" fmla="*/ 68644 h 1085856"/>
                <a:gd name="connsiteX74" fmla="*/ 476663 w 1009646"/>
                <a:gd name="connsiteY74" fmla="*/ 41659 h 1085856"/>
                <a:gd name="connsiteX75" fmla="*/ 757756 w 1009646"/>
                <a:gd name="connsiteY75" fmla="*/ 51899 h 1085856"/>
                <a:gd name="connsiteX76" fmla="*/ 751907 w 1009646"/>
                <a:gd name="connsiteY76" fmla="*/ 55728 h 1085856"/>
                <a:gd name="connsiteX77" fmla="*/ 644265 w 1009646"/>
                <a:gd name="connsiteY77" fmla="*/ 187125 h 1085856"/>
                <a:gd name="connsiteX78" fmla="*/ 646952 w 1009646"/>
                <a:gd name="connsiteY78" fmla="*/ 206747 h 1085856"/>
                <a:gd name="connsiteX79" fmla="*/ 664801 w 1009646"/>
                <a:gd name="connsiteY79" fmla="*/ 198031 h 1085856"/>
                <a:gd name="connsiteX80" fmla="*/ 691176 w 1009646"/>
                <a:gd name="connsiteY80" fmla="*/ 152578 h 1085856"/>
                <a:gd name="connsiteX81" fmla="*/ 774167 w 1009646"/>
                <a:gd name="connsiteY81" fmla="*/ 68548 h 1085856"/>
                <a:gd name="connsiteX82" fmla="*/ 793351 w 1009646"/>
                <a:gd name="connsiteY82" fmla="*/ 67110 h 1085856"/>
                <a:gd name="connsiteX83" fmla="*/ 906946 w 1009646"/>
                <a:gd name="connsiteY83" fmla="*/ 150759 h 1085856"/>
                <a:gd name="connsiteX84" fmla="*/ 915099 w 1009646"/>
                <a:gd name="connsiteY84" fmla="*/ 160332 h 1085856"/>
                <a:gd name="connsiteX85" fmla="*/ 910394 w 1009646"/>
                <a:gd name="connsiteY85" fmla="*/ 161951 h 1085856"/>
                <a:gd name="connsiteX86" fmla="*/ 903965 w 1009646"/>
                <a:gd name="connsiteY86" fmla="*/ 162722 h 1085856"/>
                <a:gd name="connsiteX87" fmla="*/ 727161 w 1009646"/>
                <a:gd name="connsiteY87" fmla="*/ 230673 h 1085856"/>
                <a:gd name="connsiteX88" fmla="*/ 720923 w 1009646"/>
                <a:gd name="connsiteY88" fmla="*/ 236322 h 1085856"/>
                <a:gd name="connsiteX89" fmla="*/ 720151 w 1009646"/>
                <a:gd name="connsiteY89" fmla="*/ 250676 h 1085856"/>
                <a:gd name="connsiteX90" fmla="*/ 734067 w 1009646"/>
                <a:gd name="connsiteY90" fmla="*/ 253543 h 1085856"/>
                <a:gd name="connsiteX91" fmla="*/ 743659 w 1009646"/>
                <a:gd name="connsiteY91" fmla="*/ 247323 h 1085856"/>
                <a:gd name="connsiteX92" fmla="*/ 798723 w 1009646"/>
                <a:gd name="connsiteY92" fmla="*/ 214014 h 1085856"/>
                <a:gd name="connsiteX93" fmla="*/ 925262 w 1009646"/>
                <a:gd name="connsiteY93" fmla="*/ 184734 h 1085856"/>
                <a:gd name="connsiteX94" fmla="*/ 939940 w 1009646"/>
                <a:gd name="connsiteY94" fmla="*/ 193059 h 1085856"/>
                <a:gd name="connsiteX95" fmla="*/ 967572 w 1009646"/>
                <a:gd name="connsiteY95" fmla="*/ 247513 h 1085856"/>
                <a:gd name="connsiteX96" fmla="*/ 984365 w 1009646"/>
                <a:gd name="connsiteY96" fmla="*/ 319294 h 1085856"/>
                <a:gd name="connsiteX97" fmla="*/ 971030 w 1009646"/>
                <a:gd name="connsiteY97" fmla="*/ 315751 h 1085856"/>
                <a:gd name="connsiteX98" fmla="*/ 819259 w 1009646"/>
                <a:gd name="connsiteY98" fmla="*/ 299959 h 1085856"/>
                <a:gd name="connsiteX99" fmla="*/ 815134 w 1009646"/>
                <a:gd name="connsiteY99" fmla="*/ 300539 h 1085856"/>
                <a:gd name="connsiteX100" fmla="*/ 806971 w 1009646"/>
                <a:gd name="connsiteY100" fmla="*/ 311064 h 1085856"/>
                <a:gd name="connsiteX101" fmla="*/ 816573 w 1009646"/>
                <a:gd name="connsiteY101" fmla="*/ 321780 h 1085856"/>
                <a:gd name="connsiteX102" fmla="*/ 827126 w 1009646"/>
                <a:gd name="connsiteY102" fmla="*/ 321780 h 1085856"/>
                <a:gd name="connsiteX103" fmla="*/ 957790 w 1009646"/>
                <a:gd name="connsiteY103" fmla="*/ 335467 h 1085856"/>
                <a:gd name="connsiteX104" fmla="*/ 984556 w 1009646"/>
                <a:gd name="connsiteY104" fmla="*/ 345993 h 1085856"/>
                <a:gd name="connsiteX105" fmla="*/ 983689 w 1009646"/>
                <a:gd name="connsiteY105" fmla="*/ 375187 h 1085856"/>
                <a:gd name="connsiteX106" fmla="*/ 879504 w 1009646"/>
                <a:gd name="connsiteY106" fmla="*/ 549371 h 1085856"/>
                <a:gd name="connsiteX107" fmla="*/ 868189 w 1009646"/>
                <a:gd name="connsiteY107" fmla="*/ 550132 h 1085856"/>
                <a:gd name="connsiteX108" fmla="*/ 757470 w 1009646"/>
                <a:gd name="connsiteY108" fmla="*/ 461607 h 1085856"/>
                <a:gd name="connsiteX109" fmla="*/ 740877 w 1009646"/>
                <a:gd name="connsiteY109" fmla="*/ 456921 h 1085856"/>
                <a:gd name="connsiteX110" fmla="*/ 737277 w 1009646"/>
                <a:gd name="connsiteY110" fmla="*/ 473037 h 1085856"/>
                <a:gd name="connsiteX111" fmla="*/ 738763 w 1009646"/>
                <a:gd name="connsiteY111" fmla="*/ 474904 h 1085856"/>
                <a:gd name="connsiteX112" fmla="*/ 757956 w 1009646"/>
                <a:gd name="connsiteY112" fmla="*/ 498259 h 1085856"/>
                <a:gd name="connsiteX113" fmla="*/ 841900 w 1009646"/>
                <a:gd name="connsiteY113" fmla="*/ 561239 h 1085856"/>
                <a:gd name="connsiteX114" fmla="*/ 853310 w 1009646"/>
                <a:gd name="connsiteY114" fmla="*/ 568792 h 1085856"/>
                <a:gd name="connsiteX115" fmla="*/ 698948 w 1009646"/>
                <a:gd name="connsiteY115" fmla="*/ 624208 h 1085856"/>
                <a:gd name="connsiteX116" fmla="*/ 687537 w 1009646"/>
                <a:gd name="connsiteY116" fmla="*/ 615979 h 1085856"/>
                <a:gd name="connsiteX117" fmla="*/ 671031 w 1009646"/>
                <a:gd name="connsiteY117" fmla="*/ 508403 h 1085856"/>
                <a:gd name="connsiteX118" fmla="*/ 671031 w 1009646"/>
                <a:gd name="connsiteY118" fmla="*/ 487067 h 1085856"/>
                <a:gd name="connsiteX119" fmla="*/ 662210 w 1009646"/>
                <a:gd name="connsiteY119" fmla="*/ 477495 h 1085856"/>
                <a:gd name="connsiteX120" fmla="*/ 650028 w 1009646"/>
                <a:gd name="connsiteY120" fmla="*/ 484858 h 1085856"/>
                <a:gd name="connsiteX121" fmla="*/ 648104 w 1009646"/>
                <a:gd name="connsiteY121" fmla="*/ 494430 h 1085856"/>
                <a:gd name="connsiteX122" fmla="*/ 661534 w 1009646"/>
                <a:gd name="connsiteY122" fmla="*/ 615207 h 1085856"/>
                <a:gd name="connsiteX123" fmla="*/ 665277 w 1009646"/>
                <a:gd name="connsiteY123" fmla="*/ 626694 h 1085856"/>
                <a:gd name="connsiteX124" fmla="*/ 655200 w 1009646"/>
                <a:gd name="connsiteY124" fmla="*/ 626694 h 1085856"/>
                <a:gd name="connsiteX125" fmla="*/ 535090 w 1009646"/>
                <a:gd name="connsiteY125" fmla="*/ 589175 h 1085856"/>
                <a:gd name="connsiteX126" fmla="*/ 524060 w 1009646"/>
                <a:gd name="connsiteY126" fmla="*/ 569564 h 1085856"/>
                <a:gd name="connsiteX127" fmla="*/ 551597 w 1009646"/>
                <a:gd name="connsiteY127" fmla="*/ 497402 h 1085856"/>
                <a:gd name="connsiteX128" fmla="*/ 587087 w 1009646"/>
                <a:gd name="connsiteY128" fmla="*/ 457397 h 1085856"/>
                <a:gd name="connsiteX129" fmla="*/ 589297 w 1009646"/>
                <a:gd name="connsiteY129" fmla="*/ 439214 h 1085856"/>
                <a:gd name="connsiteX130" fmla="*/ 572028 w 1009646"/>
                <a:gd name="connsiteY130" fmla="*/ 439785 h 1085856"/>
                <a:gd name="connsiteX131" fmla="*/ 506210 w 1009646"/>
                <a:gd name="connsiteY131" fmla="*/ 538264 h 1085856"/>
                <a:gd name="connsiteX132" fmla="*/ 502276 w 1009646"/>
                <a:gd name="connsiteY132" fmla="*/ 552904 h 1085856"/>
                <a:gd name="connsiteX133" fmla="*/ 485779 w 1009646"/>
                <a:gd name="connsiteY133" fmla="*/ 517976 h 1085856"/>
                <a:gd name="connsiteX134" fmla="*/ 593230 w 1009646"/>
                <a:gd name="connsiteY134" fmla="*/ 327238 h 1085856"/>
                <a:gd name="connsiteX135" fmla="*/ 678803 w 1009646"/>
                <a:gd name="connsiteY135" fmla="*/ 361404 h 1085856"/>
                <a:gd name="connsiteX136" fmla="*/ 655495 w 1009646"/>
                <a:gd name="connsiteY136" fmla="*/ 423707 h 1085856"/>
                <a:gd name="connsiteX137" fmla="*/ 623349 w 1009646"/>
                <a:gd name="connsiteY137" fmla="*/ 408486 h 1085856"/>
                <a:gd name="connsiteX138" fmla="*/ 640427 w 1009646"/>
                <a:gd name="connsiteY138" fmla="*/ 386474 h 1085856"/>
                <a:gd name="connsiteX139" fmla="*/ 644265 w 1009646"/>
                <a:gd name="connsiteY139" fmla="*/ 384854 h 1085856"/>
                <a:gd name="connsiteX140" fmla="*/ 649542 w 1009646"/>
                <a:gd name="connsiteY140" fmla="*/ 372310 h 1085856"/>
                <a:gd name="connsiteX141" fmla="*/ 639274 w 1009646"/>
                <a:gd name="connsiteY141" fmla="*/ 364852 h 1085856"/>
                <a:gd name="connsiteX142" fmla="*/ 602727 w 1009646"/>
                <a:gd name="connsiteY142" fmla="*/ 419783 h 1085856"/>
                <a:gd name="connsiteX143" fmla="*/ 654152 w 1009646"/>
                <a:gd name="connsiteY143" fmla="*/ 448015 h 1085856"/>
                <a:gd name="connsiteX144" fmla="*/ 700587 w 1009646"/>
                <a:gd name="connsiteY144" fmla="*/ 353270 h 1085856"/>
                <a:gd name="connsiteX145" fmla="*/ 644265 w 1009646"/>
                <a:gd name="connsiteY145" fmla="*/ 307521 h 1085856"/>
                <a:gd name="connsiteX146" fmla="*/ 586706 w 1009646"/>
                <a:gd name="connsiteY146" fmla="*/ 305512 h 1085856"/>
                <a:gd name="connsiteX147" fmla="*/ 464576 w 1009646"/>
                <a:gd name="connsiteY147" fmla="*/ 409638 h 1085856"/>
                <a:gd name="connsiteX148" fmla="*/ 476187 w 1009646"/>
                <a:gd name="connsiteY148" fmla="*/ 556257 h 1085856"/>
                <a:gd name="connsiteX149" fmla="*/ 474559 w 1009646"/>
                <a:gd name="connsiteY149" fmla="*/ 571183 h 1085856"/>
                <a:gd name="connsiteX150" fmla="*/ 395025 w 1009646"/>
                <a:gd name="connsiteY150" fmla="*/ 707657 h 1085856"/>
                <a:gd name="connsiteX151" fmla="*/ 404616 w 1009646"/>
                <a:gd name="connsiteY151" fmla="*/ 810355 h 1085856"/>
                <a:gd name="connsiteX152" fmla="*/ 421695 w 1009646"/>
                <a:gd name="connsiteY152" fmla="*/ 845950 h 1085856"/>
                <a:gd name="connsiteX153" fmla="*/ 413636 w 1009646"/>
                <a:gd name="connsiteY153" fmla="*/ 954964 h 1085856"/>
                <a:gd name="connsiteX154" fmla="*/ 404902 w 1009646"/>
                <a:gd name="connsiteY154" fmla="*/ 973528 h 1085856"/>
                <a:gd name="connsiteX155" fmla="*/ 403464 w 1009646"/>
                <a:gd name="connsiteY155" fmla="*/ 965299 h 1085856"/>
                <a:gd name="connsiteX156" fmla="*/ 382071 w 1009646"/>
                <a:gd name="connsiteY156" fmla="*/ 831310 h 1085856"/>
                <a:gd name="connsiteX157" fmla="*/ 359811 w 1009646"/>
                <a:gd name="connsiteY157" fmla="*/ 788439 h 1085856"/>
                <a:gd name="connsiteX158" fmla="*/ 357515 w 1009646"/>
                <a:gd name="connsiteY158" fmla="*/ 720582 h 1085856"/>
                <a:gd name="connsiteX159" fmla="*/ 424667 w 1009646"/>
                <a:gd name="connsiteY159" fmla="*/ 596167 h 1085856"/>
                <a:gd name="connsiteX160" fmla="*/ 424667 w 1009646"/>
                <a:gd name="connsiteY160" fmla="*/ 576355 h 1085856"/>
                <a:gd name="connsiteX161" fmla="*/ 405483 w 1009646"/>
                <a:gd name="connsiteY161" fmla="*/ 582289 h 1085856"/>
                <a:gd name="connsiteX162" fmla="*/ 367107 w 1009646"/>
                <a:gd name="connsiteY162" fmla="*/ 639715 h 1085856"/>
                <a:gd name="connsiteX163" fmla="*/ 320292 w 1009646"/>
                <a:gd name="connsiteY163" fmla="*/ 769007 h 1085856"/>
                <a:gd name="connsiteX164" fmla="*/ 273181 w 1009646"/>
                <a:gd name="connsiteY164" fmla="*/ 899738 h 1085856"/>
                <a:gd name="connsiteX165" fmla="*/ 199505 w 1009646"/>
                <a:gd name="connsiteY165" fmla="*/ 1014581 h 1085856"/>
                <a:gd name="connsiteX166" fmla="*/ 188761 w 1009646"/>
                <a:gd name="connsiteY166" fmla="*/ 1032964 h 1085856"/>
                <a:gd name="connsiteX167" fmla="*/ 207182 w 1009646"/>
                <a:gd name="connsiteY167" fmla="*/ 954774 h 1085856"/>
                <a:gd name="connsiteX168" fmla="*/ 236824 w 1009646"/>
                <a:gd name="connsiteY168" fmla="*/ 897347 h 1085856"/>
                <a:gd name="connsiteX169" fmla="*/ 266275 w 1009646"/>
                <a:gd name="connsiteY169" fmla="*/ 815042 h 1085856"/>
                <a:gd name="connsiteX170" fmla="*/ 273181 w 1009646"/>
                <a:gd name="connsiteY170" fmla="*/ 727469 h 1085856"/>
                <a:gd name="connsiteX171" fmla="*/ 266180 w 1009646"/>
                <a:gd name="connsiteY171" fmla="*/ 713401 h 1085856"/>
                <a:gd name="connsiteX172" fmla="*/ 250730 w 1009646"/>
                <a:gd name="connsiteY172" fmla="*/ 715505 h 1085856"/>
                <a:gd name="connsiteX173" fmla="*/ 223584 w 1009646"/>
                <a:gd name="connsiteY173" fmla="*/ 732736 h 1085856"/>
                <a:gd name="connsiteX174" fmla="*/ 219936 w 1009646"/>
                <a:gd name="connsiteY174" fmla="*/ 683158 h 1085856"/>
                <a:gd name="connsiteX175" fmla="*/ 251407 w 1009646"/>
                <a:gd name="connsiteY175" fmla="*/ 626694 h 1085856"/>
                <a:gd name="connsiteX176" fmla="*/ 282296 w 1009646"/>
                <a:gd name="connsiteY176" fmla="*/ 619227 h 1085856"/>
                <a:gd name="connsiteX177" fmla="*/ 333817 w 1009646"/>
                <a:gd name="connsiteY177" fmla="*/ 605739 h 1085856"/>
                <a:gd name="connsiteX178" fmla="*/ 401549 w 1009646"/>
                <a:gd name="connsiteY178" fmla="*/ 513480 h 1085856"/>
                <a:gd name="connsiteX179" fmla="*/ 397063 w 1009646"/>
                <a:gd name="connsiteY179" fmla="*/ 498145 h 1085856"/>
                <a:gd name="connsiteX180" fmla="*/ 395406 w 1009646"/>
                <a:gd name="connsiteY180" fmla="*/ 497402 h 1085856"/>
                <a:gd name="connsiteX181" fmla="*/ 380156 w 1009646"/>
                <a:gd name="connsiteY181" fmla="*/ 505631 h 1085856"/>
                <a:gd name="connsiteX182" fmla="*/ 367107 w 1009646"/>
                <a:gd name="connsiteY182" fmla="*/ 535007 h 1085856"/>
                <a:gd name="connsiteX183" fmla="*/ 280763 w 1009646"/>
                <a:gd name="connsiteY183" fmla="*/ 595881 h 1085856"/>
                <a:gd name="connsiteX184" fmla="*/ 197971 w 1009646"/>
                <a:gd name="connsiteY184" fmla="*/ 666509 h 1085856"/>
                <a:gd name="connsiteX185" fmla="*/ 197971 w 1009646"/>
                <a:gd name="connsiteY185" fmla="*/ 704790 h 1085856"/>
                <a:gd name="connsiteX186" fmla="*/ 186646 w 1009646"/>
                <a:gd name="connsiteY186" fmla="*/ 782790 h 1085856"/>
                <a:gd name="connsiteX187" fmla="*/ 163624 w 1009646"/>
                <a:gd name="connsiteY187" fmla="*/ 693112 h 1085856"/>
                <a:gd name="connsiteX188" fmla="*/ 157004 w 1009646"/>
                <a:gd name="connsiteY188" fmla="*/ 647268 h 1085856"/>
                <a:gd name="connsiteX189" fmla="*/ 238262 w 1009646"/>
                <a:gd name="connsiteY189" fmla="*/ 559124 h 1085856"/>
                <a:gd name="connsiteX190" fmla="*/ 297450 w 1009646"/>
                <a:gd name="connsiteY190" fmla="*/ 536921 h 1085856"/>
                <a:gd name="connsiteX191" fmla="*/ 351181 w 1009646"/>
                <a:gd name="connsiteY191" fmla="*/ 471942 h 1085856"/>
                <a:gd name="connsiteX192" fmla="*/ 344752 w 1009646"/>
                <a:gd name="connsiteY192" fmla="*/ 454044 h 1085856"/>
                <a:gd name="connsiteX193" fmla="*/ 328826 w 1009646"/>
                <a:gd name="connsiteY193" fmla="*/ 465722 h 1085856"/>
                <a:gd name="connsiteX194" fmla="*/ 303689 w 1009646"/>
                <a:gd name="connsiteY194" fmla="*/ 504860 h 1085856"/>
                <a:gd name="connsiteX195" fmla="*/ 252654 w 1009646"/>
                <a:gd name="connsiteY195" fmla="*/ 530416 h 1085856"/>
                <a:gd name="connsiteX196" fmla="*/ 272514 w 1009646"/>
                <a:gd name="connsiteY196" fmla="*/ 441319 h 1085856"/>
                <a:gd name="connsiteX197" fmla="*/ 310881 w 1009646"/>
                <a:gd name="connsiteY197" fmla="*/ 364757 h 1085856"/>
                <a:gd name="connsiteX198" fmla="*/ 393682 w 1009646"/>
                <a:gd name="connsiteY198" fmla="*/ 327524 h 1085856"/>
                <a:gd name="connsiteX199" fmla="*/ 436849 w 1009646"/>
                <a:gd name="connsiteY199" fmla="*/ 352403 h 1085856"/>
                <a:gd name="connsiteX200" fmla="*/ 427257 w 1009646"/>
                <a:gd name="connsiteY200" fmla="*/ 392894 h 1085856"/>
                <a:gd name="connsiteX201" fmla="*/ 386767 w 1009646"/>
                <a:gd name="connsiteY201" fmla="*/ 396989 h 1085856"/>
                <a:gd name="connsiteX202" fmla="*/ 379956 w 1009646"/>
                <a:gd name="connsiteY202" fmla="*/ 388969 h 1085856"/>
                <a:gd name="connsiteX203" fmla="*/ 367583 w 1009646"/>
                <a:gd name="connsiteY203" fmla="*/ 382264 h 1085856"/>
                <a:gd name="connsiteX204" fmla="*/ 359049 w 1009646"/>
                <a:gd name="connsiteY204" fmla="*/ 393465 h 1085856"/>
                <a:gd name="connsiteX205" fmla="*/ 368164 w 1009646"/>
                <a:gd name="connsiteY205" fmla="*/ 412601 h 1085856"/>
                <a:gd name="connsiteX206" fmla="*/ 409893 w 1009646"/>
                <a:gd name="connsiteY206" fmla="*/ 426289 h 1085856"/>
                <a:gd name="connsiteX207" fmla="*/ 457090 w 1009646"/>
                <a:gd name="connsiteY207" fmla="*/ 388007 h 1085856"/>
                <a:gd name="connsiteX208" fmla="*/ 449803 w 1009646"/>
                <a:gd name="connsiteY208" fmla="*/ 328867 h 1085856"/>
                <a:gd name="connsiteX209" fmla="*/ 405188 w 1009646"/>
                <a:gd name="connsiteY209" fmla="*/ 305606 h 1085856"/>
                <a:gd name="connsiteX210" fmla="*/ 289393 w 1009646"/>
                <a:gd name="connsiteY210" fmla="*/ 354708 h 1085856"/>
                <a:gd name="connsiteX211" fmla="*/ 266275 w 1009646"/>
                <a:gd name="connsiteY211" fmla="*/ 386674 h 1085856"/>
                <a:gd name="connsiteX212" fmla="*/ 265218 w 1009646"/>
                <a:gd name="connsiteY212" fmla="*/ 385426 h 1085856"/>
                <a:gd name="connsiteX213" fmla="*/ 269628 w 1009646"/>
                <a:gd name="connsiteY213" fmla="*/ 224549 h 1085856"/>
                <a:gd name="connsiteX214" fmla="*/ 279229 w 1009646"/>
                <a:gd name="connsiteY214" fmla="*/ 218138 h 1085856"/>
                <a:gd name="connsiteX215" fmla="*/ 325368 w 1009646"/>
                <a:gd name="connsiteY215" fmla="*/ 219091 h 1085856"/>
                <a:gd name="connsiteX216" fmla="*/ 480788 w 1009646"/>
                <a:gd name="connsiteY216" fmla="*/ 274793 h 1085856"/>
                <a:gd name="connsiteX217" fmla="*/ 504200 w 1009646"/>
                <a:gd name="connsiteY217" fmla="*/ 275746 h 1085856"/>
                <a:gd name="connsiteX218" fmla="*/ 492780 w 1009646"/>
                <a:gd name="connsiteY218" fmla="*/ 254791 h 1085856"/>
                <a:gd name="connsiteX219" fmla="*/ 356839 w 1009646"/>
                <a:gd name="connsiteY219" fmla="*/ 200717 h 1085856"/>
                <a:gd name="connsiteX220" fmla="*/ 286040 w 1009646"/>
                <a:gd name="connsiteY220" fmla="*/ 192583 h 1085856"/>
                <a:gd name="connsiteX221" fmla="*/ 297936 w 1009646"/>
                <a:gd name="connsiteY221" fmla="*/ 1046642 h 1085856"/>
                <a:gd name="connsiteX222" fmla="*/ 293622 w 1009646"/>
                <a:gd name="connsiteY222" fmla="*/ 1047413 h 1085856"/>
                <a:gd name="connsiteX223" fmla="*/ 284601 w 1009646"/>
                <a:gd name="connsiteY223" fmla="*/ 1019562 h 1085856"/>
                <a:gd name="connsiteX224" fmla="*/ 287287 w 1009646"/>
                <a:gd name="connsiteY224" fmla="*/ 940800 h 1085856"/>
                <a:gd name="connsiteX225" fmla="*/ 304070 w 1009646"/>
                <a:gd name="connsiteY225" fmla="*/ 894861 h 1085856"/>
                <a:gd name="connsiteX226" fmla="*/ 335160 w 1009646"/>
                <a:gd name="connsiteY226" fmla="*/ 822319 h 1085856"/>
                <a:gd name="connsiteX227" fmla="*/ 340437 w 1009646"/>
                <a:gd name="connsiteY227" fmla="*/ 800688 h 1085856"/>
                <a:gd name="connsiteX228" fmla="*/ 370079 w 1009646"/>
                <a:gd name="connsiteY228" fmla="*/ 858114 h 1085856"/>
                <a:gd name="connsiteX229" fmla="*/ 368355 w 1009646"/>
                <a:gd name="connsiteY229" fmla="*/ 867677 h 1085856"/>
                <a:gd name="connsiteX230" fmla="*/ 347438 w 1009646"/>
                <a:gd name="connsiteY230" fmla="*/ 897442 h 1085856"/>
                <a:gd name="connsiteX231" fmla="*/ 300337 w 1009646"/>
                <a:gd name="connsiteY231" fmla="*/ 1004922 h 1085856"/>
                <a:gd name="connsiteX232" fmla="*/ 297651 w 1009646"/>
                <a:gd name="connsiteY232" fmla="*/ 1046642 h 1085856"/>
                <a:gd name="connsiteX233" fmla="*/ 85815 w 1009646"/>
                <a:gd name="connsiteY233" fmla="*/ 950944 h 1085856"/>
                <a:gd name="connsiteX234" fmla="*/ 82652 w 1009646"/>
                <a:gd name="connsiteY234" fmla="*/ 950944 h 1085856"/>
                <a:gd name="connsiteX235" fmla="*/ 73061 w 1009646"/>
                <a:gd name="connsiteY235" fmla="*/ 898500 h 1085856"/>
                <a:gd name="connsiteX236" fmla="*/ 84376 w 1009646"/>
                <a:gd name="connsiteY236" fmla="*/ 825948 h 1085856"/>
                <a:gd name="connsiteX237" fmla="*/ 138202 w 1009646"/>
                <a:gd name="connsiteY237" fmla="*/ 741157 h 1085856"/>
                <a:gd name="connsiteX238" fmla="*/ 151347 w 1009646"/>
                <a:gd name="connsiteY238" fmla="*/ 723830 h 1085856"/>
                <a:gd name="connsiteX239" fmla="*/ 154509 w 1009646"/>
                <a:gd name="connsiteY239" fmla="*/ 723830 h 1085856"/>
                <a:gd name="connsiteX240" fmla="*/ 162376 w 1009646"/>
                <a:gd name="connsiteY240" fmla="*/ 757615 h 1085856"/>
                <a:gd name="connsiteX241" fmla="*/ 122181 w 1009646"/>
                <a:gd name="connsiteY241" fmla="*/ 797049 h 1085856"/>
                <a:gd name="connsiteX242" fmla="*/ 92434 w 1009646"/>
                <a:gd name="connsiteY242" fmla="*/ 881650 h 1085856"/>
                <a:gd name="connsiteX243" fmla="*/ 85529 w 1009646"/>
                <a:gd name="connsiteY243" fmla="*/ 950849 h 1085856"/>
                <a:gd name="connsiteX244" fmla="*/ 25283 w 1009646"/>
                <a:gd name="connsiteY244" fmla="*/ 757235 h 1085856"/>
                <a:gd name="connsiteX245" fmla="*/ 22978 w 1009646"/>
                <a:gd name="connsiteY245" fmla="*/ 754463 h 1085856"/>
                <a:gd name="connsiteX246" fmla="*/ 22978 w 1009646"/>
                <a:gd name="connsiteY246" fmla="*/ 752358 h 1085856"/>
                <a:gd name="connsiteX247" fmla="*/ 55116 w 1009646"/>
                <a:gd name="connsiteY247" fmla="*/ 698570 h 1085856"/>
                <a:gd name="connsiteX248" fmla="*/ 134078 w 1009646"/>
                <a:gd name="connsiteY248" fmla="*/ 665357 h 1085856"/>
                <a:gd name="connsiteX249" fmla="*/ 137431 w 1009646"/>
                <a:gd name="connsiteY249" fmla="*/ 680672 h 1085856"/>
                <a:gd name="connsiteX250" fmla="*/ 116904 w 1009646"/>
                <a:gd name="connsiteY250" fmla="*/ 710057 h 1085856"/>
                <a:gd name="connsiteX251" fmla="*/ 112580 w 1009646"/>
                <a:gd name="connsiteY251" fmla="*/ 710533 h 1085856"/>
                <a:gd name="connsiteX252" fmla="*/ 25283 w 1009646"/>
                <a:gd name="connsiteY252" fmla="*/ 757235 h 108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1009646" h="1085856">
                  <a:moveTo>
                    <a:pt x="113637" y="735317"/>
                  </a:moveTo>
                  <a:cubicBezTo>
                    <a:pt x="108456" y="742404"/>
                    <a:pt x="104045" y="748814"/>
                    <a:pt x="99350" y="754463"/>
                  </a:cubicBezTo>
                  <a:cubicBezTo>
                    <a:pt x="78985" y="781742"/>
                    <a:pt x="63021" y="812032"/>
                    <a:pt x="52049" y="844236"/>
                  </a:cubicBezTo>
                  <a:cubicBezTo>
                    <a:pt x="42457" y="868163"/>
                    <a:pt x="48981" y="892080"/>
                    <a:pt x="52620" y="916197"/>
                  </a:cubicBezTo>
                  <a:cubicBezTo>
                    <a:pt x="56649" y="942620"/>
                    <a:pt x="64707" y="968651"/>
                    <a:pt x="60297" y="995827"/>
                  </a:cubicBezTo>
                  <a:cubicBezTo>
                    <a:pt x="59049" y="1001751"/>
                    <a:pt x="58316" y="1007771"/>
                    <a:pt x="58087" y="1013819"/>
                  </a:cubicBezTo>
                  <a:cubicBezTo>
                    <a:pt x="58087" y="1026164"/>
                    <a:pt x="69889" y="1032383"/>
                    <a:pt x="78909" y="1024154"/>
                  </a:cubicBezTo>
                  <a:cubicBezTo>
                    <a:pt x="86577" y="1016772"/>
                    <a:pt x="92558" y="1007828"/>
                    <a:pt x="96464" y="997931"/>
                  </a:cubicBezTo>
                  <a:cubicBezTo>
                    <a:pt x="109037" y="965966"/>
                    <a:pt x="111627" y="931894"/>
                    <a:pt x="114018" y="898014"/>
                  </a:cubicBezTo>
                  <a:cubicBezTo>
                    <a:pt x="116418" y="864143"/>
                    <a:pt x="121505" y="831025"/>
                    <a:pt x="145489" y="804421"/>
                  </a:cubicBezTo>
                  <a:cubicBezTo>
                    <a:pt x="150384" y="799059"/>
                    <a:pt x="156043" y="794373"/>
                    <a:pt x="161319" y="789391"/>
                  </a:cubicBezTo>
                  <a:lnTo>
                    <a:pt x="164386" y="790829"/>
                  </a:lnTo>
                  <a:cubicBezTo>
                    <a:pt x="163529" y="800402"/>
                    <a:pt x="162567" y="809965"/>
                    <a:pt x="162091" y="818966"/>
                  </a:cubicBezTo>
                  <a:cubicBezTo>
                    <a:pt x="161605" y="827958"/>
                    <a:pt x="157767" y="837054"/>
                    <a:pt x="168511" y="841550"/>
                  </a:cubicBezTo>
                  <a:cubicBezTo>
                    <a:pt x="179264" y="846046"/>
                    <a:pt x="184341" y="837626"/>
                    <a:pt x="189713" y="831025"/>
                  </a:cubicBezTo>
                  <a:cubicBezTo>
                    <a:pt x="203982" y="812099"/>
                    <a:pt x="213812" y="790220"/>
                    <a:pt x="218498" y="766997"/>
                  </a:cubicBezTo>
                  <a:cubicBezTo>
                    <a:pt x="220517" y="759149"/>
                    <a:pt x="222051" y="753024"/>
                    <a:pt x="232023" y="752358"/>
                  </a:cubicBezTo>
                  <a:cubicBezTo>
                    <a:pt x="237453" y="750900"/>
                    <a:pt x="242625" y="748643"/>
                    <a:pt x="247378" y="745652"/>
                  </a:cubicBezTo>
                  <a:cubicBezTo>
                    <a:pt x="248626" y="787762"/>
                    <a:pt x="246511" y="828062"/>
                    <a:pt x="227327" y="865572"/>
                  </a:cubicBezTo>
                  <a:cubicBezTo>
                    <a:pt x="213031" y="893614"/>
                    <a:pt x="197771" y="921179"/>
                    <a:pt x="184732" y="949792"/>
                  </a:cubicBezTo>
                  <a:cubicBezTo>
                    <a:pt x="168977" y="984130"/>
                    <a:pt x="162367" y="1021934"/>
                    <a:pt x="165539" y="1059567"/>
                  </a:cubicBezTo>
                  <a:cubicBezTo>
                    <a:pt x="165768" y="1065273"/>
                    <a:pt x="167415" y="1070826"/>
                    <a:pt x="170339" y="1075741"/>
                  </a:cubicBezTo>
                  <a:cubicBezTo>
                    <a:pt x="173407" y="1080237"/>
                    <a:pt x="179931" y="1085790"/>
                    <a:pt x="183770" y="1085314"/>
                  </a:cubicBezTo>
                  <a:cubicBezTo>
                    <a:pt x="189837" y="1084161"/>
                    <a:pt x="194971" y="1080170"/>
                    <a:pt x="197581" y="1074589"/>
                  </a:cubicBezTo>
                  <a:cubicBezTo>
                    <a:pt x="207754" y="1038994"/>
                    <a:pt x="231261" y="1010857"/>
                    <a:pt x="249483" y="979843"/>
                  </a:cubicBezTo>
                  <a:cubicBezTo>
                    <a:pt x="252178" y="975205"/>
                    <a:pt x="255807" y="971166"/>
                    <a:pt x="260132" y="967975"/>
                  </a:cubicBezTo>
                  <a:lnTo>
                    <a:pt x="259274" y="978605"/>
                  </a:lnTo>
                  <a:cubicBezTo>
                    <a:pt x="256522" y="1000713"/>
                    <a:pt x="259389" y="1023163"/>
                    <a:pt x="267618" y="1043870"/>
                  </a:cubicBezTo>
                  <a:cubicBezTo>
                    <a:pt x="273057" y="1055015"/>
                    <a:pt x="280696" y="1064940"/>
                    <a:pt x="290069" y="1073064"/>
                  </a:cubicBezTo>
                  <a:cubicBezTo>
                    <a:pt x="295726" y="1079989"/>
                    <a:pt x="305937" y="1081027"/>
                    <a:pt x="312881" y="1075379"/>
                  </a:cubicBezTo>
                  <a:cubicBezTo>
                    <a:pt x="316615" y="1072340"/>
                    <a:pt x="318796" y="1067816"/>
                    <a:pt x="318853" y="1063015"/>
                  </a:cubicBezTo>
                  <a:cubicBezTo>
                    <a:pt x="320911" y="1049262"/>
                    <a:pt x="321977" y="1035383"/>
                    <a:pt x="322016" y="1021477"/>
                  </a:cubicBezTo>
                  <a:cubicBezTo>
                    <a:pt x="324101" y="983349"/>
                    <a:pt x="338132" y="946830"/>
                    <a:pt x="362116" y="917064"/>
                  </a:cubicBezTo>
                  <a:lnTo>
                    <a:pt x="378813" y="894861"/>
                  </a:lnTo>
                  <a:lnTo>
                    <a:pt x="382166" y="894861"/>
                  </a:lnTo>
                  <a:cubicBezTo>
                    <a:pt x="382166" y="912759"/>
                    <a:pt x="382842" y="930561"/>
                    <a:pt x="382166" y="948363"/>
                  </a:cubicBezTo>
                  <a:cubicBezTo>
                    <a:pt x="382166" y="957926"/>
                    <a:pt x="380061" y="967499"/>
                    <a:pt x="379765" y="977071"/>
                  </a:cubicBezTo>
                  <a:cubicBezTo>
                    <a:pt x="378251" y="986654"/>
                    <a:pt x="383147" y="996103"/>
                    <a:pt x="391853" y="1000418"/>
                  </a:cubicBezTo>
                  <a:cubicBezTo>
                    <a:pt x="400844" y="1004389"/>
                    <a:pt x="411389" y="1001170"/>
                    <a:pt x="416608" y="992864"/>
                  </a:cubicBezTo>
                  <a:cubicBezTo>
                    <a:pt x="424705" y="983463"/>
                    <a:pt x="431191" y="972795"/>
                    <a:pt x="435792" y="961279"/>
                  </a:cubicBezTo>
                  <a:cubicBezTo>
                    <a:pt x="449031" y="922322"/>
                    <a:pt x="458147" y="882422"/>
                    <a:pt x="445393" y="841550"/>
                  </a:cubicBezTo>
                  <a:cubicBezTo>
                    <a:pt x="440564" y="825872"/>
                    <a:pt x="433658" y="810908"/>
                    <a:pt x="424857" y="797049"/>
                  </a:cubicBezTo>
                  <a:cubicBezTo>
                    <a:pt x="409160" y="773665"/>
                    <a:pt x="405902" y="744128"/>
                    <a:pt x="416132" y="717906"/>
                  </a:cubicBezTo>
                  <a:cubicBezTo>
                    <a:pt x="432220" y="670728"/>
                    <a:pt x="457004" y="626961"/>
                    <a:pt x="489236" y="588890"/>
                  </a:cubicBezTo>
                  <a:cubicBezTo>
                    <a:pt x="489903" y="588128"/>
                    <a:pt x="490865" y="587651"/>
                    <a:pt x="489236" y="588890"/>
                  </a:cubicBezTo>
                  <a:cubicBezTo>
                    <a:pt x="518011" y="603053"/>
                    <a:pt x="544205" y="618275"/>
                    <a:pt x="572218" y="629476"/>
                  </a:cubicBezTo>
                  <a:cubicBezTo>
                    <a:pt x="627644" y="651383"/>
                    <a:pt x="688738" y="654583"/>
                    <a:pt x="746154" y="638562"/>
                  </a:cubicBezTo>
                  <a:cubicBezTo>
                    <a:pt x="810000" y="623703"/>
                    <a:pt x="868884" y="592538"/>
                    <a:pt x="917014" y="548122"/>
                  </a:cubicBezTo>
                  <a:cubicBezTo>
                    <a:pt x="980812" y="487353"/>
                    <a:pt x="1014102" y="413086"/>
                    <a:pt x="1008730" y="324361"/>
                  </a:cubicBezTo>
                  <a:cubicBezTo>
                    <a:pt x="1003358" y="235646"/>
                    <a:pt x="960762" y="163674"/>
                    <a:pt x="894563" y="105972"/>
                  </a:cubicBezTo>
                  <a:cubicBezTo>
                    <a:pt x="822250" y="43374"/>
                    <a:pt x="731133" y="6550"/>
                    <a:pt x="635541" y="1264"/>
                  </a:cubicBezTo>
                  <a:cubicBezTo>
                    <a:pt x="546244" y="-7023"/>
                    <a:pt x="456670" y="13809"/>
                    <a:pt x="380252" y="60604"/>
                  </a:cubicBezTo>
                  <a:cubicBezTo>
                    <a:pt x="307433" y="105581"/>
                    <a:pt x="257160" y="168275"/>
                    <a:pt x="238548" y="253162"/>
                  </a:cubicBezTo>
                  <a:cubicBezTo>
                    <a:pt x="226937" y="304168"/>
                    <a:pt x="230814" y="357480"/>
                    <a:pt x="249673" y="406286"/>
                  </a:cubicBezTo>
                  <a:cubicBezTo>
                    <a:pt x="254226" y="417468"/>
                    <a:pt x="255141" y="429784"/>
                    <a:pt x="252264" y="441509"/>
                  </a:cubicBezTo>
                  <a:cubicBezTo>
                    <a:pt x="244787" y="472418"/>
                    <a:pt x="239224" y="503812"/>
                    <a:pt x="224156" y="532330"/>
                  </a:cubicBezTo>
                  <a:cubicBezTo>
                    <a:pt x="222108" y="536292"/>
                    <a:pt x="218974" y="539617"/>
                    <a:pt x="215135" y="541903"/>
                  </a:cubicBezTo>
                  <a:cubicBezTo>
                    <a:pt x="182189" y="557781"/>
                    <a:pt x="156357" y="585356"/>
                    <a:pt x="142707" y="619227"/>
                  </a:cubicBezTo>
                  <a:cubicBezTo>
                    <a:pt x="137992" y="631390"/>
                    <a:pt x="128591" y="641173"/>
                    <a:pt x="116609" y="646411"/>
                  </a:cubicBezTo>
                  <a:cubicBezTo>
                    <a:pt x="98197" y="654069"/>
                    <a:pt x="79614" y="661566"/>
                    <a:pt x="60878" y="668900"/>
                  </a:cubicBezTo>
                  <a:cubicBezTo>
                    <a:pt x="29236" y="679720"/>
                    <a:pt x="6166" y="707066"/>
                    <a:pt x="918" y="740013"/>
                  </a:cubicBezTo>
                  <a:cubicBezTo>
                    <a:pt x="-2330" y="754196"/>
                    <a:pt x="709" y="769083"/>
                    <a:pt x="9262" y="780876"/>
                  </a:cubicBezTo>
                  <a:cubicBezTo>
                    <a:pt x="13101" y="786171"/>
                    <a:pt x="18968" y="789639"/>
                    <a:pt x="25474" y="790448"/>
                  </a:cubicBezTo>
                  <a:cubicBezTo>
                    <a:pt x="31817" y="788943"/>
                    <a:pt x="37180" y="784752"/>
                    <a:pt x="40152" y="778961"/>
                  </a:cubicBezTo>
                  <a:cubicBezTo>
                    <a:pt x="53620" y="750996"/>
                    <a:pt x="82576" y="733803"/>
                    <a:pt x="113637" y="735317"/>
                  </a:cubicBezTo>
                  <a:close/>
                  <a:moveTo>
                    <a:pt x="286325" y="192202"/>
                  </a:moveTo>
                  <a:cubicBezTo>
                    <a:pt x="286211" y="191430"/>
                    <a:pt x="286211" y="190659"/>
                    <a:pt x="286325" y="189897"/>
                  </a:cubicBezTo>
                  <a:cubicBezTo>
                    <a:pt x="287478" y="187601"/>
                    <a:pt x="288726" y="185496"/>
                    <a:pt x="289974" y="183296"/>
                  </a:cubicBezTo>
                  <a:cubicBezTo>
                    <a:pt x="320301" y="132080"/>
                    <a:pt x="365345" y="91122"/>
                    <a:pt x="419294" y="65777"/>
                  </a:cubicBezTo>
                  <a:cubicBezTo>
                    <a:pt x="457671" y="47298"/>
                    <a:pt x="446536" y="43669"/>
                    <a:pt x="477911" y="77645"/>
                  </a:cubicBezTo>
                  <a:cubicBezTo>
                    <a:pt x="510753" y="115106"/>
                    <a:pt x="536204" y="158426"/>
                    <a:pt x="552940" y="205308"/>
                  </a:cubicBezTo>
                  <a:cubicBezTo>
                    <a:pt x="555816" y="212967"/>
                    <a:pt x="560036" y="219758"/>
                    <a:pt x="569342" y="216415"/>
                  </a:cubicBezTo>
                  <a:cubicBezTo>
                    <a:pt x="578648" y="213061"/>
                    <a:pt x="577590" y="205118"/>
                    <a:pt x="574714" y="197269"/>
                  </a:cubicBezTo>
                  <a:cubicBezTo>
                    <a:pt x="557550" y="150540"/>
                    <a:pt x="532575" y="107049"/>
                    <a:pt x="500838" y="68644"/>
                  </a:cubicBezTo>
                  <a:cubicBezTo>
                    <a:pt x="493266" y="59748"/>
                    <a:pt x="485303" y="51318"/>
                    <a:pt x="476663" y="41659"/>
                  </a:cubicBezTo>
                  <a:cubicBezTo>
                    <a:pt x="568980" y="14389"/>
                    <a:pt x="667687" y="17990"/>
                    <a:pt x="757756" y="51899"/>
                  </a:cubicBezTo>
                  <a:lnTo>
                    <a:pt x="751907" y="55728"/>
                  </a:lnTo>
                  <a:cubicBezTo>
                    <a:pt x="701825" y="87980"/>
                    <a:pt x="671516" y="136309"/>
                    <a:pt x="644265" y="187125"/>
                  </a:cubicBezTo>
                  <a:cubicBezTo>
                    <a:pt x="640427" y="194307"/>
                    <a:pt x="638131" y="201965"/>
                    <a:pt x="646952" y="206747"/>
                  </a:cubicBezTo>
                  <a:cubicBezTo>
                    <a:pt x="655781" y="211528"/>
                    <a:pt x="660772" y="205118"/>
                    <a:pt x="664801" y="198031"/>
                  </a:cubicBezTo>
                  <a:cubicBezTo>
                    <a:pt x="673431" y="182820"/>
                    <a:pt x="682070" y="167599"/>
                    <a:pt x="691176" y="152578"/>
                  </a:cubicBezTo>
                  <a:cubicBezTo>
                    <a:pt x="711836" y="118450"/>
                    <a:pt x="740268" y="89666"/>
                    <a:pt x="774167" y="68548"/>
                  </a:cubicBezTo>
                  <a:cubicBezTo>
                    <a:pt x="779673" y="64233"/>
                    <a:pt x="787264" y="63662"/>
                    <a:pt x="793351" y="67110"/>
                  </a:cubicBezTo>
                  <a:cubicBezTo>
                    <a:pt x="836042" y="87798"/>
                    <a:pt x="874551" y="116155"/>
                    <a:pt x="906946" y="150759"/>
                  </a:cubicBezTo>
                  <a:cubicBezTo>
                    <a:pt x="909632" y="153721"/>
                    <a:pt x="912127" y="156884"/>
                    <a:pt x="915099" y="160332"/>
                  </a:cubicBezTo>
                  <a:cubicBezTo>
                    <a:pt x="913566" y="160969"/>
                    <a:pt x="911994" y="161512"/>
                    <a:pt x="910394" y="161951"/>
                  </a:cubicBezTo>
                  <a:cubicBezTo>
                    <a:pt x="908289" y="161951"/>
                    <a:pt x="906174" y="162627"/>
                    <a:pt x="903965" y="162722"/>
                  </a:cubicBezTo>
                  <a:cubicBezTo>
                    <a:pt x="839480" y="166904"/>
                    <a:pt x="777796" y="190611"/>
                    <a:pt x="727161" y="230673"/>
                  </a:cubicBezTo>
                  <a:cubicBezTo>
                    <a:pt x="724952" y="232398"/>
                    <a:pt x="721589" y="234112"/>
                    <a:pt x="720923" y="236322"/>
                  </a:cubicBezTo>
                  <a:cubicBezTo>
                    <a:pt x="719675" y="241103"/>
                    <a:pt x="717951" y="247609"/>
                    <a:pt x="720151" y="250676"/>
                  </a:cubicBezTo>
                  <a:cubicBezTo>
                    <a:pt x="722361" y="253733"/>
                    <a:pt x="729743" y="254114"/>
                    <a:pt x="734067" y="253543"/>
                  </a:cubicBezTo>
                  <a:cubicBezTo>
                    <a:pt x="738382" y="252971"/>
                    <a:pt x="740496" y="249333"/>
                    <a:pt x="743659" y="247323"/>
                  </a:cubicBezTo>
                  <a:cubicBezTo>
                    <a:pt x="761985" y="236122"/>
                    <a:pt x="779730" y="223968"/>
                    <a:pt x="798723" y="214014"/>
                  </a:cubicBezTo>
                  <a:cubicBezTo>
                    <a:pt x="838013" y="194469"/>
                    <a:pt x="881362" y="184439"/>
                    <a:pt x="925262" y="184734"/>
                  </a:cubicBezTo>
                  <a:cubicBezTo>
                    <a:pt x="931444" y="184058"/>
                    <a:pt x="937378" y="187411"/>
                    <a:pt x="939940" y="193059"/>
                  </a:cubicBezTo>
                  <a:cubicBezTo>
                    <a:pt x="949541" y="211242"/>
                    <a:pt x="959609" y="228854"/>
                    <a:pt x="967572" y="247513"/>
                  </a:cubicBezTo>
                  <a:cubicBezTo>
                    <a:pt x="977164" y="270335"/>
                    <a:pt x="982841" y="294605"/>
                    <a:pt x="984365" y="319294"/>
                  </a:cubicBezTo>
                  <a:cubicBezTo>
                    <a:pt x="979088" y="317951"/>
                    <a:pt x="974773" y="317189"/>
                    <a:pt x="971030" y="315751"/>
                  </a:cubicBezTo>
                  <a:cubicBezTo>
                    <a:pt x="921909" y="296615"/>
                    <a:pt x="870579" y="298425"/>
                    <a:pt x="819259" y="299959"/>
                  </a:cubicBezTo>
                  <a:cubicBezTo>
                    <a:pt x="817916" y="299959"/>
                    <a:pt x="815896" y="299959"/>
                    <a:pt x="815134" y="300539"/>
                  </a:cubicBezTo>
                  <a:cubicBezTo>
                    <a:pt x="811962" y="303883"/>
                    <a:pt x="806590" y="307902"/>
                    <a:pt x="806971" y="311064"/>
                  </a:cubicBezTo>
                  <a:cubicBezTo>
                    <a:pt x="807362" y="314218"/>
                    <a:pt x="812258" y="319199"/>
                    <a:pt x="816573" y="321780"/>
                  </a:cubicBezTo>
                  <a:cubicBezTo>
                    <a:pt x="820887" y="324361"/>
                    <a:pt x="823478" y="321780"/>
                    <a:pt x="827126" y="321780"/>
                  </a:cubicBezTo>
                  <a:cubicBezTo>
                    <a:pt x="871161" y="321780"/>
                    <a:pt x="915385" y="319580"/>
                    <a:pt x="957790" y="335467"/>
                  </a:cubicBezTo>
                  <a:cubicBezTo>
                    <a:pt x="967382" y="338915"/>
                    <a:pt x="980336" y="339487"/>
                    <a:pt x="984556" y="345993"/>
                  </a:cubicBezTo>
                  <a:cubicBezTo>
                    <a:pt x="988775" y="352498"/>
                    <a:pt x="985127" y="365138"/>
                    <a:pt x="983689" y="375187"/>
                  </a:cubicBezTo>
                  <a:cubicBezTo>
                    <a:pt x="972944" y="447538"/>
                    <a:pt x="936207" y="504479"/>
                    <a:pt x="879504" y="549371"/>
                  </a:cubicBezTo>
                  <a:cubicBezTo>
                    <a:pt x="876075" y="551418"/>
                    <a:pt x="871856" y="551704"/>
                    <a:pt x="868189" y="550132"/>
                  </a:cubicBezTo>
                  <a:cubicBezTo>
                    <a:pt x="826936" y="526110"/>
                    <a:pt x="786255" y="501231"/>
                    <a:pt x="757470" y="461607"/>
                  </a:cubicBezTo>
                  <a:cubicBezTo>
                    <a:pt x="753250" y="455864"/>
                    <a:pt x="747878" y="452511"/>
                    <a:pt x="740877" y="456921"/>
                  </a:cubicBezTo>
                  <a:cubicBezTo>
                    <a:pt x="735420" y="460378"/>
                    <a:pt x="733819" y="467598"/>
                    <a:pt x="737277" y="473037"/>
                  </a:cubicBezTo>
                  <a:cubicBezTo>
                    <a:pt x="737706" y="473714"/>
                    <a:pt x="738210" y="474333"/>
                    <a:pt x="738763" y="474904"/>
                  </a:cubicBezTo>
                  <a:cubicBezTo>
                    <a:pt x="744392" y="483286"/>
                    <a:pt x="750822" y="491106"/>
                    <a:pt x="757956" y="498259"/>
                  </a:cubicBezTo>
                  <a:cubicBezTo>
                    <a:pt x="782826" y="523072"/>
                    <a:pt x="811096" y="544274"/>
                    <a:pt x="841900" y="561239"/>
                  </a:cubicBezTo>
                  <a:cubicBezTo>
                    <a:pt x="845443" y="563144"/>
                    <a:pt x="848710" y="565734"/>
                    <a:pt x="853310" y="568792"/>
                  </a:cubicBezTo>
                  <a:cubicBezTo>
                    <a:pt x="806048" y="597272"/>
                    <a:pt x="753574" y="616112"/>
                    <a:pt x="698948" y="624208"/>
                  </a:cubicBezTo>
                  <a:cubicBezTo>
                    <a:pt x="691948" y="625351"/>
                    <a:pt x="689357" y="621627"/>
                    <a:pt x="687537" y="615979"/>
                  </a:cubicBezTo>
                  <a:cubicBezTo>
                    <a:pt x="675107" y="581527"/>
                    <a:pt x="669507" y="544989"/>
                    <a:pt x="671031" y="508403"/>
                  </a:cubicBezTo>
                  <a:cubicBezTo>
                    <a:pt x="671754" y="501317"/>
                    <a:pt x="671754" y="494154"/>
                    <a:pt x="671031" y="487067"/>
                  </a:cubicBezTo>
                  <a:cubicBezTo>
                    <a:pt x="670269" y="483143"/>
                    <a:pt x="665373" y="477495"/>
                    <a:pt x="662210" y="477495"/>
                  </a:cubicBezTo>
                  <a:cubicBezTo>
                    <a:pt x="657391" y="478419"/>
                    <a:pt x="653076" y="481038"/>
                    <a:pt x="650028" y="484858"/>
                  </a:cubicBezTo>
                  <a:cubicBezTo>
                    <a:pt x="648199" y="486772"/>
                    <a:pt x="648294" y="490992"/>
                    <a:pt x="648104" y="494430"/>
                  </a:cubicBezTo>
                  <a:cubicBezTo>
                    <a:pt x="644780" y="535188"/>
                    <a:pt x="649333" y="576184"/>
                    <a:pt x="661534" y="615207"/>
                  </a:cubicBezTo>
                  <a:lnTo>
                    <a:pt x="665277" y="626694"/>
                  </a:lnTo>
                  <a:cubicBezTo>
                    <a:pt x="660868" y="626694"/>
                    <a:pt x="657991" y="626694"/>
                    <a:pt x="655200" y="626694"/>
                  </a:cubicBezTo>
                  <a:cubicBezTo>
                    <a:pt x="613033" y="622456"/>
                    <a:pt x="572161" y="609693"/>
                    <a:pt x="535090" y="589175"/>
                  </a:cubicBezTo>
                  <a:cubicBezTo>
                    <a:pt x="527232" y="586052"/>
                    <a:pt x="522640" y="577879"/>
                    <a:pt x="524060" y="569564"/>
                  </a:cubicBezTo>
                  <a:cubicBezTo>
                    <a:pt x="526174" y="543389"/>
                    <a:pt x="535728" y="518357"/>
                    <a:pt x="551597" y="497402"/>
                  </a:cubicBezTo>
                  <a:cubicBezTo>
                    <a:pt x="562246" y="483143"/>
                    <a:pt x="575190" y="470599"/>
                    <a:pt x="587087" y="457397"/>
                  </a:cubicBezTo>
                  <a:cubicBezTo>
                    <a:pt x="592173" y="451749"/>
                    <a:pt x="594859" y="445434"/>
                    <a:pt x="589297" y="439214"/>
                  </a:cubicBezTo>
                  <a:cubicBezTo>
                    <a:pt x="583734" y="432994"/>
                    <a:pt x="577590" y="435004"/>
                    <a:pt x="572028" y="439785"/>
                  </a:cubicBezTo>
                  <a:cubicBezTo>
                    <a:pt x="540862" y="465455"/>
                    <a:pt x="517973" y="499707"/>
                    <a:pt x="506210" y="538264"/>
                  </a:cubicBezTo>
                  <a:cubicBezTo>
                    <a:pt x="504772" y="543055"/>
                    <a:pt x="503619" y="547837"/>
                    <a:pt x="502276" y="552904"/>
                  </a:cubicBezTo>
                  <a:cubicBezTo>
                    <a:pt x="495333" y="541998"/>
                    <a:pt x="489789" y="530263"/>
                    <a:pt x="485779" y="517976"/>
                  </a:cubicBezTo>
                  <a:cubicBezTo>
                    <a:pt x="456994" y="432413"/>
                    <a:pt x="503429" y="341878"/>
                    <a:pt x="593230" y="327238"/>
                  </a:cubicBezTo>
                  <a:cubicBezTo>
                    <a:pt x="620862" y="322647"/>
                    <a:pt x="662877" y="327809"/>
                    <a:pt x="678803" y="361404"/>
                  </a:cubicBezTo>
                  <a:cubicBezTo>
                    <a:pt x="689071" y="383226"/>
                    <a:pt x="677269" y="417011"/>
                    <a:pt x="655495" y="423707"/>
                  </a:cubicBezTo>
                  <a:cubicBezTo>
                    <a:pt x="642541" y="426631"/>
                    <a:pt x="629263" y="420345"/>
                    <a:pt x="623349" y="408486"/>
                  </a:cubicBezTo>
                  <a:cubicBezTo>
                    <a:pt x="620472" y="399876"/>
                    <a:pt x="626997" y="391551"/>
                    <a:pt x="640427" y="386474"/>
                  </a:cubicBezTo>
                  <a:cubicBezTo>
                    <a:pt x="641770" y="386474"/>
                    <a:pt x="643789" y="385807"/>
                    <a:pt x="644265" y="384854"/>
                  </a:cubicBezTo>
                  <a:cubicBezTo>
                    <a:pt x="646475" y="380740"/>
                    <a:pt x="650409" y="375853"/>
                    <a:pt x="649542" y="372310"/>
                  </a:cubicBezTo>
                  <a:cubicBezTo>
                    <a:pt x="647494" y="368348"/>
                    <a:pt x="643694" y="365585"/>
                    <a:pt x="639274" y="364852"/>
                  </a:cubicBezTo>
                  <a:cubicBezTo>
                    <a:pt x="613852" y="362842"/>
                    <a:pt x="591306" y="396713"/>
                    <a:pt x="602727" y="419783"/>
                  </a:cubicBezTo>
                  <a:cubicBezTo>
                    <a:pt x="612547" y="438709"/>
                    <a:pt x="632864" y="449863"/>
                    <a:pt x="654152" y="448015"/>
                  </a:cubicBezTo>
                  <a:cubicBezTo>
                    <a:pt x="693005" y="443710"/>
                    <a:pt x="719189" y="390588"/>
                    <a:pt x="700587" y="353270"/>
                  </a:cubicBezTo>
                  <a:cubicBezTo>
                    <a:pt x="690033" y="330057"/>
                    <a:pt x="669183" y="313132"/>
                    <a:pt x="644265" y="307521"/>
                  </a:cubicBezTo>
                  <a:cubicBezTo>
                    <a:pt x="625463" y="302644"/>
                    <a:pt x="605803" y="301949"/>
                    <a:pt x="586706" y="305512"/>
                  </a:cubicBezTo>
                  <a:cubicBezTo>
                    <a:pt x="526651" y="317760"/>
                    <a:pt x="485303" y="351927"/>
                    <a:pt x="464576" y="409638"/>
                  </a:cubicBezTo>
                  <a:cubicBezTo>
                    <a:pt x="446641" y="459692"/>
                    <a:pt x="453156" y="508403"/>
                    <a:pt x="476187" y="556257"/>
                  </a:cubicBezTo>
                  <a:cubicBezTo>
                    <a:pt x="479511" y="560925"/>
                    <a:pt x="478816" y="567344"/>
                    <a:pt x="474559" y="571183"/>
                  </a:cubicBezTo>
                  <a:cubicBezTo>
                    <a:pt x="439554" y="611197"/>
                    <a:pt x="412560" y="657518"/>
                    <a:pt x="395025" y="707657"/>
                  </a:cubicBezTo>
                  <a:cubicBezTo>
                    <a:pt x="380670" y="741318"/>
                    <a:pt x="384280" y="779914"/>
                    <a:pt x="404616" y="810355"/>
                  </a:cubicBezTo>
                  <a:cubicBezTo>
                    <a:pt x="411808" y="821442"/>
                    <a:pt x="417551" y="833406"/>
                    <a:pt x="421695" y="845950"/>
                  </a:cubicBezTo>
                  <a:cubicBezTo>
                    <a:pt x="434544" y="883183"/>
                    <a:pt x="425143" y="919264"/>
                    <a:pt x="413636" y="954964"/>
                  </a:cubicBezTo>
                  <a:cubicBezTo>
                    <a:pt x="411179" y="961355"/>
                    <a:pt x="408264" y="967556"/>
                    <a:pt x="404902" y="973528"/>
                  </a:cubicBezTo>
                  <a:cubicBezTo>
                    <a:pt x="403483" y="971033"/>
                    <a:pt x="402978" y="968118"/>
                    <a:pt x="403464" y="965299"/>
                  </a:cubicBezTo>
                  <a:cubicBezTo>
                    <a:pt x="408455" y="918598"/>
                    <a:pt x="406150" y="873135"/>
                    <a:pt x="382071" y="831310"/>
                  </a:cubicBezTo>
                  <a:cubicBezTo>
                    <a:pt x="374108" y="817337"/>
                    <a:pt x="366431" y="802602"/>
                    <a:pt x="359811" y="788439"/>
                  </a:cubicBezTo>
                  <a:cubicBezTo>
                    <a:pt x="350486" y="766921"/>
                    <a:pt x="349667" y="742680"/>
                    <a:pt x="357515" y="720582"/>
                  </a:cubicBezTo>
                  <a:cubicBezTo>
                    <a:pt x="372431" y="675510"/>
                    <a:pt x="395167" y="633400"/>
                    <a:pt x="424667" y="596167"/>
                  </a:cubicBezTo>
                  <a:cubicBezTo>
                    <a:pt x="429658" y="589566"/>
                    <a:pt x="432725" y="582384"/>
                    <a:pt x="424667" y="576355"/>
                  </a:cubicBezTo>
                  <a:cubicBezTo>
                    <a:pt x="416608" y="570326"/>
                    <a:pt x="410369" y="575688"/>
                    <a:pt x="405483" y="582289"/>
                  </a:cubicBezTo>
                  <a:cubicBezTo>
                    <a:pt x="392529" y="601434"/>
                    <a:pt x="378718" y="619617"/>
                    <a:pt x="367107" y="639715"/>
                  </a:cubicBezTo>
                  <a:cubicBezTo>
                    <a:pt x="343304" y="679396"/>
                    <a:pt x="327407" y="723297"/>
                    <a:pt x="320292" y="769007"/>
                  </a:cubicBezTo>
                  <a:cubicBezTo>
                    <a:pt x="314996" y="815642"/>
                    <a:pt x="298870" y="860419"/>
                    <a:pt x="273181" y="899738"/>
                  </a:cubicBezTo>
                  <a:cubicBezTo>
                    <a:pt x="247949" y="937543"/>
                    <a:pt x="223965" y="976300"/>
                    <a:pt x="199505" y="1014581"/>
                  </a:cubicBezTo>
                  <a:cubicBezTo>
                    <a:pt x="195667" y="1020610"/>
                    <a:pt x="192304" y="1026840"/>
                    <a:pt x="188761" y="1032964"/>
                  </a:cubicBezTo>
                  <a:cubicBezTo>
                    <a:pt x="189285" y="1005894"/>
                    <a:pt x="195562" y="979243"/>
                    <a:pt x="207182" y="954774"/>
                  </a:cubicBezTo>
                  <a:cubicBezTo>
                    <a:pt x="216774" y="935628"/>
                    <a:pt x="226842" y="916492"/>
                    <a:pt x="236824" y="897347"/>
                  </a:cubicBezTo>
                  <a:cubicBezTo>
                    <a:pt x="251769" y="872011"/>
                    <a:pt x="261760" y="844093"/>
                    <a:pt x="266275" y="815042"/>
                  </a:cubicBezTo>
                  <a:cubicBezTo>
                    <a:pt x="269438" y="786333"/>
                    <a:pt x="271552" y="756759"/>
                    <a:pt x="273181" y="727469"/>
                  </a:cubicBezTo>
                  <a:cubicBezTo>
                    <a:pt x="273114" y="721964"/>
                    <a:pt x="270533" y="716782"/>
                    <a:pt x="266180" y="713401"/>
                  </a:cubicBezTo>
                  <a:cubicBezTo>
                    <a:pt x="260960" y="712010"/>
                    <a:pt x="255388" y="712772"/>
                    <a:pt x="250730" y="715505"/>
                  </a:cubicBezTo>
                  <a:cubicBezTo>
                    <a:pt x="241386" y="720782"/>
                    <a:pt x="232338" y="726535"/>
                    <a:pt x="223584" y="732736"/>
                  </a:cubicBezTo>
                  <a:cubicBezTo>
                    <a:pt x="222146" y="714362"/>
                    <a:pt x="220317" y="698760"/>
                    <a:pt x="219936" y="683158"/>
                  </a:cubicBezTo>
                  <a:cubicBezTo>
                    <a:pt x="219365" y="658470"/>
                    <a:pt x="227994" y="637801"/>
                    <a:pt x="251407" y="626694"/>
                  </a:cubicBezTo>
                  <a:cubicBezTo>
                    <a:pt x="261246" y="622608"/>
                    <a:pt x="271666" y="620094"/>
                    <a:pt x="282296" y="619227"/>
                  </a:cubicBezTo>
                  <a:cubicBezTo>
                    <a:pt x="300213" y="618322"/>
                    <a:pt x="317758" y="613731"/>
                    <a:pt x="333817" y="605739"/>
                  </a:cubicBezTo>
                  <a:cubicBezTo>
                    <a:pt x="369888" y="584680"/>
                    <a:pt x="387919" y="550704"/>
                    <a:pt x="401549" y="513480"/>
                  </a:cubicBezTo>
                  <a:cubicBezTo>
                    <a:pt x="404559" y="508013"/>
                    <a:pt x="402550" y="501146"/>
                    <a:pt x="397063" y="498145"/>
                  </a:cubicBezTo>
                  <a:cubicBezTo>
                    <a:pt x="396539" y="497850"/>
                    <a:pt x="395977" y="497602"/>
                    <a:pt x="395406" y="497402"/>
                  </a:cubicBezTo>
                  <a:cubicBezTo>
                    <a:pt x="387919" y="494716"/>
                    <a:pt x="383128" y="498926"/>
                    <a:pt x="380156" y="505631"/>
                  </a:cubicBezTo>
                  <a:cubicBezTo>
                    <a:pt x="375832" y="515204"/>
                    <a:pt x="372003" y="525539"/>
                    <a:pt x="367107" y="535007"/>
                  </a:cubicBezTo>
                  <a:cubicBezTo>
                    <a:pt x="348971" y="570135"/>
                    <a:pt x="323549" y="594728"/>
                    <a:pt x="280763" y="595881"/>
                  </a:cubicBezTo>
                  <a:cubicBezTo>
                    <a:pt x="232309" y="597215"/>
                    <a:pt x="201134" y="629952"/>
                    <a:pt x="197971" y="666509"/>
                  </a:cubicBezTo>
                  <a:cubicBezTo>
                    <a:pt x="196828" y="679244"/>
                    <a:pt x="196828" y="692055"/>
                    <a:pt x="197971" y="704790"/>
                  </a:cubicBezTo>
                  <a:cubicBezTo>
                    <a:pt x="201562" y="731336"/>
                    <a:pt x="197638" y="758358"/>
                    <a:pt x="186646" y="782790"/>
                  </a:cubicBezTo>
                  <a:cubicBezTo>
                    <a:pt x="185617" y="751577"/>
                    <a:pt x="177760" y="720973"/>
                    <a:pt x="163624" y="693112"/>
                  </a:cubicBezTo>
                  <a:cubicBezTo>
                    <a:pt x="155861" y="679158"/>
                    <a:pt x="153509" y="662842"/>
                    <a:pt x="157004" y="647268"/>
                  </a:cubicBezTo>
                  <a:cubicBezTo>
                    <a:pt x="168711" y="603920"/>
                    <a:pt x="194323" y="573392"/>
                    <a:pt x="238262" y="559124"/>
                  </a:cubicBezTo>
                  <a:cubicBezTo>
                    <a:pt x="258512" y="553199"/>
                    <a:pt x="278305" y="545780"/>
                    <a:pt x="297450" y="536921"/>
                  </a:cubicBezTo>
                  <a:cubicBezTo>
                    <a:pt x="324044" y="524167"/>
                    <a:pt x="343685" y="500412"/>
                    <a:pt x="351181" y="471942"/>
                  </a:cubicBezTo>
                  <a:cubicBezTo>
                    <a:pt x="353096" y="464950"/>
                    <a:pt x="354153" y="456721"/>
                    <a:pt x="344752" y="454044"/>
                  </a:cubicBezTo>
                  <a:cubicBezTo>
                    <a:pt x="335350" y="451368"/>
                    <a:pt x="330845" y="457778"/>
                    <a:pt x="328826" y="465722"/>
                  </a:cubicBezTo>
                  <a:cubicBezTo>
                    <a:pt x="324664" y="481038"/>
                    <a:pt x="315891" y="494687"/>
                    <a:pt x="303689" y="504860"/>
                  </a:cubicBezTo>
                  <a:cubicBezTo>
                    <a:pt x="288916" y="517242"/>
                    <a:pt x="271438" y="525996"/>
                    <a:pt x="252654" y="530416"/>
                  </a:cubicBezTo>
                  <a:cubicBezTo>
                    <a:pt x="259370" y="500269"/>
                    <a:pt x="265990" y="470799"/>
                    <a:pt x="272514" y="441319"/>
                  </a:cubicBezTo>
                  <a:cubicBezTo>
                    <a:pt x="277972" y="412753"/>
                    <a:pt x="291259" y="386245"/>
                    <a:pt x="310881" y="364757"/>
                  </a:cubicBezTo>
                  <a:cubicBezTo>
                    <a:pt x="331884" y="341116"/>
                    <a:pt x="362021" y="327562"/>
                    <a:pt x="393682" y="327524"/>
                  </a:cubicBezTo>
                  <a:cubicBezTo>
                    <a:pt x="411874" y="325990"/>
                    <a:pt x="429086" y="335925"/>
                    <a:pt x="436849" y="352403"/>
                  </a:cubicBezTo>
                  <a:cubicBezTo>
                    <a:pt x="444050" y="368196"/>
                    <a:pt x="435506" y="381121"/>
                    <a:pt x="427257" y="392894"/>
                  </a:cubicBezTo>
                  <a:cubicBezTo>
                    <a:pt x="417199" y="405181"/>
                    <a:pt x="399082" y="407010"/>
                    <a:pt x="386767" y="396989"/>
                  </a:cubicBezTo>
                  <a:cubicBezTo>
                    <a:pt x="384014" y="394742"/>
                    <a:pt x="381718" y="392027"/>
                    <a:pt x="379956" y="388969"/>
                  </a:cubicBezTo>
                  <a:cubicBezTo>
                    <a:pt x="377184" y="384845"/>
                    <a:pt x="372565" y="382331"/>
                    <a:pt x="367583" y="382264"/>
                  </a:cubicBezTo>
                  <a:cubicBezTo>
                    <a:pt x="362973" y="384255"/>
                    <a:pt x="359734" y="388493"/>
                    <a:pt x="359049" y="393465"/>
                  </a:cubicBezTo>
                  <a:cubicBezTo>
                    <a:pt x="359925" y="400656"/>
                    <a:pt x="363126" y="407381"/>
                    <a:pt x="368164" y="412601"/>
                  </a:cubicBezTo>
                  <a:cubicBezTo>
                    <a:pt x="379518" y="422821"/>
                    <a:pt x="394672" y="427784"/>
                    <a:pt x="409893" y="426289"/>
                  </a:cubicBezTo>
                  <a:cubicBezTo>
                    <a:pt x="434353" y="424183"/>
                    <a:pt x="448269" y="408486"/>
                    <a:pt x="457090" y="388007"/>
                  </a:cubicBezTo>
                  <a:cubicBezTo>
                    <a:pt x="467129" y="368691"/>
                    <a:pt x="464243" y="345192"/>
                    <a:pt x="449803" y="328867"/>
                  </a:cubicBezTo>
                  <a:cubicBezTo>
                    <a:pt x="438735" y="315370"/>
                    <a:pt x="422619" y="306969"/>
                    <a:pt x="405188" y="305606"/>
                  </a:cubicBezTo>
                  <a:cubicBezTo>
                    <a:pt x="357801" y="300825"/>
                    <a:pt x="319996" y="320056"/>
                    <a:pt x="289393" y="354708"/>
                  </a:cubicBezTo>
                  <a:cubicBezTo>
                    <a:pt x="280763" y="364271"/>
                    <a:pt x="273952" y="376044"/>
                    <a:pt x="266275" y="386674"/>
                  </a:cubicBezTo>
                  <a:cubicBezTo>
                    <a:pt x="266275" y="386674"/>
                    <a:pt x="265313" y="385997"/>
                    <a:pt x="265218" y="385426"/>
                  </a:cubicBezTo>
                  <a:cubicBezTo>
                    <a:pt x="248321" y="332858"/>
                    <a:pt x="249883" y="276108"/>
                    <a:pt x="269628" y="224549"/>
                  </a:cubicBezTo>
                  <a:cubicBezTo>
                    <a:pt x="271609" y="220996"/>
                    <a:pt x="275181" y="218615"/>
                    <a:pt x="279229" y="218138"/>
                  </a:cubicBezTo>
                  <a:cubicBezTo>
                    <a:pt x="294603" y="217252"/>
                    <a:pt x="310043" y="217576"/>
                    <a:pt x="325368" y="219091"/>
                  </a:cubicBezTo>
                  <a:cubicBezTo>
                    <a:pt x="380785" y="225473"/>
                    <a:pt x="433972" y="244542"/>
                    <a:pt x="480788" y="274793"/>
                  </a:cubicBezTo>
                  <a:cubicBezTo>
                    <a:pt x="492684" y="282642"/>
                    <a:pt x="499981" y="282642"/>
                    <a:pt x="504200" y="275746"/>
                  </a:cubicBezTo>
                  <a:cubicBezTo>
                    <a:pt x="508420" y="268859"/>
                    <a:pt x="504200" y="262544"/>
                    <a:pt x="492780" y="254791"/>
                  </a:cubicBezTo>
                  <a:cubicBezTo>
                    <a:pt x="451518" y="227930"/>
                    <a:pt x="405312" y="209556"/>
                    <a:pt x="356839" y="200717"/>
                  </a:cubicBezTo>
                  <a:cubicBezTo>
                    <a:pt x="334389" y="195640"/>
                    <a:pt x="310309" y="194784"/>
                    <a:pt x="286040" y="192583"/>
                  </a:cubicBezTo>
                  <a:close/>
                  <a:moveTo>
                    <a:pt x="297936" y="1046642"/>
                  </a:moveTo>
                  <a:lnTo>
                    <a:pt x="293622" y="1047413"/>
                  </a:lnTo>
                  <a:cubicBezTo>
                    <a:pt x="290545" y="1037841"/>
                    <a:pt x="286706" y="1029040"/>
                    <a:pt x="284601" y="1019562"/>
                  </a:cubicBezTo>
                  <a:cubicBezTo>
                    <a:pt x="278943" y="993150"/>
                    <a:pt x="285173" y="967022"/>
                    <a:pt x="287287" y="940800"/>
                  </a:cubicBezTo>
                  <a:cubicBezTo>
                    <a:pt x="289469" y="924446"/>
                    <a:pt x="295203" y="908777"/>
                    <a:pt x="304070" y="894861"/>
                  </a:cubicBezTo>
                  <a:cubicBezTo>
                    <a:pt x="315710" y="871239"/>
                    <a:pt x="326083" y="847027"/>
                    <a:pt x="335160" y="822319"/>
                  </a:cubicBezTo>
                  <a:cubicBezTo>
                    <a:pt x="337427" y="815242"/>
                    <a:pt x="339199" y="808012"/>
                    <a:pt x="340437" y="800688"/>
                  </a:cubicBezTo>
                  <a:cubicBezTo>
                    <a:pt x="351467" y="821833"/>
                    <a:pt x="361058" y="839921"/>
                    <a:pt x="370079" y="858114"/>
                  </a:cubicBezTo>
                  <a:cubicBezTo>
                    <a:pt x="370917" y="861400"/>
                    <a:pt x="370279" y="864886"/>
                    <a:pt x="368355" y="867677"/>
                  </a:cubicBezTo>
                  <a:cubicBezTo>
                    <a:pt x="361735" y="877821"/>
                    <a:pt x="354724" y="887774"/>
                    <a:pt x="347438" y="897442"/>
                  </a:cubicBezTo>
                  <a:cubicBezTo>
                    <a:pt x="323549" y="929694"/>
                    <a:pt x="303689" y="963765"/>
                    <a:pt x="300337" y="1004922"/>
                  </a:cubicBezTo>
                  <a:cubicBezTo>
                    <a:pt x="298889" y="1019086"/>
                    <a:pt x="298413" y="1032869"/>
                    <a:pt x="297651" y="1046642"/>
                  </a:cubicBezTo>
                  <a:close/>
                  <a:moveTo>
                    <a:pt x="85815" y="950944"/>
                  </a:moveTo>
                  <a:lnTo>
                    <a:pt x="82652" y="950944"/>
                  </a:lnTo>
                  <a:cubicBezTo>
                    <a:pt x="79585" y="933428"/>
                    <a:pt x="77090" y="915816"/>
                    <a:pt x="73061" y="898500"/>
                  </a:cubicBezTo>
                  <a:cubicBezTo>
                    <a:pt x="68774" y="873725"/>
                    <a:pt x="72746" y="848246"/>
                    <a:pt x="84376" y="825948"/>
                  </a:cubicBezTo>
                  <a:cubicBezTo>
                    <a:pt x="99102" y="795772"/>
                    <a:pt x="117161" y="767340"/>
                    <a:pt x="138202" y="741157"/>
                  </a:cubicBezTo>
                  <a:cubicBezTo>
                    <a:pt x="142517" y="735317"/>
                    <a:pt x="146927" y="729574"/>
                    <a:pt x="151347" y="723830"/>
                  </a:cubicBezTo>
                  <a:lnTo>
                    <a:pt x="154509" y="723830"/>
                  </a:lnTo>
                  <a:lnTo>
                    <a:pt x="162376" y="757615"/>
                  </a:lnTo>
                  <a:cubicBezTo>
                    <a:pt x="148299" y="770065"/>
                    <a:pt x="134887" y="783219"/>
                    <a:pt x="122181" y="797049"/>
                  </a:cubicBezTo>
                  <a:cubicBezTo>
                    <a:pt x="103398" y="821319"/>
                    <a:pt x="92968" y="850999"/>
                    <a:pt x="92434" y="881650"/>
                  </a:cubicBezTo>
                  <a:cubicBezTo>
                    <a:pt x="90806" y="905005"/>
                    <a:pt x="87929" y="927875"/>
                    <a:pt x="85529" y="950849"/>
                  </a:cubicBezTo>
                  <a:close/>
                  <a:moveTo>
                    <a:pt x="25283" y="757235"/>
                  </a:moveTo>
                  <a:cubicBezTo>
                    <a:pt x="24445" y="756368"/>
                    <a:pt x="23683" y="755434"/>
                    <a:pt x="22978" y="754463"/>
                  </a:cubicBezTo>
                  <a:cubicBezTo>
                    <a:pt x="22835" y="753767"/>
                    <a:pt x="22835" y="753053"/>
                    <a:pt x="22978" y="752358"/>
                  </a:cubicBezTo>
                  <a:cubicBezTo>
                    <a:pt x="25093" y="729288"/>
                    <a:pt x="34198" y="709095"/>
                    <a:pt x="55116" y="698570"/>
                  </a:cubicBezTo>
                  <a:cubicBezTo>
                    <a:pt x="80347" y="685845"/>
                    <a:pt x="107208" y="676462"/>
                    <a:pt x="134078" y="665357"/>
                  </a:cubicBezTo>
                  <a:cubicBezTo>
                    <a:pt x="135325" y="671004"/>
                    <a:pt x="136278" y="675891"/>
                    <a:pt x="137431" y="680672"/>
                  </a:cubicBezTo>
                  <a:cubicBezTo>
                    <a:pt x="143860" y="706133"/>
                    <a:pt x="143860" y="706323"/>
                    <a:pt x="116904" y="710057"/>
                  </a:cubicBezTo>
                  <a:lnTo>
                    <a:pt x="112580" y="710533"/>
                  </a:lnTo>
                  <a:cubicBezTo>
                    <a:pt x="76509" y="713886"/>
                    <a:pt x="45905" y="726231"/>
                    <a:pt x="25283" y="75723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2EF508C-C34A-4EFE-941E-38057D0912C8}"/>
                </a:ext>
              </a:extLst>
            </p:cNvPr>
            <p:cNvSpPr/>
            <p:nvPr/>
          </p:nvSpPr>
          <p:spPr>
            <a:xfrm>
              <a:off x="3888981" y="5191556"/>
              <a:ext cx="19054" cy="28575"/>
            </a:xfrm>
            <a:custGeom>
              <a:avLst/>
              <a:gdLst>
                <a:gd name="connsiteX0" fmla="*/ 18693 w 19054"/>
                <a:gd name="connsiteY0" fmla="*/ 13612 h 28575"/>
                <a:gd name="connsiteX1" fmla="*/ 9244 w 19054"/>
                <a:gd name="connsiteY1" fmla="*/ -514 h 28575"/>
                <a:gd name="connsiteX2" fmla="*/ -347 w 19054"/>
                <a:gd name="connsiteY2" fmla="*/ 14774 h 28575"/>
                <a:gd name="connsiteX3" fmla="*/ 8587 w 19054"/>
                <a:gd name="connsiteY3" fmla="*/ 28061 h 28575"/>
                <a:gd name="connsiteX4" fmla="*/ 9025 w 19054"/>
                <a:gd name="connsiteY4" fmla="*/ 28052 h 28575"/>
                <a:gd name="connsiteX5" fmla="*/ 18693 w 19054"/>
                <a:gd name="connsiteY5" fmla="*/ 14803 h 28575"/>
                <a:gd name="connsiteX6" fmla="*/ 18693 w 19054"/>
                <a:gd name="connsiteY6" fmla="*/ 1361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4" h="28575">
                  <a:moveTo>
                    <a:pt x="18693" y="13612"/>
                  </a:moveTo>
                  <a:cubicBezTo>
                    <a:pt x="18579" y="6001"/>
                    <a:pt x="14445" y="-190"/>
                    <a:pt x="9244" y="-514"/>
                  </a:cubicBezTo>
                  <a:cubicBezTo>
                    <a:pt x="3720" y="-114"/>
                    <a:pt x="-547" y="6697"/>
                    <a:pt x="-347" y="14774"/>
                  </a:cubicBezTo>
                  <a:cubicBezTo>
                    <a:pt x="-385" y="22042"/>
                    <a:pt x="3615" y="28004"/>
                    <a:pt x="8587" y="28061"/>
                  </a:cubicBezTo>
                  <a:cubicBezTo>
                    <a:pt x="8730" y="28061"/>
                    <a:pt x="8882" y="28061"/>
                    <a:pt x="9025" y="28052"/>
                  </a:cubicBezTo>
                  <a:cubicBezTo>
                    <a:pt x="14207" y="28299"/>
                    <a:pt x="18531" y="22356"/>
                    <a:pt x="18693" y="14803"/>
                  </a:cubicBezTo>
                  <a:cubicBezTo>
                    <a:pt x="18703" y="14403"/>
                    <a:pt x="18703" y="14012"/>
                    <a:pt x="18693" y="1361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2C168FF-BA46-432B-A5CB-78E8F71CE722}"/>
                </a:ext>
              </a:extLst>
            </p:cNvPr>
            <p:cNvSpPr/>
            <p:nvPr/>
          </p:nvSpPr>
          <p:spPr>
            <a:xfrm>
              <a:off x="4231778" y="5153494"/>
              <a:ext cx="28570" cy="19050"/>
            </a:xfrm>
            <a:custGeom>
              <a:avLst/>
              <a:gdLst>
                <a:gd name="connsiteX0" fmla="*/ 27607 w 28570"/>
                <a:gd name="connsiteY0" fmla="*/ 6830 h 19050"/>
                <a:gd name="connsiteX1" fmla="*/ 11929 w 28570"/>
                <a:gd name="connsiteY1" fmla="*/ -485 h 19050"/>
                <a:gd name="connsiteX2" fmla="*/ -320 w 28570"/>
                <a:gd name="connsiteY2" fmla="*/ 9392 h 19050"/>
                <a:gd name="connsiteX3" fmla="*/ 11929 w 28570"/>
                <a:gd name="connsiteY3" fmla="*/ 18536 h 19050"/>
                <a:gd name="connsiteX4" fmla="*/ 28216 w 28570"/>
                <a:gd name="connsiteY4" fmla="*/ 117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0" h="19050">
                  <a:moveTo>
                    <a:pt x="27607" y="6830"/>
                  </a:moveTo>
                  <a:cubicBezTo>
                    <a:pt x="22340" y="4173"/>
                    <a:pt x="16586" y="-942"/>
                    <a:pt x="11929" y="-485"/>
                  </a:cubicBezTo>
                  <a:cubicBezTo>
                    <a:pt x="5928" y="1115"/>
                    <a:pt x="1356" y="4801"/>
                    <a:pt x="-320" y="9392"/>
                  </a:cubicBezTo>
                  <a:cubicBezTo>
                    <a:pt x="-940" y="12040"/>
                    <a:pt x="7147" y="18536"/>
                    <a:pt x="11929" y="18536"/>
                  </a:cubicBezTo>
                  <a:cubicBezTo>
                    <a:pt x="16701" y="18536"/>
                    <a:pt x="22711" y="14241"/>
                    <a:pt x="28216" y="1176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2" name="413343-flood-mix-prehistoric-mar">
            <a:hlinkClick r:id="" action="ppaction://media"/>
            <a:extLst>
              <a:ext uri="{FF2B5EF4-FFF2-40B4-BE49-F238E27FC236}">
                <a16:creationId xmlns:a16="http://schemas.microsoft.com/office/drawing/2014/main" id="{D12435EA-BDE2-4B77-8AC3-3EB5C31FE0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6792" y="130075"/>
            <a:ext cx="275663" cy="275663"/>
          </a:xfrm>
          <a:prstGeom prst="rect">
            <a:avLst/>
          </a:prstGeom>
        </p:spPr>
      </p:pic>
      <p:pic>
        <p:nvPicPr>
          <p:cNvPr id="23" name="442791-lena-orsa-magic-christmas">
            <a:hlinkClick r:id="" action="ppaction://media"/>
            <a:extLst>
              <a:ext uri="{FF2B5EF4-FFF2-40B4-BE49-F238E27FC236}">
                <a16:creationId xmlns:a16="http://schemas.microsoft.com/office/drawing/2014/main" id="{E1BAE177-47A8-4291-A469-B3D38AB6A9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7206" y="130075"/>
            <a:ext cx="275663" cy="27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53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41"/>
    </mc:Choice>
    <mc:Fallback>
      <p:transition spd="slow" advTm="6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" fill="hold"/>
                                        <p:tgtEl>
                                          <p:spTgt spid="1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" fill="hold"/>
                                        <p:tgtEl>
                                          <p:spTgt spid="5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750" fill="hold"/>
                                        <p:tgtEl>
                                          <p:spTgt spid="5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5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3000" numSld="999" showWhenStopped="0">
                <p:cTn id="5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3" grpId="0" animBg="1"/>
      <p:bldP spid="13" grpId="1" animBg="1"/>
      <p:bldP spid="13" grpId="2" animBg="1"/>
      <p:bldP spid="14" grpId="0"/>
      <p:bldP spid="51" grpId="0"/>
      <p:bldP spid="52" grpId="0"/>
      <p:bldP spid="52" grpId="1"/>
      <p:bldP spid="52" grpId="2"/>
    </p:bldLst>
  </p:timing>
  <p:extLst>
    <p:ext uri="{E180D4A7-C9FB-4DFB-919C-405C955672EB}">
      <p14:showEvtLst xmlns:p14="http://schemas.microsoft.com/office/powerpoint/2010/main">
        <p14:playEvt time="544" objId="23"/>
        <p14:playEvt time="786" objId="2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4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297C1BFA-9D61-492E-85D1-9EB9F8D030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3" b="21487"/>
          <a:stretch/>
        </p:blipFill>
        <p:spPr>
          <a:xfrm>
            <a:off x="463857" y="3823223"/>
            <a:ext cx="3030214" cy="206103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39E3390-57A2-41DB-A7F8-89D12A6B1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816663"/>
            <a:ext cx="2882962" cy="306759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234CD78-B3D2-42EE-B110-70FA5B844B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0" t="24528"/>
          <a:stretch/>
        </p:blipFill>
        <p:spPr>
          <a:xfrm>
            <a:off x="7553142" y="3557322"/>
            <a:ext cx="2109028" cy="256186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CAD4930-0D47-415A-8318-5342400BAAE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95" r="38435"/>
          <a:stretch/>
        </p:blipFill>
        <p:spPr>
          <a:xfrm flipH="1">
            <a:off x="9860529" y="2489596"/>
            <a:ext cx="2331471" cy="3433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EC32CA-0A20-47D8-B8EC-C31C3A5491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221" t="21230" r="16571" b="15464"/>
          <a:stretch/>
        </p:blipFill>
        <p:spPr>
          <a:xfrm>
            <a:off x="3699494" y="1448974"/>
            <a:ext cx="6238833" cy="4033078"/>
          </a:xfrm>
          <a:custGeom>
            <a:avLst/>
            <a:gdLst>
              <a:gd name="connsiteX0" fmla="*/ -748 w 11300653"/>
              <a:gd name="connsiteY0" fmla="*/ -369 h 6370729"/>
              <a:gd name="connsiteX1" fmla="*/ 11299905 w 11300653"/>
              <a:gd name="connsiteY1" fmla="*/ -369 h 6370729"/>
              <a:gd name="connsiteX2" fmla="*/ 11299905 w 11300653"/>
              <a:gd name="connsiteY2" fmla="*/ 6370360 h 6370729"/>
              <a:gd name="connsiteX3" fmla="*/ -748 w 11300653"/>
              <a:gd name="connsiteY3" fmla="*/ 6370360 h 637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653" h="6370729">
                <a:moveTo>
                  <a:pt x="-748" y="-369"/>
                </a:moveTo>
                <a:lnTo>
                  <a:pt x="11299905" y="-369"/>
                </a:lnTo>
                <a:lnTo>
                  <a:pt x="11299905" y="6370360"/>
                </a:lnTo>
                <a:lnTo>
                  <a:pt x="-748" y="637036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BE3AAA-7FE0-42B1-A626-E0A45A22279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8"/>
          <a:srcRect l="27890" t="21231" r="16593" b="15462"/>
          <a:stretch/>
        </p:blipFill>
        <p:spPr>
          <a:xfrm>
            <a:off x="3662170" y="1448974"/>
            <a:ext cx="6273686" cy="4033078"/>
          </a:xfrm>
          <a:custGeom>
            <a:avLst/>
            <a:gdLst>
              <a:gd name="connsiteX0" fmla="*/ -748 w 11300433"/>
              <a:gd name="connsiteY0" fmla="*/ -369 h 6370668"/>
              <a:gd name="connsiteX1" fmla="*/ 11299685 w 11300433"/>
              <a:gd name="connsiteY1" fmla="*/ -369 h 6370668"/>
              <a:gd name="connsiteX2" fmla="*/ 11299685 w 11300433"/>
              <a:gd name="connsiteY2" fmla="*/ 6370300 h 6370668"/>
              <a:gd name="connsiteX3" fmla="*/ -748 w 11300433"/>
              <a:gd name="connsiteY3" fmla="*/ 6370300 h 637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433" h="6370668">
                <a:moveTo>
                  <a:pt x="-748" y="-369"/>
                </a:moveTo>
                <a:lnTo>
                  <a:pt x="11299685" y="-369"/>
                </a:lnTo>
                <a:lnTo>
                  <a:pt x="11299685" y="6370300"/>
                </a:lnTo>
                <a:lnTo>
                  <a:pt x="-748" y="6370300"/>
                </a:ln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F7B0CD-AC4E-4847-A490-5A0C325F640A}"/>
              </a:ext>
            </a:extLst>
          </p:cNvPr>
          <p:cNvSpPr txBox="1"/>
          <p:nvPr/>
        </p:nvSpPr>
        <p:spPr>
          <a:xfrm>
            <a:off x="3092422" y="237826"/>
            <a:ext cx="6007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pc="301" dirty="0">
                <a:solidFill>
                  <a:srgbClr val="4A3E38"/>
                </a:solidFill>
                <a:latin typeface="Tw Cen MT" panose="020B0602020104020603" pitchFamily="34" charset="0"/>
              </a:rPr>
              <a:t>DEVONIAN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31B565D-978E-4425-9542-8ADD30B9CF88}"/>
              </a:ext>
            </a:extLst>
          </p:cNvPr>
          <p:cNvSpPr txBox="1"/>
          <p:nvPr/>
        </p:nvSpPr>
        <p:spPr>
          <a:xfrm>
            <a:off x="835193" y="1316957"/>
            <a:ext cx="338527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E352C"/>
                </a:solidFill>
                <a:latin typeface="Tw Cen MT" panose="020B0602020104020603" pitchFamily="34" charset="0"/>
              </a:rPr>
              <a:t>DUNKLEOSTEUS</a:t>
            </a:r>
          </a:p>
          <a:p>
            <a:r>
              <a:rPr lang="en-US" sz="1600" i="1" dirty="0">
                <a:solidFill>
                  <a:srgbClr val="4E352C"/>
                </a:solidFill>
                <a:latin typeface="Tw Cen MT" panose="020B0602020104020603" pitchFamily="34" charset="0"/>
              </a:rPr>
              <a:t>Dunkleosteus </a:t>
            </a:r>
            <a:r>
              <a:rPr lang="en-US" sz="1600" i="1" dirty="0" err="1">
                <a:solidFill>
                  <a:srgbClr val="4E352C"/>
                </a:solidFill>
                <a:latin typeface="Tw Cen MT" panose="020B0602020104020603" pitchFamily="34" charset="0"/>
              </a:rPr>
              <a:t>terrelli</a:t>
            </a:r>
            <a:endParaRPr lang="en-US" sz="1600" i="1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endParaRPr lang="en-US" sz="1600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30ft long</a:t>
            </a:r>
          </a:p>
          <a:p>
            <a:r>
              <a:rPr lang="en-US" sz="1600" dirty="0" err="1">
                <a:solidFill>
                  <a:srgbClr val="4E352C"/>
                </a:solidFill>
                <a:latin typeface="Tw Cen MT" panose="020B0602020104020603" pitchFamily="34" charset="0"/>
              </a:rPr>
              <a:t>Armour</a:t>
            </a:r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-plated killing machine</a:t>
            </a:r>
          </a:p>
          <a:p>
            <a:endParaRPr lang="en-US" sz="2000" dirty="0">
              <a:solidFill>
                <a:srgbClr val="D33535"/>
              </a:solidFill>
              <a:latin typeface="Tw Cen MT" panose="020B0602020104020603" pitchFamily="34" charset="0"/>
            </a:endParaRPr>
          </a:p>
          <a:p>
            <a:r>
              <a:rPr lang="en-US" sz="2000" i="1" dirty="0">
                <a:solidFill>
                  <a:srgbClr val="D33535"/>
                </a:solidFill>
                <a:latin typeface="Tw Cen MT" panose="020B0602020104020603" pitchFamily="34" charset="0"/>
              </a:rPr>
              <a:t>      On Santa’s </a:t>
            </a:r>
          </a:p>
          <a:p>
            <a:r>
              <a:rPr lang="en-US" sz="2000" i="1" dirty="0">
                <a:solidFill>
                  <a:srgbClr val="D33535"/>
                </a:solidFill>
                <a:latin typeface="Tw Cen MT" panose="020B0602020104020603" pitchFamily="34" charset="0"/>
              </a:rPr>
              <a:t>	Good Boy list</a:t>
            </a:r>
            <a:endParaRPr lang="en-GB" sz="2000" i="1" dirty="0">
              <a:solidFill>
                <a:srgbClr val="D33535"/>
              </a:solidFill>
              <a:latin typeface="Tw Cen MT" panose="020B06020201040206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5B9684-8234-4855-B22A-86D44ED9E53C}"/>
              </a:ext>
            </a:extLst>
          </p:cNvPr>
          <p:cNvSpPr txBox="1"/>
          <p:nvPr/>
        </p:nvSpPr>
        <p:spPr>
          <a:xfrm>
            <a:off x="2950101" y="1016481"/>
            <a:ext cx="6291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spc="301" dirty="0">
                <a:solidFill>
                  <a:srgbClr val="4A3E38"/>
                </a:solidFill>
                <a:latin typeface="Tw Cen MT" panose="020B0602020104020603" pitchFamily="34" charset="0"/>
              </a:rPr>
              <a:t>(419 million years ago)</a:t>
            </a:r>
            <a:endParaRPr lang="en-GB" sz="1800" spc="301" dirty="0">
              <a:solidFill>
                <a:srgbClr val="4A3E38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1787D2-109E-47E9-B811-CFC8596C3E3B}"/>
              </a:ext>
            </a:extLst>
          </p:cNvPr>
          <p:cNvSpPr/>
          <p:nvPr/>
        </p:nvSpPr>
        <p:spPr>
          <a:xfrm>
            <a:off x="0" y="5872697"/>
            <a:ext cx="12192000" cy="985303"/>
          </a:xfrm>
          <a:prstGeom prst="rect">
            <a:avLst/>
          </a:prstGeom>
          <a:solidFill>
            <a:srgbClr val="4B3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7778254-8E1C-44E3-AC98-F07FD7CDE19F}"/>
              </a:ext>
            </a:extLst>
          </p:cNvPr>
          <p:cNvGrpSpPr>
            <a:grpSpLocks noChangeAspect="1"/>
          </p:cNvGrpSpPr>
          <p:nvPr/>
        </p:nvGrpSpPr>
        <p:grpSpPr>
          <a:xfrm>
            <a:off x="1282128" y="5984458"/>
            <a:ext cx="726678" cy="720000"/>
            <a:chOff x="1091390" y="4719516"/>
            <a:chExt cx="1093136" cy="1083091"/>
          </a:xfrm>
          <a:solidFill>
            <a:srgbClr val="BE4038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1B2B68A-6BF0-46DE-8706-030E86862DCF}"/>
                </a:ext>
              </a:extLst>
            </p:cNvPr>
            <p:cNvSpPr/>
            <p:nvPr/>
          </p:nvSpPr>
          <p:spPr>
            <a:xfrm>
              <a:off x="1091390" y="4719516"/>
              <a:ext cx="1093136" cy="1083091"/>
            </a:xfrm>
            <a:custGeom>
              <a:avLst/>
              <a:gdLst>
                <a:gd name="connsiteX0" fmla="*/ 623328 w 1093136"/>
                <a:gd name="connsiteY0" fmla="*/ 939487 h 1083091"/>
                <a:gd name="connsiteX1" fmla="*/ 613770 w 1093136"/>
                <a:gd name="connsiteY1" fmla="*/ 1037929 h 1083091"/>
                <a:gd name="connsiteX2" fmla="*/ 607462 w 1093136"/>
                <a:gd name="connsiteY2" fmla="*/ 1055898 h 1083091"/>
                <a:gd name="connsiteX3" fmla="*/ 609947 w 1093136"/>
                <a:gd name="connsiteY3" fmla="*/ 1077784 h 1083091"/>
                <a:gd name="connsiteX4" fmla="*/ 631547 w 1093136"/>
                <a:gd name="connsiteY4" fmla="*/ 1079887 h 1083091"/>
                <a:gd name="connsiteX5" fmla="*/ 713933 w 1093136"/>
                <a:gd name="connsiteY5" fmla="*/ 1027990 h 1083091"/>
                <a:gd name="connsiteX6" fmla="*/ 833212 w 1093136"/>
                <a:gd name="connsiteY6" fmla="*/ 889788 h 1083091"/>
                <a:gd name="connsiteX7" fmla="*/ 868001 w 1093136"/>
                <a:gd name="connsiteY7" fmla="*/ 828333 h 1083091"/>
                <a:gd name="connsiteX8" fmla="*/ 874787 w 1093136"/>
                <a:gd name="connsiteY8" fmla="*/ 821165 h 1083091"/>
                <a:gd name="connsiteX9" fmla="*/ 926685 w 1093136"/>
                <a:gd name="connsiteY9" fmla="*/ 787522 h 1083091"/>
                <a:gd name="connsiteX10" fmla="*/ 992632 w 1093136"/>
                <a:gd name="connsiteY10" fmla="*/ 763246 h 1083091"/>
                <a:gd name="connsiteX11" fmla="*/ 1065747 w 1093136"/>
                <a:gd name="connsiteY11" fmla="*/ 729890 h 1083091"/>
                <a:gd name="connsiteX12" fmla="*/ 1093082 w 1093136"/>
                <a:gd name="connsiteY12" fmla="*/ 677993 h 1083091"/>
                <a:gd name="connsiteX13" fmla="*/ 1088016 w 1093136"/>
                <a:gd name="connsiteY13" fmla="*/ 624567 h 1083091"/>
                <a:gd name="connsiteX14" fmla="*/ 1076260 w 1093136"/>
                <a:gd name="connsiteY14" fmla="*/ 611951 h 1083091"/>
                <a:gd name="connsiteX15" fmla="*/ 1058961 w 1093136"/>
                <a:gd name="connsiteY15" fmla="*/ 618832 h 1083091"/>
                <a:gd name="connsiteX16" fmla="*/ 1057719 w 1093136"/>
                <a:gd name="connsiteY16" fmla="*/ 620552 h 1083091"/>
                <a:gd name="connsiteX17" fmla="*/ 1020062 w 1093136"/>
                <a:gd name="connsiteY17" fmla="*/ 638616 h 1083091"/>
                <a:gd name="connsiteX18" fmla="*/ 996933 w 1093136"/>
                <a:gd name="connsiteY18" fmla="*/ 646262 h 1083091"/>
                <a:gd name="connsiteX19" fmla="*/ 966253 w 1093136"/>
                <a:gd name="connsiteY19" fmla="*/ 650372 h 1083091"/>
                <a:gd name="connsiteX20" fmla="*/ 973134 w 1093136"/>
                <a:gd name="connsiteY20" fmla="*/ 639381 h 1083091"/>
                <a:gd name="connsiteX21" fmla="*/ 1017768 w 1093136"/>
                <a:gd name="connsiteY21" fmla="*/ 570471 h 1083091"/>
                <a:gd name="connsiteX22" fmla="*/ 1030097 w 1093136"/>
                <a:gd name="connsiteY22" fmla="*/ 564259 h 1083091"/>
                <a:gd name="connsiteX23" fmla="*/ 1058770 w 1093136"/>
                <a:gd name="connsiteY23" fmla="*/ 566170 h 1083091"/>
                <a:gd name="connsiteX24" fmla="*/ 1080944 w 1093136"/>
                <a:gd name="connsiteY24" fmla="*/ 548011 h 1083091"/>
                <a:gd name="connsiteX25" fmla="*/ 1045389 w 1093136"/>
                <a:gd name="connsiteY25" fmla="*/ 436570 h 1083091"/>
                <a:gd name="connsiteX26" fmla="*/ 995881 w 1093136"/>
                <a:gd name="connsiteY26" fmla="*/ 413632 h 1083091"/>
                <a:gd name="connsiteX27" fmla="*/ 916171 w 1093136"/>
                <a:gd name="connsiteY27" fmla="*/ 416691 h 1083091"/>
                <a:gd name="connsiteX28" fmla="*/ 853283 w 1093136"/>
                <a:gd name="connsiteY28" fmla="*/ 417933 h 1083091"/>
                <a:gd name="connsiteX29" fmla="*/ 758854 w 1093136"/>
                <a:gd name="connsiteY29" fmla="*/ 422329 h 1083091"/>
                <a:gd name="connsiteX30" fmla="*/ 733144 w 1093136"/>
                <a:gd name="connsiteY30" fmla="*/ 429211 h 1083091"/>
                <a:gd name="connsiteX31" fmla="*/ 675799 w 1093136"/>
                <a:gd name="connsiteY31" fmla="*/ 446701 h 1083091"/>
                <a:gd name="connsiteX32" fmla="*/ 525554 w 1093136"/>
                <a:gd name="connsiteY32" fmla="*/ 492195 h 1083091"/>
                <a:gd name="connsiteX33" fmla="*/ 429978 w 1093136"/>
                <a:gd name="connsiteY33" fmla="*/ 528227 h 1083091"/>
                <a:gd name="connsiteX34" fmla="*/ 366898 w 1093136"/>
                <a:gd name="connsiteY34" fmla="*/ 554797 h 1083091"/>
                <a:gd name="connsiteX35" fmla="*/ 298562 w 1093136"/>
                <a:gd name="connsiteY35" fmla="*/ 579933 h 1083091"/>
                <a:gd name="connsiteX36" fmla="*/ 273837 w 1093136"/>
                <a:gd name="connsiteY36" fmla="*/ 568999 h 1083091"/>
                <a:gd name="connsiteX37" fmla="*/ 272661 w 1093136"/>
                <a:gd name="connsiteY37" fmla="*/ 564163 h 1083091"/>
                <a:gd name="connsiteX38" fmla="*/ 284225 w 1093136"/>
                <a:gd name="connsiteY38" fmla="*/ 486843 h 1083091"/>
                <a:gd name="connsiteX39" fmla="*/ 431221 w 1093136"/>
                <a:gd name="connsiteY39" fmla="*/ 349405 h 1083091"/>
                <a:gd name="connsiteX40" fmla="*/ 539603 w 1093136"/>
                <a:gd name="connsiteY40" fmla="*/ 320733 h 1083091"/>
                <a:gd name="connsiteX41" fmla="*/ 693671 w 1093136"/>
                <a:gd name="connsiteY41" fmla="*/ 271321 h 1083091"/>
                <a:gd name="connsiteX42" fmla="*/ 826808 w 1093136"/>
                <a:gd name="connsiteY42" fmla="*/ 201933 h 1083091"/>
                <a:gd name="connsiteX43" fmla="*/ 940256 w 1093136"/>
                <a:gd name="connsiteY43" fmla="*/ 25310 h 1083091"/>
                <a:gd name="connsiteX44" fmla="*/ 941116 w 1093136"/>
                <a:gd name="connsiteY44" fmla="*/ 15752 h 1083091"/>
                <a:gd name="connsiteX45" fmla="*/ 933566 w 1093136"/>
                <a:gd name="connsiteY45" fmla="*/ 1034 h 1083091"/>
                <a:gd name="connsiteX46" fmla="*/ 916171 w 1093136"/>
                <a:gd name="connsiteY46" fmla="*/ 2372 h 1083091"/>
                <a:gd name="connsiteX47" fmla="*/ 866759 w 1093136"/>
                <a:gd name="connsiteY47" fmla="*/ 33243 h 1083091"/>
                <a:gd name="connsiteX48" fmla="*/ 730659 w 1093136"/>
                <a:gd name="connsiteY48" fmla="*/ 79883 h 1083091"/>
                <a:gd name="connsiteX49" fmla="*/ 582517 w 1093136"/>
                <a:gd name="connsiteY49" fmla="*/ 80744 h 1083091"/>
                <a:gd name="connsiteX50" fmla="*/ 486941 w 1093136"/>
                <a:gd name="connsiteY50" fmla="*/ 67650 h 1083091"/>
                <a:gd name="connsiteX51" fmla="*/ 428449 w 1093136"/>
                <a:gd name="connsiteY51" fmla="*/ 98234 h 1083091"/>
                <a:gd name="connsiteX52" fmla="*/ 383146 w 1093136"/>
                <a:gd name="connsiteY52" fmla="*/ 178230 h 1083091"/>
                <a:gd name="connsiteX53" fmla="*/ 295694 w 1093136"/>
                <a:gd name="connsiteY53" fmla="*/ 242074 h 1083091"/>
                <a:gd name="connsiteX54" fmla="*/ 101294 w 1093136"/>
                <a:gd name="connsiteY54" fmla="*/ 362882 h 1083091"/>
                <a:gd name="connsiteX55" fmla="*/ 25693 w 1093136"/>
                <a:gd name="connsiteY55" fmla="*/ 485313 h 1083091"/>
                <a:gd name="connsiteX56" fmla="*/ 25693 w 1093136"/>
                <a:gd name="connsiteY56" fmla="*/ 749770 h 1083091"/>
                <a:gd name="connsiteX57" fmla="*/ 102918 w 1093136"/>
                <a:gd name="connsiteY57" fmla="*/ 859299 h 1083091"/>
                <a:gd name="connsiteX58" fmla="*/ 254215 w 1093136"/>
                <a:gd name="connsiteY58" fmla="*/ 951529 h 1083091"/>
                <a:gd name="connsiteX59" fmla="*/ 570092 w 1093136"/>
                <a:gd name="connsiteY59" fmla="*/ 955735 h 1083091"/>
                <a:gd name="connsiteX60" fmla="*/ 623328 w 1093136"/>
                <a:gd name="connsiteY60" fmla="*/ 939487 h 1083091"/>
                <a:gd name="connsiteX61" fmla="*/ 909290 w 1093136"/>
                <a:gd name="connsiteY61" fmla="*/ 38499 h 1083091"/>
                <a:gd name="connsiteX62" fmla="*/ 815817 w 1093136"/>
                <a:gd name="connsiteY62" fmla="*/ 178899 h 1083091"/>
                <a:gd name="connsiteX63" fmla="*/ 682776 w 1093136"/>
                <a:gd name="connsiteY63" fmla="*/ 248191 h 1083091"/>
                <a:gd name="connsiteX64" fmla="*/ 505387 w 1093136"/>
                <a:gd name="connsiteY64" fmla="*/ 301140 h 1083091"/>
                <a:gd name="connsiteX65" fmla="*/ 342909 w 1093136"/>
                <a:gd name="connsiteY65" fmla="*/ 370241 h 1083091"/>
                <a:gd name="connsiteX66" fmla="*/ 304678 w 1093136"/>
                <a:gd name="connsiteY66" fmla="*/ 406560 h 1083091"/>
                <a:gd name="connsiteX67" fmla="*/ 245899 w 1093136"/>
                <a:gd name="connsiteY67" fmla="*/ 546099 h 1083091"/>
                <a:gd name="connsiteX68" fmla="*/ 254501 w 1093136"/>
                <a:gd name="connsiteY68" fmla="*/ 591498 h 1083091"/>
                <a:gd name="connsiteX69" fmla="*/ 181004 w 1093136"/>
                <a:gd name="connsiteY69" fmla="*/ 540078 h 1083091"/>
                <a:gd name="connsiteX70" fmla="*/ 160742 w 1093136"/>
                <a:gd name="connsiteY70" fmla="*/ 531572 h 1083091"/>
                <a:gd name="connsiteX71" fmla="*/ 159690 w 1093136"/>
                <a:gd name="connsiteY71" fmla="*/ 554223 h 1083091"/>
                <a:gd name="connsiteX72" fmla="*/ 209294 w 1093136"/>
                <a:gd name="connsiteY72" fmla="*/ 598953 h 1083091"/>
                <a:gd name="connsiteX73" fmla="*/ 295599 w 1093136"/>
                <a:gd name="connsiteY73" fmla="*/ 611377 h 1083091"/>
                <a:gd name="connsiteX74" fmla="*/ 412010 w 1093136"/>
                <a:gd name="connsiteY74" fmla="*/ 563590 h 1083091"/>
                <a:gd name="connsiteX75" fmla="*/ 424626 w 1093136"/>
                <a:gd name="connsiteY75" fmla="*/ 565501 h 1083091"/>
                <a:gd name="connsiteX76" fmla="*/ 503667 w 1093136"/>
                <a:gd name="connsiteY76" fmla="*/ 647218 h 1083091"/>
                <a:gd name="connsiteX77" fmla="*/ 606889 w 1093136"/>
                <a:gd name="connsiteY77" fmla="*/ 724825 h 1083091"/>
                <a:gd name="connsiteX78" fmla="*/ 660984 w 1093136"/>
                <a:gd name="connsiteY78" fmla="*/ 785993 h 1083091"/>
                <a:gd name="connsiteX79" fmla="*/ 653338 w 1093136"/>
                <a:gd name="connsiteY79" fmla="*/ 822503 h 1083091"/>
                <a:gd name="connsiteX80" fmla="*/ 615108 w 1093136"/>
                <a:gd name="connsiteY80" fmla="*/ 893515 h 1083091"/>
                <a:gd name="connsiteX81" fmla="*/ 614535 w 1093136"/>
                <a:gd name="connsiteY81" fmla="*/ 912630 h 1083091"/>
                <a:gd name="connsiteX82" fmla="*/ 595420 w 1093136"/>
                <a:gd name="connsiteY82" fmla="*/ 922188 h 1083091"/>
                <a:gd name="connsiteX83" fmla="*/ 590163 w 1093136"/>
                <a:gd name="connsiteY83" fmla="*/ 924195 h 1083091"/>
                <a:gd name="connsiteX84" fmla="*/ 350364 w 1093136"/>
                <a:gd name="connsiteY84" fmla="*/ 947037 h 1083091"/>
                <a:gd name="connsiteX85" fmla="*/ 166954 w 1093136"/>
                <a:gd name="connsiteY85" fmla="*/ 878988 h 1083091"/>
                <a:gd name="connsiteX86" fmla="*/ 88486 w 1093136"/>
                <a:gd name="connsiteY86" fmla="*/ 805395 h 1083091"/>
                <a:gd name="connsiteX87" fmla="*/ 27031 w 1093136"/>
                <a:gd name="connsiteY87" fmla="*/ 582227 h 1083091"/>
                <a:gd name="connsiteX88" fmla="*/ 65262 w 1093136"/>
                <a:gd name="connsiteY88" fmla="*/ 463045 h 1083091"/>
                <a:gd name="connsiteX89" fmla="*/ 129488 w 1093136"/>
                <a:gd name="connsiteY89" fmla="*/ 372439 h 1083091"/>
                <a:gd name="connsiteX90" fmla="*/ 197443 w 1093136"/>
                <a:gd name="connsiteY90" fmla="*/ 316910 h 1083091"/>
                <a:gd name="connsiteX91" fmla="*/ 229460 w 1093136"/>
                <a:gd name="connsiteY91" fmla="*/ 298368 h 1083091"/>
                <a:gd name="connsiteX92" fmla="*/ 316434 w 1093136"/>
                <a:gd name="connsiteY92" fmla="*/ 261572 h 1083091"/>
                <a:gd name="connsiteX93" fmla="*/ 392895 w 1093136"/>
                <a:gd name="connsiteY93" fmla="*/ 207763 h 1083091"/>
                <a:gd name="connsiteX94" fmla="*/ 450240 w 1093136"/>
                <a:gd name="connsiteY94" fmla="*/ 112952 h 1083091"/>
                <a:gd name="connsiteX95" fmla="*/ 488470 w 1093136"/>
                <a:gd name="connsiteY95" fmla="*/ 93837 h 1083091"/>
                <a:gd name="connsiteX96" fmla="*/ 583090 w 1093136"/>
                <a:gd name="connsiteY96" fmla="*/ 106549 h 1083091"/>
                <a:gd name="connsiteX97" fmla="*/ 730181 w 1093136"/>
                <a:gd name="connsiteY97" fmla="*/ 105975 h 1083091"/>
                <a:gd name="connsiteX98" fmla="*/ 877272 w 1093136"/>
                <a:gd name="connsiteY98" fmla="*/ 57423 h 1083091"/>
                <a:gd name="connsiteX99" fmla="*/ 909290 w 1093136"/>
                <a:gd name="connsiteY99" fmla="*/ 38499 h 1083091"/>
                <a:gd name="connsiteX100" fmla="*/ 704376 w 1093136"/>
                <a:gd name="connsiteY100" fmla="*/ 468588 h 1083091"/>
                <a:gd name="connsiteX101" fmla="*/ 698832 w 1093136"/>
                <a:gd name="connsiteY101" fmla="*/ 481395 h 1083091"/>
                <a:gd name="connsiteX102" fmla="*/ 662896 w 1093136"/>
                <a:gd name="connsiteY102" fmla="*/ 525551 h 1083091"/>
                <a:gd name="connsiteX103" fmla="*/ 659264 w 1093136"/>
                <a:gd name="connsiteY103" fmla="*/ 545430 h 1083091"/>
                <a:gd name="connsiteX104" fmla="*/ 680100 w 1093136"/>
                <a:gd name="connsiteY104" fmla="*/ 544761 h 1083091"/>
                <a:gd name="connsiteX105" fmla="*/ 729799 w 1093136"/>
                <a:gd name="connsiteY105" fmla="*/ 472697 h 1083091"/>
                <a:gd name="connsiteX106" fmla="*/ 760861 w 1093136"/>
                <a:gd name="connsiteY106" fmla="*/ 447274 h 1083091"/>
                <a:gd name="connsiteX107" fmla="*/ 869913 w 1093136"/>
                <a:gd name="connsiteY107" fmla="*/ 442878 h 1083091"/>
                <a:gd name="connsiteX108" fmla="*/ 874978 w 1093136"/>
                <a:gd name="connsiteY108" fmla="*/ 453965 h 1083091"/>
                <a:gd name="connsiteX109" fmla="*/ 803201 w 1093136"/>
                <a:gd name="connsiteY109" fmla="*/ 574676 h 1083091"/>
                <a:gd name="connsiteX110" fmla="*/ 744135 w 1093136"/>
                <a:gd name="connsiteY110" fmla="*/ 655533 h 1083091"/>
                <a:gd name="connsiteX111" fmla="*/ 739356 w 1093136"/>
                <a:gd name="connsiteY111" fmla="*/ 682581 h 1083091"/>
                <a:gd name="connsiteX112" fmla="*/ 768029 w 1093136"/>
                <a:gd name="connsiteY112" fmla="*/ 718039 h 1083091"/>
                <a:gd name="connsiteX113" fmla="*/ 896769 w 1093136"/>
                <a:gd name="connsiteY113" fmla="*/ 743940 h 1083091"/>
                <a:gd name="connsiteX114" fmla="*/ 907092 w 1093136"/>
                <a:gd name="connsiteY114" fmla="*/ 743940 h 1083091"/>
                <a:gd name="connsiteX115" fmla="*/ 923435 w 1093136"/>
                <a:gd name="connsiteY115" fmla="*/ 758468 h 1083091"/>
                <a:gd name="connsiteX116" fmla="*/ 871729 w 1093136"/>
                <a:gd name="connsiteY116" fmla="*/ 791441 h 1083091"/>
                <a:gd name="connsiteX117" fmla="*/ 861120 w 1093136"/>
                <a:gd name="connsiteY117" fmla="*/ 787809 h 1083091"/>
                <a:gd name="connsiteX118" fmla="*/ 835792 w 1093136"/>
                <a:gd name="connsiteY118" fmla="*/ 769554 h 1083091"/>
                <a:gd name="connsiteX119" fmla="*/ 767933 w 1093136"/>
                <a:gd name="connsiteY119" fmla="*/ 773473 h 1083091"/>
                <a:gd name="connsiteX120" fmla="*/ 704089 w 1093136"/>
                <a:gd name="connsiteY120" fmla="*/ 794786 h 1083091"/>
                <a:gd name="connsiteX121" fmla="*/ 691473 w 1093136"/>
                <a:gd name="connsiteY121" fmla="*/ 789147 h 1083091"/>
                <a:gd name="connsiteX122" fmla="*/ 660124 w 1093136"/>
                <a:gd name="connsiteY122" fmla="*/ 741360 h 1083091"/>
                <a:gd name="connsiteX123" fmla="*/ 524407 w 1093136"/>
                <a:gd name="connsiteY123" fmla="*/ 630492 h 1083091"/>
                <a:gd name="connsiteX124" fmla="*/ 450909 w 1093136"/>
                <a:gd name="connsiteY124" fmla="*/ 561965 h 1083091"/>
                <a:gd name="connsiteX125" fmla="*/ 456357 w 1093136"/>
                <a:gd name="connsiteY125" fmla="*/ 546577 h 1083091"/>
                <a:gd name="connsiteX126" fmla="*/ 590163 w 1093136"/>
                <a:gd name="connsiteY126" fmla="*/ 495540 h 1083091"/>
                <a:gd name="connsiteX127" fmla="*/ 704376 w 1093136"/>
                <a:gd name="connsiteY127" fmla="*/ 468970 h 1083091"/>
                <a:gd name="connsiteX128" fmla="*/ 969311 w 1093136"/>
                <a:gd name="connsiteY128" fmla="*/ 437143 h 1083091"/>
                <a:gd name="connsiteX129" fmla="*/ 969311 w 1093136"/>
                <a:gd name="connsiteY129" fmla="*/ 439342 h 1083091"/>
                <a:gd name="connsiteX130" fmla="*/ 990720 w 1093136"/>
                <a:gd name="connsiteY130" fmla="*/ 439342 h 1083091"/>
                <a:gd name="connsiteX131" fmla="*/ 1036692 w 1093136"/>
                <a:gd name="connsiteY131" fmla="*/ 468014 h 1083091"/>
                <a:gd name="connsiteX132" fmla="*/ 1036692 w 1093136"/>
                <a:gd name="connsiteY132" fmla="*/ 483211 h 1083091"/>
                <a:gd name="connsiteX133" fmla="*/ 987566 w 1093136"/>
                <a:gd name="connsiteY133" fmla="*/ 570949 h 1083091"/>
                <a:gd name="connsiteX134" fmla="*/ 901548 w 1093136"/>
                <a:gd name="connsiteY134" fmla="*/ 702938 h 1083091"/>
                <a:gd name="connsiteX135" fmla="*/ 850606 w 1093136"/>
                <a:gd name="connsiteY135" fmla="*/ 724825 h 1083091"/>
                <a:gd name="connsiteX136" fmla="*/ 829866 w 1093136"/>
                <a:gd name="connsiteY136" fmla="*/ 720046 h 1083091"/>
                <a:gd name="connsiteX137" fmla="*/ 768794 w 1093136"/>
                <a:gd name="connsiteY137" fmla="*/ 683059 h 1083091"/>
                <a:gd name="connsiteX138" fmla="*/ 768794 w 1093136"/>
                <a:gd name="connsiteY138" fmla="*/ 664421 h 1083091"/>
                <a:gd name="connsiteX139" fmla="*/ 824992 w 1093136"/>
                <a:gd name="connsiteY139" fmla="*/ 588535 h 1083091"/>
                <a:gd name="connsiteX140" fmla="*/ 903938 w 1093136"/>
                <a:gd name="connsiteY140" fmla="*/ 450142 h 1083091"/>
                <a:gd name="connsiteX141" fmla="*/ 912731 w 1093136"/>
                <a:gd name="connsiteY141" fmla="*/ 443738 h 1083091"/>
                <a:gd name="connsiteX142" fmla="*/ 969311 w 1093136"/>
                <a:gd name="connsiteY142" fmla="*/ 437526 h 1083091"/>
                <a:gd name="connsiteX143" fmla="*/ 640531 w 1093136"/>
                <a:gd name="connsiteY143" fmla="*/ 1048060 h 1083091"/>
                <a:gd name="connsiteX144" fmla="*/ 641391 w 1093136"/>
                <a:gd name="connsiteY144" fmla="*/ 902499 h 1083091"/>
                <a:gd name="connsiteX145" fmla="*/ 641391 w 1093136"/>
                <a:gd name="connsiteY145" fmla="*/ 882620 h 1083091"/>
                <a:gd name="connsiteX146" fmla="*/ 694723 w 1093136"/>
                <a:gd name="connsiteY146" fmla="*/ 826708 h 1083091"/>
                <a:gd name="connsiteX147" fmla="*/ 780741 w 1093136"/>
                <a:gd name="connsiteY147" fmla="*/ 796698 h 1083091"/>
                <a:gd name="connsiteX148" fmla="*/ 823081 w 1093136"/>
                <a:gd name="connsiteY148" fmla="*/ 793257 h 1083091"/>
                <a:gd name="connsiteX149" fmla="*/ 844547 w 1093136"/>
                <a:gd name="connsiteY149" fmla="*/ 812238 h 1083091"/>
                <a:gd name="connsiteX150" fmla="*/ 841622 w 1093136"/>
                <a:gd name="connsiteY150" fmla="*/ 824032 h 1083091"/>
                <a:gd name="connsiteX151" fmla="*/ 811229 w 1093136"/>
                <a:gd name="connsiteY151" fmla="*/ 876312 h 1083091"/>
                <a:gd name="connsiteX152" fmla="*/ 675990 w 1093136"/>
                <a:gd name="connsiteY152" fmla="*/ 1025313 h 1083091"/>
                <a:gd name="connsiteX153" fmla="*/ 640531 w 1093136"/>
                <a:gd name="connsiteY153" fmla="*/ 1048443 h 1083091"/>
                <a:gd name="connsiteX154" fmla="*/ 1065747 w 1093136"/>
                <a:gd name="connsiteY154" fmla="*/ 655151 h 1083091"/>
                <a:gd name="connsiteX155" fmla="*/ 1045485 w 1093136"/>
                <a:gd name="connsiteY155" fmla="*/ 712496 h 1083091"/>
                <a:gd name="connsiteX156" fmla="*/ 955453 w 1093136"/>
                <a:gd name="connsiteY156" fmla="*/ 745756 h 1083091"/>
                <a:gd name="connsiteX157" fmla="*/ 950101 w 1093136"/>
                <a:gd name="connsiteY157" fmla="*/ 745756 h 1083091"/>
                <a:gd name="connsiteX158" fmla="*/ 925633 w 1093136"/>
                <a:gd name="connsiteY158" fmla="*/ 726163 h 1083091"/>
                <a:gd name="connsiteX159" fmla="*/ 925060 w 1093136"/>
                <a:gd name="connsiteY159" fmla="*/ 712400 h 1083091"/>
                <a:gd name="connsiteX160" fmla="*/ 945609 w 1093136"/>
                <a:gd name="connsiteY160" fmla="*/ 682963 h 1083091"/>
                <a:gd name="connsiteX161" fmla="*/ 962038 w 1093136"/>
                <a:gd name="connsiteY161" fmla="*/ 677114 h 1083091"/>
                <a:gd name="connsiteX162" fmla="*/ 962812 w 1093136"/>
                <a:gd name="connsiteY162" fmla="*/ 677515 h 1083091"/>
                <a:gd name="connsiteX163" fmla="*/ 975141 w 1093136"/>
                <a:gd name="connsiteY163" fmla="*/ 682963 h 1083091"/>
                <a:gd name="connsiteX164" fmla="*/ 1009262 w 1093136"/>
                <a:gd name="connsiteY164" fmla="*/ 672450 h 1083091"/>
                <a:gd name="connsiteX165" fmla="*/ 1026207 w 1093136"/>
                <a:gd name="connsiteY165" fmla="*/ 665320 h 1083091"/>
                <a:gd name="connsiteX166" fmla="*/ 1027708 w 1093136"/>
                <a:gd name="connsiteY166" fmla="*/ 666046 h 1083091"/>
                <a:gd name="connsiteX167" fmla="*/ 1065747 w 1093136"/>
                <a:gd name="connsiteY167" fmla="*/ 655533 h 1083091"/>
                <a:gd name="connsiteX168" fmla="*/ 1048543 w 1093136"/>
                <a:gd name="connsiteY168" fmla="*/ 515898 h 1083091"/>
                <a:gd name="connsiteX169" fmla="*/ 1051411 w 1093136"/>
                <a:gd name="connsiteY169" fmla="*/ 516471 h 1083091"/>
                <a:gd name="connsiteX170" fmla="*/ 1054565 w 1093136"/>
                <a:gd name="connsiteY170" fmla="*/ 537976 h 1083091"/>
                <a:gd name="connsiteX171" fmla="*/ 1035450 w 1093136"/>
                <a:gd name="connsiteY171" fmla="*/ 537976 h 108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93136" h="1083091">
                  <a:moveTo>
                    <a:pt x="623328" y="939487"/>
                  </a:moveTo>
                  <a:cubicBezTo>
                    <a:pt x="627695" y="972604"/>
                    <a:pt x="624427" y="1006275"/>
                    <a:pt x="613770" y="1037929"/>
                  </a:cubicBezTo>
                  <a:cubicBezTo>
                    <a:pt x="610941" y="1043635"/>
                    <a:pt x="608819" y="1049676"/>
                    <a:pt x="607462" y="1055898"/>
                  </a:cubicBezTo>
                  <a:cubicBezTo>
                    <a:pt x="606124" y="1063276"/>
                    <a:pt x="606994" y="1070893"/>
                    <a:pt x="609947" y="1077784"/>
                  </a:cubicBezTo>
                  <a:cubicBezTo>
                    <a:pt x="614726" y="1085430"/>
                    <a:pt x="623901" y="1082945"/>
                    <a:pt x="631547" y="1079887"/>
                  </a:cubicBezTo>
                  <a:cubicBezTo>
                    <a:pt x="661768" y="1067414"/>
                    <a:pt x="689628" y="1049857"/>
                    <a:pt x="713933" y="1027990"/>
                  </a:cubicBezTo>
                  <a:cubicBezTo>
                    <a:pt x="759523" y="986892"/>
                    <a:pt x="802245" y="943405"/>
                    <a:pt x="833212" y="889788"/>
                  </a:cubicBezTo>
                  <a:cubicBezTo>
                    <a:pt x="844967" y="869430"/>
                    <a:pt x="856341" y="848786"/>
                    <a:pt x="868001" y="828333"/>
                  </a:cubicBezTo>
                  <a:cubicBezTo>
                    <a:pt x="869693" y="825466"/>
                    <a:pt x="872015" y="823009"/>
                    <a:pt x="874787" y="821165"/>
                  </a:cubicBezTo>
                  <a:cubicBezTo>
                    <a:pt x="891991" y="809791"/>
                    <a:pt x="909481" y="798896"/>
                    <a:pt x="926685" y="787522"/>
                  </a:cubicBezTo>
                  <a:cubicBezTo>
                    <a:pt x="946880" y="775212"/>
                    <a:pt x="969283" y="766964"/>
                    <a:pt x="992632" y="763246"/>
                  </a:cubicBezTo>
                  <a:cubicBezTo>
                    <a:pt x="1019106" y="757464"/>
                    <a:pt x="1044032" y="746091"/>
                    <a:pt x="1065747" y="729890"/>
                  </a:cubicBezTo>
                  <a:cubicBezTo>
                    <a:pt x="1082903" y="718192"/>
                    <a:pt x="1093139" y="698752"/>
                    <a:pt x="1093082" y="677993"/>
                  </a:cubicBezTo>
                  <a:cubicBezTo>
                    <a:pt x="1092824" y="660073"/>
                    <a:pt x="1091132" y="642210"/>
                    <a:pt x="1088016" y="624567"/>
                  </a:cubicBezTo>
                  <a:cubicBezTo>
                    <a:pt x="1086411" y="618689"/>
                    <a:pt x="1082014" y="613967"/>
                    <a:pt x="1076260" y="611951"/>
                  </a:cubicBezTo>
                  <a:cubicBezTo>
                    <a:pt x="1071004" y="611091"/>
                    <a:pt x="1064791" y="616156"/>
                    <a:pt x="1058961" y="618832"/>
                  </a:cubicBezTo>
                  <a:cubicBezTo>
                    <a:pt x="1058388" y="618832"/>
                    <a:pt x="1058006" y="619884"/>
                    <a:pt x="1057719" y="620552"/>
                  </a:cubicBezTo>
                  <a:cubicBezTo>
                    <a:pt x="1050264" y="637183"/>
                    <a:pt x="1040133" y="646931"/>
                    <a:pt x="1020062" y="638616"/>
                  </a:cubicBezTo>
                  <a:cubicBezTo>
                    <a:pt x="1011508" y="635663"/>
                    <a:pt x="1002036" y="638788"/>
                    <a:pt x="996933" y="646262"/>
                  </a:cubicBezTo>
                  <a:cubicBezTo>
                    <a:pt x="985272" y="660025"/>
                    <a:pt x="985081" y="659834"/>
                    <a:pt x="966253" y="650372"/>
                  </a:cubicBezTo>
                  <a:lnTo>
                    <a:pt x="973134" y="639381"/>
                  </a:lnTo>
                  <a:cubicBezTo>
                    <a:pt x="987949" y="616347"/>
                    <a:pt x="1002476" y="593218"/>
                    <a:pt x="1017768" y="570471"/>
                  </a:cubicBezTo>
                  <a:cubicBezTo>
                    <a:pt x="1020846" y="566791"/>
                    <a:pt x="1025309" y="564536"/>
                    <a:pt x="1030097" y="564259"/>
                  </a:cubicBezTo>
                  <a:cubicBezTo>
                    <a:pt x="1039655" y="564259"/>
                    <a:pt x="1049213" y="565501"/>
                    <a:pt x="1058770" y="566170"/>
                  </a:cubicBezTo>
                  <a:cubicBezTo>
                    <a:pt x="1071386" y="567030"/>
                    <a:pt x="1082473" y="559671"/>
                    <a:pt x="1080944" y="548011"/>
                  </a:cubicBezTo>
                  <a:cubicBezTo>
                    <a:pt x="1076165" y="508825"/>
                    <a:pt x="1073011" y="468683"/>
                    <a:pt x="1045389" y="436570"/>
                  </a:cubicBezTo>
                  <a:cubicBezTo>
                    <a:pt x="1033204" y="421832"/>
                    <a:pt x="1015006" y="413403"/>
                    <a:pt x="995881" y="413632"/>
                  </a:cubicBezTo>
                  <a:cubicBezTo>
                    <a:pt x="969311" y="413632"/>
                    <a:pt x="942741" y="415830"/>
                    <a:pt x="916171" y="416691"/>
                  </a:cubicBezTo>
                  <a:cubicBezTo>
                    <a:pt x="895145" y="417455"/>
                    <a:pt x="874214" y="417168"/>
                    <a:pt x="853283" y="417933"/>
                  </a:cubicBezTo>
                  <a:cubicBezTo>
                    <a:pt x="821743" y="419080"/>
                    <a:pt x="790298" y="420227"/>
                    <a:pt x="758854" y="422329"/>
                  </a:cubicBezTo>
                  <a:cubicBezTo>
                    <a:pt x="749831" y="422320"/>
                    <a:pt x="740962" y="424700"/>
                    <a:pt x="733144" y="429211"/>
                  </a:cubicBezTo>
                  <a:cubicBezTo>
                    <a:pt x="715749" y="441827"/>
                    <a:pt x="696061" y="444216"/>
                    <a:pt x="675799" y="446701"/>
                  </a:cubicBezTo>
                  <a:cubicBezTo>
                    <a:pt x="623136" y="453200"/>
                    <a:pt x="574393" y="472602"/>
                    <a:pt x="525554" y="492195"/>
                  </a:cubicBezTo>
                  <a:cubicBezTo>
                    <a:pt x="494014" y="504906"/>
                    <a:pt x="461709" y="515898"/>
                    <a:pt x="429978" y="528227"/>
                  </a:cubicBezTo>
                  <a:cubicBezTo>
                    <a:pt x="408760" y="536542"/>
                    <a:pt x="388116" y="546482"/>
                    <a:pt x="366898" y="554797"/>
                  </a:cubicBezTo>
                  <a:cubicBezTo>
                    <a:pt x="345680" y="563112"/>
                    <a:pt x="321500" y="572000"/>
                    <a:pt x="298562" y="579933"/>
                  </a:cubicBezTo>
                  <a:cubicBezTo>
                    <a:pt x="288715" y="583747"/>
                    <a:pt x="277646" y="578844"/>
                    <a:pt x="273837" y="568999"/>
                  </a:cubicBezTo>
                  <a:cubicBezTo>
                    <a:pt x="273236" y="567451"/>
                    <a:pt x="272840" y="565817"/>
                    <a:pt x="272661" y="564163"/>
                  </a:cubicBezTo>
                  <a:cubicBezTo>
                    <a:pt x="265206" y="536733"/>
                    <a:pt x="272661" y="511310"/>
                    <a:pt x="284225" y="486843"/>
                  </a:cubicBezTo>
                  <a:cubicBezTo>
                    <a:pt x="314523" y="421183"/>
                    <a:pt x="362502" y="373299"/>
                    <a:pt x="431221" y="349405"/>
                  </a:cubicBezTo>
                  <a:cubicBezTo>
                    <a:pt x="466392" y="337172"/>
                    <a:pt x="503858" y="331437"/>
                    <a:pt x="539603" y="320733"/>
                  </a:cubicBezTo>
                  <a:cubicBezTo>
                    <a:pt x="591310" y="305345"/>
                    <a:pt x="642443" y="288237"/>
                    <a:pt x="693671" y="271321"/>
                  </a:cubicBezTo>
                  <a:cubicBezTo>
                    <a:pt x="741344" y="255149"/>
                    <a:pt x="786246" y="231752"/>
                    <a:pt x="826808" y="201933"/>
                  </a:cubicBezTo>
                  <a:cubicBezTo>
                    <a:pt x="887690" y="158064"/>
                    <a:pt x="923148" y="97469"/>
                    <a:pt x="940256" y="25310"/>
                  </a:cubicBezTo>
                  <a:cubicBezTo>
                    <a:pt x="941298" y="22242"/>
                    <a:pt x="941594" y="18964"/>
                    <a:pt x="941116" y="15752"/>
                  </a:cubicBezTo>
                  <a:cubicBezTo>
                    <a:pt x="939492" y="10400"/>
                    <a:pt x="937580" y="3041"/>
                    <a:pt x="933566" y="1034"/>
                  </a:cubicBezTo>
                  <a:cubicBezTo>
                    <a:pt x="927851" y="-1050"/>
                    <a:pt x="921504" y="-562"/>
                    <a:pt x="916171" y="2372"/>
                  </a:cubicBezTo>
                  <a:cubicBezTo>
                    <a:pt x="899254" y="11929"/>
                    <a:pt x="882815" y="22347"/>
                    <a:pt x="866759" y="33243"/>
                  </a:cubicBezTo>
                  <a:cubicBezTo>
                    <a:pt x="825566" y="61151"/>
                    <a:pt x="778829" y="72906"/>
                    <a:pt x="730659" y="79883"/>
                  </a:cubicBezTo>
                  <a:cubicBezTo>
                    <a:pt x="681524" y="86574"/>
                    <a:pt x="631729" y="86860"/>
                    <a:pt x="582517" y="80744"/>
                  </a:cubicBezTo>
                  <a:cubicBezTo>
                    <a:pt x="550595" y="77016"/>
                    <a:pt x="518672" y="72237"/>
                    <a:pt x="486941" y="67650"/>
                  </a:cubicBezTo>
                  <a:cubicBezTo>
                    <a:pt x="462799" y="63626"/>
                    <a:pt x="438922" y="76118"/>
                    <a:pt x="428449" y="98234"/>
                  </a:cubicBezTo>
                  <a:cubicBezTo>
                    <a:pt x="413921" y="125186"/>
                    <a:pt x="399776" y="152616"/>
                    <a:pt x="383146" y="178230"/>
                  </a:cubicBezTo>
                  <a:cubicBezTo>
                    <a:pt x="362091" y="208824"/>
                    <a:pt x="331249" y="231341"/>
                    <a:pt x="295694" y="242074"/>
                  </a:cubicBezTo>
                  <a:cubicBezTo>
                    <a:pt x="222592" y="267125"/>
                    <a:pt x="156124" y="308433"/>
                    <a:pt x="101294" y="362882"/>
                  </a:cubicBezTo>
                  <a:cubicBezTo>
                    <a:pt x="65931" y="397862"/>
                    <a:pt x="44713" y="440489"/>
                    <a:pt x="25693" y="485313"/>
                  </a:cubicBezTo>
                  <a:cubicBezTo>
                    <a:pt x="-11581" y="573721"/>
                    <a:pt x="-5560" y="662032"/>
                    <a:pt x="25693" y="749770"/>
                  </a:cubicBezTo>
                  <a:cubicBezTo>
                    <a:pt x="41081" y="792874"/>
                    <a:pt x="70709" y="827568"/>
                    <a:pt x="102918" y="859299"/>
                  </a:cubicBezTo>
                  <a:cubicBezTo>
                    <a:pt x="145048" y="901955"/>
                    <a:pt x="196998" y="933619"/>
                    <a:pt x="254215" y="951529"/>
                  </a:cubicBezTo>
                  <a:cubicBezTo>
                    <a:pt x="356757" y="984245"/>
                    <a:pt x="466717" y="985707"/>
                    <a:pt x="570092" y="955735"/>
                  </a:cubicBezTo>
                  <a:cubicBezTo>
                    <a:pt x="587582" y="950574"/>
                    <a:pt x="604977" y="945030"/>
                    <a:pt x="623328" y="939487"/>
                  </a:cubicBezTo>
                  <a:close/>
                  <a:moveTo>
                    <a:pt x="909290" y="38499"/>
                  </a:moveTo>
                  <a:cubicBezTo>
                    <a:pt x="892182" y="95844"/>
                    <a:pt x="863700" y="143632"/>
                    <a:pt x="815817" y="178899"/>
                  </a:cubicBezTo>
                  <a:cubicBezTo>
                    <a:pt x="774996" y="208212"/>
                    <a:pt x="730200" y="231552"/>
                    <a:pt x="682776" y="248191"/>
                  </a:cubicBezTo>
                  <a:cubicBezTo>
                    <a:pt x="624570" y="269122"/>
                    <a:pt x="566651" y="290244"/>
                    <a:pt x="505387" y="301140"/>
                  </a:cubicBezTo>
                  <a:cubicBezTo>
                    <a:pt x="446130" y="311749"/>
                    <a:pt x="389932" y="331151"/>
                    <a:pt x="342909" y="370241"/>
                  </a:cubicBezTo>
                  <a:cubicBezTo>
                    <a:pt x="329237" y="381328"/>
                    <a:pt x="316454" y="393475"/>
                    <a:pt x="304678" y="406560"/>
                  </a:cubicBezTo>
                  <a:cubicBezTo>
                    <a:pt x="269698" y="446414"/>
                    <a:pt x="245326" y="491430"/>
                    <a:pt x="245899" y="546099"/>
                  </a:cubicBezTo>
                  <a:cubicBezTo>
                    <a:pt x="247435" y="561458"/>
                    <a:pt x="250313" y="576645"/>
                    <a:pt x="254501" y="591498"/>
                  </a:cubicBezTo>
                  <a:cubicBezTo>
                    <a:pt x="225829" y="580029"/>
                    <a:pt x="198398" y="567699"/>
                    <a:pt x="181004" y="540078"/>
                  </a:cubicBezTo>
                  <a:cubicBezTo>
                    <a:pt x="176320" y="532528"/>
                    <a:pt x="170395" y="526698"/>
                    <a:pt x="160742" y="531572"/>
                  </a:cubicBezTo>
                  <a:cubicBezTo>
                    <a:pt x="153478" y="535204"/>
                    <a:pt x="153765" y="543614"/>
                    <a:pt x="159690" y="554223"/>
                  </a:cubicBezTo>
                  <a:cubicBezTo>
                    <a:pt x="171884" y="573338"/>
                    <a:pt x="189025" y="588793"/>
                    <a:pt x="209294" y="598953"/>
                  </a:cubicBezTo>
                  <a:cubicBezTo>
                    <a:pt x="234762" y="615774"/>
                    <a:pt x="266419" y="620333"/>
                    <a:pt x="295599" y="611377"/>
                  </a:cubicBezTo>
                  <a:cubicBezTo>
                    <a:pt x="335071" y="597614"/>
                    <a:pt x="373302" y="580029"/>
                    <a:pt x="412010" y="563590"/>
                  </a:cubicBezTo>
                  <a:cubicBezTo>
                    <a:pt x="416980" y="561583"/>
                    <a:pt x="420707" y="557951"/>
                    <a:pt x="424626" y="565501"/>
                  </a:cubicBezTo>
                  <a:cubicBezTo>
                    <a:pt x="442690" y="600673"/>
                    <a:pt x="472987" y="624184"/>
                    <a:pt x="503667" y="647218"/>
                  </a:cubicBezTo>
                  <a:cubicBezTo>
                    <a:pt x="538074" y="673023"/>
                    <a:pt x="573055" y="698159"/>
                    <a:pt x="606889" y="724825"/>
                  </a:cubicBezTo>
                  <a:cubicBezTo>
                    <a:pt x="628470" y="741780"/>
                    <a:pt x="646791" y="762501"/>
                    <a:pt x="660984" y="785993"/>
                  </a:cubicBezTo>
                  <a:cubicBezTo>
                    <a:pt x="674652" y="808740"/>
                    <a:pt x="675512" y="809122"/>
                    <a:pt x="653338" y="822503"/>
                  </a:cubicBezTo>
                  <a:cubicBezTo>
                    <a:pt x="626290" y="838846"/>
                    <a:pt x="617593" y="864461"/>
                    <a:pt x="615108" y="893515"/>
                  </a:cubicBezTo>
                  <a:cubicBezTo>
                    <a:pt x="614439" y="899919"/>
                    <a:pt x="617593" y="908425"/>
                    <a:pt x="614535" y="912630"/>
                  </a:cubicBezTo>
                  <a:cubicBezTo>
                    <a:pt x="611476" y="916836"/>
                    <a:pt x="602205" y="918938"/>
                    <a:pt x="595420" y="922188"/>
                  </a:cubicBezTo>
                  <a:cubicBezTo>
                    <a:pt x="593699" y="922953"/>
                    <a:pt x="591883" y="923622"/>
                    <a:pt x="590163" y="924195"/>
                  </a:cubicBezTo>
                  <a:cubicBezTo>
                    <a:pt x="511791" y="948376"/>
                    <a:pt x="432176" y="960131"/>
                    <a:pt x="350364" y="947037"/>
                  </a:cubicBezTo>
                  <a:cubicBezTo>
                    <a:pt x="284703" y="936333"/>
                    <a:pt x="220954" y="921041"/>
                    <a:pt x="166954" y="878988"/>
                  </a:cubicBezTo>
                  <a:cubicBezTo>
                    <a:pt x="138127" y="857474"/>
                    <a:pt x="111807" y="832787"/>
                    <a:pt x="88486" y="805395"/>
                  </a:cubicBezTo>
                  <a:cubicBezTo>
                    <a:pt x="34964" y="739735"/>
                    <a:pt x="22826" y="663083"/>
                    <a:pt x="27031" y="582227"/>
                  </a:cubicBezTo>
                  <a:cubicBezTo>
                    <a:pt x="29230" y="539600"/>
                    <a:pt x="49396" y="502039"/>
                    <a:pt x="65262" y="463045"/>
                  </a:cubicBezTo>
                  <a:cubicBezTo>
                    <a:pt x="78925" y="428035"/>
                    <a:pt x="100981" y="396926"/>
                    <a:pt x="129488" y="372439"/>
                  </a:cubicBezTo>
                  <a:cubicBezTo>
                    <a:pt x="151757" y="353324"/>
                    <a:pt x="174313" y="334782"/>
                    <a:pt x="197443" y="316910"/>
                  </a:cubicBezTo>
                  <a:cubicBezTo>
                    <a:pt x="207334" y="309465"/>
                    <a:pt x="218083" y="303243"/>
                    <a:pt x="229460" y="298368"/>
                  </a:cubicBezTo>
                  <a:cubicBezTo>
                    <a:pt x="258133" y="285561"/>
                    <a:pt x="287379" y="273901"/>
                    <a:pt x="316434" y="261572"/>
                  </a:cubicBezTo>
                  <a:cubicBezTo>
                    <a:pt x="345696" y="249711"/>
                    <a:pt x="371852" y="231303"/>
                    <a:pt x="392895" y="207763"/>
                  </a:cubicBezTo>
                  <a:cubicBezTo>
                    <a:pt x="416286" y="178947"/>
                    <a:pt x="435584" y="147044"/>
                    <a:pt x="450240" y="112952"/>
                  </a:cubicBezTo>
                  <a:cubicBezTo>
                    <a:pt x="458937" y="94506"/>
                    <a:pt x="467922" y="90397"/>
                    <a:pt x="488470" y="93837"/>
                  </a:cubicBezTo>
                  <a:cubicBezTo>
                    <a:pt x="520010" y="98425"/>
                    <a:pt x="551455" y="103395"/>
                    <a:pt x="583090" y="106549"/>
                  </a:cubicBezTo>
                  <a:cubicBezTo>
                    <a:pt x="631958" y="112331"/>
                    <a:pt x="681352" y="112140"/>
                    <a:pt x="730181" y="105975"/>
                  </a:cubicBezTo>
                  <a:cubicBezTo>
                    <a:pt x="782079" y="98998"/>
                    <a:pt x="832543" y="86860"/>
                    <a:pt x="877272" y="57423"/>
                  </a:cubicBezTo>
                  <a:cubicBezTo>
                    <a:pt x="887307" y="49873"/>
                    <a:pt x="898490" y="44521"/>
                    <a:pt x="909290" y="38499"/>
                  </a:cubicBezTo>
                  <a:close/>
                  <a:moveTo>
                    <a:pt x="704376" y="468588"/>
                  </a:moveTo>
                  <a:cubicBezTo>
                    <a:pt x="703019" y="473051"/>
                    <a:pt x="701155" y="477352"/>
                    <a:pt x="698832" y="481395"/>
                  </a:cubicBezTo>
                  <a:cubicBezTo>
                    <a:pt x="687172" y="496305"/>
                    <a:pt x="675225" y="511119"/>
                    <a:pt x="662896" y="525551"/>
                  </a:cubicBezTo>
                  <a:cubicBezTo>
                    <a:pt x="657544" y="531859"/>
                    <a:pt x="653338" y="538262"/>
                    <a:pt x="659264" y="545430"/>
                  </a:cubicBezTo>
                  <a:cubicBezTo>
                    <a:pt x="665190" y="552599"/>
                    <a:pt x="673314" y="550305"/>
                    <a:pt x="680100" y="544761"/>
                  </a:cubicBezTo>
                  <a:cubicBezTo>
                    <a:pt x="703774" y="526506"/>
                    <a:pt x="721149" y="501313"/>
                    <a:pt x="729799" y="472697"/>
                  </a:cubicBezTo>
                  <a:cubicBezTo>
                    <a:pt x="732437" y="457711"/>
                    <a:pt x="745645" y="446902"/>
                    <a:pt x="760861" y="447274"/>
                  </a:cubicBezTo>
                  <a:cubicBezTo>
                    <a:pt x="797180" y="445554"/>
                    <a:pt x="833498" y="444407"/>
                    <a:pt x="869913" y="442878"/>
                  </a:cubicBezTo>
                  <a:cubicBezTo>
                    <a:pt x="881095" y="442400"/>
                    <a:pt x="878323" y="448422"/>
                    <a:pt x="874978" y="453965"/>
                  </a:cubicBezTo>
                  <a:cubicBezTo>
                    <a:pt x="851275" y="494393"/>
                    <a:pt x="828433" y="535299"/>
                    <a:pt x="803201" y="574676"/>
                  </a:cubicBezTo>
                  <a:cubicBezTo>
                    <a:pt x="785233" y="602680"/>
                    <a:pt x="763919" y="628581"/>
                    <a:pt x="744135" y="655533"/>
                  </a:cubicBezTo>
                  <a:cubicBezTo>
                    <a:pt x="738114" y="663753"/>
                    <a:pt x="733335" y="673405"/>
                    <a:pt x="739356" y="682581"/>
                  </a:cubicBezTo>
                  <a:cubicBezTo>
                    <a:pt x="747767" y="695388"/>
                    <a:pt x="755891" y="710298"/>
                    <a:pt x="768029" y="718039"/>
                  </a:cubicBezTo>
                  <a:cubicBezTo>
                    <a:pt x="807120" y="742889"/>
                    <a:pt x="848982" y="759614"/>
                    <a:pt x="896769" y="743940"/>
                  </a:cubicBezTo>
                  <a:cubicBezTo>
                    <a:pt x="900076" y="742592"/>
                    <a:pt x="903785" y="742592"/>
                    <a:pt x="907092" y="743940"/>
                  </a:cubicBezTo>
                  <a:cubicBezTo>
                    <a:pt x="912864" y="748403"/>
                    <a:pt x="918322" y="753259"/>
                    <a:pt x="923435" y="758468"/>
                  </a:cubicBezTo>
                  <a:cubicBezTo>
                    <a:pt x="905753" y="769745"/>
                    <a:pt x="888646" y="780450"/>
                    <a:pt x="871729" y="791441"/>
                  </a:cubicBezTo>
                  <a:cubicBezTo>
                    <a:pt x="865994" y="795168"/>
                    <a:pt x="864560" y="790867"/>
                    <a:pt x="861120" y="787809"/>
                  </a:cubicBezTo>
                  <a:cubicBezTo>
                    <a:pt x="853187" y="780832"/>
                    <a:pt x="844681" y="770128"/>
                    <a:pt x="835792" y="769554"/>
                  </a:cubicBezTo>
                  <a:cubicBezTo>
                    <a:pt x="813102" y="767939"/>
                    <a:pt x="790289" y="769258"/>
                    <a:pt x="767933" y="773473"/>
                  </a:cubicBezTo>
                  <a:cubicBezTo>
                    <a:pt x="746114" y="778863"/>
                    <a:pt x="724772" y="785984"/>
                    <a:pt x="704089" y="794786"/>
                  </a:cubicBezTo>
                  <a:cubicBezTo>
                    <a:pt x="696825" y="797462"/>
                    <a:pt x="694531" y="794786"/>
                    <a:pt x="691473" y="789147"/>
                  </a:cubicBezTo>
                  <a:cubicBezTo>
                    <a:pt x="682594" y="772240"/>
                    <a:pt x="672100" y="756231"/>
                    <a:pt x="660124" y="741360"/>
                  </a:cubicBezTo>
                  <a:cubicBezTo>
                    <a:pt x="619877" y="698685"/>
                    <a:pt x="574259" y="661411"/>
                    <a:pt x="524407" y="630492"/>
                  </a:cubicBezTo>
                  <a:cubicBezTo>
                    <a:pt x="495438" y="612964"/>
                    <a:pt x="470416" y="589634"/>
                    <a:pt x="450909" y="561965"/>
                  </a:cubicBezTo>
                  <a:cubicBezTo>
                    <a:pt x="445270" y="553363"/>
                    <a:pt x="447851" y="549731"/>
                    <a:pt x="456357" y="546577"/>
                  </a:cubicBezTo>
                  <a:cubicBezTo>
                    <a:pt x="500800" y="529661"/>
                    <a:pt x="545147" y="512457"/>
                    <a:pt x="590163" y="495540"/>
                  </a:cubicBezTo>
                  <a:cubicBezTo>
                    <a:pt x="626873" y="481605"/>
                    <a:pt x="665285" y="472669"/>
                    <a:pt x="704376" y="468970"/>
                  </a:cubicBezTo>
                  <a:close/>
                  <a:moveTo>
                    <a:pt x="969311" y="437143"/>
                  </a:moveTo>
                  <a:lnTo>
                    <a:pt x="969311" y="439342"/>
                  </a:lnTo>
                  <a:cubicBezTo>
                    <a:pt x="976480" y="439342"/>
                    <a:pt x="983552" y="439342"/>
                    <a:pt x="990720" y="439342"/>
                  </a:cubicBezTo>
                  <a:cubicBezTo>
                    <a:pt x="1010437" y="438692"/>
                    <a:pt x="1028597" y="450018"/>
                    <a:pt x="1036692" y="468014"/>
                  </a:cubicBezTo>
                  <a:cubicBezTo>
                    <a:pt x="1038795" y="472860"/>
                    <a:pt x="1038795" y="478365"/>
                    <a:pt x="1036692" y="483211"/>
                  </a:cubicBezTo>
                  <a:cubicBezTo>
                    <a:pt x="1020827" y="512744"/>
                    <a:pt x="1005343" y="542563"/>
                    <a:pt x="987566" y="570949"/>
                  </a:cubicBezTo>
                  <a:cubicBezTo>
                    <a:pt x="959754" y="615392"/>
                    <a:pt x="929169" y="658114"/>
                    <a:pt x="901548" y="702938"/>
                  </a:cubicBezTo>
                  <a:cubicBezTo>
                    <a:pt x="888741" y="723965"/>
                    <a:pt x="871155" y="726354"/>
                    <a:pt x="850606" y="724825"/>
                  </a:cubicBezTo>
                  <a:cubicBezTo>
                    <a:pt x="843486" y="724299"/>
                    <a:pt x="836499" y="722694"/>
                    <a:pt x="829866" y="720046"/>
                  </a:cubicBezTo>
                  <a:cubicBezTo>
                    <a:pt x="807597" y="711158"/>
                    <a:pt x="782843" y="706475"/>
                    <a:pt x="768794" y="683059"/>
                  </a:cubicBezTo>
                  <a:cubicBezTo>
                    <a:pt x="764034" y="677754"/>
                    <a:pt x="764034" y="669726"/>
                    <a:pt x="768794" y="664421"/>
                  </a:cubicBezTo>
                  <a:cubicBezTo>
                    <a:pt x="787909" y="639381"/>
                    <a:pt x="807024" y="614244"/>
                    <a:pt x="824992" y="588535"/>
                  </a:cubicBezTo>
                  <a:cubicBezTo>
                    <a:pt x="855911" y="545182"/>
                    <a:pt x="882357" y="498818"/>
                    <a:pt x="903938" y="450142"/>
                  </a:cubicBezTo>
                  <a:cubicBezTo>
                    <a:pt x="905811" y="446845"/>
                    <a:pt x="909013" y="444512"/>
                    <a:pt x="912731" y="443738"/>
                  </a:cubicBezTo>
                  <a:cubicBezTo>
                    <a:pt x="932037" y="440871"/>
                    <a:pt x="950674" y="439342"/>
                    <a:pt x="969311" y="437526"/>
                  </a:cubicBezTo>
                  <a:close/>
                  <a:moveTo>
                    <a:pt x="640531" y="1048060"/>
                  </a:moveTo>
                  <a:cubicBezTo>
                    <a:pt x="652574" y="997883"/>
                    <a:pt x="655823" y="950478"/>
                    <a:pt x="641391" y="902499"/>
                  </a:cubicBezTo>
                  <a:cubicBezTo>
                    <a:pt x="639996" y="895943"/>
                    <a:pt x="639996" y="889176"/>
                    <a:pt x="641391" y="882620"/>
                  </a:cubicBezTo>
                  <a:cubicBezTo>
                    <a:pt x="646075" y="851653"/>
                    <a:pt x="670064" y="837699"/>
                    <a:pt x="694723" y="826708"/>
                  </a:cubicBezTo>
                  <a:cubicBezTo>
                    <a:pt x="722659" y="814723"/>
                    <a:pt x="751408" y="804697"/>
                    <a:pt x="780741" y="796698"/>
                  </a:cubicBezTo>
                  <a:cubicBezTo>
                    <a:pt x="794580" y="793305"/>
                    <a:pt x="808878" y="792139"/>
                    <a:pt x="823081" y="793257"/>
                  </a:cubicBezTo>
                  <a:cubicBezTo>
                    <a:pt x="834253" y="792569"/>
                    <a:pt x="843859" y="801065"/>
                    <a:pt x="844547" y="812238"/>
                  </a:cubicBezTo>
                  <a:cubicBezTo>
                    <a:pt x="844805" y="816377"/>
                    <a:pt x="843782" y="820496"/>
                    <a:pt x="841622" y="824032"/>
                  </a:cubicBezTo>
                  <a:cubicBezTo>
                    <a:pt x="832638" y="842096"/>
                    <a:pt x="821456" y="858917"/>
                    <a:pt x="811229" y="876312"/>
                  </a:cubicBezTo>
                  <a:cubicBezTo>
                    <a:pt x="776535" y="935473"/>
                    <a:pt x="728748" y="982687"/>
                    <a:pt x="675990" y="1025313"/>
                  </a:cubicBezTo>
                  <a:cubicBezTo>
                    <a:pt x="664607" y="1033667"/>
                    <a:pt x="652765" y="1041389"/>
                    <a:pt x="640531" y="1048443"/>
                  </a:cubicBezTo>
                  <a:close/>
                  <a:moveTo>
                    <a:pt x="1065747" y="655151"/>
                  </a:moveTo>
                  <a:cubicBezTo>
                    <a:pt x="1071960" y="681052"/>
                    <a:pt x="1064887" y="699020"/>
                    <a:pt x="1045485" y="712496"/>
                  </a:cubicBezTo>
                  <a:cubicBezTo>
                    <a:pt x="1018342" y="731611"/>
                    <a:pt x="986611" y="737823"/>
                    <a:pt x="955453" y="745756"/>
                  </a:cubicBezTo>
                  <a:cubicBezTo>
                    <a:pt x="953732" y="746444"/>
                    <a:pt x="951821" y="746444"/>
                    <a:pt x="950101" y="745756"/>
                  </a:cubicBezTo>
                  <a:cubicBezTo>
                    <a:pt x="941786" y="739448"/>
                    <a:pt x="933566" y="732949"/>
                    <a:pt x="925633" y="726163"/>
                  </a:cubicBezTo>
                  <a:cubicBezTo>
                    <a:pt x="920854" y="722149"/>
                    <a:pt x="921237" y="717466"/>
                    <a:pt x="925060" y="712400"/>
                  </a:cubicBezTo>
                  <a:cubicBezTo>
                    <a:pt x="932228" y="702843"/>
                    <a:pt x="939301" y="693285"/>
                    <a:pt x="945609" y="682963"/>
                  </a:cubicBezTo>
                  <a:cubicBezTo>
                    <a:pt x="948524" y="676808"/>
                    <a:pt x="955883" y="674189"/>
                    <a:pt x="962038" y="677114"/>
                  </a:cubicBezTo>
                  <a:cubicBezTo>
                    <a:pt x="962296" y="677238"/>
                    <a:pt x="962554" y="677372"/>
                    <a:pt x="962812" y="677515"/>
                  </a:cubicBezTo>
                  <a:cubicBezTo>
                    <a:pt x="967017" y="679236"/>
                    <a:pt x="970936" y="681338"/>
                    <a:pt x="975141" y="682963"/>
                  </a:cubicBezTo>
                  <a:cubicBezTo>
                    <a:pt x="987499" y="689109"/>
                    <a:pt x="1002505" y="684483"/>
                    <a:pt x="1009262" y="672450"/>
                  </a:cubicBezTo>
                  <a:cubicBezTo>
                    <a:pt x="1011967" y="665798"/>
                    <a:pt x="1019555" y="662605"/>
                    <a:pt x="1026207" y="665320"/>
                  </a:cubicBezTo>
                  <a:cubicBezTo>
                    <a:pt x="1026724" y="665530"/>
                    <a:pt x="1027221" y="665769"/>
                    <a:pt x="1027708" y="666046"/>
                  </a:cubicBezTo>
                  <a:cubicBezTo>
                    <a:pt x="1041222" y="672679"/>
                    <a:pt x="1057556" y="668168"/>
                    <a:pt x="1065747" y="655533"/>
                  </a:cubicBezTo>
                  <a:close/>
                  <a:moveTo>
                    <a:pt x="1048543" y="515898"/>
                  </a:moveTo>
                  <a:lnTo>
                    <a:pt x="1051411" y="516471"/>
                  </a:lnTo>
                  <a:lnTo>
                    <a:pt x="1054565" y="537976"/>
                  </a:lnTo>
                  <a:lnTo>
                    <a:pt x="1035450" y="5379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6416AF7-8929-4C86-A721-37D36B4E4336}"/>
                </a:ext>
              </a:extLst>
            </p:cNvPr>
            <p:cNvSpPr/>
            <p:nvPr/>
          </p:nvSpPr>
          <p:spPr>
            <a:xfrm>
              <a:off x="1150160" y="5402765"/>
              <a:ext cx="427862" cy="98314"/>
            </a:xfrm>
            <a:custGeom>
              <a:avLst/>
              <a:gdLst>
                <a:gd name="connsiteX0" fmla="*/ 187703 w 427862"/>
                <a:gd name="connsiteY0" fmla="*/ 97870 h 98314"/>
                <a:gd name="connsiteX1" fmla="*/ 384971 w 427862"/>
                <a:gd name="connsiteY1" fmla="*/ 65566 h 98314"/>
                <a:gd name="connsiteX2" fmla="*/ 414886 w 427862"/>
                <a:gd name="connsiteY2" fmla="*/ 56008 h 98314"/>
                <a:gd name="connsiteX3" fmla="*/ 427120 w 427862"/>
                <a:gd name="connsiteY3" fmla="*/ 39187 h 98314"/>
                <a:gd name="connsiteX4" fmla="*/ 408005 w 427862"/>
                <a:gd name="connsiteY4" fmla="*/ 31732 h 98314"/>
                <a:gd name="connsiteX5" fmla="*/ 332978 w 427862"/>
                <a:gd name="connsiteY5" fmla="*/ 55435 h 98314"/>
                <a:gd name="connsiteX6" fmla="*/ 95472 w 427862"/>
                <a:gd name="connsiteY6" fmla="*/ 57346 h 98314"/>
                <a:gd name="connsiteX7" fmla="*/ 27709 w 427862"/>
                <a:gd name="connsiteY7" fmla="*/ 11661 h 98314"/>
                <a:gd name="connsiteX8" fmla="*/ 3720 w 427862"/>
                <a:gd name="connsiteY8" fmla="*/ 2677 h 98314"/>
                <a:gd name="connsiteX9" fmla="*/ 8499 w 427862"/>
                <a:gd name="connsiteY9" fmla="*/ 28387 h 98314"/>
                <a:gd name="connsiteX10" fmla="*/ 136379 w 427862"/>
                <a:gd name="connsiteY10" fmla="*/ 93282 h 98314"/>
                <a:gd name="connsiteX11" fmla="*/ 187703 w 427862"/>
                <a:gd name="connsiteY11" fmla="*/ 97870 h 9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862" h="98314">
                  <a:moveTo>
                    <a:pt x="187703" y="97870"/>
                  </a:moveTo>
                  <a:cubicBezTo>
                    <a:pt x="254915" y="99734"/>
                    <a:pt x="321865" y="88771"/>
                    <a:pt x="384971" y="65566"/>
                  </a:cubicBezTo>
                  <a:cubicBezTo>
                    <a:pt x="394529" y="61934"/>
                    <a:pt x="404851" y="59067"/>
                    <a:pt x="414886" y="56008"/>
                  </a:cubicBezTo>
                  <a:cubicBezTo>
                    <a:pt x="423010" y="53332"/>
                    <a:pt x="430083" y="49031"/>
                    <a:pt x="427120" y="39187"/>
                  </a:cubicBezTo>
                  <a:cubicBezTo>
                    <a:pt x="424157" y="29343"/>
                    <a:pt x="416033" y="29056"/>
                    <a:pt x="408005" y="31732"/>
                  </a:cubicBezTo>
                  <a:cubicBezTo>
                    <a:pt x="382964" y="39665"/>
                    <a:pt x="358401" y="49031"/>
                    <a:pt x="332978" y="55435"/>
                  </a:cubicBezTo>
                  <a:cubicBezTo>
                    <a:pt x="254128" y="75410"/>
                    <a:pt x="174896" y="81240"/>
                    <a:pt x="95472" y="57346"/>
                  </a:cubicBezTo>
                  <a:cubicBezTo>
                    <a:pt x="68481" y="49968"/>
                    <a:pt x="44667" y="33921"/>
                    <a:pt x="27709" y="11661"/>
                  </a:cubicBezTo>
                  <a:cubicBezTo>
                    <a:pt x="18152" y="-668"/>
                    <a:pt x="10410" y="-2962"/>
                    <a:pt x="3720" y="2677"/>
                  </a:cubicBezTo>
                  <a:cubicBezTo>
                    <a:pt x="-2970" y="8316"/>
                    <a:pt x="-390" y="16727"/>
                    <a:pt x="8499" y="28387"/>
                  </a:cubicBezTo>
                  <a:cubicBezTo>
                    <a:pt x="40612" y="71014"/>
                    <a:pt x="87062" y="85254"/>
                    <a:pt x="136379" y="93282"/>
                  </a:cubicBezTo>
                  <a:cubicBezTo>
                    <a:pt x="155303" y="96245"/>
                    <a:pt x="174896" y="96723"/>
                    <a:pt x="187703" y="978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6EEB316-CE70-47A0-8CD9-93F5C715C6E0}"/>
                </a:ext>
              </a:extLst>
            </p:cNvPr>
            <p:cNvSpPr/>
            <p:nvPr/>
          </p:nvSpPr>
          <p:spPr>
            <a:xfrm>
              <a:off x="1598078" y="5409917"/>
              <a:ext cx="26278" cy="24073"/>
            </a:xfrm>
            <a:custGeom>
              <a:avLst/>
              <a:gdLst>
                <a:gd name="connsiteX0" fmla="*/ 26224 w 26278"/>
                <a:gd name="connsiteY0" fmla="*/ 7472 h 24073"/>
                <a:gd name="connsiteX1" fmla="*/ 13608 w 26278"/>
                <a:gd name="connsiteY1" fmla="*/ 17 h 24073"/>
                <a:gd name="connsiteX2" fmla="*/ 199 w 26278"/>
                <a:gd name="connsiteY2" fmla="*/ 8657 h 24073"/>
                <a:gd name="connsiteX3" fmla="*/ 36 w 26278"/>
                <a:gd name="connsiteY3" fmla="*/ 12442 h 24073"/>
                <a:gd name="connsiteX4" fmla="*/ 13417 w 26278"/>
                <a:gd name="connsiteY4" fmla="*/ 23815 h 24073"/>
                <a:gd name="connsiteX5" fmla="*/ 26224 w 26278"/>
                <a:gd name="connsiteY5" fmla="*/ 7472 h 2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78" h="24073">
                  <a:moveTo>
                    <a:pt x="26224" y="7472"/>
                  </a:moveTo>
                  <a:cubicBezTo>
                    <a:pt x="23070" y="5465"/>
                    <a:pt x="18674" y="686"/>
                    <a:pt x="13608" y="17"/>
                  </a:cubicBezTo>
                  <a:cubicBezTo>
                    <a:pt x="7520" y="-1302"/>
                    <a:pt x="1518" y="2569"/>
                    <a:pt x="199" y="8657"/>
                  </a:cubicBezTo>
                  <a:cubicBezTo>
                    <a:pt x="-69" y="9899"/>
                    <a:pt x="-126" y="11180"/>
                    <a:pt x="36" y="12442"/>
                  </a:cubicBezTo>
                  <a:cubicBezTo>
                    <a:pt x="36" y="20757"/>
                    <a:pt x="5771" y="24102"/>
                    <a:pt x="13417" y="23815"/>
                  </a:cubicBezTo>
                  <a:cubicBezTo>
                    <a:pt x="21063" y="23529"/>
                    <a:pt x="25651" y="19228"/>
                    <a:pt x="26224" y="74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1B99F0D-0C32-46DA-856C-08528A16D384}"/>
                </a:ext>
              </a:extLst>
            </p:cNvPr>
            <p:cNvSpPr/>
            <p:nvPr/>
          </p:nvSpPr>
          <p:spPr>
            <a:xfrm>
              <a:off x="2050433" y="5182515"/>
              <a:ext cx="24276" cy="24276"/>
            </a:xfrm>
            <a:custGeom>
              <a:avLst/>
              <a:gdLst>
                <a:gd name="connsiteX0" fmla="*/ 24276 w 24276"/>
                <a:gd name="connsiteY0" fmla="*/ 12138 h 24276"/>
                <a:gd name="connsiteX1" fmla="*/ 12138 w 24276"/>
                <a:gd name="connsiteY1" fmla="*/ 24276 h 24276"/>
                <a:gd name="connsiteX2" fmla="*/ 0 w 24276"/>
                <a:gd name="connsiteY2" fmla="*/ 12138 h 24276"/>
                <a:gd name="connsiteX3" fmla="*/ 12138 w 24276"/>
                <a:gd name="connsiteY3" fmla="*/ 0 h 24276"/>
                <a:gd name="connsiteX4" fmla="*/ 24276 w 24276"/>
                <a:gd name="connsiteY4" fmla="*/ 12138 h 2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6" h="24276">
                  <a:moveTo>
                    <a:pt x="24276" y="12138"/>
                  </a:moveTo>
                  <a:cubicBezTo>
                    <a:pt x="24276" y="18842"/>
                    <a:pt x="18842" y="24276"/>
                    <a:pt x="12138" y="24276"/>
                  </a:cubicBezTo>
                  <a:cubicBezTo>
                    <a:pt x="5434" y="24276"/>
                    <a:pt x="0" y="18842"/>
                    <a:pt x="0" y="12138"/>
                  </a:cubicBezTo>
                  <a:cubicBezTo>
                    <a:pt x="0" y="5434"/>
                    <a:pt x="5434" y="0"/>
                    <a:pt x="12138" y="0"/>
                  </a:cubicBezTo>
                  <a:cubicBezTo>
                    <a:pt x="18842" y="0"/>
                    <a:pt x="24276" y="5434"/>
                    <a:pt x="24276" y="121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F812F4E-0FA1-4B2A-805E-B29F03EF2D17}"/>
              </a:ext>
            </a:extLst>
          </p:cNvPr>
          <p:cNvGrpSpPr>
            <a:grpSpLocks noChangeAspect="1"/>
          </p:cNvGrpSpPr>
          <p:nvPr/>
        </p:nvGrpSpPr>
        <p:grpSpPr>
          <a:xfrm>
            <a:off x="3552621" y="5982714"/>
            <a:ext cx="667848" cy="720000"/>
            <a:chOff x="3361883" y="4717772"/>
            <a:chExt cx="1005839" cy="1084385"/>
          </a:xfrm>
          <a:solidFill>
            <a:srgbClr val="C5B6A3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A83C66D-509E-4809-8713-F1A03C1C6709}"/>
                </a:ext>
              </a:extLst>
            </p:cNvPr>
            <p:cNvSpPr/>
            <p:nvPr/>
          </p:nvSpPr>
          <p:spPr>
            <a:xfrm>
              <a:off x="3361883" y="4717772"/>
              <a:ext cx="1005839" cy="1084385"/>
            </a:xfrm>
            <a:custGeom>
              <a:avLst/>
              <a:gdLst>
                <a:gd name="connsiteX0" fmla="*/ 113358 w 1005839"/>
                <a:gd name="connsiteY0" fmla="*/ 734597 h 1084385"/>
                <a:gd name="connsiteX1" fmla="*/ 99118 w 1005839"/>
                <a:gd name="connsiteY1" fmla="*/ 753712 h 1084385"/>
                <a:gd name="connsiteX2" fmla="*/ 51999 w 1005839"/>
                <a:gd name="connsiteY2" fmla="*/ 843362 h 1084385"/>
                <a:gd name="connsiteX3" fmla="*/ 52573 w 1005839"/>
                <a:gd name="connsiteY3" fmla="*/ 915234 h 1084385"/>
                <a:gd name="connsiteX4" fmla="*/ 60218 w 1005839"/>
                <a:gd name="connsiteY4" fmla="*/ 994753 h 1084385"/>
                <a:gd name="connsiteX5" fmla="*/ 58020 w 1005839"/>
                <a:gd name="connsiteY5" fmla="*/ 1012721 h 1084385"/>
                <a:gd name="connsiteX6" fmla="*/ 78760 w 1005839"/>
                <a:gd name="connsiteY6" fmla="*/ 1023044 h 1084385"/>
                <a:gd name="connsiteX7" fmla="*/ 96250 w 1005839"/>
                <a:gd name="connsiteY7" fmla="*/ 996856 h 1084385"/>
                <a:gd name="connsiteX8" fmla="*/ 113740 w 1005839"/>
                <a:gd name="connsiteY8" fmla="*/ 897075 h 1084385"/>
                <a:gd name="connsiteX9" fmla="*/ 145089 w 1005839"/>
                <a:gd name="connsiteY9" fmla="*/ 803603 h 1084385"/>
                <a:gd name="connsiteX10" fmla="*/ 160859 w 1005839"/>
                <a:gd name="connsiteY10" fmla="*/ 788597 h 1084385"/>
                <a:gd name="connsiteX11" fmla="*/ 163917 w 1005839"/>
                <a:gd name="connsiteY11" fmla="*/ 790031 h 1084385"/>
                <a:gd name="connsiteX12" fmla="*/ 161623 w 1005839"/>
                <a:gd name="connsiteY12" fmla="*/ 818130 h 1084385"/>
                <a:gd name="connsiteX13" fmla="*/ 168027 w 1005839"/>
                <a:gd name="connsiteY13" fmla="*/ 840686 h 1084385"/>
                <a:gd name="connsiteX14" fmla="*/ 189149 w 1005839"/>
                <a:gd name="connsiteY14" fmla="*/ 830173 h 1084385"/>
                <a:gd name="connsiteX15" fmla="*/ 217822 w 1005839"/>
                <a:gd name="connsiteY15" fmla="*/ 766233 h 1084385"/>
                <a:gd name="connsiteX16" fmla="*/ 231298 w 1005839"/>
                <a:gd name="connsiteY16" fmla="*/ 751610 h 1084385"/>
                <a:gd name="connsiteX17" fmla="*/ 246590 w 1005839"/>
                <a:gd name="connsiteY17" fmla="*/ 744920 h 1084385"/>
                <a:gd name="connsiteX18" fmla="*/ 226614 w 1005839"/>
                <a:gd name="connsiteY18" fmla="*/ 864675 h 1084385"/>
                <a:gd name="connsiteX19" fmla="*/ 184179 w 1005839"/>
                <a:gd name="connsiteY19" fmla="*/ 948781 h 1084385"/>
                <a:gd name="connsiteX20" fmla="*/ 165064 w 1005839"/>
                <a:gd name="connsiteY20" fmla="*/ 1058406 h 1084385"/>
                <a:gd name="connsiteX21" fmla="*/ 169843 w 1005839"/>
                <a:gd name="connsiteY21" fmla="*/ 1074558 h 1084385"/>
                <a:gd name="connsiteX22" fmla="*/ 183224 w 1005839"/>
                <a:gd name="connsiteY22" fmla="*/ 1084116 h 1084385"/>
                <a:gd name="connsiteX23" fmla="*/ 196986 w 1005839"/>
                <a:gd name="connsiteY23" fmla="*/ 1073412 h 1084385"/>
                <a:gd name="connsiteX24" fmla="*/ 248692 w 1005839"/>
                <a:gd name="connsiteY24" fmla="*/ 978792 h 1084385"/>
                <a:gd name="connsiteX25" fmla="*/ 259301 w 1005839"/>
                <a:gd name="connsiteY25" fmla="*/ 966941 h 1084385"/>
                <a:gd name="connsiteX26" fmla="*/ 258441 w 1005839"/>
                <a:gd name="connsiteY26" fmla="*/ 977550 h 1084385"/>
                <a:gd name="connsiteX27" fmla="*/ 266756 w 1005839"/>
                <a:gd name="connsiteY27" fmla="*/ 1042732 h 1084385"/>
                <a:gd name="connsiteX28" fmla="*/ 289121 w 1005839"/>
                <a:gd name="connsiteY28" fmla="*/ 1071882 h 1084385"/>
                <a:gd name="connsiteX29" fmla="*/ 311848 w 1005839"/>
                <a:gd name="connsiteY29" fmla="*/ 1074195 h 1084385"/>
                <a:gd name="connsiteX30" fmla="*/ 317793 w 1005839"/>
                <a:gd name="connsiteY30" fmla="*/ 1061847 h 1084385"/>
                <a:gd name="connsiteX31" fmla="*/ 320947 w 1005839"/>
                <a:gd name="connsiteY31" fmla="*/ 1020367 h 1084385"/>
                <a:gd name="connsiteX32" fmla="*/ 360897 w 1005839"/>
                <a:gd name="connsiteY32" fmla="*/ 916095 h 1084385"/>
                <a:gd name="connsiteX33" fmla="*/ 377527 w 1005839"/>
                <a:gd name="connsiteY33" fmla="*/ 893921 h 1084385"/>
                <a:gd name="connsiteX34" fmla="*/ 380872 w 1005839"/>
                <a:gd name="connsiteY34" fmla="*/ 893921 h 1084385"/>
                <a:gd name="connsiteX35" fmla="*/ 380872 w 1005839"/>
                <a:gd name="connsiteY35" fmla="*/ 947348 h 1084385"/>
                <a:gd name="connsiteX36" fmla="*/ 378483 w 1005839"/>
                <a:gd name="connsiteY36" fmla="*/ 976020 h 1084385"/>
                <a:gd name="connsiteX37" fmla="*/ 390526 w 1005839"/>
                <a:gd name="connsiteY37" fmla="*/ 999341 h 1084385"/>
                <a:gd name="connsiteX38" fmla="*/ 415184 w 1005839"/>
                <a:gd name="connsiteY38" fmla="*/ 991790 h 1084385"/>
                <a:gd name="connsiteX39" fmla="*/ 434299 w 1005839"/>
                <a:gd name="connsiteY39" fmla="*/ 960251 h 1084385"/>
                <a:gd name="connsiteX40" fmla="*/ 443856 w 1005839"/>
                <a:gd name="connsiteY40" fmla="*/ 840686 h 1084385"/>
                <a:gd name="connsiteX41" fmla="*/ 423403 w 1005839"/>
                <a:gd name="connsiteY41" fmla="*/ 796243 h 1084385"/>
                <a:gd name="connsiteX42" fmla="*/ 414706 w 1005839"/>
                <a:gd name="connsiteY42" fmla="*/ 717203 h 1084385"/>
                <a:gd name="connsiteX43" fmla="*/ 487534 w 1005839"/>
                <a:gd name="connsiteY43" fmla="*/ 588367 h 1084385"/>
                <a:gd name="connsiteX44" fmla="*/ 487534 w 1005839"/>
                <a:gd name="connsiteY44" fmla="*/ 588367 h 1084385"/>
                <a:gd name="connsiteX45" fmla="*/ 570207 w 1005839"/>
                <a:gd name="connsiteY45" fmla="*/ 628891 h 1084385"/>
                <a:gd name="connsiteX46" fmla="*/ 743484 w 1005839"/>
                <a:gd name="connsiteY46" fmla="*/ 637971 h 1084385"/>
                <a:gd name="connsiteX47" fmla="*/ 913703 w 1005839"/>
                <a:gd name="connsiteY47" fmla="*/ 547652 h 1084385"/>
                <a:gd name="connsiteX48" fmla="*/ 1005073 w 1005839"/>
                <a:gd name="connsiteY48" fmla="*/ 324197 h 1084385"/>
                <a:gd name="connsiteX49" fmla="*/ 891338 w 1005839"/>
                <a:gd name="connsiteY49" fmla="*/ 106095 h 1084385"/>
                <a:gd name="connsiteX50" fmla="*/ 633286 w 1005839"/>
                <a:gd name="connsiteY50" fmla="*/ 1535 h 1084385"/>
                <a:gd name="connsiteX51" fmla="*/ 378961 w 1005839"/>
                <a:gd name="connsiteY51" fmla="*/ 60792 h 1084385"/>
                <a:gd name="connsiteX52" fmla="*/ 237797 w 1005839"/>
                <a:gd name="connsiteY52" fmla="*/ 253089 h 1084385"/>
                <a:gd name="connsiteX53" fmla="*/ 248883 w 1005839"/>
                <a:gd name="connsiteY53" fmla="*/ 406010 h 1084385"/>
                <a:gd name="connsiteX54" fmla="*/ 251464 w 1005839"/>
                <a:gd name="connsiteY54" fmla="*/ 441182 h 1084385"/>
                <a:gd name="connsiteX55" fmla="*/ 223460 w 1005839"/>
                <a:gd name="connsiteY55" fmla="*/ 531882 h 1084385"/>
                <a:gd name="connsiteX56" fmla="*/ 214476 w 1005839"/>
                <a:gd name="connsiteY56" fmla="*/ 541440 h 1084385"/>
                <a:gd name="connsiteX57" fmla="*/ 142317 w 1005839"/>
                <a:gd name="connsiteY57" fmla="*/ 618665 h 1084385"/>
                <a:gd name="connsiteX58" fmla="*/ 116321 w 1005839"/>
                <a:gd name="connsiteY58" fmla="*/ 645808 h 1084385"/>
                <a:gd name="connsiteX59" fmla="*/ 60792 w 1005839"/>
                <a:gd name="connsiteY59" fmla="*/ 668268 h 1084385"/>
                <a:gd name="connsiteX60" fmla="*/ 1058 w 1005839"/>
                <a:gd name="connsiteY60" fmla="*/ 739281 h 1084385"/>
                <a:gd name="connsiteX61" fmla="*/ 9373 w 1005839"/>
                <a:gd name="connsiteY61" fmla="*/ 780091 h 1084385"/>
                <a:gd name="connsiteX62" fmla="*/ 25525 w 1005839"/>
                <a:gd name="connsiteY62" fmla="*/ 789649 h 1084385"/>
                <a:gd name="connsiteX63" fmla="*/ 40148 w 1005839"/>
                <a:gd name="connsiteY63" fmla="*/ 778180 h 1084385"/>
                <a:gd name="connsiteX64" fmla="*/ 113358 w 1005839"/>
                <a:gd name="connsiteY64" fmla="*/ 734597 h 1084385"/>
                <a:gd name="connsiteX65" fmla="*/ 285393 w 1005839"/>
                <a:gd name="connsiteY65" fmla="*/ 192208 h 1084385"/>
                <a:gd name="connsiteX66" fmla="*/ 285393 w 1005839"/>
                <a:gd name="connsiteY66" fmla="*/ 189914 h 1084385"/>
                <a:gd name="connsiteX67" fmla="*/ 289025 w 1005839"/>
                <a:gd name="connsiteY67" fmla="*/ 183320 h 1084385"/>
                <a:gd name="connsiteX68" fmla="*/ 417860 w 1005839"/>
                <a:gd name="connsiteY68" fmla="*/ 65953 h 1084385"/>
                <a:gd name="connsiteX69" fmla="*/ 476256 w 1005839"/>
                <a:gd name="connsiteY69" fmla="*/ 77805 h 1084385"/>
                <a:gd name="connsiteX70" fmla="*/ 550996 w 1005839"/>
                <a:gd name="connsiteY70" fmla="*/ 205302 h 1084385"/>
                <a:gd name="connsiteX71" fmla="*/ 567339 w 1005839"/>
                <a:gd name="connsiteY71" fmla="*/ 216388 h 1084385"/>
                <a:gd name="connsiteX72" fmla="*/ 572691 w 1005839"/>
                <a:gd name="connsiteY72" fmla="*/ 197273 h 1084385"/>
                <a:gd name="connsiteX73" fmla="*/ 499099 w 1005839"/>
                <a:gd name="connsiteY73" fmla="*/ 68820 h 1084385"/>
                <a:gd name="connsiteX74" fmla="*/ 475014 w 1005839"/>
                <a:gd name="connsiteY74" fmla="*/ 41868 h 1084385"/>
                <a:gd name="connsiteX75" fmla="*/ 755048 w 1005839"/>
                <a:gd name="connsiteY75" fmla="*/ 52095 h 1084385"/>
                <a:gd name="connsiteX76" fmla="*/ 749218 w 1005839"/>
                <a:gd name="connsiteY76" fmla="*/ 55918 h 1084385"/>
                <a:gd name="connsiteX77" fmla="*/ 641983 w 1005839"/>
                <a:gd name="connsiteY77" fmla="*/ 187142 h 1084385"/>
                <a:gd name="connsiteX78" fmla="*/ 644659 w 1005839"/>
                <a:gd name="connsiteY78" fmla="*/ 206736 h 1084385"/>
                <a:gd name="connsiteX79" fmla="*/ 662436 w 1005839"/>
                <a:gd name="connsiteY79" fmla="*/ 198038 h 1084385"/>
                <a:gd name="connsiteX80" fmla="*/ 688719 w 1005839"/>
                <a:gd name="connsiteY80" fmla="*/ 152640 h 1084385"/>
                <a:gd name="connsiteX81" fmla="*/ 771392 w 1005839"/>
                <a:gd name="connsiteY81" fmla="*/ 68725 h 1084385"/>
                <a:gd name="connsiteX82" fmla="*/ 790507 w 1005839"/>
                <a:gd name="connsiteY82" fmla="*/ 67291 h 1084385"/>
                <a:gd name="connsiteX83" fmla="*/ 903667 w 1005839"/>
                <a:gd name="connsiteY83" fmla="*/ 150824 h 1084385"/>
                <a:gd name="connsiteX84" fmla="*/ 911791 w 1005839"/>
                <a:gd name="connsiteY84" fmla="*/ 160382 h 1084385"/>
                <a:gd name="connsiteX85" fmla="*/ 907108 w 1005839"/>
                <a:gd name="connsiteY85" fmla="*/ 162006 h 1084385"/>
                <a:gd name="connsiteX86" fmla="*/ 900705 w 1005839"/>
                <a:gd name="connsiteY86" fmla="*/ 162771 h 1084385"/>
                <a:gd name="connsiteX87" fmla="*/ 724560 w 1005839"/>
                <a:gd name="connsiteY87" fmla="*/ 230629 h 1084385"/>
                <a:gd name="connsiteX88" fmla="*/ 718348 w 1005839"/>
                <a:gd name="connsiteY88" fmla="*/ 236268 h 1084385"/>
                <a:gd name="connsiteX89" fmla="*/ 717583 w 1005839"/>
                <a:gd name="connsiteY89" fmla="*/ 250605 h 1084385"/>
                <a:gd name="connsiteX90" fmla="*/ 731441 w 1005839"/>
                <a:gd name="connsiteY90" fmla="*/ 253472 h 1084385"/>
                <a:gd name="connsiteX91" fmla="*/ 740999 w 1005839"/>
                <a:gd name="connsiteY91" fmla="*/ 247259 h 1084385"/>
                <a:gd name="connsiteX92" fmla="*/ 795859 w 1005839"/>
                <a:gd name="connsiteY92" fmla="*/ 213999 h 1084385"/>
                <a:gd name="connsiteX93" fmla="*/ 921922 w 1005839"/>
                <a:gd name="connsiteY93" fmla="*/ 184753 h 1084385"/>
                <a:gd name="connsiteX94" fmla="*/ 936545 w 1005839"/>
                <a:gd name="connsiteY94" fmla="*/ 193068 h 1084385"/>
                <a:gd name="connsiteX95" fmla="*/ 964071 w 1005839"/>
                <a:gd name="connsiteY95" fmla="*/ 247450 h 1084385"/>
                <a:gd name="connsiteX96" fmla="*/ 980796 w 1005839"/>
                <a:gd name="connsiteY96" fmla="*/ 319132 h 1084385"/>
                <a:gd name="connsiteX97" fmla="*/ 967511 w 1005839"/>
                <a:gd name="connsiteY97" fmla="*/ 315596 h 1084385"/>
                <a:gd name="connsiteX98" fmla="*/ 816312 w 1005839"/>
                <a:gd name="connsiteY98" fmla="*/ 299826 h 1084385"/>
                <a:gd name="connsiteX99" fmla="*/ 812202 w 1005839"/>
                <a:gd name="connsiteY99" fmla="*/ 300399 h 1084385"/>
                <a:gd name="connsiteX100" fmla="*/ 804078 w 1005839"/>
                <a:gd name="connsiteY100" fmla="*/ 310912 h 1084385"/>
                <a:gd name="connsiteX101" fmla="*/ 813636 w 1005839"/>
                <a:gd name="connsiteY101" fmla="*/ 321617 h 1084385"/>
                <a:gd name="connsiteX102" fmla="*/ 824149 w 1005839"/>
                <a:gd name="connsiteY102" fmla="*/ 321617 h 1084385"/>
                <a:gd name="connsiteX103" fmla="*/ 954322 w 1005839"/>
                <a:gd name="connsiteY103" fmla="*/ 335284 h 1084385"/>
                <a:gd name="connsiteX104" fmla="*/ 980988 w 1005839"/>
                <a:gd name="connsiteY104" fmla="*/ 345797 h 1084385"/>
                <a:gd name="connsiteX105" fmla="*/ 980127 w 1005839"/>
                <a:gd name="connsiteY105" fmla="*/ 374948 h 1084385"/>
                <a:gd name="connsiteX106" fmla="*/ 876333 w 1005839"/>
                <a:gd name="connsiteY106" fmla="*/ 548895 h 1084385"/>
                <a:gd name="connsiteX107" fmla="*/ 865055 w 1005839"/>
                <a:gd name="connsiteY107" fmla="*/ 549659 h 1084385"/>
                <a:gd name="connsiteX108" fmla="*/ 754762 w 1005839"/>
                <a:gd name="connsiteY108" fmla="*/ 461252 h 1084385"/>
                <a:gd name="connsiteX109" fmla="*/ 738227 w 1005839"/>
                <a:gd name="connsiteY109" fmla="*/ 456569 h 1084385"/>
                <a:gd name="connsiteX110" fmla="*/ 734643 w 1005839"/>
                <a:gd name="connsiteY110" fmla="*/ 472664 h 1084385"/>
                <a:gd name="connsiteX111" fmla="*/ 736125 w 1005839"/>
                <a:gd name="connsiteY111" fmla="*/ 474537 h 1084385"/>
                <a:gd name="connsiteX112" fmla="*/ 755240 w 1005839"/>
                <a:gd name="connsiteY112" fmla="*/ 497858 h 1084385"/>
                <a:gd name="connsiteX113" fmla="*/ 838868 w 1005839"/>
                <a:gd name="connsiteY113" fmla="*/ 560746 h 1084385"/>
                <a:gd name="connsiteX114" fmla="*/ 850241 w 1005839"/>
                <a:gd name="connsiteY114" fmla="*/ 568297 h 1084385"/>
                <a:gd name="connsiteX115" fmla="*/ 696461 w 1005839"/>
                <a:gd name="connsiteY115" fmla="*/ 623635 h 1084385"/>
                <a:gd name="connsiteX116" fmla="*/ 685088 w 1005839"/>
                <a:gd name="connsiteY116" fmla="*/ 615415 h 1084385"/>
                <a:gd name="connsiteX117" fmla="*/ 668649 w 1005839"/>
                <a:gd name="connsiteY117" fmla="*/ 507989 h 1084385"/>
                <a:gd name="connsiteX118" fmla="*/ 668649 w 1005839"/>
                <a:gd name="connsiteY118" fmla="*/ 486675 h 1084385"/>
                <a:gd name="connsiteX119" fmla="*/ 659856 w 1005839"/>
                <a:gd name="connsiteY119" fmla="*/ 477118 h 1084385"/>
                <a:gd name="connsiteX120" fmla="*/ 647718 w 1005839"/>
                <a:gd name="connsiteY120" fmla="*/ 484477 h 1084385"/>
                <a:gd name="connsiteX121" fmla="*/ 645806 w 1005839"/>
                <a:gd name="connsiteY121" fmla="*/ 494035 h 1084385"/>
                <a:gd name="connsiteX122" fmla="*/ 659187 w 1005839"/>
                <a:gd name="connsiteY122" fmla="*/ 614651 h 1084385"/>
                <a:gd name="connsiteX123" fmla="*/ 662914 w 1005839"/>
                <a:gd name="connsiteY123" fmla="*/ 626119 h 1084385"/>
                <a:gd name="connsiteX124" fmla="*/ 652879 w 1005839"/>
                <a:gd name="connsiteY124" fmla="*/ 626119 h 1084385"/>
                <a:gd name="connsiteX125" fmla="*/ 533219 w 1005839"/>
                <a:gd name="connsiteY125" fmla="*/ 588654 h 1084385"/>
                <a:gd name="connsiteX126" fmla="*/ 522228 w 1005839"/>
                <a:gd name="connsiteY126" fmla="*/ 569061 h 1084385"/>
                <a:gd name="connsiteX127" fmla="*/ 549658 w 1005839"/>
                <a:gd name="connsiteY127" fmla="*/ 496997 h 1084385"/>
                <a:gd name="connsiteX128" fmla="*/ 585021 w 1005839"/>
                <a:gd name="connsiteY128" fmla="*/ 457047 h 1084385"/>
                <a:gd name="connsiteX129" fmla="*/ 587219 w 1005839"/>
                <a:gd name="connsiteY129" fmla="*/ 438888 h 1084385"/>
                <a:gd name="connsiteX130" fmla="*/ 570015 w 1005839"/>
                <a:gd name="connsiteY130" fmla="*/ 439461 h 1084385"/>
                <a:gd name="connsiteX131" fmla="*/ 504451 w 1005839"/>
                <a:gd name="connsiteY131" fmla="*/ 537808 h 1084385"/>
                <a:gd name="connsiteX132" fmla="*/ 500532 w 1005839"/>
                <a:gd name="connsiteY132" fmla="*/ 552431 h 1084385"/>
                <a:gd name="connsiteX133" fmla="*/ 484093 w 1005839"/>
                <a:gd name="connsiteY133" fmla="*/ 517546 h 1084385"/>
                <a:gd name="connsiteX134" fmla="*/ 591137 w 1005839"/>
                <a:gd name="connsiteY134" fmla="*/ 327065 h 1084385"/>
                <a:gd name="connsiteX135" fmla="*/ 676390 w 1005839"/>
                <a:gd name="connsiteY135" fmla="*/ 361185 h 1084385"/>
                <a:gd name="connsiteX136" fmla="*/ 653166 w 1005839"/>
                <a:gd name="connsiteY136" fmla="*/ 423404 h 1084385"/>
                <a:gd name="connsiteX137" fmla="*/ 621148 w 1005839"/>
                <a:gd name="connsiteY137" fmla="*/ 408208 h 1084385"/>
                <a:gd name="connsiteX138" fmla="*/ 638160 w 1005839"/>
                <a:gd name="connsiteY138" fmla="*/ 386226 h 1084385"/>
                <a:gd name="connsiteX139" fmla="*/ 641983 w 1005839"/>
                <a:gd name="connsiteY139" fmla="*/ 384601 h 1084385"/>
                <a:gd name="connsiteX140" fmla="*/ 647240 w 1005839"/>
                <a:gd name="connsiteY140" fmla="*/ 372081 h 1084385"/>
                <a:gd name="connsiteX141" fmla="*/ 637013 w 1005839"/>
                <a:gd name="connsiteY141" fmla="*/ 364626 h 1084385"/>
                <a:gd name="connsiteX142" fmla="*/ 600599 w 1005839"/>
                <a:gd name="connsiteY142" fmla="*/ 419486 h 1084385"/>
                <a:gd name="connsiteX143" fmla="*/ 651827 w 1005839"/>
                <a:gd name="connsiteY143" fmla="*/ 447681 h 1084385"/>
                <a:gd name="connsiteX144" fmla="*/ 698086 w 1005839"/>
                <a:gd name="connsiteY144" fmla="*/ 353061 h 1084385"/>
                <a:gd name="connsiteX145" fmla="*/ 641983 w 1005839"/>
                <a:gd name="connsiteY145" fmla="*/ 307376 h 1084385"/>
                <a:gd name="connsiteX146" fmla="*/ 584638 w 1005839"/>
                <a:gd name="connsiteY146" fmla="*/ 305369 h 1084385"/>
                <a:gd name="connsiteX147" fmla="*/ 462971 w 1005839"/>
                <a:gd name="connsiteY147" fmla="*/ 409355 h 1084385"/>
                <a:gd name="connsiteX148" fmla="*/ 474536 w 1005839"/>
                <a:gd name="connsiteY148" fmla="*/ 555776 h 1084385"/>
                <a:gd name="connsiteX149" fmla="*/ 472911 w 1005839"/>
                <a:gd name="connsiteY149" fmla="*/ 570686 h 1084385"/>
                <a:gd name="connsiteX150" fmla="*/ 393679 w 1005839"/>
                <a:gd name="connsiteY150" fmla="*/ 706976 h 1084385"/>
                <a:gd name="connsiteX151" fmla="*/ 403237 w 1005839"/>
                <a:gd name="connsiteY151" fmla="*/ 809528 h 1084385"/>
                <a:gd name="connsiteX152" fmla="*/ 420249 w 1005839"/>
                <a:gd name="connsiteY152" fmla="*/ 845082 h 1084385"/>
                <a:gd name="connsiteX153" fmla="*/ 412221 w 1005839"/>
                <a:gd name="connsiteY153" fmla="*/ 953943 h 1084385"/>
                <a:gd name="connsiteX154" fmla="*/ 403524 w 1005839"/>
                <a:gd name="connsiteY154" fmla="*/ 972484 h 1084385"/>
                <a:gd name="connsiteX155" fmla="*/ 402090 w 1005839"/>
                <a:gd name="connsiteY155" fmla="*/ 964265 h 1084385"/>
                <a:gd name="connsiteX156" fmla="*/ 380777 w 1005839"/>
                <a:gd name="connsiteY156" fmla="*/ 830459 h 1084385"/>
                <a:gd name="connsiteX157" fmla="*/ 358603 w 1005839"/>
                <a:gd name="connsiteY157" fmla="*/ 787642 h 1084385"/>
                <a:gd name="connsiteX158" fmla="*/ 356310 w 1005839"/>
                <a:gd name="connsiteY158" fmla="*/ 719879 h 1084385"/>
                <a:gd name="connsiteX159" fmla="*/ 423212 w 1005839"/>
                <a:gd name="connsiteY159" fmla="*/ 595631 h 1084385"/>
                <a:gd name="connsiteX160" fmla="*/ 423212 w 1005839"/>
                <a:gd name="connsiteY160" fmla="*/ 575847 h 1084385"/>
                <a:gd name="connsiteX161" fmla="*/ 404097 w 1005839"/>
                <a:gd name="connsiteY161" fmla="*/ 581773 h 1084385"/>
                <a:gd name="connsiteX162" fmla="*/ 365867 w 1005839"/>
                <a:gd name="connsiteY162" fmla="*/ 639118 h 1084385"/>
                <a:gd name="connsiteX163" fmla="*/ 319227 w 1005839"/>
                <a:gd name="connsiteY163" fmla="*/ 768240 h 1084385"/>
                <a:gd name="connsiteX164" fmla="*/ 272299 w 1005839"/>
                <a:gd name="connsiteY164" fmla="*/ 898796 h 1084385"/>
                <a:gd name="connsiteX165" fmla="*/ 198898 w 1005839"/>
                <a:gd name="connsiteY165" fmla="*/ 1013486 h 1084385"/>
                <a:gd name="connsiteX166" fmla="*/ 188193 w 1005839"/>
                <a:gd name="connsiteY166" fmla="*/ 1031836 h 1084385"/>
                <a:gd name="connsiteX167" fmla="*/ 206544 w 1005839"/>
                <a:gd name="connsiteY167" fmla="*/ 953752 h 1084385"/>
                <a:gd name="connsiteX168" fmla="*/ 236076 w 1005839"/>
                <a:gd name="connsiteY168" fmla="*/ 896406 h 1084385"/>
                <a:gd name="connsiteX169" fmla="*/ 265418 w 1005839"/>
                <a:gd name="connsiteY169" fmla="*/ 814212 h 1084385"/>
                <a:gd name="connsiteX170" fmla="*/ 272299 w 1005839"/>
                <a:gd name="connsiteY170" fmla="*/ 726760 h 1084385"/>
                <a:gd name="connsiteX171" fmla="*/ 265322 w 1005839"/>
                <a:gd name="connsiteY171" fmla="*/ 712711 h 1084385"/>
                <a:gd name="connsiteX172" fmla="*/ 249935 w 1005839"/>
                <a:gd name="connsiteY172" fmla="*/ 714813 h 1084385"/>
                <a:gd name="connsiteX173" fmla="*/ 222887 w 1005839"/>
                <a:gd name="connsiteY173" fmla="*/ 732017 h 1084385"/>
                <a:gd name="connsiteX174" fmla="*/ 219255 w 1005839"/>
                <a:gd name="connsiteY174" fmla="*/ 682509 h 1084385"/>
                <a:gd name="connsiteX175" fmla="*/ 250604 w 1005839"/>
                <a:gd name="connsiteY175" fmla="*/ 626119 h 1084385"/>
                <a:gd name="connsiteX176" fmla="*/ 281379 w 1005839"/>
                <a:gd name="connsiteY176" fmla="*/ 618665 h 1084385"/>
                <a:gd name="connsiteX177" fmla="*/ 332703 w 1005839"/>
                <a:gd name="connsiteY177" fmla="*/ 605189 h 1084385"/>
                <a:gd name="connsiteX178" fmla="*/ 400179 w 1005839"/>
                <a:gd name="connsiteY178" fmla="*/ 513054 h 1084385"/>
                <a:gd name="connsiteX179" fmla="*/ 395715 w 1005839"/>
                <a:gd name="connsiteY179" fmla="*/ 497743 h 1084385"/>
                <a:gd name="connsiteX180" fmla="*/ 394062 w 1005839"/>
                <a:gd name="connsiteY180" fmla="*/ 496997 h 1084385"/>
                <a:gd name="connsiteX181" fmla="*/ 378865 w 1005839"/>
                <a:gd name="connsiteY181" fmla="*/ 505217 h 1084385"/>
                <a:gd name="connsiteX182" fmla="*/ 365867 w 1005839"/>
                <a:gd name="connsiteY182" fmla="*/ 534558 h 1084385"/>
                <a:gd name="connsiteX183" fmla="*/ 279850 w 1005839"/>
                <a:gd name="connsiteY183" fmla="*/ 595344 h 1084385"/>
                <a:gd name="connsiteX184" fmla="*/ 197369 w 1005839"/>
                <a:gd name="connsiteY184" fmla="*/ 665879 h 1084385"/>
                <a:gd name="connsiteX185" fmla="*/ 197369 w 1005839"/>
                <a:gd name="connsiteY185" fmla="*/ 704109 h 1084385"/>
                <a:gd name="connsiteX186" fmla="*/ 186091 w 1005839"/>
                <a:gd name="connsiteY186" fmla="*/ 782003 h 1084385"/>
                <a:gd name="connsiteX187" fmla="*/ 163153 w 1005839"/>
                <a:gd name="connsiteY187" fmla="*/ 692449 h 1084385"/>
                <a:gd name="connsiteX188" fmla="*/ 156558 w 1005839"/>
                <a:gd name="connsiteY188" fmla="*/ 646668 h 1084385"/>
                <a:gd name="connsiteX189" fmla="*/ 237510 w 1005839"/>
                <a:gd name="connsiteY189" fmla="*/ 558643 h 1084385"/>
                <a:gd name="connsiteX190" fmla="*/ 296480 w 1005839"/>
                <a:gd name="connsiteY190" fmla="*/ 536470 h 1084385"/>
                <a:gd name="connsiteX191" fmla="*/ 350002 w 1005839"/>
                <a:gd name="connsiteY191" fmla="*/ 471574 h 1084385"/>
                <a:gd name="connsiteX192" fmla="*/ 343598 w 1005839"/>
                <a:gd name="connsiteY192" fmla="*/ 453702 h 1084385"/>
                <a:gd name="connsiteX193" fmla="*/ 327733 w 1005839"/>
                <a:gd name="connsiteY193" fmla="*/ 465362 h 1084385"/>
                <a:gd name="connsiteX194" fmla="*/ 302692 w 1005839"/>
                <a:gd name="connsiteY194" fmla="*/ 504452 h 1084385"/>
                <a:gd name="connsiteX195" fmla="*/ 251846 w 1005839"/>
                <a:gd name="connsiteY195" fmla="*/ 529971 h 1084385"/>
                <a:gd name="connsiteX196" fmla="*/ 271630 w 1005839"/>
                <a:gd name="connsiteY196" fmla="*/ 440990 h 1084385"/>
                <a:gd name="connsiteX197" fmla="*/ 309860 w 1005839"/>
                <a:gd name="connsiteY197" fmla="*/ 364530 h 1084385"/>
                <a:gd name="connsiteX198" fmla="*/ 392341 w 1005839"/>
                <a:gd name="connsiteY198" fmla="*/ 327351 h 1084385"/>
                <a:gd name="connsiteX199" fmla="*/ 435350 w 1005839"/>
                <a:gd name="connsiteY199" fmla="*/ 352201 h 1084385"/>
                <a:gd name="connsiteX200" fmla="*/ 425793 w 1005839"/>
                <a:gd name="connsiteY200" fmla="*/ 392629 h 1084385"/>
                <a:gd name="connsiteX201" fmla="*/ 385451 w 1005839"/>
                <a:gd name="connsiteY201" fmla="*/ 396720 h 1084385"/>
                <a:gd name="connsiteX202" fmla="*/ 378674 w 1005839"/>
                <a:gd name="connsiteY202" fmla="*/ 388711 h 1084385"/>
                <a:gd name="connsiteX203" fmla="*/ 366345 w 1005839"/>
                <a:gd name="connsiteY203" fmla="*/ 382020 h 1084385"/>
                <a:gd name="connsiteX204" fmla="*/ 357839 w 1005839"/>
                <a:gd name="connsiteY204" fmla="*/ 393203 h 1084385"/>
                <a:gd name="connsiteX205" fmla="*/ 366919 w 1005839"/>
                <a:gd name="connsiteY205" fmla="*/ 412318 h 1084385"/>
                <a:gd name="connsiteX206" fmla="*/ 408494 w 1005839"/>
                <a:gd name="connsiteY206" fmla="*/ 425985 h 1084385"/>
                <a:gd name="connsiteX207" fmla="*/ 455516 w 1005839"/>
                <a:gd name="connsiteY207" fmla="*/ 387755 h 1084385"/>
                <a:gd name="connsiteX208" fmla="*/ 448253 w 1005839"/>
                <a:gd name="connsiteY208" fmla="*/ 328689 h 1084385"/>
                <a:gd name="connsiteX209" fmla="*/ 403811 w 1005839"/>
                <a:gd name="connsiteY209" fmla="*/ 305465 h 1084385"/>
                <a:gd name="connsiteX210" fmla="*/ 288451 w 1005839"/>
                <a:gd name="connsiteY210" fmla="*/ 354495 h 1084385"/>
                <a:gd name="connsiteX211" fmla="*/ 265418 w 1005839"/>
                <a:gd name="connsiteY211" fmla="*/ 386417 h 1084385"/>
                <a:gd name="connsiteX212" fmla="*/ 264367 w 1005839"/>
                <a:gd name="connsiteY212" fmla="*/ 385174 h 1084385"/>
                <a:gd name="connsiteX213" fmla="*/ 268763 w 1005839"/>
                <a:gd name="connsiteY213" fmla="*/ 224512 h 1084385"/>
                <a:gd name="connsiteX214" fmla="*/ 278321 w 1005839"/>
                <a:gd name="connsiteY214" fmla="*/ 218109 h 1084385"/>
                <a:gd name="connsiteX215" fmla="*/ 324292 w 1005839"/>
                <a:gd name="connsiteY215" fmla="*/ 219065 h 1084385"/>
                <a:gd name="connsiteX216" fmla="*/ 479124 w 1005839"/>
                <a:gd name="connsiteY216" fmla="*/ 274689 h 1084385"/>
                <a:gd name="connsiteX217" fmla="*/ 502444 w 1005839"/>
                <a:gd name="connsiteY217" fmla="*/ 275645 h 1084385"/>
                <a:gd name="connsiteX218" fmla="*/ 491070 w 1005839"/>
                <a:gd name="connsiteY218" fmla="*/ 254714 h 1084385"/>
                <a:gd name="connsiteX219" fmla="*/ 355641 w 1005839"/>
                <a:gd name="connsiteY219" fmla="*/ 200714 h 1084385"/>
                <a:gd name="connsiteX220" fmla="*/ 285106 w 1005839"/>
                <a:gd name="connsiteY220" fmla="*/ 192590 h 1084385"/>
                <a:gd name="connsiteX221" fmla="*/ 296958 w 1005839"/>
                <a:gd name="connsiteY221" fmla="*/ 1045504 h 1084385"/>
                <a:gd name="connsiteX222" fmla="*/ 292657 w 1005839"/>
                <a:gd name="connsiteY222" fmla="*/ 1046268 h 1084385"/>
                <a:gd name="connsiteX223" fmla="*/ 283673 w 1005839"/>
                <a:gd name="connsiteY223" fmla="*/ 1018456 h 1084385"/>
                <a:gd name="connsiteX224" fmla="*/ 286349 w 1005839"/>
                <a:gd name="connsiteY224" fmla="*/ 939797 h 1084385"/>
                <a:gd name="connsiteX225" fmla="*/ 303074 w 1005839"/>
                <a:gd name="connsiteY225" fmla="*/ 893921 h 1084385"/>
                <a:gd name="connsiteX226" fmla="*/ 334041 w 1005839"/>
                <a:gd name="connsiteY226" fmla="*/ 821475 h 1084385"/>
                <a:gd name="connsiteX227" fmla="*/ 339297 w 1005839"/>
                <a:gd name="connsiteY227" fmla="*/ 799875 h 1084385"/>
                <a:gd name="connsiteX228" fmla="*/ 368830 w 1005839"/>
                <a:gd name="connsiteY228" fmla="*/ 857221 h 1084385"/>
                <a:gd name="connsiteX229" fmla="*/ 367110 w 1005839"/>
                <a:gd name="connsiteY229" fmla="*/ 866778 h 1084385"/>
                <a:gd name="connsiteX230" fmla="*/ 346274 w 1005839"/>
                <a:gd name="connsiteY230" fmla="*/ 896502 h 1084385"/>
                <a:gd name="connsiteX231" fmla="*/ 299347 w 1005839"/>
                <a:gd name="connsiteY231" fmla="*/ 1003833 h 1084385"/>
                <a:gd name="connsiteX232" fmla="*/ 296671 w 1005839"/>
                <a:gd name="connsiteY232" fmla="*/ 1045504 h 1084385"/>
                <a:gd name="connsiteX233" fmla="*/ 85641 w 1005839"/>
                <a:gd name="connsiteY233" fmla="*/ 949928 h 1084385"/>
                <a:gd name="connsiteX234" fmla="*/ 82487 w 1005839"/>
                <a:gd name="connsiteY234" fmla="*/ 949928 h 1084385"/>
                <a:gd name="connsiteX235" fmla="*/ 72930 w 1005839"/>
                <a:gd name="connsiteY235" fmla="*/ 897553 h 1084385"/>
                <a:gd name="connsiteX236" fmla="*/ 84208 w 1005839"/>
                <a:gd name="connsiteY236" fmla="*/ 825107 h 1084385"/>
                <a:gd name="connsiteX237" fmla="*/ 137825 w 1005839"/>
                <a:gd name="connsiteY237" fmla="*/ 740428 h 1084385"/>
                <a:gd name="connsiteX238" fmla="*/ 150919 w 1005839"/>
                <a:gd name="connsiteY238" fmla="*/ 723128 h 1084385"/>
                <a:gd name="connsiteX239" fmla="*/ 154073 w 1005839"/>
                <a:gd name="connsiteY239" fmla="*/ 723128 h 1084385"/>
                <a:gd name="connsiteX240" fmla="*/ 161910 w 1005839"/>
                <a:gd name="connsiteY240" fmla="*/ 756867 h 1084385"/>
                <a:gd name="connsiteX241" fmla="*/ 121864 w 1005839"/>
                <a:gd name="connsiteY241" fmla="*/ 796243 h 1084385"/>
                <a:gd name="connsiteX242" fmla="*/ 92236 w 1005839"/>
                <a:gd name="connsiteY242" fmla="*/ 880732 h 1084385"/>
                <a:gd name="connsiteX243" fmla="*/ 85355 w 1005839"/>
                <a:gd name="connsiteY243" fmla="*/ 949833 h 1084385"/>
                <a:gd name="connsiteX244" fmla="*/ 25334 w 1005839"/>
                <a:gd name="connsiteY244" fmla="*/ 756484 h 1084385"/>
                <a:gd name="connsiteX245" fmla="*/ 23040 w 1005839"/>
                <a:gd name="connsiteY245" fmla="*/ 753712 h 1084385"/>
                <a:gd name="connsiteX246" fmla="*/ 23040 w 1005839"/>
                <a:gd name="connsiteY246" fmla="*/ 751610 h 1084385"/>
                <a:gd name="connsiteX247" fmla="*/ 55057 w 1005839"/>
                <a:gd name="connsiteY247" fmla="*/ 697896 h 1084385"/>
                <a:gd name="connsiteX248" fmla="*/ 133716 w 1005839"/>
                <a:gd name="connsiteY248" fmla="*/ 664732 h 1084385"/>
                <a:gd name="connsiteX249" fmla="*/ 137061 w 1005839"/>
                <a:gd name="connsiteY249" fmla="*/ 680024 h 1084385"/>
                <a:gd name="connsiteX250" fmla="*/ 116608 w 1005839"/>
                <a:gd name="connsiteY250" fmla="*/ 709366 h 1084385"/>
                <a:gd name="connsiteX251" fmla="*/ 112307 w 1005839"/>
                <a:gd name="connsiteY251" fmla="*/ 709843 h 1084385"/>
                <a:gd name="connsiteX252" fmla="*/ 25334 w 1005839"/>
                <a:gd name="connsiteY252" fmla="*/ 756484 h 108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1005839" h="1084385">
                  <a:moveTo>
                    <a:pt x="113358" y="734597"/>
                  </a:moveTo>
                  <a:cubicBezTo>
                    <a:pt x="108197" y="741670"/>
                    <a:pt x="103801" y="748073"/>
                    <a:pt x="99118" y="753712"/>
                  </a:cubicBezTo>
                  <a:cubicBezTo>
                    <a:pt x="78837" y="780961"/>
                    <a:pt x="62933" y="811201"/>
                    <a:pt x="51999" y="843362"/>
                  </a:cubicBezTo>
                  <a:cubicBezTo>
                    <a:pt x="42441" y="867256"/>
                    <a:pt x="48941" y="891150"/>
                    <a:pt x="52573" y="915234"/>
                  </a:cubicBezTo>
                  <a:cubicBezTo>
                    <a:pt x="56587" y="941613"/>
                    <a:pt x="64615" y="967610"/>
                    <a:pt x="60218" y="994753"/>
                  </a:cubicBezTo>
                  <a:cubicBezTo>
                    <a:pt x="58976" y="1000669"/>
                    <a:pt x="58240" y="1006681"/>
                    <a:pt x="58020" y="1012721"/>
                  </a:cubicBezTo>
                  <a:cubicBezTo>
                    <a:pt x="58020" y="1025051"/>
                    <a:pt x="69776" y="1031263"/>
                    <a:pt x="78760" y="1023044"/>
                  </a:cubicBezTo>
                  <a:cubicBezTo>
                    <a:pt x="86397" y="1015665"/>
                    <a:pt x="92360" y="1006738"/>
                    <a:pt x="96250" y="996856"/>
                  </a:cubicBezTo>
                  <a:cubicBezTo>
                    <a:pt x="108771" y="964934"/>
                    <a:pt x="111351" y="930909"/>
                    <a:pt x="113740" y="897075"/>
                  </a:cubicBezTo>
                  <a:cubicBezTo>
                    <a:pt x="116130" y="863242"/>
                    <a:pt x="121195" y="830173"/>
                    <a:pt x="145089" y="803603"/>
                  </a:cubicBezTo>
                  <a:cubicBezTo>
                    <a:pt x="149963" y="798250"/>
                    <a:pt x="155602" y="793567"/>
                    <a:pt x="160859" y="788597"/>
                  </a:cubicBezTo>
                  <a:lnTo>
                    <a:pt x="163917" y="790031"/>
                  </a:lnTo>
                  <a:cubicBezTo>
                    <a:pt x="163057" y="799589"/>
                    <a:pt x="162101" y="809146"/>
                    <a:pt x="161623" y="818130"/>
                  </a:cubicBezTo>
                  <a:cubicBezTo>
                    <a:pt x="161146" y="827114"/>
                    <a:pt x="157323" y="836194"/>
                    <a:pt x="168027" y="840686"/>
                  </a:cubicBezTo>
                  <a:cubicBezTo>
                    <a:pt x="178731" y="845178"/>
                    <a:pt x="183797" y="836767"/>
                    <a:pt x="189149" y="830173"/>
                  </a:cubicBezTo>
                  <a:cubicBezTo>
                    <a:pt x="203361" y="811268"/>
                    <a:pt x="213157" y="789419"/>
                    <a:pt x="217822" y="766233"/>
                  </a:cubicBezTo>
                  <a:cubicBezTo>
                    <a:pt x="219829" y="758396"/>
                    <a:pt x="221358" y="752279"/>
                    <a:pt x="231298" y="751610"/>
                  </a:cubicBezTo>
                  <a:cubicBezTo>
                    <a:pt x="236707" y="750157"/>
                    <a:pt x="241859" y="747901"/>
                    <a:pt x="246590" y="744920"/>
                  </a:cubicBezTo>
                  <a:cubicBezTo>
                    <a:pt x="247832" y="786973"/>
                    <a:pt x="245729" y="827210"/>
                    <a:pt x="226614" y="864675"/>
                  </a:cubicBezTo>
                  <a:cubicBezTo>
                    <a:pt x="212374" y="892679"/>
                    <a:pt x="197177" y="920205"/>
                    <a:pt x="184179" y="948781"/>
                  </a:cubicBezTo>
                  <a:cubicBezTo>
                    <a:pt x="168486" y="983074"/>
                    <a:pt x="161901" y="1020826"/>
                    <a:pt x="165064" y="1058406"/>
                  </a:cubicBezTo>
                  <a:cubicBezTo>
                    <a:pt x="165294" y="1064103"/>
                    <a:pt x="166928" y="1069655"/>
                    <a:pt x="169843" y="1074558"/>
                  </a:cubicBezTo>
                  <a:cubicBezTo>
                    <a:pt x="172901" y="1079051"/>
                    <a:pt x="179400" y="1084594"/>
                    <a:pt x="183224" y="1084116"/>
                  </a:cubicBezTo>
                  <a:cubicBezTo>
                    <a:pt x="189264" y="1082969"/>
                    <a:pt x="194387" y="1078984"/>
                    <a:pt x="196986" y="1073412"/>
                  </a:cubicBezTo>
                  <a:cubicBezTo>
                    <a:pt x="207117" y="1037858"/>
                    <a:pt x="230533" y="1009758"/>
                    <a:pt x="248692" y="978792"/>
                  </a:cubicBezTo>
                  <a:cubicBezTo>
                    <a:pt x="251378" y="974157"/>
                    <a:pt x="254991" y="970123"/>
                    <a:pt x="259301" y="966941"/>
                  </a:cubicBezTo>
                  <a:lnTo>
                    <a:pt x="258441" y="977550"/>
                  </a:lnTo>
                  <a:cubicBezTo>
                    <a:pt x="255698" y="999628"/>
                    <a:pt x="258556" y="1022050"/>
                    <a:pt x="266756" y="1042732"/>
                  </a:cubicBezTo>
                  <a:cubicBezTo>
                    <a:pt x="272175" y="1053857"/>
                    <a:pt x="279783" y="1063768"/>
                    <a:pt x="289121" y="1071882"/>
                  </a:cubicBezTo>
                  <a:cubicBezTo>
                    <a:pt x="294759" y="1078802"/>
                    <a:pt x="304929" y="1079834"/>
                    <a:pt x="311848" y="1074195"/>
                  </a:cubicBezTo>
                  <a:cubicBezTo>
                    <a:pt x="315566" y="1071165"/>
                    <a:pt x="317745" y="1066645"/>
                    <a:pt x="317793" y="1061847"/>
                  </a:cubicBezTo>
                  <a:cubicBezTo>
                    <a:pt x="319848" y="1048113"/>
                    <a:pt x="320909" y="1034254"/>
                    <a:pt x="320947" y="1020367"/>
                  </a:cubicBezTo>
                  <a:cubicBezTo>
                    <a:pt x="323030" y="982290"/>
                    <a:pt x="337004" y="945819"/>
                    <a:pt x="360897" y="916095"/>
                  </a:cubicBezTo>
                  <a:lnTo>
                    <a:pt x="377527" y="893921"/>
                  </a:lnTo>
                  <a:lnTo>
                    <a:pt x="380872" y="893921"/>
                  </a:lnTo>
                  <a:cubicBezTo>
                    <a:pt x="380872" y="911794"/>
                    <a:pt x="381542" y="929571"/>
                    <a:pt x="380872" y="947348"/>
                  </a:cubicBezTo>
                  <a:cubicBezTo>
                    <a:pt x="380872" y="956905"/>
                    <a:pt x="378770" y="966463"/>
                    <a:pt x="378483" y="976020"/>
                  </a:cubicBezTo>
                  <a:cubicBezTo>
                    <a:pt x="376973" y="985588"/>
                    <a:pt x="381847" y="995030"/>
                    <a:pt x="390526" y="999341"/>
                  </a:cubicBezTo>
                  <a:cubicBezTo>
                    <a:pt x="399481" y="1003307"/>
                    <a:pt x="409985" y="1000086"/>
                    <a:pt x="415184" y="991790"/>
                  </a:cubicBezTo>
                  <a:cubicBezTo>
                    <a:pt x="423250" y="982405"/>
                    <a:pt x="429711" y="971748"/>
                    <a:pt x="434299" y="960251"/>
                  </a:cubicBezTo>
                  <a:cubicBezTo>
                    <a:pt x="447488" y="921351"/>
                    <a:pt x="456568" y="881496"/>
                    <a:pt x="443856" y="840686"/>
                  </a:cubicBezTo>
                  <a:cubicBezTo>
                    <a:pt x="439049" y="825031"/>
                    <a:pt x="432168" y="810083"/>
                    <a:pt x="423403" y="796243"/>
                  </a:cubicBezTo>
                  <a:cubicBezTo>
                    <a:pt x="407767" y="772895"/>
                    <a:pt x="404518" y="743390"/>
                    <a:pt x="414706" y="717203"/>
                  </a:cubicBezTo>
                  <a:cubicBezTo>
                    <a:pt x="430734" y="670094"/>
                    <a:pt x="455431" y="626387"/>
                    <a:pt x="487534" y="588367"/>
                  </a:cubicBezTo>
                  <a:cubicBezTo>
                    <a:pt x="488203" y="587603"/>
                    <a:pt x="489159" y="587125"/>
                    <a:pt x="487534" y="588367"/>
                  </a:cubicBezTo>
                  <a:cubicBezTo>
                    <a:pt x="516206" y="602513"/>
                    <a:pt x="542299" y="617709"/>
                    <a:pt x="570207" y="628891"/>
                  </a:cubicBezTo>
                  <a:cubicBezTo>
                    <a:pt x="625420" y="650778"/>
                    <a:pt x="686282" y="653970"/>
                    <a:pt x="743484" y="637971"/>
                  </a:cubicBezTo>
                  <a:cubicBezTo>
                    <a:pt x="807089" y="623128"/>
                    <a:pt x="865753" y="592009"/>
                    <a:pt x="913703" y="547652"/>
                  </a:cubicBezTo>
                  <a:cubicBezTo>
                    <a:pt x="977260" y="486962"/>
                    <a:pt x="1010425" y="412796"/>
                    <a:pt x="1005073" y="324197"/>
                  </a:cubicBezTo>
                  <a:cubicBezTo>
                    <a:pt x="999720" y="235599"/>
                    <a:pt x="957285" y="163727"/>
                    <a:pt x="891338" y="106095"/>
                  </a:cubicBezTo>
                  <a:cubicBezTo>
                    <a:pt x="819294" y="43589"/>
                    <a:pt x="728517" y="6811"/>
                    <a:pt x="633286" y="1535"/>
                  </a:cubicBezTo>
                  <a:cubicBezTo>
                    <a:pt x="544334" y="-6741"/>
                    <a:pt x="455096" y="14056"/>
                    <a:pt x="378961" y="60792"/>
                  </a:cubicBezTo>
                  <a:cubicBezTo>
                    <a:pt x="306420" y="105712"/>
                    <a:pt x="256338" y="168314"/>
                    <a:pt x="237797" y="253089"/>
                  </a:cubicBezTo>
                  <a:cubicBezTo>
                    <a:pt x="226232" y="304031"/>
                    <a:pt x="230093" y="357267"/>
                    <a:pt x="248883" y="406010"/>
                  </a:cubicBezTo>
                  <a:cubicBezTo>
                    <a:pt x="253414" y="417173"/>
                    <a:pt x="254322" y="429474"/>
                    <a:pt x="251464" y="441182"/>
                  </a:cubicBezTo>
                  <a:cubicBezTo>
                    <a:pt x="244009" y="472052"/>
                    <a:pt x="238466" y="503401"/>
                    <a:pt x="223460" y="531882"/>
                  </a:cubicBezTo>
                  <a:cubicBezTo>
                    <a:pt x="221415" y="535839"/>
                    <a:pt x="218299" y="539156"/>
                    <a:pt x="214476" y="541440"/>
                  </a:cubicBezTo>
                  <a:cubicBezTo>
                    <a:pt x="181646" y="557296"/>
                    <a:pt x="155918" y="584840"/>
                    <a:pt x="142317" y="618665"/>
                  </a:cubicBezTo>
                  <a:cubicBezTo>
                    <a:pt x="137615" y="630812"/>
                    <a:pt x="128258" y="640580"/>
                    <a:pt x="116321" y="645808"/>
                  </a:cubicBezTo>
                  <a:cubicBezTo>
                    <a:pt x="97971" y="653454"/>
                    <a:pt x="79458" y="660938"/>
                    <a:pt x="60792" y="668268"/>
                  </a:cubicBezTo>
                  <a:cubicBezTo>
                    <a:pt x="29271" y="679068"/>
                    <a:pt x="6295" y="706384"/>
                    <a:pt x="1058" y="739281"/>
                  </a:cubicBezTo>
                  <a:cubicBezTo>
                    <a:pt x="-2173" y="753445"/>
                    <a:pt x="857" y="768316"/>
                    <a:pt x="9373" y="780091"/>
                  </a:cubicBezTo>
                  <a:cubicBezTo>
                    <a:pt x="13196" y="785377"/>
                    <a:pt x="19045" y="788846"/>
                    <a:pt x="25525" y="789649"/>
                  </a:cubicBezTo>
                  <a:cubicBezTo>
                    <a:pt x="31842" y="788148"/>
                    <a:pt x="37185" y="783962"/>
                    <a:pt x="40148" y="778180"/>
                  </a:cubicBezTo>
                  <a:cubicBezTo>
                    <a:pt x="53566" y="750253"/>
                    <a:pt x="82411" y="733078"/>
                    <a:pt x="113358" y="734597"/>
                  </a:cubicBezTo>
                  <a:close/>
                  <a:moveTo>
                    <a:pt x="285393" y="192208"/>
                  </a:moveTo>
                  <a:cubicBezTo>
                    <a:pt x="285278" y="191443"/>
                    <a:pt x="285278" y="190669"/>
                    <a:pt x="285393" y="189914"/>
                  </a:cubicBezTo>
                  <a:cubicBezTo>
                    <a:pt x="286540" y="187621"/>
                    <a:pt x="287783" y="185518"/>
                    <a:pt x="289025" y="183320"/>
                  </a:cubicBezTo>
                  <a:cubicBezTo>
                    <a:pt x="319236" y="132168"/>
                    <a:pt x="364118" y="91271"/>
                    <a:pt x="417860" y="65953"/>
                  </a:cubicBezTo>
                  <a:cubicBezTo>
                    <a:pt x="456090" y="47507"/>
                    <a:pt x="445003" y="43875"/>
                    <a:pt x="476256" y="77805"/>
                  </a:cubicBezTo>
                  <a:cubicBezTo>
                    <a:pt x="508972" y="115222"/>
                    <a:pt x="534328" y="158480"/>
                    <a:pt x="550996" y="205302"/>
                  </a:cubicBezTo>
                  <a:cubicBezTo>
                    <a:pt x="553863" y="212948"/>
                    <a:pt x="558068" y="219734"/>
                    <a:pt x="567339" y="216388"/>
                  </a:cubicBezTo>
                  <a:cubicBezTo>
                    <a:pt x="576610" y="213044"/>
                    <a:pt x="575559" y="205111"/>
                    <a:pt x="572691" y="197273"/>
                  </a:cubicBezTo>
                  <a:cubicBezTo>
                    <a:pt x="555593" y="150604"/>
                    <a:pt x="530715" y="107175"/>
                    <a:pt x="499099" y="68820"/>
                  </a:cubicBezTo>
                  <a:cubicBezTo>
                    <a:pt x="491548" y="59932"/>
                    <a:pt x="483616" y="51521"/>
                    <a:pt x="475014" y="41868"/>
                  </a:cubicBezTo>
                  <a:cubicBezTo>
                    <a:pt x="566976" y="14639"/>
                    <a:pt x="665313" y="18232"/>
                    <a:pt x="755048" y="52095"/>
                  </a:cubicBezTo>
                  <a:lnTo>
                    <a:pt x="749218" y="55918"/>
                  </a:lnTo>
                  <a:cubicBezTo>
                    <a:pt x="699328" y="88127"/>
                    <a:pt x="669126" y="136392"/>
                    <a:pt x="641983" y="187142"/>
                  </a:cubicBezTo>
                  <a:cubicBezTo>
                    <a:pt x="638160" y="194311"/>
                    <a:pt x="635867" y="201957"/>
                    <a:pt x="644659" y="206736"/>
                  </a:cubicBezTo>
                  <a:cubicBezTo>
                    <a:pt x="653452" y="211514"/>
                    <a:pt x="658422" y="205111"/>
                    <a:pt x="662436" y="198038"/>
                  </a:cubicBezTo>
                  <a:cubicBezTo>
                    <a:pt x="671038" y="182842"/>
                    <a:pt x="679640" y="167645"/>
                    <a:pt x="688719" y="152640"/>
                  </a:cubicBezTo>
                  <a:cubicBezTo>
                    <a:pt x="709297" y="118558"/>
                    <a:pt x="737625" y="89809"/>
                    <a:pt x="771392" y="68725"/>
                  </a:cubicBezTo>
                  <a:cubicBezTo>
                    <a:pt x="776878" y="64414"/>
                    <a:pt x="784438" y="63850"/>
                    <a:pt x="790507" y="67291"/>
                  </a:cubicBezTo>
                  <a:cubicBezTo>
                    <a:pt x="833038" y="87945"/>
                    <a:pt x="871401" y="116264"/>
                    <a:pt x="903667" y="150824"/>
                  </a:cubicBezTo>
                  <a:cubicBezTo>
                    <a:pt x="906344" y="153787"/>
                    <a:pt x="908829" y="156941"/>
                    <a:pt x="911791" y="160382"/>
                  </a:cubicBezTo>
                  <a:cubicBezTo>
                    <a:pt x="910262" y="161022"/>
                    <a:pt x="908704" y="161567"/>
                    <a:pt x="907108" y="162006"/>
                  </a:cubicBezTo>
                  <a:cubicBezTo>
                    <a:pt x="905006" y="162006"/>
                    <a:pt x="902903" y="162675"/>
                    <a:pt x="900705" y="162771"/>
                  </a:cubicBezTo>
                  <a:cubicBezTo>
                    <a:pt x="836459" y="166947"/>
                    <a:pt x="775004" y="190622"/>
                    <a:pt x="724560" y="230629"/>
                  </a:cubicBezTo>
                  <a:cubicBezTo>
                    <a:pt x="722362" y="232350"/>
                    <a:pt x="719017" y="234070"/>
                    <a:pt x="718348" y="236268"/>
                  </a:cubicBezTo>
                  <a:cubicBezTo>
                    <a:pt x="717105" y="241047"/>
                    <a:pt x="715385" y="247546"/>
                    <a:pt x="717583" y="250605"/>
                  </a:cubicBezTo>
                  <a:cubicBezTo>
                    <a:pt x="719781" y="253663"/>
                    <a:pt x="727140" y="254045"/>
                    <a:pt x="731441" y="253472"/>
                  </a:cubicBezTo>
                  <a:cubicBezTo>
                    <a:pt x="735742" y="252898"/>
                    <a:pt x="737845" y="249266"/>
                    <a:pt x="740999" y="247259"/>
                  </a:cubicBezTo>
                  <a:cubicBezTo>
                    <a:pt x="759254" y="236077"/>
                    <a:pt x="776935" y="223939"/>
                    <a:pt x="795859" y="213999"/>
                  </a:cubicBezTo>
                  <a:cubicBezTo>
                    <a:pt x="834997" y="194473"/>
                    <a:pt x="878187" y="184457"/>
                    <a:pt x="921922" y="184753"/>
                  </a:cubicBezTo>
                  <a:cubicBezTo>
                    <a:pt x="928077" y="184075"/>
                    <a:pt x="933984" y="187429"/>
                    <a:pt x="936545" y="193068"/>
                  </a:cubicBezTo>
                  <a:cubicBezTo>
                    <a:pt x="946103" y="211228"/>
                    <a:pt x="956138" y="228813"/>
                    <a:pt x="964071" y="247450"/>
                  </a:cubicBezTo>
                  <a:cubicBezTo>
                    <a:pt x="973628" y="270236"/>
                    <a:pt x="979277" y="294474"/>
                    <a:pt x="980796" y="319132"/>
                  </a:cubicBezTo>
                  <a:cubicBezTo>
                    <a:pt x="975540" y="317794"/>
                    <a:pt x="971239" y="317029"/>
                    <a:pt x="967511" y="315596"/>
                  </a:cubicBezTo>
                  <a:cubicBezTo>
                    <a:pt x="918577" y="296481"/>
                    <a:pt x="867444" y="298296"/>
                    <a:pt x="816312" y="299826"/>
                  </a:cubicBezTo>
                  <a:cubicBezTo>
                    <a:pt x="814974" y="299826"/>
                    <a:pt x="812967" y="299826"/>
                    <a:pt x="812202" y="300399"/>
                  </a:cubicBezTo>
                  <a:cubicBezTo>
                    <a:pt x="809048" y="303744"/>
                    <a:pt x="803696" y="307758"/>
                    <a:pt x="804078" y="310912"/>
                  </a:cubicBezTo>
                  <a:cubicBezTo>
                    <a:pt x="804461" y="314066"/>
                    <a:pt x="809335" y="319036"/>
                    <a:pt x="813636" y="321617"/>
                  </a:cubicBezTo>
                  <a:cubicBezTo>
                    <a:pt x="817937" y="324197"/>
                    <a:pt x="820517" y="321617"/>
                    <a:pt x="824149" y="321617"/>
                  </a:cubicBezTo>
                  <a:cubicBezTo>
                    <a:pt x="868018" y="321617"/>
                    <a:pt x="912078" y="319419"/>
                    <a:pt x="954322" y="335284"/>
                  </a:cubicBezTo>
                  <a:cubicBezTo>
                    <a:pt x="963880" y="338725"/>
                    <a:pt x="976782" y="339298"/>
                    <a:pt x="980988" y="345797"/>
                  </a:cubicBezTo>
                  <a:cubicBezTo>
                    <a:pt x="985193" y="352296"/>
                    <a:pt x="981561" y="364912"/>
                    <a:pt x="980127" y="374948"/>
                  </a:cubicBezTo>
                  <a:cubicBezTo>
                    <a:pt x="969423" y="447203"/>
                    <a:pt x="932818" y="504070"/>
                    <a:pt x="876333" y="548895"/>
                  </a:cubicBezTo>
                  <a:cubicBezTo>
                    <a:pt x="872912" y="550940"/>
                    <a:pt x="868716" y="551227"/>
                    <a:pt x="865055" y="549659"/>
                  </a:cubicBezTo>
                  <a:cubicBezTo>
                    <a:pt x="823958" y="525670"/>
                    <a:pt x="783434" y="500820"/>
                    <a:pt x="754762" y="461252"/>
                  </a:cubicBezTo>
                  <a:cubicBezTo>
                    <a:pt x="750556" y="455518"/>
                    <a:pt x="745204" y="452173"/>
                    <a:pt x="738227" y="456569"/>
                  </a:cubicBezTo>
                  <a:cubicBezTo>
                    <a:pt x="732789" y="460029"/>
                    <a:pt x="731193" y="467235"/>
                    <a:pt x="734643" y="472664"/>
                  </a:cubicBezTo>
                  <a:cubicBezTo>
                    <a:pt x="735073" y="473343"/>
                    <a:pt x="735570" y="473964"/>
                    <a:pt x="736125" y="474537"/>
                  </a:cubicBezTo>
                  <a:cubicBezTo>
                    <a:pt x="741735" y="482900"/>
                    <a:pt x="748138" y="490708"/>
                    <a:pt x="755240" y="497858"/>
                  </a:cubicBezTo>
                  <a:cubicBezTo>
                    <a:pt x="780022" y="522640"/>
                    <a:pt x="808179" y="543810"/>
                    <a:pt x="838868" y="560746"/>
                  </a:cubicBezTo>
                  <a:cubicBezTo>
                    <a:pt x="842404" y="562658"/>
                    <a:pt x="845653" y="565238"/>
                    <a:pt x="850241" y="568297"/>
                  </a:cubicBezTo>
                  <a:cubicBezTo>
                    <a:pt x="803151" y="596740"/>
                    <a:pt x="750881" y="615549"/>
                    <a:pt x="696461" y="623635"/>
                  </a:cubicBezTo>
                  <a:cubicBezTo>
                    <a:pt x="689484" y="624781"/>
                    <a:pt x="686903" y="621054"/>
                    <a:pt x="685088" y="615415"/>
                  </a:cubicBezTo>
                  <a:cubicBezTo>
                    <a:pt x="672710" y="581008"/>
                    <a:pt x="667129" y="544527"/>
                    <a:pt x="668649" y="507989"/>
                  </a:cubicBezTo>
                  <a:cubicBezTo>
                    <a:pt x="669366" y="500906"/>
                    <a:pt x="669366" y="493757"/>
                    <a:pt x="668649" y="486675"/>
                  </a:cubicBezTo>
                  <a:cubicBezTo>
                    <a:pt x="667884" y="482757"/>
                    <a:pt x="663010" y="477118"/>
                    <a:pt x="659856" y="477118"/>
                  </a:cubicBezTo>
                  <a:cubicBezTo>
                    <a:pt x="655058" y="478045"/>
                    <a:pt x="650757" y="480654"/>
                    <a:pt x="647718" y="484477"/>
                  </a:cubicBezTo>
                  <a:cubicBezTo>
                    <a:pt x="645902" y="486388"/>
                    <a:pt x="645997" y="490594"/>
                    <a:pt x="645806" y="494035"/>
                  </a:cubicBezTo>
                  <a:cubicBezTo>
                    <a:pt x="642490" y="534731"/>
                    <a:pt x="647030" y="575675"/>
                    <a:pt x="659187" y="614651"/>
                  </a:cubicBezTo>
                  <a:lnTo>
                    <a:pt x="662914" y="626119"/>
                  </a:lnTo>
                  <a:cubicBezTo>
                    <a:pt x="658518" y="626119"/>
                    <a:pt x="655651" y="626119"/>
                    <a:pt x="652879" y="626119"/>
                  </a:cubicBezTo>
                  <a:cubicBezTo>
                    <a:pt x="610864" y="621885"/>
                    <a:pt x="570149" y="609136"/>
                    <a:pt x="533219" y="588654"/>
                  </a:cubicBezTo>
                  <a:cubicBezTo>
                    <a:pt x="525392" y="585529"/>
                    <a:pt x="520813" y="577367"/>
                    <a:pt x="522228" y="569061"/>
                  </a:cubicBezTo>
                  <a:cubicBezTo>
                    <a:pt x="524340" y="542921"/>
                    <a:pt x="533850" y="517928"/>
                    <a:pt x="549658" y="496997"/>
                  </a:cubicBezTo>
                  <a:cubicBezTo>
                    <a:pt x="560267" y="482757"/>
                    <a:pt x="573169" y="470236"/>
                    <a:pt x="585021" y="457047"/>
                  </a:cubicBezTo>
                  <a:cubicBezTo>
                    <a:pt x="590086" y="451408"/>
                    <a:pt x="592762" y="445100"/>
                    <a:pt x="587219" y="438888"/>
                  </a:cubicBezTo>
                  <a:cubicBezTo>
                    <a:pt x="581675" y="432675"/>
                    <a:pt x="575559" y="434682"/>
                    <a:pt x="570015" y="439461"/>
                  </a:cubicBezTo>
                  <a:cubicBezTo>
                    <a:pt x="538973" y="465094"/>
                    <a:pt x="516168" y="499301"/>
                    <a:pt x="504451" y="537808"/>
                  </a:cubicBezTo>
                  <a:cubicBezTo>
                    <a:pt x="503017" y="542587"/>
                    <a:pt x="501870" y="547366"/>
                    <a:pt x="500532" y="552431"/>
                  </a:cubicBezTo>
                  <a:cubicBezTo>
                    <a:pt x="493613" y="541536"/>
                    <a:pt x="488088" y="529818"/>
                    <a:pt x="484093" y="517546"/>
                  </a:cubicBezTo>
                  <a:cubicBezTo>
                    <a:pt x="455421" y="432102"/>
                    <a:pt x="501679" y="341688"/>
                    <a:pt x="591137" y="327065"/>
                  </a:cubicBezTo>
                  <a:cubicBezTo>
                    <a:pt x="618663" y="322477"/>
                    <a:pt x="660525" y="327638"/>
                    <a:pt x="676390" y="361185"/>
                  </a:cubicBezTo>
                  <a:cubicBezTo>
                    <a:pt x="686617" y="382976"/>
                    <a:pt x="674861" y="416714"/>
                    <a:pt x="653166" y="423404"/>
                  </a:cubicBezTo>
                  <a:cubicBezTo>
                    <a:pt x="640263" y="426329"/>
                    <a:pt x="627035" y="420050"/>
                    <a:pt x="621148" y="408208"/>
                  </a:cubicBezTo>
                  <a:cubicBezTo>
                    <a:pt x="618281" y="399606"/>
                    <a:pt x="624780" y="391291"/>
                    <a:pt x="638160" y="386226"/>
                  </a:cubicBezTo>
                  <a:cubicBezTo>
                    <a:pt x="639498" y="386226"/>
                    <a:pt x="641505" y="385557"/>
                    <a:pt x="641983" y="384601"/>
                  </a:cubicBezTo>
                  <a:cubicBezTo>
                    <a:pt x="644181" y="380491"/>
                    <a:pt x="648100" y="375617"/>
                    <a:pt x="647240" y="372081"/>
                  </a:cubicBezTo>
                  <a:cubicBezTo>
                    <a:pt x="645194" y="368124"/>
                    <a:pt x="641410" y="365362"/>
                    <a:pt x="637013" y="364626"/>
                  </a:cubicBezTo>
                  <a:cubicBezTo>
                    <a:pt x="611686" y="362619"/>
                    <a:pt x="589226" y="396452"/>
                    <a:pt x="600599" y="419486"/>
                  </a:cubicBezTo>
                  <a:cubicBezTo>
                    <a:pt x="610386" y="438391"/>
                    <a:pt x="630619" y="449525"/>
                    <a:pt x="651827" y="447681"/>
                  </a:cubicBezTo>
                  <a:cubicBezTo>
                    <a:pt x="690535" y="443380"/>
                    <a:pt x="716627" y="390335"/>
                    <a:pt x="698086" y="353061"/>
                  </a:cubicBezTo>
                  <a:cubicBezTo>
                    <a:pt x="687573" y="329884"/>
                    <a:pt x="666804" y="312977"/>
                    <a:pt x="641983" y="307376"/>
                  </a:cubicBezTo>
                  <a:cubicBezTo>
                    <a:pt x="623251" y="302502"/>
                    <a:pt x="603667" y="301814"/>
                    <a:pt x="584638" y="305369"/>
                  </a:cubicBezTo>
                  <a:cubicBezTo>
                    <a:pt x="524808" y="317603"/>
                    <a:pt x="483616" y="351723"/>
                    <a:pt x="462971" y="409355"/>
                  </a:cubicBezTo>
                  <a:cubicBezTo>
                    <a:pt x="445099" y="459341"/>
                    <a:pt x="451598" y="507989"/>
                    <a:pt x="474536" y="555776"/>
                  </a:cubicBezTo>
                  <a:cubicBezTo>
                    <a:pt x="477852" y="560440"/>
                    <a:pt x="477155" y="566844"/>
                    <a:pt x="472911" y="570686"/>
                  </a:cubicBezTo>
                  <a:cubicBezTo>
                    <a:pt x="438045" y="610646"/>
                    <a:pt x="411151" y="656904"/>
                    <a:pt x="393679" y="706976"/>
                  </a:cubicBezTo>
                  <a:cubicBezTo>
                    <a:pt x="379382" y="740590"/>
                    <a:pt x="382975" y="779135"/>
                    <a:pt x="403237" y="809528"/>
                  </a:cubicBezTo>
                  <a:cubicBezTo>
                    <a:pt x="410405" y="820606"/>
                    <a:pt x="416121" y="832553"/>
                    <a:pt x="420249" y="845082"/>
                  </a:cubicBezTo>
                  <a:cubicBezTo>
                    <a:pt x="433056" y="882261"/>
                    <a:pt x="423690" y="918293"/>
                    <a:pt x="412221" y="953943"/>
                  </a:cubicBezTo>
                  <a:cubicBezTo>
                    <a:pt x="409774" y="960327"/>
                    <a:pt x="406869" y="966520"/>
                    <a:pt x="403524" y="972484"/>
                  </a:cubicBezTo>
                  <a:cubicBezTo>
                    <a:pt x="402109" y="969990"/>
                    <a:pt x="401603" y="967084"/>
                    <a:pt x="402090" y="964265"/>
                  </a:cubicBezTo>
                  <a:cubicBezTo>
                    <a:pt x="407060" y="917624"/>
                    <a:pt x="404766" y="872226"/>
                    <a:pt x="380777" y="830459"/>
                  </a:cubicBezTo>
                  <a:cubicBezTo>
                    <a:pt x="372844" y="816505"/>
                    <a:pt x="365198" y="801787"/>
                    <a:pt x="358603" y="787642"/>
                  </a:cubicBezTo>
                  <a:cubicBezTo>
                    <a:pt x="349314" y="766156"/>
                    <a:pt x="348492" y="741947"/>
                    <a:pt x="356310" y="719879"/>
                  </a:cubicBezTo>
                  <a:cubicBezTo>
                    <a:pt x="371172" y="674872"/>
                    <a:pt x="393823" y="632819"/>
                    <a:pt x="423212" y="595631"/>
                  </a:cubicBezTo>
                  <a:cubicBezTo>
                    <a:pt x="428182" y="589036"/>
                    <a:pt x="431240" y="581868"/>
                    <a:pt x="423212" y="575847"/>
                  </a:cubicBezTo>
                  <a:cubicBezTo>
                    <a:pt x="415184" y="569826"/>
                    <a:pt x="408971" y="575178"/>
                    <a:pt x="404097" y="581773"/>
                  </a:cubicBezTo>
                  <a:cubicBezTo>
                    <a:pt x="391195" y="600888"/>
                    <a:pt x="377432" y="619047"/>
                    <a:pt x="365867" y="639118"/>
                  </a:cubicBezTo>
                  <a:cubicBezTo>
                    <a:pt x="342155" y="678753"/>
                    <a:pt x="326318" y="722593"/>
                    <a:pt x="319227" y="768240"/>
                  </a:cubicBezTo>
                  <a:cubicBezTo>
                    <a:pt x="313951" y="814814"/>
                    <a:pt x="297885" y="859524"/>
                    <a:pt x="272299" y="898796"/>
                  </a:cubicBezTo>
                  <a:cubicBezTo>
                    <a:pt x="247163" y="936548"/>
                    <a:pt x="223269" y="975256"/>
                    <a:pt x="198898" y="1013486"/>
                  </a:cubicBezTo>
                  <a:cubicBezTo>
                    <a:pt x="195075" y="1019507"/>
                    <a:pt x="191730" y="1025720"/>
                    <a:pt x="188193" y="1031836"/>
                  </a:cubicBezTo>
                  <a:cubicBezTo>
                    <a:pt x="188719" y="1004808"/>
                    <a:pt x="194970" y="978190"/>
                    <a:pt x="206544" y="953752"/>
                  </a:cubicBezTo>
                  <a:cubicBezTo>
                    <a:pt x="216101" y="934636"/>
                    <a:pt x="226137" y="915521"/>
                    <a:pt x="236076" y="896406"/>
                  </a:cubicBezTo>
                  <a:cubicBezTo>
                    <a:pt x="250967" y="871108"/>
                    <a:pt x="260916" y="843219"/>
                    <a:pt x="265418" y="814212"/>
                  </a:cubicBezTo>
                  <a:cubicBezTo>
                    <a:pt x="268572" y="785539"/>
                    <a:pt x="270675" y="756006"/>
                    <a:pt x="272299" y="726760"/>
                  </a:cubicBezTo>
                  <a:cubicBezTo>
                    <a:pt x="272232" y="721255"/>
                    <a:pt x="269661" y="716085"/>
                    <a:pt x="265322" y="712711"/>
                  </a:cubicBezTo>
                  <a:cubicBezTo>
                    <a:pt x="260123" y="711315"/>
                    <a:pt x="254570" y="712080"/>
                    <a:pt x="249935" y="714813"/>
                  </a:cubicBezTo>
                  <a:cubicBezTo>
                    <a:pt x="240626" y="720080"/>
                    <a:pt x="231604" y="725824"/>
                    <a:pt x="222887" y="732017"/>
                  </a:cubicBezTo>
                  <a:cubicBezTo>
                    <a:pt x="221453" y="713666"/>
                    <a:pt x="219638" y="698088"/>
                    <a:pt x="219255" y="682509"/>
                  </a:cubicBezTo>
                  <a:cubicBezTo>
                    <a:pt x="218682" y="657850"/>
                    <a:pt x="227284" y="637206"/>
                    <a:pt x="250604" y="626119"/>
                  </a:cubicBezTo>
                  <a:cubicBezTo>
                    <a:pt x="260410" y="622039"/>
                    <a:pt x="270789" y="619525"/>
                    <a:pt x="281379" y="618665"/>
                  </a:cubicBezTo>
                  <a:cubicBezTo>
                    <a:pt x="299232" y="617757"/>
                    <a:pt x="316703" y="613169"/>
                    <a:pt x="332703" y="605189"/>
                  </a:cubicBezTo>
                  <a:cubicBezTo>
                    <a:pt x="368639" y="584162"/>
                    <a:pt x="386607" y="550233"/>
                    <a:pt x="400179" y="513054"/>
                  </a:cubicBezTo>
                  <a:cubicBezTo>
                    <a:pt x="403180" y="507597"/>
                    <a:pt x="401182" y="500734"/>
                    <a:pt x="395715" y="497743"/>
                  </a:cubicBezTo>
                  <a:cubicBezTo>
                    <a:pt x="395190" y="497447"/>
                    <a:pt x="394635" y="497198"/>
                    <a:pt x="394062" y="496997"/>
                  </a:cubicBezTo>
                  <a:cubicBezTo>
                    <a:pt x="386607" y="494321"/>
                    <a:pt x="381828" y="498527"/>
                    <a:pt x="378865" y="505217"/>
                  </a:cubicBezTo>
                  <a:cubicBezTo>
                    <a:pt x="374564" y="514774"/>
                    <a:pt x="370742" y="525097"/>
                    <a:pt x="365867" y="534558"/>
                  </a:cubicBezTo>
                  <a:cubicBezTo>
                    <a:pt x="347804" y="569635"/>
                    <a:pt x="322476" y="594197"/>
                    <a:pt x="279850" y="595344"/>
                  </a:cubicBezTo>
                  <a:cubicBezTo>
                    <a:pt x="231584" y="596682"/>
                    <a:pt x="200523" y="629369"/>
                    <a:pt x="197369" y="665879"/>
                  </a:cubicBezTo>
                  <a:cubicBezTo>
                    <a:pt x="196231" y="678600"/>
                    <a:pt x="196231" y="691388"/>
                    <a:pt x="197369" y="704109"/>
                  </a:cubicBezTo>
                  <a:cubicBezTo>
                    <a:pt x="200953" y="730622"/>
                    <a:pt x="197044" y="757602"/>
                    <a:pt x="186091" y="782003"/>
                  </a:cubicBezTo>
                  <a:cubicBezTo>
                    <a:pt x="185068" y="750836"/>
                    <a:pt x="177240" y="720271"/>
                    <a:pt x="163153" y="692449"/>
                  </a:cubicBezTo>
                  <a:cubicBezTo>
                    <a:pt x="155421" y="678514"/>
                    <a:pt x="153079" y="662218"/>
                    <a:pt x="156558" y="646668"/>
                  </a:cubicBezTo>
                  <a:cubicBezTo>
                    <a:pt x="168218" y="603373"/>
                    <a:pt x="193737" y="572884"/>
                    <a:pt x="237510" y="558643"/>
                  </a:cubicBezTo>
                  <a:cubicBezTo>
                    <a:pt x="257686" y="552727"/>
                    <a:pt x="277403" y="545311"/>
                    <a:pt x="296480" y="536470"/>
                  </a:cubicBezTo>
                  <a:cubicBezTo>
                    <a:pt x="322973" y="523730"/>
                    <a:pt x="342537" y="500008"/>
                    <a:pt x="350002" y="471574"/>
                  </a:cubicBezTo>
                  <a:cubicBezTo>
                    <a:pt x="351913" y="464597"/>
                    <a:pt x="352965" y="456378"/>
                    <a:pt x="343598" y="453702"/>
                  </a:cubicBezTo>
                  <a:cubicBezTo>
                    <a:pt x="334232" y="451026"/>
                    <a:pt x="329740" y="457429"/>
                    <a:pt x="327733" y="465362"/>
                  </a:cubicBezTo>
                  <a:cubicBezTo>
                    <a:pt x="323585" y="480654"/>
                    <a:pt x="314849" y="494292"/>
                    <a:pt x="302692" y="504452"/>
                  </a:cubicBezTo>
                  <a:cubicBezTo>
                    <a:pt x="287974" y="516810"/>
                    <a:pt x="270560" y="525555"/>
                    <a:pt x="251846" y="529971"/>
                  </a:cubicBezTo>
                  <a:cubicBezTo>
                    <a:pt x="258536" y="499865"/>
                    <a:pt x="265131" y="470428"/>
                    <a:pt x="271630" y="440990"/>
                  </a:cubicBezTo>
                  <a:cubicBezTo>
                    <a:pt x="277069" y="412461"/>
                    <a:pt x="290306" y="385996"/>
                    <a:pt x="309860" y="364530"/>
                  </a:cubicBezTo>
                  <a:cubicBezTo>
                    <a:pt x="330782" y="340923"/>
                    <a:pt x="360802" y="327390"/>
                    <a:pt x="392341" y="327351"/>
                  </a:cubicBezTo>
                  <a:cubicBezTo>
                    <a:pt x="410463" y="325822"/>
                    <a:pt x="427618" y="335743"/>
                    <a:pt x="435350" y="352201"/>
                  </a:cubicBezTo>
                  <a:cubicBezTo>
                    <a:pt x="442518" y="367971"/>
                    <a:pt x="434012" y="380874"/>
                    <a:pt x="425793" y="392629"/>
                  </a:cubicBezTo>
                  <a:cubicBezTo>
                    <a:pt x="415776" y="404901"/>
                    <a:pt x="397722" y="406727"/>
                    <a:pt x="385451" y="396720"/>
                  </a:cubicBezTo>
                  <a:cubicBezTo>
                    <a:pt x="382717" y="394483"/>
                    <a:pt x="380423" y="391769"/>
                    <a:pt x="378674" y="388711"/>
                  </a:cubicBezTo>
                  <a:cubicBezTo>
                    <a:pt x="375912" y="384591"/>
                    <a:pt x="371305" y="382087"/>
                    <a:pt x="366345" y="382020"/>
                  </a:cubicBezTo>
                  <a:cubicBezTo>
                    <a:pt x="361748" y="384009"/>
                    <a:pt x="358527" y="388242"/>
                    <a:pt x="357839" y="393203"/>
                  </a:cubicBezTo>
                  <a:cubicBezTo>
                    <a:pt x="358718" y="400390"/>
                    <a:pt x="361901" y="407099"/>
                    <a:pt x="366919" y="412318"/>
                  </a:cubicBezTo>
                  <a:cubicBezTo>
                    <a:pt x="378235" y="422516"/>
                    <a:pt x="393326" y="427476"/>
                    <a:pt x="408494" y="425985"/>
                  </a:cubicBezTo>
                  <a:cubicBezTo>
                    <a:pt x="432865" y="423882"/>
                    <a:pt x="446724" y="408208"/>
                    <a:pt x="455516" y="387755"/>
                  </a:cubicBezTo>
                  <a:cubicBezTo>
                    <a:pt x="465514" y="368458"/>
                    <a:pt x="462637" y="344995"/>
                    <a:pt x="448253" y="328689"/>
                  </a:cubicBezTo>
                  <a:cubicBezTo>
                    <a:pt x="437223" y="315213"/>
                    <a:pt x="421176" y="306822"/>
                    <a:pt x="403811" y="305465"/>
                  </a:cubicBezTo>
                  <a:cubicBezTo>
                    <a:pt x="356596" y="300686"/>
                    <a:pt x="318940" y="319897"/>
                    <a:pt x="288451" y="354495"/>
                  </a:cubicBezTo>
                  <a:cubicBezTo>
                    <a:pt x="279850" y="364052"/>
                    <a:pt x="273064" y="375808"/>
                    <a:pt x="265418" y="386417"/>
                  </a:cubicBezTo>
                  <a:cubicBezTo>
                    <a:pt x="265418" y="386417"/>
                    <a:pt x="264462" y="385748"/>
                    <a:pt x="264367" y="385174"/>
                  </a:cubicBezTo>
                  <a:cubicBezTo>
                    <a:pt x="247536" y="332675"/>
                    <a:pt x="249084" y="276008"/>
                    <a:pt x="268763" y="224512"/>
                  </a:cubicBezTo>
                  <a:cubicBezTo>
                    <a:pt x="270732" y="220967"/>
                    <a:pt x="274287" y="218587"/>
                    <a:pt x="278321" y="218109"/>
                  </a:cubicBezTo>
                  <a:cubicBezTo>
                    <a:pt x="293641" y="217230"/>
                    <a:pt x="309019" y="217555"/>
                    <a:pt x="324292" y="219065"/>
                  </a:cubicBezTo>
                  <a:cubicBezTo>
                    <a:pt x="379496" y="225440"/>
                    <a:pt x="432483" y="244478"/>
                    <a:pt x="479124" y="274689"/>
                  </a:cubicBezTo>
                  <a:cubicBezTo>
                    <a:pt x="490975" y="282527"/>
                    <a:pt x="498239" y="282527"/>
                    <a:pt x="502444" y="275645"/>
                  </a:cubicBezTo>
                  <a:cubicBezTo>
                    <a:pt x="506649" y="268764"/>
                    <a:pt x="502444" y="262456"/>
                    <a:pt x="491070" y="254714"/>
                  </a:cubicBezTo>
                  <a:cubicBezTo>
                    <a:pt x="449964" y="227896"/>
                    <a:pt x="403925" y="209545"/>
                    <a:pt x="355641" y="200714"/>
                  </a:cubicBezTo>
                  <a:cubicBezTo>
                    <a:pt x="333276" y="195649"/>
                    <a:pt x="309287" y="194789"/>
                    <a:pt x="285106" y="192590"/>
                  </a:cubicBezTo>
                  <a:close/>
                  <a:moveTo>
                    <a:pt x="296958" y="1045504"/>
                  </a:moveTo>
                  <a:lnTo>
                    <a:pt x="292657" y="1046268"/>
                  </a:lnTo>
                  <a:cubicBezTo>
                    <a:pt x="289598" y="1036711"/>
                    <a:pt x="285775" y="1027918"/>
                    <a:pt x="283673" y="1018456"/>
                  </a:cubicBezTo>
                  <a:cubicBezTo>
                    <a:pt x="278034" y="992077"/>
                    <a:pt x="284246" y="965985"/>
                    <a:pt x="286349" y="939797"/>
                  </a:cubicBezTo>
                  <a:cubicBezTo>
                    <a:pt x="288528" y="923473"/>
                    <a:pt x="294234" y="907818"/>
                    <a:pt x="303074" y="893921"/>
                  </a:cubicBezTo>
                  <a:cubicBezTo>
                    <a:pt x="314668" y="870333"/>
                    <a:pt x="324999" y="846153"/>
                    <a:pt x="334041" y="821475"/>
                  </a:cubicBezTo>
                  <a:cubicBezTo>
                    <a:pt x="336306" y="814412"/>
                    <a:pt x="338064" y="807187"/>
                    <a:pt x="339297" y="799875"/>
                  </a:cubicBezTo>
                  <a:cubicBezTo>
                    <a:pt x="350288" y="820997"/>
                    <a:pt x="359846" y="839061"/>
                    <a:pt x="368830" y="857221"/>
                  </a:cubicBezTo>
                  <a:cubicBezTo>
                    <a:pt x="369661" y="860508"/>
                    <a:pt x="369031" y="863987"/>
                    <a:pt x="367110" y="866778"/>
                  </a:cubicBezTo>
                  <a:cubicBezTo>
                    <a:pt x="360515" y="876909"/>
                    <a:pt x="353538" y="886849"/>
                    <a:pt x="346274" y="896502"/>
                  </a:cubicBezTo>
                  <a:cubicBezTo>
                    <a:pt x="322476" y="928711"/>
                    <a:pt x="302692" y="962735"/>
                    <a:pt x="299347" y="1003833"/>
                  </a:cubicBezTo>
                  <a:cubicBezTo>
                    <a:pt x="297913" y="1017978"/>
                    <a:pt x="297436" y="1031741"/>
                    <a:pt x="296671" y="1045504"/>
                  </a:cubicBezTo>
                  <a:close/>
                  <a:moveTo>
                    <a:pt x="85641" y="949928"/>
                  </a:moveTo>
                  <a:lnTo>
                    <a:pt x="82487" y="949928"/>
                  </a:lnTo>
                  <a:cubicBezTo>
                    <a:pt x="79429" y="932438"/>
                    <a:pt x="76944" y="914852"/>
                    <a:pt x="72930" y="897553"/>
                  </a:cubicBezTo>
                  <a:cubicBezTo>
                    <a:pt x="68658" y="872818"/>
                    <a:pt x="72624" y="847367"/>
                    <a:pt x="84208" y="825107"/>
                  </a:cubicBezTo>
                  <a:cubicBezTo>
                    <a:pt x="98879" y="794972"/>
                    <a:pt x="116866" y="766577"/>
                    <a:pt x="137825" y="740428"/>
                  </a:cubicBezTo>
                  <a:cubicBezTo>
                    <a:pt x="142126" y="734597"/>
                    <a:pt x="146523" y="728863"/>
                    <a:pt x="150919" y="723128"/>
                  </a:cubicBezTo>
                  <a:lnTo>
                    <a:pt x="154073" y="723128"/>
                  </a:lnTo>
                  <a:lnTo>
                    <a:pt x="161910" y="756867"/>
                  </a:lnTo>
                  <a:cubicBezTo>
                    <a:pt x="147889" y="769291"/>
                    <a:pt x="134528" y="782433"/>
                    <a:pt x="121864" y="796243"/>
                  </a:cubicBezTo>
                  <a:cubicBezTo>
                    <a:pt x="103160" y="820481"/>
                    <a:pt x="92762" y="850119"/>
                    <a:pt x="92236" y="880732"/>
                  </a:cubicBezTo>
                  <a:cubicBezTo>
                    <a:pt x="90611" y="904052"/>
                    <a:pt x="87744" y="926895"/>
                    <a:pt x="85355" y="949833"/>
                  </a:cubicBezTo>
                  <a:close/>
                  <a:moveTo>
                    <a:pt x="25334" y="756484"/>
                  </a:moveTo>
                  <a:cubicBezTo>
                    <a:pt x="24502" y="755614"/>
                    <a:pt x="23737" y="754687"/>
                    <a:pt x="23040" y="753712"/>
                  </a:cubicBezTo>
                  <a:cubicBezTo>
                    <a:pt x="22896" y="753015"/>
                    <a:pt x="22896" y="752307"/>
                    <a:pt x="23040" y="751610"/>
                  </a:cubicBezTo>
                  <a:cubicBezTo>
                    <a:pt x="25142" y="728576"/>
                    <a:pt x="34222" y="708410"/>
                    <a:pt x="55057" y="697896"/>
                  </a:cubicBezTo>
                  <a:cubicBezTo>
                    <a:pt x="80194" y="685185"/>
                    <a:pt x="106955" y="675819"/>
                    <a:pt x="133716" y="664732"/>
                  </a:cubicBezTo>
                  <a:cubicBezTo>
                    <a:pt x="134958" y="670371"/>
                    <a:pt x="135914" y="675245"/>
                    <a:pt x="137061" y="680024"/>
                  </a:cubicBezTo>
                  <a:cubicBezTo>
                    <a:pt x="143464" y="705447"/>
                    <a:pt x="143464" y="705638"/>
                    <a:pt x="116608" y="709366"/>
                  </a:cubicBezTo>
                  <a:lnTo>
                    <a:pt x="112307" y="709843"/>
                  </a:lnTo>
                  <a:cubicBezTo>
                    <a:pt x="76371" y="713189"/>
                    <a:pt x="45882" y="725518"/>
                    <a:pt x="25334" y="756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68E1BDE-704B-45F2-BBC4-B5882BA1414F}"/>
                </a:ext>
              </a:extLst>
            </p:cNvPr>
            <p:cNvSpPr/>
            <p:nvPr/>
          </p:nvSpPr>
          <p:spPr>
            <a:xfrm>
              <a:off x="3750599" y="5068780"/>
              <a:ext cx="25256" cy="25910"/>
            </a:xfrm>
            <a:custGeom>
              <a:avLst/>
              <a:gdLst>
                <a:gd name="connsiteX0" fmla="*/ 25035 w 25256"/>
                <a:gd name="connsiteY0" fmla="*/ 12566 h 25910"/>
                <a:gd name="connsiteX1" fmla="*/ 12514 w 25256"/>
                <a:gd name="connsiteY1" fmla="*/ -241 h 25910"/>
                <a:gd name="connsiteX2" fmla="*/ -197 w 25256"/>
                <a:gd name="connsiteY2" fmla="*/ 13618 h 25910"/>
                <a:gd name="connsiteX3" fmla="*/ 11645 w 25256"/>
                <a:gd name="connsiteY3" fmla="*/ 25669 h 25910"/>
                <a:gd name="connsiteX4" fmla="*/ 12228 w 25256"/>
                <a:gd name="connsiteY4" fmla="*/ 25660 h 25910"/>
                <a:gd name="connsiteX5" fmla="*/ 25044 w 25256"/>
                <a:gd name="connsiteY5" fmla="*/ 13646 h 25910"/>
                <a:gd name="connsiteX6" fmla="*/ 25035 w 25256"/>
                <a:gd name="connsiteY6" fmla="*/ 12566 h 2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56" h="25910">
                  <a:moveTo>
                    <a:pt x="25035" y="12566"/>
                  </a:moveTo>
                  <a:cubicBezTo>
                    <a:pt x="24891" y="5666"/>
                    <a:pt x="19415" y="55"/>
                    <a:pt x="12514" y="-241"/>
                  </a:cubicBezTo>
                  <a:cubicBezTo>
                    <a:pt x="5193" y="122"/>
                    <a:pt x="-465" y="6297"/>
                    <a:pt x="-197" y="13618"/>
                  </a:cubicBezTo>
                  <a:cubicBezTo>
                    <a:pt x="-254" y="20212"/>
                    <a:pt x="5050" y="25612"/>
                    <a:pt x="11645" y="25669"/>
                  </a:cubicBezTo>
                  <a:cubicBezTo>
                    <a:pt x="11836" y="25669"/>
                    <a:pt x="12036" y="25669"/>
                    <a:pt x="12228" y="25660"/>
                  </a:cubicBezTo>
                  <a:cubicBezTo>
                    <a:pt x="19090" y="25880"/>
                    <a:pt x="24824" y="20499"/>
                    <a:pt x="25044" y="13646"/>
                  </a:cubicBezTo>
                  <a:cubicBezTo>
                    <a:pt x="25054" y="13283"/>
                    <a:pt x="25054" y="12930"/>
                    <a:pt x="25035" y="12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7F0A76D-821C-4E5F-A69E-E8D2E269EC2F}"/>
                </a:ext>
              </a:extLst>
            </p:cNvPr>
            <p:cNvSpPr/>
            <p:nvPr/>
          </p:nvSpPr>
          <p:spPr>
            <a:xfrm>
              <a:off x="4099144" y="5032432"/>
              <a:ext cx="22294" cy="19909"/>
            </a:xfrm>
            <a:custGeom>
              <a:avLst/>
              <a:gdLst>
                <a:gd name="connsiteX0" fmla="*/ 21610 w 22294"/>
                <a:gd name="connsiteY0" fmla="*/ 7435 h 19909"/>
                <a:gd name="connsiteX1" fmla="*/ 9377 w 22294"/>
                <a:gd name="connsiteY1" fmla="*/ -211 h 19909"/>
                <a:gd name="connsiteX2" fmla="*/ -181 w 22294"/>
                <a:gd name="connsiteY2" fmla="*/ 10111 h 19909"/>
                <a:gd name="connsiteX3" fmla="*/ 9377 w 22294"/>
                <a:gd name="connsiteY3" fmla="*/ 19669 h 19909"/>
                <a:gd name="connsiteX4" fmla="*/ 22088 w 22294"/>
                <a:gd name="connsiteY4" fmla="*/ 12596 h 19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4" h="19909">
                  <a:moveTo>
                    <a:pt x="21610" y="7435"/>
                  </a:moveTo>
                  <a:cubicBezTo>
                    <a:pt x="17501" y="4663"/>
                    <a:pt x="13009" y="-689"/>
                    <a:pt x="9377" y="-211"/>
                  </a:cubicBezTo>
                  <a:cubicBezTo>
                    <a:pt x="4694" y="1461"/>
                    <a:pt x="1129" y="5313"/>
                    <a:pt x="-181" y="10111"/>
                  </a:cubicBezTo>
                  <a:cubicBezTo>
                    <a:pt x="-658" y="12883"/>
                    <a:pt x="5649" y="19669"/>
                    <a:pt x="9377" y="19669"/>
                  </a:cubicBezTo>
                  <a:cubicBezTo>
                    <a:pt x="13104" y="19669"/>
                    <a:pt x="17788" y="15177"/>
                    <a:pt x="22088" y="125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267B92A-7057-408E-AFB1-CCC121255003}"/>
              </a:ext>
            </a:extLst>
          </p:cNvPr>
          <p:cNvGrpSpPr>
            <a:grpSpLocks noChangeAspect="1"/>
          </p:cNvGrpSpPr>
          <p:nvPr/>
        </p:nvGrpSpPr>
        <p:grpSpPr>
          <a:xfrm>
            <a:off x="5737174" y="5984235"/>
            <a:ext cx="691883" cy="720000"/>
            <a:chOff x="5546435" y="4719293"/>
            <a:chExt cx="1041750" cy="1084085"/>
          </a:xfrm>
          <a:solidFill>
            <a:srgbClr val="C5B6A3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0E43C8F-2734-4DC8-BEA1-5F3A8200C6D1}"/>
                </a:ext>
              </a:extLst>
            </p:cNvPr>
            <p:cNvSpPr/>
            <p:nvPr/>
          </p:nvSpPr>
          <p:spPr>
            <a:xfrm>
              <a:off x="5546435" y="4719293"/>
              <a:ext cx="1041750" cy="1084085"/>
            </a:xfrm>
            <a:custGeom>
              <a:avLst/>
              <a:gdLst>
                <a:gd name="connsiteX0" fmla="*/ 339058 w 1041750"/>
                <a:gd name="connsiteY0" fmla="*/ 662829 h 1084085"/>
                <a:gd name="connsiteX1" fmla="*/ 276647 w 1041750"/>
                <a:gd name="connsiteY1" fmla="*/ 548139 h 1084085"/>
                <a:gd name="connsiteX2" fmla="*/ 209744 w 1041750"/>
                <a:gd name="connsiteY2" fmla="*/ 313311 h 1084085"/>
                <a:gd name="connsiteX3" fmla="*/ 205156 w 1041750"/>
                <a:gd name="connsiteY3" fmla="*/ 169374 h 1084085"/>
                <a:gd name="connsiteX4" fmla="*/ 205156 w 1041750"/>
                <a:gd name="connsiteY4" fmla="*/ 161728 h 1084085"/>
                <a:gd name="connsiteX5" fmla="*/ 195121 w 1041750"/>
                <a:gd name="connsiteY5" fmla="*/ 147487 h 1084085"/>
                <a:gd name="connsiteX6" fmla="*/ 180689 w 1041750"/>
                <a:gd name="connsiteY6" fmla="*/ 155229 h 1084085"/>
                <a:gd name="connsiteX7" fmla="*/ 149914 w 1041750"/>
                <a:gd name="connsiteY7" fmla="*/ 225764 h 1084085"/>
                <a:gd name="connsiteX8" fmla="*/ 123630 w 1041750"/>
                <a:gd name="connsiteY8" fmla="*/ 467664 h 1084085"/>
                <a:gd name="connsiteX9" fmla="*/ 203054 w 1041750"/>
                <a:gd name="connsiteY9" fmla="*/ 779718 h 1084085"/>
                <a:gd name="connsiteX10" fmla="*/ 226087 w 1041750"/>
                <a:gd name="connsiteY10" fmla="*/ 823682 h 1084085"/>
                <a:gd name="connsiteX11" fmla="*/ 205443 w 1041750"/>
                <a:gd name="connsiteY11" fmla="*/ 814125 h 1084085"/>
                <a:gd name="connsiteX12" fmla="*/ 131659 w 1041750"/>
                <a:gd name="connsiteY12" fmla="*/ 729636 h 1084085"/>
                <a:gd name="connsiteX13" fmla="*/ 49559 w 1041750"/>
                <a:gd name="connsiteY13" fmla="*/ 551102 h 1084085"/>
                <a:gd name="connsiteX14" fmla="*/ 43729 w 1041750"/>
                <a:gd name="connsiteY14" fmla="*/ 211714 h 1084085"/>
                <a:gd name="connsiteX15" fmla="*/ 135960 w 1041750"/>
                <a:gd name="connsiteY15" fmla="*/ 66822 h 1084085"/>
                <a:gd name="connsiteX16" fmla="*/ 241093 w 1041750"/>
                <a:gd name="connsiteY16" fmla="*/ 25342 h 1084085"/>
                <a:gd name="connsiteX17" fmla="*/ 338962 w 1041750"/>
                <a:gd name="connsiteY17" fmla="*/ 28974 h 1084085"/>
                <a:gd name="connsiteX18" fmla="*/ 476495 w 1041750"/>
                <a:gd name="connsiteY18" fmla="*/ 127703 h 1084085"/>
                <a:gd name="connsiteX19" fmla="*/ 483759 w 1041750"/>
                <a:gd name="connsiteY19" fmla="*/ 161346 h 1084085"/>
                <a:gd name="connsiteX20" fmla="*/ 561462 w 1041750"/>
                <a:gd name="connsiteY20" fmla="*/ 296394 h 1084085"/>
                <a:gd name="connsiteX21" fmla="*/ 592429 w 1041750"/>
                <a:gd name="connsiteY21" fmla="*/ 307958 h 1084085"/>
                <a:gd name="connsiteX22" fmla="*/ 610588 w 1041750"/>
                <a:gd name="connsiteY22" fmla="*/ 293431 h 1084085"/>
                <a:gd name="connsiteX23" fmla="*/ 596825 w 1041750"/>
                <a:gd name="connsiteY23" fmla="*/ 206457 h 1084085"/>
                <a:gd name="connsiteX24" fmla="*/ 521416 w 1041750"/>
                <a:gd name="connsiteY24" fmla="*/ 132291 h 1084085"/>
                <a:gd name="connsiteX25" fmla="*/ 496757 w 1041750"/>
                <a:gd name="connsiteY25" fmla="*/ 116139 h 1084085"/>
                <a:gd name="connsiteX26" fmla="*/ 266134 w 1041750"/>
                <a:gd name="connsiteY26" fmla="*/ 684 h 1084085"/>
                <a:gd name="connsiteX27" fmla="*/ 211273 w 1041750"/>
                <a:gd name="connsiteY27" fmla="*/ 4794 h 1084085"/>
                <a:gd name="connsiteX28" fmla="*/ 80526 w 1041750"/>
                <a:gd name="connsiteY28" fmla="*/ 89473 h 1084085"/>
                <a:gd name="connsiteX29" fmla="*/ 13623 w 1041750"/>
                <a:gd name="connsiteY29" fmla="*/ 240960 h 1084085"/>
                <a:gd name="connsiteX30" fmla="*/ 14866 w 1041750"/>
                <a:gd name="connsiteY30" fmla="*/ 509144 h 1084085"/>
                <a:gd name="connsiteX31" fmla="*/ 98590 w 1041750"/>
                <a:gd name="connsiteY31" fmla="*/ 720461 h 1084085"/>
                <a:gd name="connsiteX32" fmla="*/ 206781 w 1041750"/>
                <a:gd name="connsiteY32" fmla="*/ 843753 h 1084085"/>
                <a:gd name="connsiteX33" fmla="*/ 167404 w 1041750"/>
                <a:gd name="connsiteY33" fmla="*/ 899569 h 1084085"/>
                <a:gd name="connsiteX34" fmla="*/ 169507 w 1041750"/>
                <a:gd name="connsiteY34" fmla="*/ 968957 h 1084085"/>
                <a:gd name="connsiteX35" fmla="*/ 191202 w 1041750"/>
                <a:gd name="connsiteY35" fmla="*/ 1000879 h 1084085"/>
                <a:gd name="connsiteX36" fmla="*/ 253327 w 1041750"/>
                <a:gd name="connsiteY36" fmla="*/ 1036719 h 1084085"/>
                <a:gd name="connsiteX37" fmla="*/ 272442 w 1041750"/>
                <a:gd name="connsiteY37" fmla="*/ 1037675 h 1084085"/>
                <a:gd name="connsiteX38" fmla="*/ 305511 w 1041750"/>
                <a:gd name="connsiteY38" fmla="*/ 1023721 h 1084085"/>
                <a:gd name="connsiteX39" fmla="*/ 298725 w 1041750"/>
                <a:gd name="connsiteY39" fmla="*/ 983675 h 1084085"/>
                <a:gd name="connsiteX40" fmla="*/ 266803 w 1041750"/>
                <a:gd name="connsiteY40" fmla="*/ 960450 h 1084085"/>
                <a:gd name="connsiteX41" fmla="*/ 252916 w 1041750"/>
                <a:gd name="connsiteY41" fmla="*/ 929943 h 1084085"/>
                <a:gd name="connsiteX42" fmla="*/ 258296 w 1041750"/>
                <a:gd name="connsiteY42" fmla="*/ 921551 h 1084085"/>
                <a:gd name="connsiteX43" fmla="*/ 276647 w 1041750"/>
                <a:gd name="connsiteY43" fmla="*/ 903201 h 1084085"/>
                <a:gd name="connsiteX44" fmla="*/ 346417 w 1041750"/>
                <a:gd name="connsiteY44" fmla="*/ 982433 h 1084085"/>
                <a:gd name="connsiteX45" fmla="*/ 414371 w 1041750"/>
                <a:gd name="connsiteY45" fmla="*/ 1036911 h 1084085"/>
                <a:gd name="connsiteX46" fmla="*/ 497426 w 1041750"/>
                <a:gd name="connsiteY46" fmla="*/ 1065583 h 1084085"/>
                <a:gd name="connsiteX47" fmla="*/ 608198 w 1041750"/>
                <a:gd name="connsiteY47" fmla="*/ 1069406 h 1084085"/>
                <a:gd name="connsiteX48" fmla="*/ 696319 w 1041750"/>
                <a:gd name="connsiteY48" fmla="*/ 1067972 h 1084085"/>
                <a:gd name="connsiteX49" fmla="*/ 727285 w 1041750"/>
                <a:gd name="connsiteY49" fmla="*/ 1078773 h 1084085"/>
                <a:gd name="connsiteX50" fmla="*/ 754238 w 1041750"/>
                <a:gd name="connsiteY50" fmla="*/ 1080015 h 1084085"/>
                <a:gd name="connsiteX51" fmla="*/ 761884 w 1041750"/>
                <a:gd name="connsiteY51" fmla="*/ 1053158 h 1084085"/>
                <a:gd name="connsiteX52" fmla="*/ 760833 w 1041750"/>
                <a:gd name="connsiteY52" fmla="*/ 1045417 h 1084085"/>
                <a:gd name="connsiteX53" fmla="*/ 774786 w 1041750"/>
                <a:gd name="connsiteY53" fmla="*/ 1043505 h 1084085"/>
                <a:gd name="connsiteX54" fmla="*/ 789706 w 1041750"/>
                <a:gd name="connsiteY54" fmla="*/ 1027659 h 1084085"/>
                <a:gd name="connsiteX55" fmla="*/ 786064 w 1041750"/>
                <a:gd name="connsiteY55" fmla="*/ 1018178 h 1084085"/>
                <a:gd name="connsiteX56" fmla="*/ 765898 w 1041750"/>
                <a:gd name="connsiteY56" fmla="*/ 1001452 h 1084085"/>
                <a:gd name="connsiteX57" fmla="*/ 732064 w 1041750"/>
                <a:gd name="connsiteY57" fmla="*/ 980712 h 1084085"/>
                <a:gd name="connsiteX58" fmla="*/ 695650 w 1041750"/>
                <a:gd name="connsiteY58" fmla="*/ 910273 h 1084085"/>
                <a:gd name="connsiteX59" fmla="*/ 693356 w 1041750"/>
                <a:gd name="connsiteY59" fmla="*/ 848627 h 1084085"/>
                <a:gd name="connsiteX60" fmla="*/ 759590 w 1041750"/>
                <a:gd name="connsiteY60" fmla="*/ 888769 h 1084085"/>
                <a:gd name="connsiteX61" fmla="*/ 852680 w 1041750"/>
                <a:gd name="connsiteY61" fmla="*/ 964656 h 1084085"/>
                <a:gd name="connsiteX62" fmla="*/ 942330 w 1041750"/>
                <a:gd name="connsiteY62" fmla="*/ 1005371 h 1084085"/>
                <a:gd name="connsiteX63" fmla="*/ 971003 w 1041750"/>
                <a:gd name="connsiteY63" fmla="*/ 1016362 h 1084085"/>
                <a:gd name="connsiteX64" fmla="*/ 1013916 w 1041750"/>
                <a:gd name="connsiteY64" fmla="*/ 998585 h 1084085"/>
                <a:gd name="connsiteX65" fmla="*/ 1016784 w 1041750"/>
                <a:gd name="connsiteY65" fmla="*/ 997916 h 1084085"/>
                <a:gd name="connsiteX66" fmla="*/ 1039148 w 1041750"/>
                <a:gd name="connsiteY66" fmla="*/ 990174 h 1084085"/>
                <a:gd name="connsiteX67" fmla="*/ 1035994 w 1041750"/>
                <a:gd name="connsiteY67" fmla="*/ 965133 h 1084085"/>
                <a:gd name="connsiteX68" fmla="*/ 997191 w 1041750"/>
                <a:gd name="connsiteY68" fmla="*/ 938946 h 1084085"/>
                <a:gd name="connsiteX69" fmla="*/ 958960 w 1041750"/>
                <a:gd name="connsiteY69" fmla="*/ 919831 h 1084085"/>
                <a:gd name="connsiteX70" fmla="*/ 917099 w 1041750"/>
                <a:gd name="connsiteY70" fmla="*/ 875962 h 1084085"/>
                <a:gd name="connsiteX71" fmla="*/ 876670 w 1041750"/>
                <a:gd name="connsiteY71" fmla="*/ 784114 h 1084085"/>
                <a:gd name="connsiteX72" fmla="*/ 792755 w 1041750"/>
                <a:gd name="connsiteY72" fmla="*/ 659866 h 1084085"/>
                <a:gd name="connsiteX73" fmla="*/ 646620 w 1041750"/>
                <a:gd name="connsiteY73" fmla="*/ 573848 h 1084085"/>
                <a:gd name="connsiteX74" fmla="*/ 641746 w 1041750"/>
                <a:gd name="connsiteY74" fmla="*/ 571841 h 1084085"/>
                <a:gd name="connsiteX75" fmla="*/ 679307 w 1041750"/>
                <a:gd name="connsiteY75" fmla="*/ 529788 h 1084085"/>
                <a:gd name="connsiteX76" fmla="*/ 722124 w 1041750"/>
                <a:gd name="connsiteY76" fmla="*/ 502740 h 1084085"/>
                <a:gd name="connsiteX77" fmla="*/ 750223 w 1041750"/>
                <a:gd name="connsiteY77" fmla="*/ 502740 h 1084085"/>
                <a:gd name="connsiteX78" fmla="*/ 795431 w 1041750"/>
                <a:gd name="connsiteY78" fmla="*/ 530266 h 1084085"/>
                <a:gd name="connsiteX79" fmla="*/ 933059 w 1041750"/>
                <a:gd name="connsiteY79" fmla="*/ 619820 h 1084085"/>
                <a:gd name="connsiteX80" fmla="*/ 976833 w 1041750"/>
                <a:gd name="connsiteY80" fmla="*/ 651360 h 1084085"/>
                <a:gd name="connsiteX81" fmla="*/ 987442 w 1041750"/>
                <a:gd name="connsiteY81" fmla="*/ 657286 h 1084085"/>
                <a:gd name="connsiteX82" fmla="*/ 1005888 w 1041750"/>
                <a:gd name="connsiteY82" fmla="*/ 655661 h 1084085"/>
                <a:gd name="connsiteX83" fmla="*/ 1007035 w 1041750"/>
                <a:gd name="connsiteY83" fmla="*/ 637406 h 1084085"/>
                <a:gd name="connsiteX84" fmla="*/ 971003 w 1041750"/>
                <a:gd name="connsiteY84" fmla="*/ 575473 h 1084085"/>
                <a:gd name="connsiteX85" fmla="*/ 886992 w 1041750"/>
                <a:gd name="connsiteY85" fmla="*/ 407930 h 1084085"/>
                <a:gd name="connsiteX86" fmla="*/ 830698 w 1041750"/>
                <a:gd name="connsiteY86" fmla="*/ 329367 h 1084085"/>
                <a:gd name="connsiteX87" fmla="*/ 700429 w 1041750"/>
                <a:gd name="connsiteY87" fmla="*/ 317611 h 1084085"/>
                <a:gd name="connsiteX88" fmla="*/ 675961 w 1041750"/>
                <a:gd name="connsiteY88" fmla="*/ 350967 h 1084085"/>
                <a:gd name="connsiteX89" fmla="*/ 643083 w 1041750"/>
                <a:gd name="connsiteY89" fmla="*/ 417870 h 1084085"/>
                <a:gd name="connsiteX90" fmla="*/ 608676 w 1041750"/>
                <a:gd name="connsiteY90" fmla="*/ 449792 h 1084085"/>
                <a:gd name="connsiteX91" fmla="*/ 525621 w 1041750"/>
                <a:gd name="connsiteY91" fmla="*/ 490602 h 1084085"/>
                <a:gd name="connsiteX92" fmla="*/ 515203 w 1041750"/>
                <a:gd name="connsiteY92" fmla="*/ 490602 h 1084085"/>
                <a:gd name="connsiteX93" fmla="*/ 463497 w 1041750"/>
                <a:gd name="connsiteY93" fmla="*/ 457534 h 1084085"/>
                <a:gd name="connsiteX94" fmla="*/ 306753 w 1041750"/>
                <a:gd name="connsiteY94" fmla="*/ 183519 h 1084085"/>
                <a:gd name="connsiteX95" fmla="*/ 300732 w 1041750"/>
                <a:gd name="connsiteY95" fmla="*/ 152171 h 1084085"/>
                <a:gd name="connsiteX96" fmla="*/ 281617 w 1041750"/>
                <a:gd name="connsiteY96" fmla="*/ 134298 h 1084085"/>
                <a:gd name="connsiteX97" fmla="*/ 263744 w 1041750"/>
                <a:gd name="connsiteY97" fmla="*/ 153413 h 1084085"/>
                <a:gd name="connsiteX98" fmla="*/ 259921 w 1041750"/>
                <a:gd name="connsiteY98" fmla="*/ 266765 h 1084085"/>
                <a:gd name="connsiteX99" fmla="*/ 323575 w 1041750"/>
                <a:gd name="connsiteY99" fmla="*/ 503983 h 1084085"/>
                <a:gd name="connsiteX100" fmla="*/ 371362 w 1041750"/>
                <a:gd name="connsiteY100" fmla="*/ 588280 h 1084085"/>
                <a:gd name="connsiteX101" fmla="*/ 370789 w 1041750"/>
                <a:gd name="connsiteY101" fmla="*/ 614564 h 1084085"/>
                <a:gd name="connsiteX102" fmla="*/ 339058 w 1041750"/>
                <a:gd name="connsiteY102" fmla="*/ 662829 h 1084085"/>
                <a:gd name="connsiteX103" fmla="*/ 736078 w 1041750"/>
                <a:gd name="connsiteY103" fmla="*/ 1055739 h 1084085"/>
                <a:gd name="connsiteX104" fmla="*/ 706737 w 1041750"/>
                <a:gd name="connsiteY104" fmla="*/ 1045130 h 1084085"/>
                <a:gd name="connsiteX105" fmla="*/ 613360 w 1041750"/>
                <a:gd name="connsiteY105" fmla="*/ 1044270 h 1084085"/>
                <a:gd name="connsiteX106" fmla="*/ 506888 w 1041750"/>
                <a:gd name="connsiteY106" fmla="*/ 1042932 h 1084085"/>
                <a:gd name="connsiteX107" fmla="*/ 394396 w 1041750"/>
                <a:gd name="connsiteY107" fmla="*/ 993042 h 1084085"/>
                <a:gd name="connsiteX108" fmla="*/ 266420 w 1041750"/>
                <a:gd name="connsiteY108" fmla="*/ 842319 h 1084085"/>
                <a:gd name="connsiteX109" fmla="*/ 167595 w 1041750"/>
                <a:gd name="connsiteY109" fmla="*/ 600801 h 1084085"/>
                <a:gd name="connsiteX110" fmla="*/ 149818 w 1041750"/>
                <a:gd name="connsiteY110" fmla="*/ 483243 h 1084085"/>
                <a:gd name="connsiteX111" fmla="*/ 175050 w 1041750"/>
                <a:gd name="connsiteY111" fmla="*/ 227388 h 1084085"/>
                <a:gd name="connsiteX112" fmla="*/ 178969 w 1041750"/>
                <a:gd name="connsiteY112" fmla="*/ 225095 h 1084085"/>
                <a:gd name="connsiteX113" fmla="*/ 187857 w 1041750"/>
                <a:gd name="connsiteY113" fmla="*/ 323155 h 1084085"/>
                <a:gd name="connsiteX114" fmla="*/ 296813 w 1041750"/>
                <a:gd name="connsiteY114" fmla="*/ 639031 h 1084085"/>
                <a:gd name="connsiteX115" fmla="*/ 398219 w 1041750"/>
                <a:gd name="connsiteY115" fmla="*/ 774556 h 1084085"/>
                <a:gd name="connsiteX116" fmla="*/ 587554 w 1041750"/>
                <a:gd name="connsiteY116" fmla="*/ 903488 h 1084085"/>
                <a:gd name="connsiteX117" fmla="*/ 622726 w 1041750"/>
                <a:gd name="connsiteY117" fmla="*/ 924036 h 1084085"/>
                <a:gd name="connsiteX118" fmla="*/ 691158 w 1041750"/>
                <a:gd name="connsiteY118" fmla="*/ 979565 h 1084085"/>
                <a:gd name="connsiteX119" fmla="*/ 747165 w 1041750"/>
                <a:gd name="connsiteY119" fmla="*/ 1017795 h 1084085"/>
                <a:gd name="connsiteX120" fmla="*/ 728050 w 1041750"/>
                <a:gd name="connsiteY120" fmla="*/ 1032705 h 1084085"/>
                <a:gd name="connsiteX121" fmla="*/ 736078 w 1041750"/>
                <a:gd name="connsiteY121" fmla="*/ 1055739 h 1084085"/>
                <a:gd name="connsiteX122" fmla="*/ 352343 w 1041750"/>
                <a:gd name="connsiteY122" fmla="*/ 682422 h 1084085"/>
                <a:gd name="connsiteX123" fmla="*/ 368782 w 1041750"/>
                <a:gd name="connsiteY123" fmla="*/ 659962 h 1084085"/>
                <a:gd name="connsiteX124" fmla="*/ 448970 w 1041750"/>
                <a:gd name="connsiteY124" fmla="*/ 565438 h 1084085"/>
                <a:gd name="connsiteX125" fmla="*/ 599119 w 1041750"/>
                <a:gd name="connsiteY125" fmla="*/ 482479 h 1084085"/>
                <a:gd name="connsiteX126" fmla="*/ 664397 w 1041750"/>
                <a:gd name="connsiteY126" fmla="*/ 428670 h 1084085"/>
                <a:gd name="connsiteX127" fmla="*/ 697084 w 1041750"/>
                <a:gd name="connsiteY127" fmla="*/ 361289 h 1084085"/>
                <a:gd name="connsiteX128" fmla="*/ 716199 w 1041750"/>
                <a:gd name="connsiteY128" fmla="*/ 335197 h 1084085"/>
                <a:gd name="connsiteX129" fmla="*/ 815788 w 1041750"/>
                <a:gd name="connsiteY129" fmla="*/ 348482 h 1084085"/>
                <a:gd name="connsiteX130" fmla="*/ 860135 w 1041750"/>
                <a:gd name="connsiteY130" fmla="*/ 408694 h 1084085"/>
                <a:gd name="connsiteX131" fmla="*/ 868928 w 1041750"/>
                <a:gd name="connsiteY131" fmla="*/ 427809 h 1084085"/>
                <a:gd name="connsiteX132" fmla="*/ 795526 w 1041750"/>
                <a:gd name="connsiteY132" fmla="*/ 500351 h 1084085"/>
                <a:gd name="connsiteX133" fmla="*/ 757296 w 1041750"/>
                <a:gd name="connsiteY133" fmla="*/ 480376 h 1084085"/>
                <a:gd name="connsiteX134" fmla="*/ 714956 w 1041750"/>
                <a:gd name="connsiteY134" fmla="*/ 478082 h 1084085"/>
                <a:gd name="connsiteX135" fmla="*/ 646333 w 1041750"/>
                <a:gd name="connsiteY135" fmla="*/ 525870 h 1084085"/>
                <a:gd name="connsiteX136" fmla="*/ 616322 w 1041750"/>
                <a:gd name="connsiteY136" fmla="*/ 688348 h 1084085"/>
                <a:gd name="connsiteX137" fmla="*/ 647193 w 1041750"/>
                <a:gd name="connsiteY137" fmla="*/ 749229 h 1084085"/>
                <a:gd name="connsiteX138" fmla="*/ 670705 w 1041750"/>
                <a:gd name="connsiteY138" fmla="*/ 934932 h 1084085"/>
                <a:gd name="connsiteX139" fmla="*/ 529062 w 1041750"/>
                <a:gd name="connsiteY139" fmla="*/ 846716 h 1084085"/>
                <a:gd name="connsiteX140" fmla="*/ 554198 w 1041750"/>
                <a:gd name="connsiteY140" fmla="*/ 835438 h 1084085"/>
                <a:gd name="connsiteX141" fmla="*/ 560315 w 1041750"/>
                <a:gd name="connsiteY141" fmla="*/ 821580 h 1084085"/>
                <a:gd name="connsiteX142" fmla="*/ 548273 w 1041750"/>
                <a:gd name="connsiteY142" fmla="*/ 813838 h 1084085"/>
                <a:gd name="connsiteX143" fmla="*/ 536708 w 1041750"/>
                <a:gd name="connsiteY143" fmla="*/ 816992 h 1084085"/>
                <a:gd name="connsiteX144" fmla="*/ 510329 w 1041750"/>
                <a:gd name="connsiteY144" fmla="*/ 828079 h 1084085"/>
                <a:gd name="connsiteX145" fmla="*/ 498000 w 1041750"/>
                <a:gd name="connsiteY145" fmla="*/ 826932 h 1084085"/>
                <a:gd name="connsiteX146" fmla="*/ 352343 w 1041750"/>
                <a:gd name="connsiteY146" fmla="*/ 682422 h 1084085"/>
                <a:gd name="connsiteX147" fmla="*/ 987155 w 1041750"/>
                <a:gd name="connsiteY147" fmla="*/ 999732 h 1084085"/>
                <a:gd name="connsiteX148" fmla="*/ 943382 w 1041750"/>
                <a:gd name="connsiteY148" fmla="*/ 981668 h 1084085"/>
                <a:gd name="connsiteX149" fmla="*/ 871987 w 1041750"/>
                <a:gd name="connsiteY149" fmla="*/ 950224 h 1084085"/>
                <a:gd name="connsiteX150" fmla="*/ 792564 w 1041750"/>
                <a:gd name="connsiteY150" fmla="*/ 883799 h 1084085"/>
                <a:gd name="connsiteX151" fmla="*/ 700811 w 1041750"/>
                <a:gd name="connsiteY151" fmla="*/ 824925 h 1084085"/>
                <a:gd name="connsiteX152" fmla="*/ 686283 w 1041750"/>
                <a:gd name="connsiteY152" fmla="*/ 805141 h 1084085"/>
                <a:gd name="connsiteX153" fmla="*/ 646811 w 1041750"/>
                <a:gd name="connsiteY153" fmla="*/ 692649 h 1084085"/>
                <a:gd name="connsiteX154" fmla="*/ 627027 w 1041750"/>
                <a:gd name="connsiteY154" fmla="*/ 652029 h 1084085"/>
                <a:gd name="connsiteX155" fmla="*/ 630372 w 1041750"/>
                <a:gd name="connsiteY155" fmla="*/ 594684 h 1084085"/>
                <a:gd name="connsiteX156" fmla="*/ 697275 w 1041750"/>
                <a:gd name="connsiteY156" fmla="*/ 617335 h 1084085"/>
                <a:gd name="connsiteX157" fmla="*/ 852967 w 1041750"/>
                <a:gd name="connsiteY157" fmla="*/ 791473 h 1084085"/>
                <a:gd name="connsiteX158" fmla="*/ 894925 w 1041750"/>
                <a:gd name="connsiteY158" fmla="*/ 886188 h 1084085"/>
                <a:gd name="connsiteX159" fmla="*/ 946440 w 1041750"/>
                <a:gd name="connsiteY159" fmla="*/ 940379 h 1084085"/>
                <a:gd name="connsiteX160" fmla="*/ 986773 w 1041750"/>
                <a:gd name="connsiteY160" fmla="*/ 960450 h 1084085"/>
                <a:gd name="connsiteX161" fmla="*/ 1005410 w 1041750"/>
                <a:gd name="connsiteY161" fmla="*/ 971441 h 1084085"/>
                <a:gd name="connsiteX162" fmla="*/ 987155 w 1041750"/>
                <a:gd name="connsiteY162" fmla="*/ 999732 h 1084085"/>
                <a:gd name="connsiteX163" fmla="*/ 395734 w 1041750"/>
                <a:gd name="connsiteY163" fmla="*/ 584457 h 1084085"/>
                <a:gd name="connsiteX164" fmla="*/ 283337 w 1041750"/>
                <a:gd name="connsiteY164" fmla="*/ 199767 h 1084085"/>
                <a:gd name="connsiteX165" fmla="*/ 492361 w 1041750"/>
                <a:gd name="connsiteY165" fmla="*/ 508475 h 1084085"/>
                <a:gd name="connsiteX166" fmla="*/ 395734 w 1041750"/>
                <a:gd name="connsiteY166" fmla="*/ 584457 h 1084085"/>
                <a:gd name="connsiteX167" fmla="*/ 959152 w 1041750"/>
                <a:gd name="connsiteY167" fmla="*/ 608256 h 1084085"/>
                <a:gd name="connsiteX168" fmla="*/ 948065 w 1041750"/>
                <a:gd name="connsiteY168" fmla="*/ 601183 h 1084085"/>
                <a:gd name="connsiteX169" fmla="*/ 825442 w 1041750"/>
                <a:gd name="connsiteY169" fmla="*/ 522907 h 1084085"/>
                <a:gd name="connsiteX170" fmla="*/ 819965 w 1041750"/>
                <a:gd name="connsiteY170" fmla="*/ 504509 h 1084085"/>
                <a:gd name="connsiteX171" fmla="*/ 819994 w 1041750"/>
                <a:gd name="connsiteY171" fmla="*/ 504461 h 1084085"/>
                <a:gd name="connsiteX172" fmla="*/ 879824 w 1041750"/>
                <a:gd name="connsiteY172" fmla="*/ 449792 h 1084085"/>
                <a:gd name="connsiteX173" fmla="*/ 959152 w 1041750"/>
                <a:gd name="connsiteY173" fmla="*/ 608256 h 1084085"/>
                <a:gd name="connsiteX174" fmla="*/ 238799 w 1041750"/>
                <a:gd name="connsiteY174" fmla="*/ 843084 h 1084085"/>
                <a:gd name="connsiteX175" fmla="*/ 263744 w 1041750"/>
                <a:gd name="connsiteY175" fmla="*/ 882365 h 1084085"/>
                <a:gd name="connsiteX176" fmla="*/ 240710 w 1041750"/>
                <a:gd name="connsiteY176" fmla="*/ 903583 h 1084085"/>
                <a:gd name="connsiteX177" fmla="*/ 240032 w 1041750"/>
                <a:gd name="connsiteY177" fmla="*/ 971164 h 1084085"/>
                <a:gd name="connsiteX178" fmla="*/ 254760 w 1041750"/>
                <a:gd name="connsiteY178" fmla="*/ 981381 h 1084085"/>
                <a:gd name="connsiteX179" fmla="*/ 280374 w 1041750"/>
                <a:gd name="connsiteY179" fmla="*/ 1000019 h 1084085"/>
                <a:gd name="connsiteX180" fmla="*/ 282764 w 1041750"/>
                <a:gd name="connsiteY180" fmla="*/ 1011296 h 1084085"/>
                <a:gd name="connsiteX181" fmla="*/ 273206 w 1041750"/>
                <a:gd name="connsiteY181" fmla="*/ 1013973 h 1084085"/>
                <a:gd name="connsiteX182" fmla="*/ 249025 w 1041750"/>
                <a:gd name="connsiteY182" fmla="*/ 1012061 h 1084085"/>
                <a:gd name="connsiteX183" fmla="*/ 214427 w 1041750"/>
                <a:gd name="connsiteY183" fmla="*/ 992946 h 1084085"/>
                <a:gd name="connsiteX184" fmla="*/ 184130 w 1041750"/>
                <a:gd name="connsiteY184" fmla="*/ 948312 h 1084085"/>
                <a:gd name="connsiteX185" fmla="*/ 181549 w 1041750"/>
                <a:gd name="connsiteY185" fmla="*/ 923367 h 1084085"/>
                <a:gd name="connsiteX186" fmla="*/ 238799 w 1041750"/>
                <a:gd name="connsiteY186" fmla="*/ 843084 h 1084085"/>
                <a:gd name="connsiteX187" fmla="*/ 509564 w 1041750"/>
                <a:gd name="connsiteY187" fmla="*/ 154942 h 1084085"/>
                <a:gd name="connsiteX188" fmla="*/ 553912 w 1041750"/>
                <a:gd name="connsiteY188" fmla="*/ 175013 h 1084085"/>
                <a:gd name="connsiteX189" fmla="*/ 575034 w 1041750"/>
                <a:gd name="connsiteY189" fmla="*/ 221367 h 1084085"/>
                <a:gd name="connsiteX190" fmla="*/ 581342 w 1041750"/>
                <a:gd name="connsiteY190" fmla="*/ 276705 h 1084085"/>
                <a:gd name="connsiteX191" fmla="*/ 509564 w 1041750"/>
                <a:gd name="connsiteY191" fmla="*/ 154847 h 108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041750" h="1084085">
                  <a:moveTo>
                    <a:pt x="339058" y="662829"/>
                  </a:moveTo>
                  <a:cubicBezTo>
                    <a:pt x="316091" y="625822"/>
                    <a:pt x="295255" y="587525"/>
                    <a:pt x="276647" y="548139"/>
                  </a:cubicBezTo>
                  <a:cubicBezTo>
                    <a:pt x="242718" y="473112"/>
                    <a:pt x="224750" y="393785"/>
                    <a:pt x="209744" y="313311"/>
                  </a:cubicBezTo>
                  <a:cubicBezTo>
                    <a:pt x="201200" y="265810"/>
                    <a:pt x="199651" y="217324"/>
                    <a:pt x="205156" y="169374"/>
                  </a:cubicBezTo>
                  <a:cubicBezTo>
                    <a:pt x="205396" y="166832"/>
                    <a:pt x="205396" y="164271"/>
                    <a:pt x="205156" y="161728"/>
                  </a:cubicBezTo>
                  <a:cubicBezTo>
                    <a:pt x="205663" y="155191"/>
                    <a:pt x="201448" y="149208"/>
                    <a:pt x="195121" y="147487"/>
                  </a:cubicBezTo>
                  <a:cubicBezTo>
                    <a:pt x="189071" y="146216"/>
                    <a:pt x="182973" y="149485"/>
                    <a:pt x="180689" y="155229"/>
                  </a:cubicBezTo>
                  <a:cubicBezTo>
                    <a:pt x="168064" y="177632"/>
                    <a:pt x="157751" y="201268"/>
                    <a:pt x="149914" y="225764"/>
                  </a:cubicBezTo>
                  <a:cubicBezTo>
                    <a:pt x="125274" y="303877"/>
                    <a:pt x="116348" y="386091"/>
                    <a:pt x="123630" y="467664"/>
                  </a:cubicBezTo>
                  <a:cubicBezTo>
                    <a:pt x="130369" y="575731"/>
                    <a:pt x="157311" y="681581"/>
                    <a:pt x="203054" y="779718"/>
                  </a:cubicBezTo>
                  <a:cubicBezTo>
                    <a:pt x="209935" y="794149"/>
                    <a:pt x="217868" y="808390"/>
                    <a:pt x="226087" y="823682"/>
                  </a:cubicBezTo>
                  <a:cubicBezTo>
                    <a:pt x="218241" y="823233"/>
                    <a:pt x="210862" y="819811"/>
                    <a:pt x="205443" y="814125"/>
                  </a:cubicBezTo>
                  <a:cubicBezTo>
                    <a:pt x="177162" y="789409"/>
                    <a:pt x="152341" y="760985"/>
                    <a:pt x="131659" y="729636"/>
                  </a:cubicBezTo>
                  <a:cubicBezTo>
                    <a:pt x="93429" y="675063"/>
                    <a:pt x="69726" y="613894"/>
                    <a:pt x="49559" y="551102"/>
                  </a:cubicBezTo>
                  <a:cubicBezTo>
                    <a:pt x="13432" y="438610"/>
                    <a:pt x="14101" y="325353"/>
                    <a:pt x="43729" y="211714"/>
                  </a:cubicBezTo>
                  <a:cubicBezTo>
                    <a:pt x="58008" y="154722"/>
                    <a:pt x="90370" y="103886"/>
                    <a:pt x="135960" y="66822"/>
                  </a:cubicBezTo>
                  <a:cubicBezTo>
                    <a:pt x="165330" y="41552"/>
                    <a:pt x="202375" y="26938"/>
                    <a:pt x="241093" y="25342"/>
                  </a:cubicBezTo>
                  <a:cubicBezTo>
                    <a:pt x="273875" y="24195"/>
                    <a:pt x="306562" y="21328"/>
                    <a:pt x="338962" y="28974"/>
                  </a:cubicBezTo>
                  <a:cubicBezTo>
                    <a:pt x="398410" y="42928"/>
                    <a:pt x="441324" y="79725"/>
                    <a:pt x="476495" y="127703"/>
                  </a:cubicBezTo>
                  <a:cubicBezTo>
                    <a:pt x="483816" y="137270"/>
                    <a:pt x="486483" y="149609"/>
                    <a:pt x="483759" y="161346"/>
                  </a:cubicBezTo>
                  <a:cubicBezTo>
                    <a:pt x="472672" y="224425"/>
                    <a:pt x="501536" y="273934"/>
                    <a:pt x="561462" y="296394"/>
                  </a:cubicBezTo>
                  <a:cubicBezTo>
                    <a:pt x="571784" y="300217"/>
                    <a:pt x="582106" y="304231"/>
                    <a:pt x="592429" y="307958"/>
                  </a:cubicBezTo>
                  <a:cubicBezTo>
                    <a:pt x="604280" y="312259"/>
                    <a:pt x="613360" y="305664"/>
                    <a:pt x="610588" y="293431"/>
                  </a:cubicBezTo>
                  <a:cubicBezTo>
                    <a:pt x="604089" y="264758"/>
                    <a:pt x="603611" y="235034"/>
                    <a:pt x="596825" y="206457"/>
                  </a:cubicBezTo>
                  <a:cubicBezTo>
                    <a:pt x="589466" y="175491"/>
                    <a:pt x="565859" y="138217"/>
                    <a:pt x="521416" y="132291"/>
                  </a:cubicBezTo>
                  <a:cubicBezTo>
                    <a:pt x="511180" y="130905"/>
                    <a:pt x="502119" y="124970"/>
                    <a:pt x="496757" y="116139"/>
                  </a:cubicBezTo>
                  <a:cubicBezTo>
                    <a:pt x="440846" y="36238"/>
                    <a:pt x="366392" y="-7249"/>
                    <a:pt x="266134" y="684"/>
                  </a:cubicBezTo>
                  <a:cubicBezTo>
                    <a:pt x="247774" y="808"/>
                    <a:pt x="229442" y="2184"/>
                    <a:pt x="211273" y="4794"/>
                  </a:cubicBezTo>
                  <a:cubicBezTo>
                    <a:pt x="157178" y="16741"/>
                    <a:pt x="115698" y="47325"/>
                    <a:pt x="80526" y="89473"/>
                  </a:cubicBezTo>
                  <a:cubicBezTo>
                    <a:pt x="43921" y="133820"/>
                    <a:pt x="24423" y="185048"/>
                    <a:pt x="13623" y="240960"/>
                  </a:cubicBezTo>
                  <a:cubicBezTo>
                    <a:pt x="-5415" y="329386"/>
                    <a:pt x="-4995" y="420899"/>
                    <a:pt x="14866" y="509144"/>
                  </a:cubicBezTo>
                  <a:cubicBezTo>
                    <a:pt x="31228" y="583626"/>
                    <a:pt x="59499" y="654982"/>
                    <a:pt x="98590" y="720461"/>
                  </a:cubicBezTo>
                  <a:cubicBezTo>
                    <a:pt x="127262" y="767197"/>
                    <a:pt x="160523" y="810971"/>
                    <a:pt x="206781" y="843753"/>
                  </a:cubicBezTo>
                  <a:cubicBezTo>
                    <a:pt x="192550" y="861549"/>
                    <a:pt x="179399" y="880186"/>
                    <a:pt x="167404" y="899569"/>
                  </a:cubicBezTo>
                  <a:cubicBezTo>
                    <a:pt x="153163" y="923463"/>
                    <a:pt x="150774" y="946114"/>
                    <a:pt x="169507" y="968957"/>
                  </a:cubicBezTo>
                  <a:cubicBezTo>
                    <a:pt x="177516" y="979049"/>
                    <a:pt x="184770" y="989716"/>
                    <a:pt x="191202" y="1000879"/>
                  </a:cubicBezTo>
                  <a:cubicBezTo>
                    <a:pt x="204134" y="1022957"/>
                    <a:pt x="227741" y="1036576"/>
                    <a:pt x="253327" y="1036719"/>
                  </a:cubicBezTo>
                  <a:cubicBezTo>
                    <a:pt x="259539" y="1036719"/>
                    <a:pt x="265847" y="1036719"/>
                    <a:pt x="272442" y="1037675"/>
                  </a:cubicBezTo>
                  <a:cubicBezTo>
                    <a:pt x="286013" y="1039013"/>
                    <a:pt x="298438" y="1037675"/>
                    <a:pt x="305511" y="1023721"/>
                  </a:cubicBezTo>
                  <a:cubicBezTo>
                    <a:pt x="311570" y="1010226"/>
                    <a:pt x="308884" y="994418"/>
                    <a:pt x="298725" y="983675"/>
                  </a:cubicBezTo>
                  <a:cubicBezTo>
                    <a:pt x="289722" y="973907"/>
                    <a:pt x="278874" y="966013"/>
                    <a:pt x="266803" y="960450"/>
                  </a:cubicBezTo>
                  <a:cubicBezTo>
                    <a:pt x="254540" y="955863"/>
                    <a:pt x="248328" y="942195"/>
                    <a:pt x="252916" y="929943"/>
                  </a:cubicBezTo>
                  <a:cubicBezTo>
                    <a:pt x="254101" y="926798"/>
                    <a:pt x="255926" y="923931"/>
                    <a:pt x="258296" y="921551"/>
                  </a:cubicBezTo>
                  <a:cubicBezTo>
                    <a:pt x="263744" y="915148"/>
                    <a:pt x="270243" y="909604"/>
                    <a:pt x="276647" y="903201"/>
                  </a:cubicBezTo>
                  <a:cubicBezTo>
                    <a:pt x="297865" y="931338"/>
                    <a:pt x="321195" y="957822"/>
                    <a:pt x="346417" y="982433"/>
                  </a:cubicBezTo>
                  <a:cubicBezTo>
                    <a:pt x="367157" y="1002857"/>
                    <a:pt x="389923" y="1021112"/>
                    <a:pt x="414371" y="1036911"/>
                  </a:cubicBezTo>
                  <a:cubicBezTo>
                    <a:pt x="439412" y="1053254"/>
                    <a:pt x="469136" y="1057650"/>
                    <a:pt x="497426" y="1065583"/>
                  </a:cubicBezTo>
                  <a:cubicBezTo>
                    <a:pt x="533936" y="1075141"/>
                    <a:pt x="571115" y="1072847"/>
                    <a:pt x="608198" y="1069406"/>
                  </a:cubicBezTo>
                  <a:cubicBezTo>
                    <a:pt x="637416" y="1065487"/>
                    <a:pt x="666987" y="1065010"/>
                    <a:pt x="696319" y="1067972"/>
                  </a:cubicBezTo>
                  <a:cubicBezTo>
                    <a:pt x="707167" y="1069817"/>
                    <a:pt x="717642" y="1073468"/>
                    <a:pt x="727285" y="1078773"/>
                  </a:cubicBezTo>
                  <a:cubicBezTo>
                    <a:pt x="735983" y="1083265"/>
                    <a:pt x="745063" y="1086896"/>
                    <a:pt x="754238" y="1080015"/>
                  </a:cubicBezTo>
                  <a:cubicBezTo>
                    <a:pt x="762352" y="1073669"/>
                    <a:pt x="765439" y="1062821"/>
                    <a:pt x="761884" y="1053158"/>
                  </a:cubicBezTo>
                  <a:cubicBezTo>
                    <a:pt x="761310" y="1050673"/>
                    <a:pt x="761215" y="1047997"/>
                    <a:pt x="760833" y="1045417"/>
                  </a:cubicBezTo>
                  <a:cubicBezTo>
                    <a:pt x="765325" y="1042549"/>
                    <a:pt x="770390" y="1044365"/>
                    <a:pt x="774786" y="1043505"/>
                  </a:cubicBezTo>
                  <a:cubicBezTo>
                    <a:pt x="783283" y="1043247"/>
                    <a:pt x="789964" y="1036155"/>
                    <a:pt x="789706" y="1027659"/>
                  </a:cubicBezTo>
                  <a:cubicBezTo>
                    <a:pt x="789601" y="1024180"/>
                    <a:pt x="788320" y="1020835"/>
                    <a:pt x="786064" y="1018178"/>
                  </a:cubicBezTo>
                  <a:cubicBezTo>
                    <a:pt x="780856" y="1011000"/>
                    <a:pt x="773917" y="1005247"/>
                    <a:pt x="765898" y="1001452"/>
                  </a:cubicBezTo>
                  <a:cubicBezTo>
                    <a:pt x="754429" y="994953"/>
                    <a:pt x="742960" y="988263"/>
                    <a:pt x="732064" y="980712"/>
                  </a:cubicBezTo>
                  <a:cubicBezTo>
                    <a:pt x="708667" y="965019"/>
                    <a:pt x="694933" y="938439"/>
                    <a:pt x="695650" y="910273"/>
                  </a:cubicBezTo>
                  <a:cubicBezTo>
                    <a:pt x="695077" y="890202"/>
                    <a:pt x="692305" y="870132"/>
                    <a:pt x="693356" y="848627"/>
                  </a:cubicBezTo>
                  <a:cubicBezTo>
                    <a:pt x="716638" y="859915"/>
                    <a:pt x="738812" y="873353"/>
                    <a:pt x="759590" y="888769"/>
                  </a:cubicBezTo>
                  <a:cubicBezTo>
                    <a:pt x="792238" y="912003"/>
                    <a:pt x="823339" y="937359"/>
                    <a:pt x="852680" y="964656"/>
                  </a:cubicBezTo>
                  <a:cubicBezTo>
                    <a:pt x="877091" y="987986"/>
                    <a:pt x="908697" y="1002331"/>
                    <a:pt x="942330" y="1005371"/>
                  </a:cubicBezTo>
                  <a:cubicBezTo>
                    <a:pt x="952643" y="1006623"/>
                    <a:pt x="962497" y="1010398"/>
                    <a:pt x="971003" y="1016362"/>
                  </a:cubicBezTo>
                  <a:cubicBezTo>
                    <a:pt x="994132" y="1032132"/>
                    <a:pt x="1009233" y="1025919"/>
                    <a:pt x="1013916" y="998585"/>
                  </a:cubicBezTo>
                  <a:cubicBezTo>
                    <a:pt x="1014834" y="998212"/>
                    <a:pt x="1015799" y="997992"/>
                    <a:pt x="1016784" y="997916"/>
                  </a:cubicBezTo>
                  <a:cubicBezTo>
                    <a:pt x="1025576" y="999063"/>
                    <a:pt x="1034274" y="998967"/>
                    <a:pt x="1039148" y="990174"/>
                  </a:cubicBezTo>
                  <a:cubicBezTo>
                    <a:pt x="1043048" y="981926"/>
                    <a:pt x="1041815" y="972158"/>
                    <a:pt x="1035994" y="965133"/>
                  </a:cubicBezTo>
                  <a:cubicBezTo>
                    <a:pt x="1026437" y="951180"/>
                    <a:pt x="1011336" y="946018"/>
                    <a:pt x="997191" y="938946"/>
                  </a:cubicBezTo>
                  <a:cubicBezTo>
                    <a:pt x="983046" y="931873"/>
                    <a:pt x="971576" y="926426"/>
                    <a:pt x="958960" y="919831"/>
                  </a:cubicBezTo>
                  <a:cubicBezTo>
                    <a:pt x="940686" y="910044"/>
                    <a:pt x="926025" y="894676"/>
                    <a:pt x="917099" y="875962"/>
                  </a:cubicBezTo>
                  <a:cubicBezTo>
                    <a:pt x="901902" y="846047"/>
                    <a:pt x="888426" y="815272"/>
                    <a:pt x="876670" y="784114"/>
                  </a:cubicBezTo>
                  <a:cubicBezTo>
                    <a:pt x="857163" y="737569"/>
                    <a:pt x="828643" y="695344"/>
                    <a:pt x="792755" y="659866"/>
                  </a:cubicBezTo>
                  <a:cubicBezTo>
                    <a:pt x="752326" y="617813"/>
                    <a:pt x="704921" y="586369"/>
                    <a:pt x="646620" y="573848"/>
                  </a:cubicBezTo>
                  <a:cubicBezTo>
                    <a:pt x="644938" y="573332"/>
                    <a:pt x="643303" y="572663"/>
                    <a:pt x="641746" y="571841"/>
                  </a:cubicBezTo>
                  <a:cubicBezTo>
                    <a:pt x="649200" y="552726"/>
                    <a:pt x="664875" y="541831"/>
                    <a:pt x="679307" y="529788"/>
                  </a:cubicBezTo>
                  <a:cubicBezTo>
                    <a:pt x="692993" y="519877"/>
                    <a:pt x="707291" y="510836"/>
                    <a:pt x="722124" y="502740"/>
                  </a:cubicBezTo>
                  <a:cubicBezTo>
                    <a:pt x="730697" y="497293"/>
                    <a:pt x="741650" y="497293"/>
                    <a:pt x="750223" y="502740"/>
                  </a:cubicBezTo>
                  <a:cubicBezTo>
                    <a:pt x="766079" y="510559"/>
                    <a:pt x="781209" y="519772"/>
                    <a:pt x="795431" y="530266"/>
                  </a:cubicBezTo>
                  <a:cubicBezTo>
                    <a:pt x="839243" y="563182"/>
                    <a:pt x="885215" y="593107"/>
                    <a:pt x="933059" y="619820"/>
                  </a:cubicBezTo>
                  <a:cubicBezTo>
                    <a:pt x="948734" y="628709"/>
                    <a:pt x="960968" y="642663"/>
                    <a:pt x="976833" y="651360"/>
                  </a:cubicBezTo>
                  <a:cubicBezTo>
                    <a:pt x="980369" y="653271"/>
                    <a:pt x="983810" y="655565"/>
                    <a:pt x="987442" y="657286"/>
                  </a:cubicBezTo>
                  <a:cubicBezTo>
                    <a:pt x="993253" y="660984"/>
                    <a:pt x="1000813" y="660315"/>
                    <a:pt x="1005888" y="655661"/>
                  </a:cubicBezTo>
                  <a:cubicBezTo>
                    <a:pt x="1010887" y="650767"/>
                    <a:pt x="1011384" y="642892"/>
                    <a:pt x="1007035" y="637406"/>
                  </a:cubicBezTo>
                  <a:cubicBezTo>
                    <a:pt x="995279" y="616666"/>
                    <a:pt x="982281" y="596595"/>
                    <a:pt x="971003" y="575473"/>
                  </a:cubicBezTo>
                  <a:cubicBezTo>
                    <a:pt x="941470" y="520422"/>
                    <a:pt x="913658" y="464319"/>
                    <a:pt x="886992" y="407930"/>
                  </a:cubicBezTo>
                  <a:cubicBezTo>
                    <a:pt x="872971" y="378646"/>
                    <a:pt x="853923" y="352057"/>
                    <a:pt x="830698" y="329367"/>
                  </a:cubicBezTo>
                  <a:cubicBezTo>
                    <a:pt x="801356" y="300695"/>
                    <a:pt x="736556" y="287792"/>
                    <a:pt x="700429" y="317611"/>
                  </a:cubicBezTo>
                  <a:cubicBezTo>
                    <a:pt x="689619" y="326519"/>
                    <a:pt x="681209" y="337988"/>
                    <a:pt x="675961" y="350967"/>
                  </a:cubicBezTo>
                  <a:cubicBezTo>
                    <a:pt x="666968" y="374182"/>
                    <a:pt x="655967" y="396566"/>
                    <a:pt x="643083" y="417870"/>
                  </a:cubicBezTo>
                  <a:cubicBezTo>
                    <a:pt x="634702" y="431422"/>
                    <a:pt x="622812" y="442452"/>
                    <a:pt x="608676" y="449792"/>
                  </a:cubicBezTo>
                  <a:cubicBezTo>
                    <a:pt x="581246" y="463842"/>
                    <a:pt x="553338" y="477031"/>
                    <a:pt x="525621" y="490602"/>
                  </a:cubicBezTo>
                  <a:cubicBezTo>
                    <a:pt x="522305" y="492074"/>
                    <a:pt x="518520" y="492074"/>
                    <a:pt x="515203" y="490602"/>
                  </a:cubicBezTo>
                  <a:cubicBezTo>
                    <a:pt x="495897" y="483214"/>
                    <a:pt x="478302" y="471956"/>
                    <a:pt x="463497" y="457534"/>
                  </a:cubicBezTo>
                  <a:cubicBezTo>
                    <a:pt x="377479" y="385470"/>
                    <a:pt x="328736" y="292188"/>
                    <a:pt x="306753" y="183519"/>
                  </a:cubicBezTo>
                  <a:cubicBezTo>
                    <a:pt x="304651" y="173102"/>
                    <a:pt x="303313" y="162493"/>
                    <a:pt x="300732" y="152171"/>
                  </a:cubicBezTo>
                  <a:cubicBezTo>
                    <a:pt x="298151" y="141849"/>
                    <a:pt x="293086" y="133916"/>
                    <a:pt x="281617" y="134298"/>
                  </a:cubicBezTo>
                  <a:cubicBezTo>
                    <a:pt x="270148" y="134680"/>
                    <a:pt x="265178" y="143856"/>
                    <a:pt x="263744" y="153413"/>
                  </a:cubicBezTo>
                  <a:cubicBezTo>
                    <a:pt x="258459" y="190955"/>
                    <a:pt x="257178" y="228956"/>
                    <a:pt x="259921" y="266765"/>
                  </a:cubicBezTo>
                  <a:cubicBezTo>
                    <a:pt x="266487" y="349056"/>
                    <a:pt x="288059" y="429453"/>
                    <a:pt x="323575" y="503983"/>
                  </a:cubicBezTo>
                  <a:cubicBezTo>
                    <a:pt x="336716" y="533573"/>
                    <a:pt x="352715" y="561806"/>
                    <a:pt x="371362" y="588280"/>
                  </a:cubicBezTo>
                  <a:cubicBezTo>
                    <a:pt x="378244" y="597838"/>
                    <a:pt x="379964" y="604910"/>
                    <a:pt x="370789" y="614564"/>
                  </a:cubicBezTo>
                  <a:cubicBezTo>
                    <a:pt x="357599" y="628135"/>
                    <a:pt x="350145" y="645339"/>
                    <a:pt x="339058" y="662829"/>
                  </a:cubicBezTo>
                  <a:close/>
                  <a:moveTo>
                    <a:pt x="736078" y="1055739"/>
                  </a:moveTo>
                  <a:cubicBezTo>
                    <a:pt x="726664" y="1051256"/>
                    <a:pt x="716839" y="1047711"/>
                    <a:pt x="706737" y="1045130"/>
                  </a:cubicBezTo>
                  <a:cubicBezTo>
                    <a:pt x="675809" y="1040399"/>
                    <a:pt x="644364" y="1040112"/>
                    <a:pt x="613360" y="1044270"/>
                  </a:cubicBezTo>
                  <a:cubicBezTo>
                    <a:pt x="577805" y="1047519"/>
                    <a:pt x="542251" y="1051151"/>
                    <a:pt x="506888" y="1042932"/>
                  </a:cubicBezTo>
                  <a:cubicBezTo>
                    <a:pt x="466173" y="1033374"/>
                    <a:pt x="427561" y="1021236"/>
                    <a:pt x="394396" y="993042"/>
                  </a:cubicBezTo>
                  <a:cubicBezTo>
                    <a:pt x="344649" y="949278"/>
                    <a:pt x="301535" y="898508"/>
                    <a:pt x="266420" y="842319"/>
                  </a:cubicBezTo>
                  <a:cubicBezTo>
                    <a:pt x="219340" y="768354"/>
                    <a:pt x="185869" y="686560"/>
                    <a:pt x="167595" y="600801"/>
                  </a:cubicBezTo>
                  <a:cubicBezTo>
                    <a:pt x="159366" y="561997"/>
                    <a:pt x="153431" y="522744"/>
                    <a:pt x="149818" y="483243"/>
                  </a:cubicBezTo>
                  <a:cubicBezTo>
                    <a:pt x="139592" y="397140"/>
                    <a:pt x="148203" y="309841"/>
                    <a:pt x="175050" y="227388"/>
                  </a:cubicBezTo>
                  <a:cubicBezTo>
                    <a:pt x="175528" y="226050"/>
                    <a:pt x="175910" y="224521"/>
                    <a:pt x="178969" y="225095"/>
                  </a:cubicBezTo>
                  <a:cubicBezTo>
                    <a:pt x="178978" y="257982"/>
                    <a:pt x="181960" y="290802"/>
                    <a:pt x="187857" y="323155"/>
                  </a:cubicBezTo>
                  <a:cubicBezTo>
                    <a:pt x="206972" y="434596"/>
                    <a:pt x="238608" y="541066"/>
                    <a:pt x="296813" y="639031"/>
                  </a:cubicBezTo>
                  <a:cubicBezTo>
                    <a:pt x="325486" y="687870"/>
                    <a:pt x="357026" y="734606"/>
                    <a:pt x="398219" y="774556"/>
                  </a:cubicBezTo>
                  <a:cubicBezTo>
                    <a:pt x="453299" y="828279"/>
                    <a:pt x="517382" y="871919"/>
                    <a:pt x="587554" y="903488"/>
                  </a:cubicBezTo>
                  <a:cubicBezTo>
                    <a:pt x="599979" y="909069"/>
                    <a:pt x="611763" y="915950"/>
                    <a:pt x="622726" y="924036"/>
                  </a:cubicBezTo>
                  <a:cubicBezTo>
                    <a:pt x="646620" y="941144"/>
                    <a:pt x="666308" y="963413"/>
                    <a:pt x="691158" y="979565"/>
                  </a:cubicBezTo>
                  <a:cubicBezTo>
                    <a:pt x="709413" y="991321"/>
                    <a:pt x="724705" y="1007282"/>
                    <a:pt x="747165" y="1017795"/>
                  </a:cubicBezTo>
                  <a:cubicBezTo>
                    <a:pt x="735792" y="1020089"/>
                    <a:pt x="728815" y="1022861"/>
                    <a:pt x="728050" y="1032705"/>
                  </a:cubicBezTo>
                  <a:cubicBezTo>
                    <a:pt x="728241" y="1040829"/>
                    <a:pt x="735409" y="1046372"/>
                    <a:pt x="736078" y="1055739"/>
                  </a:cubicBezTo>
                  <a:close/>
                  <a:moveTo>
                    <a:pt x="352343" y="682422"/>
                  </a:moveTo>
                  <a:cubicBezTo>
                    <a:pt x="359177" y="676028"/>
                    <a:pt x="364758" y="668411"/>
                    <a:pt x="368782" y="659962"/>
                  </a:cubicBezTo>
                  <a:cubicBezTo>
                    <a:pt x="389388" y="623729"/>
                    <a:pt x="416589" y="591673"/>
                    <a:pt x="448970" y="565438"/>
                  </a:cubicBezTo>
                  <a:cubicBezTo>
                    <a:pt x="494368" y="529693"/>
                    <a:pt x="546743" y="505990"/>
                    <a:pt x="599119" y="482479"/>
                  </a:cubicBezTo>
                  <a:cubicBezTo>
                    <a:pt x="625947" y="471774"/>
                    <a:pt x="648770" y="452965"/>
                    <a:pt x="664397" y="428670"/>
                  </a:cubicBezTo>
                  <a:cubicBezTo>
                    <a:pt x="676984" y="407070"/>
                    <a:pt x="687918" y="384543"/>
                    <a:pt x="697084" y="361289"/>
                  </a:cubicBezTo>
                  <a:cubicBezTo>
                    <a:pt x="700954" y="351015"/>
                    <a:pt x="707568" y="341992"/>
                    <a:pt x="716199" y="335197"/>
                  </a:cubicBezTo>
                  <a:cubicBezTo>
                    <a:pt x="743055" y="314075"/>
                    <a:pt x="795048" y="326309"/>
                    <a:pt x="815788" y="348482"/>
                  </a:cubicBezTo>
                  <a:cubicBezTo>
                    <a:pt x="833432" y="366278"/>
                    <a:pt x="848370" y="386569"/>
                    <a:pt x="860135" y="408694"/>
                  </a:cubicBezTo>
                  <a:cubicBezTo>
                    <a:pt x="863194" y="414811"/>
                    <a:pt x="865870" y="421215"/>
                    <a:pt x="868928" y="427809"/>
                  </a:cubicBezTo>
                  <a:cubicBezTo>
                    <a:pt x="837484" y="445969"/>
                    <a:pt x="807473" y="464128"/>
                    <a:pt x="795526" y="500351"/>
                  </a:cubicBezTo>
                  <a:cubicBezTo>
                    <a:pt x="782241" y="493279"/>
                    <a:pt x="770294" y="486110"/>
                    <a:pt x="757296" y="480376"/>
                  </a:cubicBezTo>
                  <a:cubicBezTo>
                    <a:pt x="744298" y="474642"/>
                    <a:pt x="728624" y="469098"/>
                    <a:pt x="714956" y="478082"/>
                  </a:cubicBezTo>
                  <a:cubicBezTo>
                    <a:pt x="690795" y="492074"/>
                    <a:pt x="667837" y="508054"/>
                    <a:pt x="646333" y="525870"/>
                  </a:cubicBezTo>
                  <a:cubicBezTo>
                    <a:pt x="599272" y="566183"/>
                    <a:pt x="586770" y="633889"/>
                    <a:pt x="616322" y="688348"/>
                  </a:cubicBezTo>
                  <a:cubicBezTo>
                    <a:pt x="627753" y="708046"/>
                    <a:pt x="638056" y="728374"/>
                    <a:pt x="647193" y="749229"/>
                  </a:cubicBezTo>
                  <a:cubicBezTo>
                    <a:pt x="668984" y="808390"/>
                    <a:pt x="667551" y="870227"/>
                    <a:pt x="670705" y="934932"/>
                  </a:cubicBezTo>
                  <a:cubicBezTo>
                    <a:pt x="631328" y="890776"/>
                    <a:pt x="576850" y="875484"/>
                    <a:pt x="529062" y="846716"/>
                  </a:cubicBezTo>
                  <a:cubicBezTo>
                    <a:pt x="538619" y="842319"/>
                    <a:pt x="546648" y="839165"/>
                    <a:pt x="554198" y="835438"/>
                  </a:cubicBezTo>
                  <a:cubicBezTo>
                    <a:pt x="559675" y="833259"/>
                    <a:pt x="562399" y="827094"/>
                    <a:pt x="560315" y="821580"/>
                  </a:cubicBezTo>
                  <a:cubicBezTo>
                    <a:pt x="558700" y="816428"/>
                    <a:pt x="553625" y="813178"/>
                    <a:pt x="548273" y="813838"/>
                  </a:cubicBezTo>
                  <a:cubicBezTo>
                    <a:pt x="544239" y="814067"/>
                    <a:pt x="540302" y="815138"/>
                    <a:pt x="536708" y="816992"/>
                  </a:cubicBezTo>
                  <a:cubicBezTo>
                    <a:pt x="527915" y="820719"/>
                    <a:pt x="519026" y="824160"/>
                    <a:pt x="510329" y="828079"/>
                  </a:cubicBezTo>
                  <a:cubicBezTo>
                    <a:pt x="506353" y="830162"/>
                    <a:pt x="501526" y="829713"/>
                    <a:pt x="498000" y="826932"/>
                  </a:cubicBezTo>
                  <a:cubicBezTo>
                    <a:pt x="442948" y="786217"/>
                    <a:pt x="391433" y="741583"/>
                    <a:pt x="352343" y="682422"/>
                  </a:cubicBezTo>
                  <a:close/>
                  <a:moveTo>
                    <a:pt x="987155" y="999732"/>
                  </a:moveTo>
                  <a:cubicBezTo>
                    <a:pt x="974692" y="989467"/>
                    <a:pt x="959448" y="983178"/>
                    <a:pt x="943382" y="981668"/>
                  </a:cubicBezTo>
                  <a:cubicBezTo>
                    <a:pt x="916869" y="978954"/>
                    <a:pt x="891886" y="967953"/>
                    <a:pt x="871987" y="950224"/>
                  </a:cubicBezTo>
                  <a:cubicBezTo>
                    <a:pt x="846659" y="926750"/>
                    <a:pt x="820147" y="904577"/>
                    <a:pt x="792564" y="883799"/>
                  </a:cubicBezTo>
                  <a:cubicBezTo>
                    <a:pt x="763700" y="861606"/>
                    <a:pt x="733010" y="841918"/>
                    <a:pt x="700811" y="824925"/>
                  </a:cubicBezTo>
                  <a:cubicBezTo>
                    <a:pt x="692505" y="821752"/>
                    <a:pt x="686828" y="814010"/>
                    <a:pt x="686283" y="805141"/>
                  </a:cubicBezTo>
                  <a:cubicBezTo>
                    <a:pt x="681189" y="765286"/>
                    <a:pt x="667732" y="726951"/>
                    <a:pt x="646811" y="692649"/>
                  </a:cubicBezTo>
                  <a:cubicBezTo>
                    <a:pt x="638849" y="679813"/>
                    <a:pt x="632226" y="666203"/>
                    <a:pt x="627027" y="652029"/>
                  </a:cubicBezTo>
                  <a:cubicBezTo>
                    <a:pt x="619859" y="632914"/>
                    <a:pt x="623968" y="613799"/>
                    <a:pt x="630372" y="594684"/>
                  </a:cubicBezTo>
                  <a:cubicBezTo>
                    <a:pt x="653692" y="598803"/>
                    <a:pt x="676248" y="606440"/>
                    <a:pt x="697275" y="617335"/>
                  </a:cubicBezTo>
                  <a:cubicBezTo>
                    <a:pt x="767370" y="656110"/>
                    <a:pt x="822249" y="717498"/>
                    <a:pt x="852967" y="791473"/>
                  </a:cubicBezTo>
                  <a:cubicBezTo>
                    <a:pt x="866921" y="823013"/>
                    <a:pt x="879346" y="855318"/>
                    <a:pt x="894925" y="886188"/>
                  </a:cubicBezTo>
                  <a:cubicBezTo>
                    <a:pt x="905868" y="909289"/>
                    <a:pt x="923923" y="928280"/>
                    <a:pt x="946440" y="940379"/>
                  </a:cubicBezTo>
                  <a:cubicBezTo>
                    <a:pt x="959515" y="947796"/>
                    <a:pt x="972981" y="954496"/>
                    <a:pt x="986773" y="960450"/>
                  </a:cubicBezTo>
                  <a:cubicBezTo>
                    <a:pt x="993549" y="963060"/>
                    <a:pt x="999848" y="966768"/>
                    <a:pt x="1005410" y="971441"/>
                  </a:cubicBezTo>
                  <a:cubicBezTo>
                    <a:pt x="988015" y="976794"/>
                    <a:pt x="986677" y="978610"/>
                    <a:pt x="987155" y="999732"/>
                  </a:cubicBezTo>
                  <a:close/>
                  <a:moveTo>
                    <a:pt x="395734" y="584457"/>
                  </a:moveTo>
                  <a:cubicBezTo>
                    <a:pt x="319274" y="465753"/>
                    <a:pt x="277698" y="339689"/>
                    <a:pt x="283337" y="199767"/>
                  </a:cubicBezTo>
                  <a:cubicBezTo>
                    <a:pt x="315451" y="327647"/>
                    <a:pt x="378913" y="434500"/>
                    <a:pt x="492361" y="508475"/>
                  </a:cubicBezTo>
                  <a:cubicBezTo>
                    <a:pt x="456998" y="528928"/>
                    <a:pt x="423069" y="550146"/>
                    <a:pt x="395734" y="584457"/>
                  </a:cubicBezTo>
                  <a:close/>
                  <a:moveTo>
                    <a:pt x="959152" y="608256"/>
                  </a:moveTo>
                  <a:lnTo>
                    <a:pt x="948065" y="601183"/>
                  </a:lnTo>
                  <a:cubicBezTo>
                    <a:pt x="906681" y="575856"/>
                    <a:pt x="864054" y="552631"/>
                    <a:pt x="825442" y="522907"/>
                  </a:cubicBezTo>
                  <a:cubicBezTo>
                    <a:pt x="818847" y="519342"/>
                    <a:pt x="816400" y="511103"/>
                    <a:pt x="819965" y="504509"/>
                  </a:cubicBezTo>
                  <a:cubicBezTo>
                    <a:pt x="819975" y="504499"/>
                    <a:pt x="819984" y="504480"/>
                    <a:pt x="819994" y="504461"/>
                  </a:cubicBezTo>
                  <a:cubicBezTo>
                    <a:pt x="831081" y="476553"/>
                    <a:pt x="855165" y="463650"/>
                    <a:pt x="879824" y="449792"/>
                  </a:cubicBezTo>
                  <a:cubicBezTo>
                    <a:pt x="907828" y="502645"/>
                    <a:pt x="931626" y="556358"/>
                    <a:pt x="959152" y="608256"/>
                  </a:cubicBezTo>
                  <a:close/>
                  <a:moveTo>
                    <a:pt x="238799" y="843084"/>
                  </a:moveTo>
                  <a:lnTo>
                    <a:pt x="263744" y="882365"/>
                  </a:lnTo>
                  <a:cubicBezTo>
                    <a:pt x="255716" y="889629"/>
                    <a:pt x="247688" y="896128"/>
                    <a:pt x="240710" y="903583"/>
                  </a:cubicBezTo>
                  <a:cubicBezTo>
                    <a:pt x="221863" y="922058"/>
                    <a:pt x="221557" y="952317"/>
                    <a:pt x="240032" y="971164"/>
                  </a:cubicBezTo>
                  <a:cubicBezTo>
                    <a:pt x="244256" y="975465"/>
                    <a:pt x="249255" y="978934"/>
                    <a:pt x="254760" y="981381"/>
                  </a:cubicBezTo>
                  <a:cubicBezTo>
                    <a:pt x="264652" y="985481"/>
                    <a:pt x="273426" y="991866"/>
                    <a:pt x="280374" y="1000019"/>
                  </a:cubicBezTo>
                  <a:cubicBezTo>
                    <a:pt x="283232" y="1003029"/>
                    <a:pt x="284159" y="1007387"/>
                    <a:pt x="282764" y="1011296"/>
                  </a:cubicBezTo>
                  <a:cubicBezTo>
                    <a:pt x="280757" y="1015693"/>
                    <a:pt x="276456" y="1014164"/>
                    <a:pt x="273206" y="1013973"/>
                  </a:cubicBezTo>
                  <a:cubicBezTo>
                    <a:pt x="265082" y="1013973"/>
                    <a:pt x="257054" y="1012921"/>
                    <a:pt x="249025" y="1012061"/>
                  </a:cubicBezTo>
                  <a:cubicBezTo>
                    <a:pt x="235186" y="1011296"/>
                    <a:pt x="222446" y="1004253"/>
                    <a:pt x="214427" y="992946"/>
                  </a:cubicBezTo>
                  <a:cubicBezTo>
                    <a:pt x="204201" y="978132"/>
                    <a:pt x="194452" y="963031"/>
                    <a:pt x="184130" y="948312"/>
                  </a:cubicBezTo>
                  <a:cubicBezTo>
                    <a:pt x="178577" y="941173"/>
                    <a:pt x="177583" y="931491"/>
                    <a:pt x="181549" y="923367"/>
                  </a:cubicBezTo>
                  <a:cubicBezTo>
                    <a:pt x="196478" y="893873"/>
                    <a:pt x="215775" y="866806"/>
                    <a:pt x="238799" y="843084"/>
                  </a:cubicBezTo>
                  <a:close/>
                  <a:moveTo>
                    <a:pt x="509564" y="154942"/>
                  </a:moveTo>
                  <a:cubicBezTo>
                    <a:pt x="526548" y="154914"/>
                    <a:pt x="542720" y="162225"/>
                    <a:pt x="553912" y="175013"/>
                  </a:cubicBezTo>
                  <a:cubicBezTo>
                    <a:pt x="565467" y="187973"/>
                    <a:pt x="572835" y="204135"/>
                    <a:pt x="575034" y="221367"/>
                  </a:cubicBezTo>
                  <a:cubicBezTo>
                    <a:pt x="578637" y="239613"/>
                    <a:pt x="580739" y="258116"/>
                    <a:pt x="581342" y="276705"/>
                  </a:cubicBezTo>
                  <a:cubicBezTo>
                    <a:pt x="523518" y="264185"/>
                    <a:pt x="491979" y="211236"/>
                    <a:pt x="509564" y="154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F85C9A6-375D-4A2C-838D-6C44FDA72F5C}"/>
                </a:ext>
              </a:extLst>
            </p:cNvPr>
            <p:cNvSpPr/>
            <p:nvPr/>
          </p:nvSpPr>
          <p:spPr>
            <a:xfrm>
              <a:off x="5867458" y="5586164"/>
              <a:ext cx="144150" cy="140147"/>
            </a:xfrm>
            <a:custGeom>
              <a:avLst/>
              <a:gdLst>
                <a:gd name="connsiteX0" fmla="*/ -221 w 144150"/>
                <a:gd name="connsiteY0" fmla="*/ 12340 h 140147"/>
                <a:gd name="connsiteX1" fmla="*/ 7043 w 144150"/>
                <a:gd name="connsiteY1" fmla="*/ 28014 h 140147"/>
                <a:gd name="connsiteX2" fmla="*/ 120300 w 144150"/>
                <a:gd name="connsiteY2" fmla="*/ 134867 h 140147"/>
                <a:gd name="connsiteX3" fmla="*/ 124027 w 144150"/>
                <a:gd name="connsiteY3" fmla="*/ 137161 h 140147"/>
                <a:gd name="connsiteX4" fmla="*/ 141709 w 144150"/>
                <a:gd name="connsiteY4" fmla="*/ 134962 h 140147"/>
                <a:gd name="connsiteX5" fmla="*/ 138603 w 144150"/>
                <a:gd name="connsiteY5" fmla="*/ 118352 h 140147"/>
                <a:gd name="connsiteX6" fmla="*/ 136452 w 144150"/>
                <a:gd name="connsiteY6" fmla="*/ 117186 h 140147"/>
                <a:gd name="connsiteX7" fmla="*/ 74233 w 144150"/>
                <a:gd name="connsiteY7" fmla="*/ 66435 h 140147"/>
                <a:gd name="connsiteX8" fmla="*/ 21475 w 144150"/>
                <a:gd name="connsiteY8" fmla="*/ 6032 h 140147"/>
                <a:gd name="connsiteX9" fmla="*/ 7425 w 144150"/>
                <a:gd name="connsiteY9" fmla="*/ 393 h 140147"/>
                <a:gd name="connsiteX10" fmla="*/ -221 w 144150"/>
                <a:gd name="connsiteY10" fmla="*/ 12340 h 14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150" h="140147">
                  <a:moveTo>
                    <a:pt x="-221" y="12340"/>
                  </a:moveTo>
                  <a:cubicBezTo>
                    <a:pt x="267" y="18265"/>
                    <a:pt x="2838" y="23818"/>
                    <a:pt x="7043" y="28014"/>
                  </a:cubicBezTo>
                  <a:cubicBezTo>
                    <a:pt x="39300" y="69044"/>
                    <a:pt x="77463" y="105048"/>
                    <a:pt x="120300" y="134867"/>
                  </a:cubicBezTo>
                  <a:lnTo>
                    <a:pt x="124027" y="137161"/>
                  </a:lnTo>
                  <a:cubicBezTo>
                    <a:pt x="130431" y="140602"/>
                    <a:pt x="137217" y="141748"/>
                    <a:pt x="141709" y="134962"/>
                  </a:cubicBezTo>
                  <a:cubicBezTo>
                    <a:pt x="145436" y="129515"/>
                    <a:pt x="144050" y="122079"/>
                    <a:pt x="138603" y="118352"/>
                  </a:cubicBezTo>
                  <a:cubicBezTo>
                    <a:pt x="137924" y="117893"/>
                    <a:pt x="137207" y="117501"/>
                    <a:pt x="136452" y="117186"/>
                  </a:cubicBezTo>
                  <a:cubicBezTo>
                    <a:pt x="114030" y="102448"/>
                    <a:pt x="93176" y="85436"/>
                    <a:pt x="74233" y="66435"/>
                  </a:cubicBezTo>
                  <a:cubicBezTo>
                    <a:pt x="54649" y="48132"/>
                    <a:pt x="36977" y="27899"/>
                    <a:pt x="21475" y="6032"/>
                  </a:cubicBezTo>
                  <a:cubicBezTo>
                    <a:pt x="18846" y="918"/>
                    <a:pt x="12864" y="-1481"/>
                    <a:pt x="7425" y="393"/>
                  </a:cubicBezTo>
                  <a:cubicBezTo>
                    <a:pt x="2226" y="1874"/>
                    <a:pt x="-1052" y="6997"/>
                    <a:pt x="-221" y="123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6959C86-9CAC-45E8-A1DC-4EAF2BEAA1DE}"/>
                </a:ext>
              </a:extLst>
            </p:cNvPr>
            <p:cNvSpPr/>
            <p:nvPr/>
          </p:nvSpPr>
          <p:spPr>
            <a:xfrm>
              <a:off x="6039659" y="5733888"/>
              <a:ext cx="21038" cy="21785"/>
            </a:xfrm>
            <a:custGeom>
              <a:avLst/>
              <a:gdLst>
                <a:gd name="connsiteX0" fmla="*/ 10510 w 21038"/>
                <a:gd name="connsiteY0" fmla="*/ -241 h 21785"/>
                <a:gd name="connsiteX1" fmla="*/ -290 w 21038"/>
                <a:gd name="connsiteY1" fmla="*/ 10750 h 21785"/>
                <a:gd name="connsiteX2" fmla="*/ 8159 w 21038"/>
                <a:gd name="connsiteY2" fmla="*/ 21302 h 21785"/>
                <a:gd name="connsiteX3" fmla="*/ 9267 w 21038"/>
                <a:gd name="connsiteY3" fmla="*/ 21359 h 21785"/>
                <a:gd name="connsiteX4" fmla="*/ 20507 w 21038"/>
                <a:gd name="connsiteY4" fmla="*/ 13847 h 21785"/>
                <a:gd name="connsiteX5" fmla="*/ 20641 w 21038"/>
                <a:gd name="connsiteY5" fmla="*/ 11037 h 21785"/>
                <a:gd name="connsiteX6" fmla="*/ 11322 w 21038"/>
                <a:gd name="connsiteY6" fmla="*/ -193 h 21785"/>
                <a:gd name="connsiteX7" fmla="*/ 10510 w 21038"/>
                <a:gd name="connsiteY7" fmla="*/ -241 h 2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38" h="21785">
                  <a:moveTo>
                    <a:pt x="10510" y="-241"/>
                  </a:moveTo>
                  <a:cubicBezTo>
                    <a:pt x="3628" y="332"/>
                    <a:pt x="-386" y="3773"/>
                    <a:pt x="-290" y="10750"/>
                  </a:cubicBezTo>
                  <a:cubicBezTo>
                    <a:pt x="-873" y="15997"/>
                    <a:pt x="2912" y="20719"/>
                    <a:pt x="8159" y="21302"/>
                  </a:cubicBezTo>
                  <a:cubicBezTo>
                    <a:pt x="8522" y="21340"/>
                    <a:pt x="8895" y="21359"/>
                    <a:pt x="9267" y="21359"/>
                  </a:cubicBezTo>
                  <a:cubicBezTo>
                    <a:pt x="14448" y="22391"/>
                    <a:pt x="19475" y="19027"/>
                    <a:pt x="20507" y="13847"/>
                  </a:cubicBezTo>
                  <a:cubicBezTo>
                    <a:pt x="20689" y="12920"/>
                    <a:pt x="20736" y="11973"/>
                    <a:pt x="20641" y="11037"/>
                  </a:cubicBezTo>
                  <a:cubicBezTo>
                    <a:pt x="21167" y="5360"/>
                    <a:pt x="16999" y="332"/>
                    <a:pt x="11322" y="-193"/>
                  </a:cubicBezTo>
                  <a:cubicBezTo>
                    <a:pt x="11054" y="-222"/>
                    <a:pt x="10777" y="-241"/>
                    <a:pt x="10510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B2F41CB-BFF8-4C1B-943E-BC2B4B1E80D8}"/>
                </a:ext>
              </a:extLst>
            </p:cNvPr>
            <p:cNvSpPr/>
            <p:nvPr/>
          </p:nvSpPr>
          <p:spPr>
            <a:xfrm>
              <a:off x="6345594" y="5109909"/>
              <a:ext cx="25711" cy="26574"/>
            </a:xfrm>
            <a:custGeom>
              <a:avLst/>
              <a:gdLst>
                <a:gd name="connsiteX0" fmla="*/ -289 w 25711"/>
                <a:gd name="connsiteY0" fmla="*/ 14446 h 26574"/>
                <a:gd name="connsiteX1" fmla="*/ 13474 w 25711"/>
                <a:gd name="connsiteY1" fmla="*/ 26297 h 26574"/>
                <a:gd name="connsiteX2" fmla="*/ 25297 w 25711"/>
                <a:gd name="connsiteY2" fmla="*/ 11875 h 26574"/>
                <a:gd name="connsiteX3" fmla="*/ 25135 w 25711"/>
                <a:gd name="connsiteY3" fmla="*/ 10718 h 26574"/>
                <a:gd name="connsiteX4" fmla="*/ 12977 w 25711"/>
                <a:gd name="connsiteY4" fmla="*/ -225 h 26574"/>
                <a:gd name="connsiteX5" fmla="*/ 11181 w 25711"/>
                <a:gd name="connsiteY5" fmla="*/ 14 h 26574"/>
                <a:gd name="connsiteX6" fmla="*/ -289 w 25711"/>
                <a:gd name="connsiteY6" fmla="*/ 14446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1" h="26574">
                  <a:moveTo>
                    <a:pt x="-289" y="14446"/>
                  </a:moveTo>
                  <a:cubicBezTo>
                    <a:pt x="1241" y="22570"/>
                    <a:pt x="5637" y="26775"/>
                    <a:pt x="13474" y="26297"/>
                  </a:cubicBezTo>
                  <a:cubicBezTo>
                    <a:pt x="20719" y="25580"/>
                    <a:pt x="26014" y="19120"/>
                    <a:pt x="25297" y="11875"/>
                  </a:cubicBezTo>
                  <a:cubicBezTo>
                    <a:pt x="25259" y="11483"/>
                    <a:pt x="25211" y="11101"/>
                    <a:pt x="25135" y="10718"/>
                  </a:cubicBezTo>
                  <a:cubicBezTo>
                    <a:pt x="24800" y="4344"/>
                    <a:pt x="19352" y="-559"/>
                    <a:pt x="12977" y="-225"/>
                  </a:cubicBezTo>
                  <a:cubicBezTo>
                    <a:pt x="12375" y="-187"/>
                    <a:pt x="11773" y="-110"/>
                    <a:pt x="11181" y="14"/>
                  </a:cubicBezTo>
                  <a:cubicBezTo>
                    <a:pt x="4099" y="960"/>
                    <a:pt x="-967" y="7335"/>
                    <a:pt x="-289" y="14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737860B-1CCD-42B8-A80F-469382982959}"/>
              </a:ext>
            </a:extLst>
          </p:cNvPr>
          <p:cNvGrpSpPr>
            <a:grpSpLocks noChangeAspect="1"/>
          </p:cNvGrpSpPr>
          <p:nvPr/>
        </p:nvGrpSpPr>
        <p:grpSpPr>
          <a:xfrm>
            <a:off x="7959256" y="5985037"/>
            <a:ext cx="760342" cy="720000"/>
            <a:chOff x="7768518" y="4720095"/>
            <a:chExt cx="1144172" cy="1083465"/>
          </a:xfrm>
          <a:solidFill>
            <a:srgbClr val="C5B6A3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4E76E3D-64C8-4259-B19F-AD8F08BC9445}"/>
                </a:ext>
              </a:extLst>
            </p:cNvPr>
            <p:cNvSpPr/>
            <p:nvPr/>
          </p:nvSpPr>
          <p:spPr>
            <a:xfrm>
              <a:off x="7768518" y="4720095"/>
              <a:ext cx="1144172" cy="1083465"/>
            </a:xfrm>
            <a:custGeom>
              <a:avLst/>
              <a:gdLst>
                <a:gd name="connsiteX0" fmla="*/ 446846 w 1144172"/>
                <a:gd name="connsiteY0" fmla="*/ 946076 h 1083465"/>
                <a:gd name="connsiteX1" fmla="*/ 448758 w 1144172"/>
                <a:gd name="connsiteY1" fmla="*/ 1035630 h 1083465"/>
                <a:gd name="connsiteX2" fmla="*/ 450478 w 1144172"/>
                <a:gd name="connsiteY2" fmla="*/ 1056179 h 1083465"/>
                <a:gd name="connsiteX3" fmla="*/ 473770 w 1144172"/>
                <a:gd name="connsiteY3" fmla="*/ 1078171 h 1083465"/>
                <a:gd name="connsiteX4" fmla="*/ 473990 w 1144172"/>
                <a:gd name="connsiteY4" fmla="*/ 1078161 h 1083465"/>
                <a:gd name="connsiteX5" fmla="*/ 536878 w 1144172"/>
                <a:gd name="connsiteY5" fmla="*/ 1076441 h 1083465"/>
                <a:gd name="connsiteX6" fmla="*/ 566602 w 1144172"/>
                <a:gd name="connsiteY6" fmla="*/ 1041651 h 1083465"/>
                <a:gd name="connsiteX7" fmla="*/ 564595 w 1144172"/>
                <a:gd name="connsiteY7" fmla="*/ 1012979 h 1083465"/>
                <a:gd name="connsiteX8" fmla="*/ 563448 w 1144172"/>
                <a:gd name="connsiteY8" fmla="*/ 984306 h 1083465"/>
                <a:gd name="connsiteX9" fmla="*/ 571859 w 1144172"/>
                <a:gd name="connsiteY9" fmla="*/ 1010398 h 1083465"/>
                <a:gd name="connsiteX10" fmla="*/ 581416 w 1144172"/>
                <a:gd name="connsiteY10" fmla="*/ 1043372 h 1083465"/>
                <a:gd name="connsiteX11" fmla="*/ 619646 w 1144172"/>
                <a:gd name="connsiteY11" fmla="*/ 1072045 h 1083465"/>
                <a:gd name="connsiteX12" fmla="*/ 651759 w 1144172"/>
                <a:gd name="connsiteY12" fmla="*/ 1072045 h 1083465"/>
                <a:gd name="connsiteX13" fmla="*/ 681770 w 1144172"/>
                <a:gd name="connsiteY13" fmla="*/ 1038689 h 1083465"/>
                <a:gd name="connsiteX14" fmla="*/ 671066 w 1144172"/>
                <a:gd name="connsiteY14" fmla="*/ 967581 h 1083465"/>
                <a:gd name="connsiteX15" fmla="*/ 668294 w 1144172"/>
                <a:gd name="connsiteY15" fmla="*/ 919793 h 1083465"/>
                <a:gd name="connsiteX16" fmla="*/ 703752 w 1144172"/>
                <a:gd name="connsiteY16" fmla="*/ 919793 h 1083465"/>
                <a:gd name="connsiteX17" fmla="*/ 776580 w 1144172"/>
                <a:gd name="connsiteY17" fmla="*/ 915014 h 1083465"/>
                <a:gd name="connsiteX18" fmla="*/ 788527 w 1144172"/>
                <a:gd name="connsiteY18" fmla="*/ 920749 h 1083465"/>
                <a:gd name="connsiteX19" fmla="*/ 817200 w 1144172"/>
                <a:gd name="connsiteY19" fmla="*/ 1010589 h 1083465"/>
                <a:gd name="connsiteX20" fmla="*/ 823603 w 1144172"/>
                <a:gd name="connsiteY20" fmla="*/ 1043085 h 1083465"/>
                <a:gd name="connsiteX21" fmla="*/ 855430 w 1144172"/>
                <a:gd name="connsiteY21" fmla="*/ 1076059 h 1083465"/>
                <a:gd name="connsiteX22" fmla="*/ 918701 w 1144172"/>
                <a:gd name="connsiteY22" fmla="*/ 1081984 h 1083465"/>
                <a:gd name="connsiteX23" fmla="*/ 943837 w 1144172"/>
                <a:gd name="connsiteY23" fmla="*/ 1062200 h 1083465"/>
                <a:gd name="connsiteX24" fmla="*/ 1000609 w 1144172"/>
                <a:gd name="connsiteY24" fmla="*/ 1063443 h 1083465"/>
                <a:gd name="connsiteX25" fmla="*/ 1029281 w 1144172"/>
                <a:gd name="connsiteY25" fmla="*/ 1024066 h 1083465"/>
                <a:gd name="connsiteX26" fmla="*/ 1009401 w 1144172"/>
                <a:gd name="connsiteY26" fmla="*/ 981726 h 1083465"/>
                <a:gd name="connsiteX27" fmla="*/ 1005865 w 1144172"/>
                <a:gd name="connsiteY27" fmla="*/ 809690 h 1083465"/>
                <a:gd name="connsiteX28" fmla="*/ 1048683 w 1144172"/>
                <a:gd name="connsiteY28" fmla="*/ 644728 h 1083465"/>
                <a:gd name="connsiteX29" fmla="*/ 1056042 w 1144172"/>
                <a:gd name="connsiteY29" fmla="*/ 621216 h 1083465"/>
                <a:gd name="connsiteX30" fmla="*/ 1138906 w 1144172"/>
                <a:gd name="connsiteY30" fmla="*/ 410951 h 1083465"/>
                <a:gd name="connsiteX31" fmla="*/ 1124187 w 1144172"/>
                <a:gd name="connsiteY31" fmla="*/ 229358 h 1083465"/>
                <a:gd name="connsiteX32" fmla="*/ 999940 w 1144172"/>
                <a:gd name="connsiteY32" fmla="*/ 47287 h 1083465"/>
                <a:gd name="connsiteX33" fmla="*/ 927398 w 1144172"/>
                <a:gd name="connsiteY33" fmla="*/ 6476 h 1083465"/>
                <a:gd name="connsiteX34" fmla="*/ 843674 w 1144172"/>
                <a:gd name="connsiteY34" fmla="*/ 23584 h 1083465"/>
                <a:gd name="connsiteX35" fmla="*/ 813759 w 1144172"/>
                <a:gd name="connsiteY35" fmla="*/ 46331 h 1083465"/>
                <a:gd name="connsiteX36" fmla="*/ 787572 w 1144172"/>
                <a:gd name="connsiteY36" fmla="*/ 71468 h 1083465"/>
                <a:gd name="connsiteX37" fmla="*/ 794482 w 1144172"/>
                <a:gd name="connsiteY37" fmla="*/ 111428 h 1083465"/>
                <a:gd name="connsiteX38" fmla="*/ 795313 w 1144172"/>
                <a:gd name="connsiteY38" fmla="*/ 111991 h 1083465"/>
                <a:gd name="connsiteX39" fmla="*/ 864414 w 1144172"/>
                <a:gd name="connsiteY39" fmla="*/ 129673 h 1083465"/>
                <a:gd name="connsiteX40" fmla="*/ 924913 w 1144172"/>
                <a:gd name="connsiteY40" fmla="*/ 126806 h 1083465"/>
                <a:gd name="connsiteX41" fmla="*/ 934471 w 1144172"/>
                <a:gd name="connsiteY41" fmla="*/ 133974 h 1083465"/>
                <a:gd name="connsiteX42" fmla="*/ 975185 w 1144172"/>
                <a:gd name="connsiteY42" fmla="*/ 368611 h 1083465"/>
                <a:gd name="connsiteX43" fmla="*/ 953395 w 1144172"/>
                <a:gd name="connsiteY43" fmla="*/ 429970 h 1083465"/>
                <a:gd name="connsiteX44" fmla="*/ 899873 w 1144172"/>
                <a:gd name="connsiteY44" fmla="*/ 506430 h 1083465"/>
                <a:gd name="connsiteX45" fmla="*/ 860113 w 1144172"/>
                <a:gd name="connsiteY45" fmla="*/ 521053 h 1083465"/>
                <a:gd name="connsiteX46" fmla="*/ 726308 w 1144172"/>
                <a:gd name="connsiteY46" fmla="*/ 525545 h 1083465"/>
                <a:gd name="connsiteX47" fmla="*/ 544715 w 1144172"/>
                <a:gd name="connsiteY47" fmla="*/ 571135 h 1083465"/>
                <a:gd name="connsiteX48" fmla="*/ 453536 w 1144172"/>
                <a:gd name="connsiteY48" fmla="*/ 651036 h 1083465"/>
                <a:gd name="connsiteX49" fmla="*/ 343434 w 1144172"/>
                <a:gd name="connsiteY49" fmla="*/ 786848 h 1083465"/>
                <a:gd name="connsiteX50" fmla="*/ 163657 w 1144172"/>
                <a:gd name="connsiteY50" fmla="*/ 868565 h 1083465"/>
                <a:gd name="connsiteX51" fmla="*/ 115869 w 1144172"/>
                <a:gd name="connsiteY51" fmla="*/ 857860 h 1083465"/>
                <a:gd name="connsiteX52" fmla="*/ 98857 w 1144172"/>
                <a:gd name="connsiteY52" fmla="*/ 818292 h 1083465"/>
                <a:gd name="connsiteX53" fmla="*/ 154644 w 1144172"/>
                <a:gd name="connsiteY53" fmla="*/ 771862 h 1083465"/>
                <a:gd name="connsiteX54" fmla="*/ 165760 w 1144172"/>
                <a:gd name="connsiteY54" fmla="*/ 774136 h 1083465"/>
                <a:gd name="connsiteX55" fmla="*/ 198159 w 1144172"/>
                <a:gd name="connsiteY55" fmla="*/ 790384 h 1083465"/>
                <a:gd name="connsiteX56" fmla="*/ 217274 w 1144172"/>
                <a:gd name="connsiteY56" fmla="*/ 793156 h 1083465"/>
                <a:gd name="connsiteX57" fmla="*/ 219568 w 1144172"/>
                <a:gd name="connsiteY57" fmla="*/ 772225 h 1083465"/>
                <a:gd name="connsiteX58" fmla="*/ 183632 w 1144172"/>
                <a:gd name="connsiteY58" fmla="*/ 741545 h 1083465"/>
                <a:gd name="connsiteX59" fmla="*/ 53268 w 1144172"/>
                <a:gd name="connsiteY59" fmla="*/ 754639 h 1083465"/>
                <a:gd name="connsiteX60" fmla="*/ 49636 w 1144172"/>
                <a:gd name="connsiteY60" fmla="*/ 956398 h 1083465"/>
                <a:gd name="connsiteX61" fmla="*/ 121221 w 1144172"/>
                <a:gd name="connsiteY61" fmla="*/ 985071 h 1083465"/>
                <a:gd name="connsiteX62" fmla="*/ 411961 w 1144172"/>
                <a:gd name="connsiteY62" fmla="*/ 959648 h 1083465"/>
                <a:gd name="connsiteX63" fmla="*/ 446846 w 1144172"/>
                <a:gd name="connsiteY63" fmla="*/ 946076 h 1083465"/>
                <a:gd name="connsiteX64" fmla="*/ 109370 w 1144172"/>
                <a:gd name="connsiteY64" fmla="*/ 755977 h 1083465"/>
                <a:gd name="connsiteX65" fmla="*/ 76206 w 1144172"/>
                <a:gd name="connsiteY65" fmla="*/ 801375 h 1083465"/>
                <a:gd name="connsiteX66" fmla="*/ 99239 w 1144172"/>
                <a:gd name="connsiteY66" fmla="*/ 876020 h 1083465"/>
                <a:gd name="connsiteX67" fmla="*/ 159260 w 1144172"/>
                <a:gd name="connsiteY67" fmla="*/ 891790 h 1083465"/>
                <a:gd name="connsiteX68" fmla="*/ 229031 w 1144172"/>
                <a:gd name="connsiteY68" fmla="*/ 879747 h 1083465"/>
                <a:gd name="connsiteX69" fmla="*/ 398963 w 1144172"/>
                <a:gd name="connsiteY69" fmla="*/ 761138 h 1083465"/>
                <a:gd name="connsiteX70" fmla="*/ 470836 w 1144172"/>
                <a:gd name="connsiteY70" fmla="*/ 666423 h 1083465"/>
                <a:gd name="connsiteX71" fmla="*/ 542134 w 1144172"/>
                <a:gd name="connsiteY71" fmla="*/ 599521 h 1083465"/>
                <a:gd name="connsiteX72" fmla="*/ 714170 w 1144172"/>
                <a:gd name="connsiteY72" fmla="*/ 549821 h 1083465"/>
                <a:gd name="connsiteX73" fmla="*/ 859444 w 1144172"/>
                <a:gd name="connsiteY73" fmla="*/ 544947 h 1083465"/>
                <a:gd name="connsiteX74" fmla="*/ 914113 w 1144172"/>
                <a:gd name="connsiteY74" fmla="*/ 524972 h 1083465"/>
                <a:gd name="connsiteX75" fmla="*/ 964577 w 1144172"/>
                <a:gd name="connsiteY75" fmla="*/ 460172 h 1083465"/>
                <a:gd name="connsiteX76" fmla="*/ 997646 w 1144172"/>
                <a:gd name="connsiteY76" fmla="*/ 375206 h 1083465"/>
                <a:gd name="connsiteX77" fmla="*/ 953586 w 1144172"/>
                <a:gd name="connsiteY77" fmla="*/ 118682 h 1083465"/>
                <a:gd name="connsiteX78" fmla="*/ 949858 w 1144172"/>
                <a:gd name="connsiteY78" fmla="*/ 107117 h 1083465"/>
                <a:gd name="connsiteX79" fmla="*/ 935426 w 1144172"/>
                <a:gd name="connsiteY79" fmla="*/ 96317 h 1083465"/>
                <a:gd name="connsiteX80" fmla="*/ 881426 w 1144172"/>
                <a:gd name="connsiteY80" fmla="*/ 102338 h 1083465"/>
                <a:gd name="connsiteX81" fmla="*/ 828382 w 1144172"/>
                <a:gd name="connsiteY81" fmla="*/ 100714 h 1083465"/>
                <a:gd name="connsiteX82" fmla="*/ 807929 w 1144172"/>
                <a:gd name="connsiteY82" fmla="*/ 86951 h 1083465"/>
                <a:gd name="connsiteX83" fmla="*/ 823890 w 1144172"/>
                <a:gd name="connsiteY83" fmla="*/ 67836 h 1083465"/>
                <a:gd name="connsiteX84" fmla="*/ 864414 w 1144172"/>
                <a:gd name="connsiteY84" fmla="*/ 36296 h 1083465"/>
                <a:gd name="connsiteX85" fmla="*/ 902644 w 1144172"/>
                <a:gd name="connsiteY85" fmla="*/ 24636 h 1083465"/>
                <a:gd name="connsiteX86" fmla="*/ 950432 w 1144172"/>
                <a:gd name="connsiteY86" fmla="*/ 44324 h 1083465"/>
                <a:gd name="connsiteX87" fmla="*/ 1046772 w 1144172"/>
                <a:gd name="connsiteY87" fmla="*/ 135407 h 1083465"/>
                <a:gd name="connsiteX88" fmla="*/ 1112049 w 1144172"/>
                <a:gd name="connsiteY88" fmla="*/ 282497 h 1083465"/>
                <a:gd name="connsiteX89" fmla="*/ 1090832 w 1144172"/>
                <a:gd name="connsiteY89" fmla="*/ 491425 h 1083465"/>
                <a:gd name="connsiteX90" fmla="*/ 1038265 w 1144172"/>
                <a:gd name="connsiteY90" fmla="*/ 600476 h 1083465"/>
                <a:gd name="connsiteX91" fmla="*/ 1023164 w 1144172"/>
                <a:gd name="connsiteY91" fmla="*/ 644441 h 1083465"/>
                <a:gd name="connsiteX92" fmla="*/ 980251 w 1144172"/>
                <a:gd name="connsiteY92" fmla="*/ 802905 h 1083465"/>
                <a:gd name="connsiteX93" fmla="*/ 960276 w 1144172"/>
                <a:gd name="connsiteY93" fmla="*/ 881659 h 1083465"/>
                <a:gd name="connsiteX94" fmla="*/ 990764 w 1144172"/>
                <a:gd name="connsiteY94" fmla="*/ 999121 h 1083465"/>
                <a:gd name="connsiteX95" fmla="*/ 1002902 w 1144172"/>
                <a:gd name="connsiteY95" fmla="*/ 1023588 h 1083465"/>
                <a:gd name="connsiteX96" fmla="*/ 1004432 w 1144172"/>
                <a:gd name="connsiteY96" fmla="*/ 1034770 h 1083465"/>
                <a:gd name="connsiteX97" fmla="*/ 960849 w 1144172"/>
                <a:gd name="connsiteY97" fmla="*/ 1038020 h 1083465"/>
                <a:gd name="connsiteX98" fmla="*/ 945653 w 1144172"/>
                <a:gd name="connsiteY98" fmla="*/ 1027028 h 1083465"/>
                <a:gd name="connsiteX99" fmla="*/ 930839 w 1144172"/>
                <a:gd name="connsiteY99" fmla="*/ 970735 h 1083465"/>
                <a:gd name="connsiteX100" fmla="*/ 925391 w 1144172"/>
                <a:gd name="connsiteY100" fmla="*/ 881659 h 1083465"/>
                <a:gd name="connsiteX101" fmla="*/ 946991 w 1144172"/>
                <a:gd name="connsiteY101" fmla="*/ 805868 h 1083465"/>
                <a:gd name="connsiteX102" fmla="*/ 959607 w 1144172"/>
                <a:gd name="connsiteY102" fmla="*/ 745560 h 1083465"/>
                <a:gd name="connsiteX103" fmla="*/ 948807 w 1144172"/>
                <a:gd name="connsiteY103" fmla="*/ 732083 h 1083465"/>
                <a:gd name="connsiteX104" fmla="*/ 936200 w 1144172"/>
                <a:gd name="connsiteY104" fmla="*/ 741411 h 1083465"/>
                <a:gd name="connsiteX105" fmla="*/ 936095 w 1144172"/>
                <a:gd name="connsiteY105" fmla="*/ 742501 h 1083465"/>
                <a:gd name="connsiteX106" fmla="*/ 909048 w 1144172"/>
                <a:gd name="connsiteY106" fmla="*/ 845244 h 1083465"/>
                <a:gd name="connsiteX107" fmla="*/ 901975 w 1144172"/>
                <a:gd name="connsiteY107" fmla="*/ 957928 h 1083465"/>
                <a:gd name="connsiteX108" fmla="*/ 921090 w 1144172"/>
                <a:gd name="connsiteY108" fmla="*/ 1028462 h 1083465"/>
                <a:gd name="connsiteX109" fmla="*/ 897961 w 1144172"/>
                <a:gd name="connsiteY109" fmla="*/ 1057613 h 1083465"/>
                <a:gd name="connsiteX110" fmla="*/ 891079 w 1144172"/>
                <a:gd name="connsiteY110" fmla="*/ 1057613 h 1083465"/>
                <a:gd name="connsiteX111" fmla="*/ 843292 w 1144172"/>
                <a:gd name="connsiteY111" fmla="*/ 1017471 h 1083465"/>
                <a:gd name="connsiteX112" fmla="*/ 804393 w 1144172"/>
                <a:gd name="connsiteY112" fmla="*/ 896664 h 1083465"/>
                <a:gd name="connsiteX113" fmla="*/ 801525 w 1144172"/>
                <a:gd name="connsiteY113" fmla="*/ 861492 h 1083465"/>
                <a:gd name="connsiteX114" fmla="*/ 820640 w 1144172"/>
                <a:gd name="connsiteY114" fmla="*/ 794590 h 1083465"/>
                <a:gd name="connsiteX115" fmla="*/ 826853 w 1144172"/>
                <a:gd name="connsiteY115" fmla="*/ 707425 h 1083465"/>
                <a:gd name="connsiteX116" fmla="*/ 812899 w 1144172"/>
                <a:gd name="connsiteY116" fmla="*/ 694236 h 1083465"/>
                <a:gd name="connsiteX117" fmla="*/ 802672 w 1144172"/>
                <a:gd name="connsiteY117" fmla="*/ 710388 h 1083465"/>
                <a:gd name="connsiteX118" fmla="*/ 794262 w 1144172"/>
                <a:gd name="connsiteY118" fmla="*/ 799560 h 1083465"/>
                <a:gd name="connsiteX119" fmla="*/ 774478 w 1144172"/>
                <a:gd name="connsiteY119" fmla="*/ 890834 h 1083465"/>
                <a:gd name="connsiteX120" fmla="*/ 610375 w 1144172"/>
                <a:gd name="connsiteY120" fmla="*/ 869998 h 1083465"/>
                <a:gd name="connsiteX121" fmla="*/ 644973 w 1144172"/>
                <a:gd name="connsiteY121" fmla="*/ 751868 h 1083465"/>
                <a:gd name="connsiteX122" fmla="*/ 630064 w 1144172"/>
                <a:gd name="connsiteY122" fmla="*/ 655432 h 1083465"/>
                <a:gd name="connsiteX123" fmla="*/ 617008 w 1144172"/>
                <a:gd name="connsiteY123" fmla="*/ 647251 h 1083465"/>
                <a:gd name="connsiteX124" fmla="*/ 616778 w 1144172"/>
                <a:gd name="connsiteY124" fmla="*/ 647308 h 1083465"/>
                <a:gd name="connsiteX125" fmla="*/ 607221 w 1144172"/>
                <a:gd name="connsiteY125" fmla="*/ 659637 h 1083465"/>
                <a:gd name="connsiteX126" fmla="*/ 610279 w 1144172"/>
                <a:gd name="connsiteY126" fmla="*/ 675216 h 1083465"/>
                <a:gd name="connsiteX127" fmla="*/ 620889 w 1144172"/>
                <a:gd name="connsiteY127" fmla="*/ 742692 h 1083465"/>
                <a:gd name="connsiteX128" fmla="*/ 569278 w 1144172"/>
                <a:gd name="connsiteY128" fmla="*/ 887967 h 1083465"/>
                <a:gd name="connsiteX129" fmla="*/ 539267 w 1144172"/>
                <a:gd name="connsiteY129" fmla="*/ 974653 h 1083465"/>
                <a:gd name="connsiteX130" fmla="*/ 542326 w 1144172"/>
                <a:gd name="connsiteY130" fmla="*/ 1038498 h 1083465"/>
                <a:gd name="connsiteX131" fmla="*/ 528563 w 1144172"/>
                <a:gd name="connsiteY131" fmla="*/ 1052834 h 1083465"/>
                <a:gd name="connsiteX132" fmla="*/ 489664 w 1144172"/>
                <a:gd name="connsiteY132" fmla="*/ 1053503 h 1083465"/>
                <a:gd name="connsiteX133" fmla="*/ 473511 w 1144172"/>
                <a:gd name="connsiteY133" fmla="*/ 1038784 h 1083465"/>
                <a:gd name="connsiteX134" fmla="*/ 472842 w 1144172"/>
                <a:gd name="connsiteY134" fmla="*/ 942636 h 1083465"/>
                <a:gd name="connsiteX135" fmla="*/ 476761 w 1144172"/>
                <a:gd name="connsiteY135" fmla="*/ 919029 h 1083465"/>
                <a:gd name="connsiteX136" fmla="*/ 488995 w 1144172"/>
                <a:gd name="connsiteY136" fmla="*/ 848303 h 1083465"/>
                <a:gd name="connsiteX137" fmla="*/ 477239 w 1144172"/>
                <a:gd name="connsiteY137" fmla="*/ 829188 h 1083465"/>
                <a:gd name="connsiteX138" fmla="*/ 464241 w 1144172"/>
                <a:gd name="connsiteY138" fmla="*/ 846869 h 1083465"/>
                <a:gd name="connsiteX139" fmla="*/ 454683 w 1144172"/>
                <a:gd name="connsiteY139" fmla="*/ 906508 h 1083465"/>
                <a:gd name="connsiteX140" fmla="*/ 441112 w 1144172"/>
                <a:gd name="connsiteY140" fmla="*/ 921322 h 1083465"/>
                <a:gd name="connsiteX141" fmla="*/ 154386 w 1144172"/>
                <a:gd name="connsiteY141" fmla="*/ 962228 h 1083465"/>
                <a:gd name="connsiteX142" fmla="*/ 78499 w 1144172"/>
                <a:gd name="connsiteY142" fmla="*/ 942349 h 1083465"/>
                <a:gd name="connsiteX143" fmla="*/ 26220 w 1144172"/>
                <a:gd name="connsiteY143" fmla="*/ 840179 h 1083465"/>
                <a:gd name="connsiteX144" fmla="*/ 109370 w 1144172"/>
                <a:gd name="connsiteY144" fmla="*/ 755977 h 1083465"/>
                <a:gd name="connsiteX145" fmla="*/ 596804 w 1144172"/>
                <a:gd name="connsiteY145" fmla="*/ 892076 h 1083465"/>
                <a:gd name="connsiteX146" fmla="*/ 632453 w 1144172"/>
                <a:gd name="connsiteY146" fmla="*/ 907464 h 1083465"/>
                <a:gd name="connsiteX147" fmla="*/ 642010 w 1144172"/>
                <a:gd name="connsiteY147" fmla="*/ 919506 h 1083465"/>
                <a:gd name="connsiteX148" fmla="*/ 657398 w 1144172"/>
                <a:gd name="connsiteY148" fmla="*/ 1038402 h 1083465"/>
                <a:gd name="connsiteX149" fmla="*/ 649848 w 1144172"/>
                <a:gd name="connsiteY149" fmla="*/ 1046622 h 1083465"/>
                <a:gd name="connsiteX150" fmla="*/ 623565 w 1144172"/>
                <a:gd name="connsiteY150" fmla="*/ 1046622 h 1083465"/>
                <a:gd name="connsiteX151" fmla="*/ 603016 w 1144172"/>
                <a:gd name="connsiteY151" fmla="*/ 1031234 h 1083465"/>
                <a:gd name="connsiteX152" fmla="*/ 578835 w 1144172"/>
                <a:gd name="connsiteY152" fmla="*/ 946745 h 1083465"/>
                <a:gd name="connsiteX153" fmla="*/ 574726 w 1144172"/>
                <a:gd name="connsiteY153" fmla="*/ 933078 h 1083465"/>
                <a:gd name="connsiteX154" fmla="*/ 596422 w 1144172"/>
                <a:gd name="connsiteY154" fmla="*/ 892076 h 108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144172" h="1083465">
                  <a:moveTo>
                    <a:pt x="446846" y="946076"/>
                  </a:moveTo>
                  <a:cubicBezTo>
                    <a:pt x="452390" y="976947"/>
                    <a:pt x="445126" y="1006384"/>
                    <a:pt x="448758" y="1035630"/>
                  </a:cubicBezTo>
                  <a:cubicBezTo>
                    <a:pt x="449618" y="1042416"/>
                    <a:pt x="449427" y="1049393"/>
                    <a:pt x="450478" y="1056179"/>
                  </a:cubicBezTo>
                  <a:cubicBezTo>
                    <a:pt x="450841" y="1068680"/>
                    <a:pt x="461268" y="1078524"/>
                    <a:pt x="473770" y="1078171"/>
                  </a:cubicBezTo>
                  <a:cubicBezTo>
                    <a:pt x="473846" y="1078171"/>
                    <a:pt x="473913" y="1078161"/>
                    <a:pt x="473990" y="1078161"/>
                  </a:cubicBezTo>
                  <a:cubicBezTo>
                    <a:pt x="494968" y="1078735"/>
                    <a:pt x="515966" y="1078161"/>
                    <a:pt x="536878" y="1076441"/>
                  </a:cubicBezTo>
                  <a:cubicBezTo>
                    <a:pt x="560007" y="1074147"/>
                    <a:pt x="567271" y="1064590"/>
                    <a:pt x="566602" y="1041651"/>
                  </a:cubicBezTo>
                  <a:cubicBezTo>
                    <a:pt x="566602" y="1032094"/>
                    <a:pt x="565360" y="1022536"/>
                    <a:pt x="564595" y="1012979"/>
                  </a:cubicBezTo>
                  <a:cubicBezTo>
                    <a:pt x="562769" y="1003536"/>
                    <a:pt x="562387" y="993864"/>
                    <a:pt x="563448" y="984306"/>
                  </a:cubicBezTo>
                  <a:cubicBezTo>
                    <a:pt x="567443" y="992574"/>
                    <a:pt x="570272" y="1001357"/>
                    <a:pt x="571859" y="1010398"/>
                  </a:cubicBezTo>
                  <a:cubicBezTo>
                    <a:pt x="574726" y="1021390"/>
                    <a:pt x="577402" y="1032572"/>
                    <a:pt x="581416" y="1043372"/>
                  </a:cubicBezTo>
                  <a:cubicBezTo>
                    <a:pt x="585879" y="1060700"/>
                    <a:pt x="601764" y="1072608"/>
                    <a:pt x="619646" y="1072045"/>
                  </a:cubicBezTo>
                  <a:cubicBezTo>
                    <a:pt x="630351" y="1072045"/>
                    <a:pt x="641055" y="1072045"/>
                    <a:pt x="651759" y="1072045"/>
                  </a:cubicBezTo>
                  <a:cubicBezTo>
                    <a:pt x="674315" y="1071375"/>
                    <a:pt x="684159" y="1061436"/>
                    <a:pt x="681770" y="1038689"/>
                  </a:cubicBezTo>
                  <a:cubicBezTo>
                    <a:pt x="679381" y="1015942"/>
                    <a:pt x="674698" y="990901"/>
                    <a:pt x="671066" y="967581"/>
                  </a:cubicBezTo>
                  <a:cubicBezTo>
                    <a:pt x="668322" y="951811"/>
                    <a:pt x="667395" y="935773"/>
                    <a:pt x="668294" y="919793"/>
                  </a:cubicBezTo>
                  <a:cubicBezTo>
                    <a:pt x="680432" y="919793"/>
                    <a:pt x="692187" y="919124"/>
                    <a:pt x="703752" y="919793"/>
                  </a:cubicBezTo>
                  <a:cubicBezTo>
                    <a:pt x="728133" y="921514"/>
                    <a:pt x="752630" y="919898"/>
                    <a:pt x="776580" y="915014"/>
                  </a:cubicBezTo>
                  <a:cubicBezTo>
                    <a:pt x="781455" y="913409"/>
                    <a:pt x="786731" y="915941"/>
                    <a:pt x="788527" y="920749"/>
                  </a:cubicBezTo>
                  <a:cubicBezTo>
                    <a:pt x="806400" y="948083"/>
                    <a:pt x="811274" y="979432"/>
                    <a:pt x="817200" y="1010589"/>
                  </a:cubicBezTo>
                  <a:cubicBezTo>
                    <a:pt x="819112" y="1021485"/>
                    <a:pt x="821118" y="1032381"/>
                    <a:pt x="823603" y="1043085"/>
                  </a:cubicBezTo>
                  <a:cubicBezTo>
                    <a:pt x="827235" y="1059152"/>
                    <a:pt x="839498" y="1071863"/>
                    <a:pt x="855430" y="1076059"/>
                  </a:cubicBezTo>
                  <a:cubicBezTo>
                    <a:pt x="875807" y="1082787"/>
                    <a:pt x="897435" y="1084813"/>
                    <a:pt x="918701" y="1081984"/>
                  </a:cubicBezTo>
                  <a:cubicBezTo>
                    <a:pt x="929596" y="1080646"/>
                    <a:pt x="934184" y="1076823"/>
                    <a:pt x="943837" y="1062200"/>
                  </a:cubicBezTo>
                  <a:cubicBezTo>
                    <a:pt x="962656" y="1064666"/>
                    <a:pt x="981694" y="1065087"/>
                    <a:pt x="1000609" y="1063443"/>
                  </a:cubicBezTo>
                  <a:cubicBezTo>
                    <a:pt x="1025554" y="1062009"/>
                    <a:pt x="1035494" y="1048151"/>
                    <a:pt x="1029281" y="1024066"/>
                  </a:cubicBezTo>
                  <a:cubicBezTo>
                    <a:pt x="1024483" y="1009166"/>
                    <a:pt x="1017803" y="994934"/>
                    <a:pt x="1009401" y="981726"/>
                  </a:cubicBezTo>
                  <a:cubicBezTo>
                    <a:pt x="977384" y="925050"/>
                    <a:pt x="973465" y="867036"/>
                    <a:pt x="1005865" y="809690"/>
                  </a:cubicBezTo>
                  <a:cubicBezTo>
                    <a:pt x="1034538" y="759485"/>
                    <a:pt x="1049314" y="702541"/>
                    <a:pt x="1048683" y="644728"/>
                  </a:cubicBezTo>
                  <a:cubicBezTo>
                    <a:pt x="1048970" y="636374"/>
                    <a:pt x="1051512" y="628250"/>
                    <a:pt x="1056042" y="621216"/>
                  </a:cubicBezTo>
                  <a:cubicBezTo>
                    <a:pt x="1093412" y="554983"/>
                    <a:pt x="1128393" y="487411"/>
                    <a:pt x="1138906" y="410951"/>
                  </a:cubicBezTo>
                  <a:cubicBezTo>
                    <a:pt x="1147316" y="349591"/>
                    <a:pt x="1145883" y="288041"/>
                    <a:pt x="1124187" y="229358"/>
                  </a:cubicBezTo>
                  <a:cubicBezTo>
                    <a:pt x="1099701" y="158699"/>
                    <a:pt x="1056807" y="95849"/>
                    <a:pt x="999940" y="47287"/>
                  </a:cubicBezTo>
                  <a:cubicBezTo>
                    <a:pt x="978101" y="29892"/>
                    <a:pt x="953605" y="16110"/>
                    <a:pt x="927398" y="6476"/>
                  </a:cubicBezTo>
                  <a:cubicBezTo>
                    <a:pt x="896241" y="-5566"/>
                    <a:pt x="867663" y="-2317"/>
                    <a:pt x="843674" y="23584"/>
                  </a:cubicBezTo>
                  <a:cubicBezTo>
                    <a:pt x="834910" y="32635"/>
                    <a:pt x="824827" y="40310"/>
                    <a:pt x="813759" y="46331"/>
                  </a:cubicBezTo>
                  <a:cubicBezTo>
                    <a:pt x="803103" y="52438"/>
                    <a:pt x="794109" y="61069"/>
                    <a:pt x="787572" y="71468"/>
                  </a:cubicBezTo>
                  <a:cubicBezTo>
                    <a:pt x="778444" y="84408"/>
                    <a:pt x="781541" y="102300"/>
                    <a:pt x="794482" y="111428"/>
                  </a:cubicBezTo>
                  <a:cubicBezTo>
                    <a:pt x="794749" y="111619"/>
                    <a:pt x="795036" y="111810"/>
                    <a:pt x="795313" y="111991"/>
                  </a:cubicBezTo>
                  <a:cubicBezTo>
                    <a:pt x="815050" y="126892"/>
                    <a:pt x="839947" y="133266"/>
                    <a:pt x="864414" y="129673"/>
                  </a:cubicBezTo>
                  <a:cubicBezTo>
                    <a:pt x="884513" y="127666"/>
                    <a:pt x="904709" y="126710"/>
                    <a:pt x="924913" y="126806"/>
                  </a:cubicBezTo>
                  <a:cubicBezTo>
                    <a:pt x="930265" y="126806"/>
                    <a:pt x="931890" y="130628"/>
                    <a:pt x="934471" y="133974"/>
                  </a:cubicBezTo>
                  <a:cubicBezTo>
                    <a:pt x="986081" y="205560"/>
                    <a:pt x="998793" y="283931"/>
                    <a:pt x="975185" y="368611"/>
                  </a:cubicBezTo>
                  <a:cubicBezTo>
                    <a:pt x="969260" y="389542"/>
                    <a:pt x="961327" y="409708"/>
                    <a:pt x="953395" y="429970"/>
                  </a:cubicBezTo>
                  <a:cubicBezTo>
                    <a:pt x="941734" y="459981"/>
                    <a:pt x="919943" y="482632"/>
                    <a:pt x="899873" y="506430"/>
                  </a:cubicBezTo>
                  <a:cubicBezTo>
                    <a:pt x="889283" y="516705"/>
                    <a:pt x="874841" y="522019"/>
                    <a:pt x="860113" y="521053"/>
                  </a:cubicBezTo>
                  <a:cubicBezTo>
                    <a:pt x="815480" y="522774"/>
                    <a:pt x="770846" y="523634"/>
                    <a:pt x="726308" y="525545"/>
                  </a:cubicBezTo>
                  <a:cubicBezTo>
                    <a:pt x="663200" y="527476"/>
                    <a:pt x="601257" y="543026"/>
                    <a:pt x="544715" y="571135"/>
                  </a:cubicBezTo>
                  <a:cubicBezTo>
                    <a:pt x="508789" y="590699"/>
                    <a:pt x="477640" y="617986"/>
                    <a:pt x="453536" y="651036"/>
                  </a:cubicBezTo>
                  <a:cubicBezTo>
                    <a:pt x="417409" y="696816"/>
                    <a:pt x="386634" y="746611"/>
                    <a:pt x="343434" y="786848"/>
                  </a:cubicBezTo>
                  <a:cubicBezTo>
                    <a:pt x="294509" y="833690"/>
                    <a:pt x="231114" y="862505"/>
                    <a:pt x="163657" y="868565"/>
                  </a:cubicBezTo>
                  <a:cubicBezTo>
                    <a:pt x="147017" y="869826"/>
                    <a:pt x="130378" y="866099"/>
                    <a:pt x="115869" y="857860"/>
                  </a:cubicBezTo>
                  <a:cubicBezTo>
                    <a:pt x="102001" y="849956"/>
                    <a:pt x="95053" y="833804"/>
                    <a:pt x="98857" y="818292"/>
                  </a:cubicBezTo>
                  <a:cubicBezTo>
                    <a:pt x="101437" y="790069"/>
                    <a:pt x="126421" y="769272"/>
                    <a:pt x="154644" y="771862"/>
                  </a:cubicBezTo>
                  <a:cubicBezTo>
                    <a:pt x="158420" y="772206"/>
                    <a:pt x="162147" y="772970"/>
                    <a:pt x="165760" y="774136"/>
                  </a:cubicBezTo>
                  <a:cubicBezTo>
                    <a:pt x="177620" y="777119"/>
                    <a:pt x="188678" y="782662"/>
                    <a:pt x="198159" y="790384"/>
                  </a:cubicBezTo>
                  <a:cubicBezTo>
                    <a:pt x="203799" y="795545"/>
                    <a:pt x="210680" y="798986"/>
                    <a:pt x="217274" y="793156"/>
                  </a:cubicBezTo>
                  <a:cubicBezTo>
                    <a:pt x="223306" y="787804"/>
                    <a:pt x="224300" y="778753"/>
                    <a:pt x="219568" y="772225"/>
                  </a:cubicBezTo>
                  <a:cubicBezTo>
                    <a:pt x="211626" y="758042"/>
                    <a:pt x="198886" y="747165"/>
                    <a:pt x="183632" y="741545"/>
                  </a:cubicBezTo>
                  <a:cubicBezTo>
                    <a:pt x="138329" y="724151"/>
                    <a:pt x="92645" y="723768"/>
                    <a:pt x="53268" y="754639"/>
                  </a:cubicBezTo>
                  <a:cubicBezTo>
                    <a:pt x="-6180" y="801375"/>
                    <a:pt x="-28258" y="893797"/>
                    <a:pt x="49636" y="956398"/>
                  </a:cubicBezTo>
                  <a:cubicBezTo>
                    <a:pt x="70289" y="972560"/>
                    <a:pt x="95120" y="982510"/>
                    <a:pt x="121221" y="985071"/>
                  </a:cubicBezTo>
                  <a:cubicBezTo>
                    <a:pt x="218842" y="996999"/>
                    <a:pt x="317887" y="988330"/>
                    <a:pt x="411961" y="959648"/>
                  </a:cubicBezTo>
                  <a:cubicBezTo>
                    <a:pt x="423144" y="954869"/>
                    <a:pt x="434517" y="950377"/>
                    <a:pt x="446846" y="946076"/>
                  </a:cubicBezTo>
                  <a:close/>
                  <a:moveTo>
                    <a:pt x="109370" y="755977"/>
                  </a:moveTo>
                  <a:cubicBezTo>
                    <a:pt x="87866" y="776048"/>
                    <a:pt x="82322" y="783694"/>
                    <a:pt x="76206" y="801375"/>
                  </a:cubicBezTo>
                  <a:cubicBezTo>
                    <a:pt x="67222" y="827563"/>
                    <a:pt x="77830" y="863308"/>
                    <a:pt x="99239" y="876020"/>
                  </a:cubicBezTo>
                  <a:cubicBezTo>
                    <a:pt x="117246" y="887106"/>
                    <a:pt x="138129" y="892593"/>
                    <a:pt x="159260" y="891790"/>
                  </a:cubicBezTo>
                  <a:cubicBezTo>
                    <a:pt x="182915" y="890604"/>
                    <a:pt x="206350" y="886562"/>
                    <a:pt x="229031" y="879747"/>
                  </a:cubicBezTo>
                  <a:cubicBezTo>
                    <a:pt x="298800" y="859103"/>
                    <a:pt x="353852" y="816859"/>
                    <a:pt x="398963" y="761138"/>
                  </a:cubicBezTo>
                  <a:cubicBezTo>
                    <a:pt x="423908" y="730363"/>
                    <a:pt x="447228" y="698154"/>
                    <a:pt x="470836" y="666423"/>
                  </a:cubicBezTo>
                  <a:cubicBezTo>
                    <a:pt x="489941" y="639624"/>
                    <a:pt x="514169" y="616877"/>
                    <a:pt x="542134" y="599521"/>
                  </a:cubicBezTo>
                  <a:cubicBezTo>
                    <a:pt x="594596" y="569242"/>
                    <a:pt x="653642" y="552182"/>
                    <a:pt x="714170" y="549821"/>
                  </a:cubicBezTo>
                  <a:cubicBezTo>
                    <a:pt x="762531" y="547432"/>
                    <a:pt x="811083" y="546763"/>
                    <a:pt x="859444" y="544947"/>
                  </a:cubicBezTo>
                  <a:cubicBezTo>
                    <a:pt x="879706" y="544087"/>
                    <a:pt x="900255" y="539882"/>
                    <a:pt x="914113" y="524972"/>
                  </a:cubicBezTo>
                  <a:cubicBezTo>
                    <a:pt x="933821" y="505780"/>
                    <a:pt x="950804" y="483980"/>
                    <a:pt x="964577" y="460172"/>
                  </a:cubicBezTo>
                  <a:cubicBezTo>
                    <a:pt x="978492" y="433057"/>
                    <a:pt x="989569" y="404585"/>
                    <a:pt x="997646" y="375206"/>
                  </a:cubicBezTo>
                  <a:cubicBezTo>
                    <a:pt x="1022878" y="282784"/>
                    <a:pt x="1010166" y="196958"/>
                    <a:pt x="953586" y="118682"/>
                  </a:cubicBezTo>
                  <a:cubicBezTo>
                    <a:pt x="951072" y="115356"/>
                    <a:pt x="949763" y="111284"/>
                    <a:pt x="949858" y="107117"/>
                  </a:cubicBezTo>
                  <a:cubicBezTo>
                    <a:pt x="949858" y="97560"/>
                    <a:pt x="942690" y="92685"/>
                    <a:pt x="935426" y="96317"/>
                  </a:cubicBezTo>
                  <a:cubicBezTo>
                    <a:pt x="917840" y="105110"/>
                    <a:pt x="899394" y="100714"/>
                    <a:pt x="881426" y="102338"/>
                  </a:cubicBezTo>
                  <a:cubicBezTo>
                    <a:pt x="863459" y="103963"/>
                    <a:pt x="845872" y="109029"/>
                    <a:pt x="828382" y="100714"/>
                  </a:cubicBezTo>
                  <a:cubicBezTo>
                    <a:pt x="820736" y="97082"/>
                    <a:pt x="809267" y="96508"/>
                    <a:pt x="807929" y="86951"/>
                  </a:cubicBezTo>
                  <a:cubicBezTo>
                    <a:pt x="806591" y="77393"/>
                    <a:pt x="816435" y="72136"/>
                    <a:pt x="823890" y="67836"/>
                  </a:cubicBezTo>
                  <a:cubicBezTo>
                    <a:pt x="838609" y="58976"/>
                    <a:pt x="852209" y="48386"/>
                    <a:pt x="864414" y="36296"/>
                  </a:cubicBezTo>
                  <a:cubicBezTo>
                    <a:pt x="874211" y="25945"/>
                    <a:pt x="888738" y="21510"/>
                    <a:pt x="902644" y="24636"/>
                  </a:cubicBezTo>
                  <a:cubicBezTo>
                    <a:pt x="919398" y="28994"/>
                    <a:pt x="935474" y="35617"/>
                    <a:pt x="950432" y="44324"/>
                  </a:cubicBezTo>
                  <a:cubicBezTo>
                    <a:pt x="991529" y="65064"/>
                    <a:pt x="1020871" y="98611"/>
                    <a:pt x="1046772" y="135407"/>
                  </a:cubicBezTo>
                  <a:cubicBezTo>
                    <a:pt x="1078311" y="180041"/>
                    <a:pt x="1103352" y="228020"/>
                    <a:pt x="1112049" y="282497"/>
                  </a:cubicBezTo>
                  <a:cubicBezTo>
                    <a:pt x="1124732" y="352755"/>
                    <a:pt x="1117383" y="425153"/>
                    <a:pt x="1090832" y="491425"/>
                  </a:cubicBezTo>
                  <a:cubicBezTo>
                    <a:pt x="1076065" y="529044"/>
                    <a:pt x="1058499" y="565496"/>
                    <a:pt x="1038265" y="600476"/>
                  </a:cubicBezTo>
                  <a:cubicBezTo>
                    <a:pt x="1029100" y="613370"/>
                    <a:pt x="1023853" y="628633"/>
                    <a:pt x="1023164" y="644441"/>
                  </a:cubicBezTo>
                  <a:cubicBezTo>
                    <a:pt x="1024502" y="700305"/>
                    <a:pt x="1009593" y="755346"/>
                    <a:pt x="980251" y="802905"/>
                  </a:cubicBezTo>
                  <a:cubicBezTo>
                    <a:pt x="966335" y="826760"/>
                    <a:pt x="959406" y="854056"/>
                    <a:pt x="960276" y="881659"/>
                  </a:cubicBezTo>
                  <a:cubicBezTo>
                    <a:pt x="960276" y="923712"/>
                    <a:pt x="965819" y="963662"/>
                    <a:pt x="990764" y="999121"/>
                  </a:cubicBezTo>
                  <a:cubicBezTo>
                    <a:pt x="995514" y="1006910"/>
                    <a:pt x="999576" y="1015101"/>
                    <a:pt x="1002902" y="1023588"/>
                  </a:cubicBezTo>
                  <a:cubicBezTo>
                    <a:pt x="1004623" y="1027315"/>
                    <a:pt x="1006630" y="1031234"/>
                    <a:pt x="1004432" y="1034770"/>
                  </a:cubicBezTo>
                  <a:cubicBezTo>
                    <a:pt x="990210" y="1038402"/>
                    <a:pt x="975453" y="1039501"/>
                    <a:pt x="960849" y="1038020"/>
                  </a:cubicBezTo>
                  <a:cubicBezTo>
                    <a:pt x="954159" y="1036968"/>
                    <a:pt x="946704" y="1035630"/>
                    <a:pt x="945653" y="1027028"/>
                  </a:cubicBezTo>
                  <a:cubicBezTo>
                    <a:pt x="942422" y="1007856"/>
                    <a:pt x="937462" y="989018"/>
                    <a:pt x="930839" y="970735"/>
                  </a:cubicBezTo>
                  <a:cubicBezTo>
                    <a:pt x="920985" y="942081"/>
                    <a:pt x="919102" y="911297"/>
                    <a:pt x="925391" y="881659"/>
                  </a:cubicBezTo>
                  <a:cubicBezTo>
                    <a:pt x="931603" y="856140"/>
                    <a:pt x="938867" y="830908"/>
                    <a:pt x="946991" y="805868"/>
                  </a:cubicBezTo>
                  <a:cubicBezTo>
                    <a:pt x="953815" y="786399"/>
                    <a:pt x="958049" y="766127"/>
                    <a:pt x="959607" y="745560"/>
                  </a:cubicBezTo>
                  <a:cubicBezTo>
                    <a:pt x="959607" y="738200"/>
                    <a:pt x="956931" y="732657"/>
                    <a:pt x="948807" y="732083"/>
                  </a:cubicBezTo>
                  <a:cubicBezTo>
                    <a:pt x="942747" y="731175"/>
                    <a:pt x="937109" y="735352"/>
                    <a:pt x="936200" y="741411"/>
                  </a:cubicBezTo>
                  <a:cubicBezTo>
                    <a:pt x="936153" y="741775"/>
                    <a:pt x="936115" y="742138"/>
                    <a:pt x="936095" y="742501"/>
                  </a:cubicBezTo>
                  <a:cubicBezTo>
                    <a:pt x="931603" y="777959"/>
                    <a:pt x="918796" y="811220"/>
                    <a:pt x="909048" y="845244"/>
                  </a:cubicBezTo>
                  <a:cubicBezTo>
                    <a:pt x="898439" y="882232"/>
                    <a:pt x="891940" y="919602"/>
                    <a:pt x="901975" y="957928"/>
                  </a:cubicBezTo>
                  <a:cubicBezTo>
                    <a:pt x="908188" y="981439"/>
                    <a:pt x="916216" y="1004664"/>
                    <a:pt x="921090" y="1028462"/>
                  </a:cubicBezTo>
                  <a:cubicBezTo>
                    <a:pt x="925964" y="1052260"/>
                    <a:pt x="920517" y="1059715"/>
                    <a:pt x="897961" y="1057613"/>
                  </a:cubicBezTo>
                  <a:cubicBezTo>
                    <a:pt x="895667" y="1057613"/>
                    <a:pt x="893373" y="1057613"/>
                    <a:pt x="891079" y="1057613"/>
                  </a:cubicBezTo>
                  <a:cubicBezTo>
                    <a:pt x="855621" y="1054459"/>
                    <a:pt x="848166" y="1048915"/>
                    <a:pt x="843292" y="1017471"/>
                  </a:cubicBezTo>
                  <a:cubicBezTo>
                    <a:pt x="836888" y="975035"/>
                    <a:pt x="828765" y="933365"/>
                    <a:pt x="804393" y="896664"/>
                  </a:cubicBezTo>
                  <a:cubicBezTo>
                    <a:pt x="797645" y="886151"/>
                    <a:pt x="796575" y="872961"/>
                    <a:pt x="801525" y="861492"/>
                  </a:cubicBezTo>
                  <a:cubicBezTo>
                    <a:pt x="809267" y="839606"/>
                    <a:pt x="815652" y="817260"/>
                    <a:pt x="820640" y="794590"/>
                  </a:cubicBezTo>
                  <a:cubicBezTo>
                    <a:pt x="827618" y="765917"/>
                    <a:pt x="833065" y="737245"/>
                    <a:pt x="826853" y="707425"/>
                  </a:cubicBezTo>
                  <a:cubicBezTo>
                    <a:pt x="825228" y="699492"/>
                    <a:pt x="822074" y="693184"/>
                    <a:pt x="812899" y="694236"/>
                  </a:cubicBezTo>
                  <a:cubicBezTo>
                    <a:pt x="803724" y="695287"/>
                    <a:pt x="801143" y="702742"/>
                    <a:pt x="802672" y="710388"/>
                  </a:cubicBezTo>
                  <a:cubicBezTo>
                    <a:pt x="808789" y="741068"/>
                    <a:pt x="800187" y="770027"/>
                    <a:pt x="794262" y="799560"/>
                  </a:cubicBezTo>
                  <a:cubicBezTo>
                    <a:pt x="788336" y="829092"/>
                    <a:pt x="772184" y="857382"/>
                    <a:pt x="774478" y="890834"/>
                  </a:cubicBezTo>
                  <a:cubicBezTo>
                    <a:pt x="717802" y="897906"/>
                    <a:pt x="662464" y="900391"/>
                    <a:pt x="610375" y="869998"/>
                  </a:cubicBezTo>
                  <a:cubicBezTo>
                    <a:pt x="632357" y="832437"/>
                    <a:pt x="640099" y="792487"/>
                    <a:pt x="644973" y="751868"/>
                  </a:cubicBezTo>
                  <a:cubicBezTo>
                    <a:pt x="648988" y="718607"/>
                    <a:pt x="639335" y="686972"/>
                    <a:pt x="630064" y="655432"/>
                  </a:cubicBezTo>
                  <a:cubicBezTo>
                    <a:pt x="628716" y="649564"/>
                    <a:pt x="622867" y="645903"/>
                    <a:pt x="617008" y="647251"/>
                  </a:cubicBezTo>
                  <a:cubicBezTo>
                    <a:pt x="616932" y="647270"/>
                    <a:pt x="616855" y="647289"/>
                    <a:pt x="616778" y="647308"/>
                  </a:cubicBezTo>
                  <a:cubicBezTo>
                    <a:pt x="610748" y="648102"/>
                    <a:pt x="606485" y="653607"/>
                    <a:pt x="607221" y="659637"/>
                  </a:cubicBezTo>
                  <a:cubicBezTo>
                    <a:pt x="607718" y="664923"/>
                    <a:pt x="608750" y="670141"/>
                    <a:pt x="610279" y="675216"/>
                  </a:cubicBezTo>
                  <a:cubicBezTo>
                    <a:pt x="617419" y="696988"/>
                    <a:pt x="621003" y="719773"/>
                    <a:pt x="620889" y="742692"/>
                  </a:cubicBezTo>
                  <a:cubicBezTo>
                    <a:pt x="617266" y="794924"/>
                    <a:pt x="599422" y="845158"/>
                    <a:pt x="569278" y="887967"/>
                  </a:cubicBezTo>
                  <a:cubicBezTo>
                    <a:pt x="552609" y="914106"/>
                    <a:pt x="542326" y="943802"/>
                    <a:pt x="539267" y="974653"/>
                  </a:cubicBezTo>
                  <a:cubicBezTo>
                    <a:pt x="536304" y="996253"/>
                    <a:pt x="541370" y="1017280"/>
                    <a:pt x="542326" y="1038498"/>
                  </a:cubicBezTo>
                  <a:cubicBezTo>
                    <a:pt x="542803" y="1049584"/>
                    <a:pt x="538025" y="1052643"/>
                    <a:pt x="528563" y="1052834"/>
                  </a:cubicBezTo>
                  <a:cubicBezTo>
                    <a:pt x="515565" y="1052834"/>
                    <a:pt x="502567" y="1052834"/>
                    <a:pt x="489664" y="1053503"/>
                  </a:cubicBezTo>
                  <a:cubicBezTo>
                    <a:pt x="474850" y="1054076"/>
                    <a:pt x="474276" y="1053503"/>
                    <a:pt x="473511" y="1038784"/>
                  </a:cubicBezTo>
                  <a:cubicBezTo>
                    <a:pt x="471887" y="1006767"/>
                    <a:pt x="475041" y="974653"/>
                    <a:pt x="472842" y="942636"/>
                  </a:cubicBezTo>
                  <a:cubicBezTo>
                    <a:pt x="472623" y="934588"/>
                    <a:pt x="473951" y="926569"/>
                    <a:pt x="476761" y="919029"/>
                  </a:cubicBezTo>
                  <a:cubicBezTo>
                    <a:pt x="483929" y="896091"/>
                    <a:pt x="488048" y="872311"/>
                    <a:pt x="488995" y="848303"/>
                  </a:cubicBezTo>
                  <a:cubicBezTo>
                    <a:pt x="488995" y="839510"/>
                    <a:pt x="488421" y="830813"/>
                    <a:pt x="477239" y="829188"/>
                  </a:cubicBezTo>
                  <a:cubicBezTo>
                    <a:pt x="469306" y="828136"/>
                    <a:pt x="464432" y="834731"/>
                    <a:pt x="464241" y="846869"/>
                  </a:cubicBezTo>
                  <a:cubicBezTo>
                    <a:pt x="463362" y="867055"/>
                    <a:pt x="460160" y="887059"/>
                    <a:pt x="454683" y="906508"/>
                  </a:cubicBezTo>
                  <a:cubicBezTo>
                    <a:pt x="453230" y="913562"/>
                    <a:pt x="448012" y="919258"/>
                    <a:pt x="441112" y="921322"/>
                  </a:cubicBezTo>
                  <a:cubicBezTo>
                    <a:pt x="348786" y="957641"/>
                    <a:pt x="252733" y="967581"/>
                    <a:pt x="154386" y="962228"/>
                  </a:cubicBezTo>
                  <a:cubicBezTo>
                    <a:pt x="128131" y="960059"/>
                    <a:pt x="102451" y="953330"/>
                    <a:pt x="78499" y="942349"/>
                  </a:cubicBezTo>
                  <a:cubicBezTo>
                    <a:pt x="39925" y="924084"/>
                    <a:pt x="18469" y="882146"/>
                    <a:pt x="26220" y="840179"/>
                  </a:cubicBezTo>
                  <a:cubicBezTo>
                    <a:pt x="35108" y="801949"/>
                    <a:pt x="65501" y="760278"/>
                    <a:pt x="109370" y="755977"/>
                  </a:cubicBezTo>
                  <a:close/>
                  <a:moveTo>
                    <a:pt x="596804" y="892076"/>
                  </a:moveTo>
                  <a:cubicBezTo>
                    <a:pt x="608846" y="897428"/>
                    <a:pt x="620315" y="903259"/>
                    <a:pt x="632453" y="907464"/>
                  </a:cubicBezTo>
                  <a:cubicBezTo>
                    <a:pt x="637977" y="908878"/>
                    <a:pt x="641886" y="913801"/>
                    <a:pt x="642010" y="919506"/>
                  </a:cubicBezTo>
                  <a:cubicBezTo>
                    <a:pt x="644314" y="959457"/>
                    <a:pt x="649456" y="999187"/>
                    <a:pt x="657398" y="1038402"/>
                  </a:cubicBezTo>
                  <a:cubicBezTo>
                    <a:pt x="658736" y="1044519"/>
                    <a:pt x="655583" y="1046622"/>
                    <a:pt x="649848" y="1046622"/>
                  </a:cubicBezTo>
                  <a:cubicBezTo>
                    <a:pt x="641151" y="1046622"/>
                    <a:pt x="632357" y="1046622"/>
                    <a:pt x="623565" y="1046622"/>
                  </a:cubicBezTo>
                  <a:cubicBezTo>
                    <a:pt x="613682" y="1047883"/>
                    <a:pt x="604583" y="1041069"/>
                    <a:pt x="603016" y="1031234"/>
                  </a:cubicBezTo>
                  <a:cubicBezTo>
                    <a:pt x="595274" y="1002561"/>
                    <a:pt x="588871" y="974367"/>
                    <a:pt x="578835" y="946745"/>
                  </a:cubicBezTo>
                  <a:cubicBezTo>
                    <a:pt x="577306" y="942349"/>
                    <a:pt x="572336" y="938908"/>
                    <a:pt x="574726" y="933078"/>
                  </a:cubicBezTo>
                  <a:cubicBezTo>
                    <a:pt x="579304" y="918168"/>
                    <a:pt x="586673" y="904253"/>
                    <a:pt x="596422" y="892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857450D-EC04-4EBD-917C-371F87BD95AA}"/>
                </a:ext>
              </a:extLst>
            </p:cNvPr>
            <p:cNvSpPr/>
            <p:nvPr/>
          </p:nvSpPr>
          <p:spPr>
            <a:xfrm>
              <a:off x="8153161" y="5473334"/>
              <a:ext cx="86906" cy="94559"/>
            </a:xfrm>
            <a:custGeom>
              <a:avLst/>
              <a:gdLst>
                <a:gd name="connsiteX0" fmla="*/ 86383 w 86906"/>
                <a:gd name="connsiteY0" fmla="*/ 12009 h 94559"/>
                <a:gd name="connsiteX1" fmla="*/ 75717 w 86906"/>
                <a:gd name="connsiteY1" fmla="*/ -215 h 94559"/>
                <a:gd name="connsiteX2" fmla="*/ 65548 w 86906"/>
                <a:gd name="connsiteY2" fmla="*/ 4649 h 94559"/>
                <a:gd name="connsiteX3" fmla="*/ 3997 w 86906"/>
                <a:gd name="connsiteY3" fmla="*/ 73272 h 94559"/>
                <a:gd name="connsiteX4" fmla="*/ 1684 w 86906"/>
                <a:gd name="connsiteY4" fmla="*/ 88775 h 94559"/>
                <a:gd name="connsiteX5" fmla="*/ 3233 w 86906"/>
                <a:gd name="connsiteY5" fmla="*/ 90476 h 94559"/>
                <a:gd name="connsiteX6" fmla="*/ 22348 w 86906"/>
                <a:gd name="connsiteY6" fmla="*/ 89329 h 94559"/>
                <a:gd name="connsiteX7" fmla="*/ 82082 w 86906"/>
                <a:gd name="connsiteY7" fmla="*/ 23669 h 94559"/>
                <a:gd name="connsiteX8" fmla="*/ 86383 w 86906"/>
                <a:gd name="connsiteY8" fmla="*/ 12009 h 9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906" h="94559">
                  <a:moveTo>
                    <a:pt x="86383" y="12009"/>
                  </a:moveTo>
                  <a:cubicBezTo>
                    <a:pt x="86813" y="5691"/>
                    <a:pt x="82035" y="215"/>
                    <a:pt x="75717" y="-215"/>
                  </a:cubicBezTo>
                  <a:cubicBezTo>
                    <a:pt x="71712" y="-483"/>
                    <a:pt x="67851" y="1361"/>
                    <a:pt x="65548" y="4649"/>
                  </a:cubicBezTo>
                  <a:cubicBezTo>
                    <a:pt x="48220" y="30196"/>
                    <a:pt x="27518" y="53278"/>
                    <a:pt x="3997" y="73272"/>
                  </a:cubicBezTo>
                  <a:cubicBezTo>
                    <a:pt x="-925" y="76914"/>
                    <a:pt x="-1966" y="83862"/>
                    <a:pt x="1684" y="88775"/>
                  </a:cubicBezTo>
                  <a:cubicBezTo>
                    <a:pt x="2134" y="89396"/>
                    <a:pt x="2659" y="89969"/>
                    <a:pt x="3233" y="90476"/>
                  </a:cubicBezTo>
                  <a:cubicBezTo>
                    <a:pt x="9732" y="96975"/>
                    <a:pt x="16804" y="94299"/>
                    <a:pt x="22348" y="89329"/>
                  </a:cubicBezTo>
                  <a:cubicBezTo>
                    <a:pt x="45238" y="70348"/>
                    <a:pt x="65347" y="48251"/>
                    <a:pt x="82082" y="23669"/>
                  </a:cubicBezTo>
                  <a:cubicBezTo>
                    <a:pt x="84730" y="20343"/>
                    <a:pt x="86240" y="16252"/>
                    <a:pt x="86383" y="12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A7DE2C6-BC7C-420D-9BE4-791C9FAA0813}"/>
                </a:ext>
              </a:extLst>
            </p:cNvPr>
            <p:cNvSpPr/>
            <p:nvPr/>
          </p:nvSpPr>
          <p:spPr>
            <a:xfrm>
              <a:off x="8676124" y="5310269"/>
              <a:ext cx="47577" cy="59479"/>
            </a:xfrm>
            <a:custGeom>
              <a:avLst/>
              <a:gdLst>
                <a:gd name="connsiteX0" fmla="*/ -470 w 47577"/>
                <a:gd name="connsiteY0" fmla="*/ 11545 h 59479"/>
                <a:gd name="connsiteX1" fmla="*/ 3353 w 47577"/>
                <a:gd name="connsiteY1" fmla="*/ 21102 h 59479"/>
                <a:gd name="connsiteX2" fmla="*/ 22468 w 47577"/>
                <a:gd name="connsiteY2" fmla="*/ 48915 h 59479"/>
                <a:gd name="connsiteX3" fmla="*/ 40627 w 47577"/>
                <a:gd name="connsiteY3" fmla="*/ 57803 h 59479"/>
                <a:gd name="connsiteX4" fmla="*/ 44546 w 47577"/>
                <a:gd name="connsiteY4" fmla="*/ 38115 h 59479"/>
                <a:gd name="connsiteX5" fmla="*/ 19887 w 47577"/>
                <a:gd name="connsiteY5" fmla="*/ 3134 h 59479"/>
                <a:gd name="connsiteX6" fmla="*/ 4977 w 47577"/>
                <a:gd name="connsiteY6" fmla="*/ 1223 h 59479"/>
                <a:gd name="connsiteX7" fmla="*/ -470 w 47577"/>
                <a:gd name="connsiteY7" fmla="*/ 11545 h 5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77" h="59479">
                  <a:moveTo>
                    <a:pt x="-470" y="11545"/>
                  </a:moveTo>
                  <a:cubicBezTo>
                    <a:pt x="-681" y="15138"/>
                    <a:pt x="724" y="18636"/>
                    <a:pt x="3353" y="21102"/>
                  </a:cubicBezTo>
                  <a:cubicBezTo>
                    <a:pt x="11897" y="28672"/>
                    <a:pt x="18463" y="38220"/>
                    <a:pt x="22468" y="48915"/>
                  </a:cubicBezTo>
                  <a:cubicBezTo>
                    <a:pt x="26100" y="56656"/>
                    <a:pt x="32025" y="61913"/>
                    <a:pt x="40627" y="57803"/>
                  </a:cubicBezTo>
                  <a:cubicBezTo>
                    <a:pt x="49229" y="53693"/>
                    <a:pt x="47795" y="45665"/>
                    <a:pt x="44546" y="38115"/>
                  </a:cubicBezTo>
                  <a:cubicBezTo>
                    <a:pt x="39700" y="24409"/>
                    <a:pt x="31175" y="12300"/>
                    <a:pt x="19887" y="3134"/>
                  </a:cubicBezTo>
                  <a:cubicBezTo>
                    <a:pt x="15787" y="-526"/>
                    <a:pt x="9862" y="-1281"/>
                    <a:pt x="4977" y="1223"/>
                  </a:cubicBezTo>
                  <a:cubicBezTo>
                    <a:pt x="1355" y="3354"/>
                    <a:pt x="-757" y="7349"/>
                    <a:pt x="-470" y="115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8CD409B-EC61-4081-8CF8-F6B734742740}"/>
                </a:ext>
              </a:extLst>
            </p:cNvPr>
            <p:cNvSpPr/>
            <p:nvPr/>
          </p:nvSpPr>
          <p:spPr>
            <a:xfrm>
              <a:off x="8638671" y="4765711"/>
              <a:ext cx="22505" cy="22671"/>
            </a:xfrm>
            <a:custGeom>
              <a:avLst/>
              <a:gdLst>
                <a:gd name="connsiteX0" fmla="*/ 10604 w 22505"/>
                <a:gd name="connsiteY0" fmla="*/ -241 h 22671"/>
                <a:gd name="connsiteX1" fmla="*/ -483 w 22505"/>
                <a:gd name="connsiteY1" fmla="*/ 11515 h 22671"/>
                <a:gd name="connsiteX2" fmla="*/ 9428 w 22505"/>
                <a:gd name="connsiteY2" fmla="*/ 22420 h 22671"/>
                <a:gd name="connsiteX3" fmla="*/ 11464 w 22505"/>
                <a:gd name="connsiteY3" fmla="*/ 22315 h 22671"/>
                <a:gd name="connsiteX4" fmla="*/ 22006 w 22505"/>
                <a:gd name="connsiteY4" fmla="*/ 12413 h 22671"/>
                <a:gd name="connsiteX5" fmla="*/ 21977 w 22505"/>
                <a:gd name="connsiteY5" fmla="*/ 11324 h 22671"/>
                <a:gd name="connsiteX6" fmla="*/ 10604 w 22505"/>
                <a:gd name="connsiteY6" fmla="*/ -241 h 2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05" h="22671">
                  <a:moveTo>
                    <a:pt x="10604" y="-241"/>
                  </a:moveTo>
                  <a:cubicBezTo>
                    <a:pt x="3627" y="715"/>
                    <a:pt x="-770" y="4251"/>
                    <a:pt x="-483" y="11515"/>
                  </a:cubicBezTo>
                  <a:cubicBezTo>
                    <a:pt x="-760" y="17259"/>
                    <a:pt x="3674" y="22143"/>
                    <a:pt x="9428" y="22420"/>
                  </a:cubicBezTo>
                  <a:cubicBezTo>
                    <a:pt x="10107" y="22449"/>
                    <a:pt x="10785" y="22420"/>
                    <a:pt x="11464" y="22315"/>
                  </a:cubicBezTo>
                  <a:cubicBezTo>
                    <a:pt x="17112" y="22487"/>
                    <a:pt x="21824" y="18052"/>
                    <a:pt x="22006" y="12413"/>
                  </a:cubicBezTo>
                  <a:cubicBezTo>
                    <a:pt x="22015" y="12050"/>
                    <a:pt x="22006" y="11687"/>
                    <a:pt x="21977" y="11324"/>
                  </a:cubicBezTo>
                  <a:cubicBezTo>
                    <a:pt x="21977" y="3964"/>
                    <a:pt x="17581" y="524"/>
                    <a:pt x="10604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C7B17C3-5A38-4561-8275-252E38FB4997}"/>
              </a:ext>
            </a:extLst>
          </p:cNvPr>
          <p:cNvGrpSpPr>
            <a:grpSpLocks noChangeAspect="1"/>
          </p:cNvGrpSpPr>
          <p:nvPr/>
        </p:nvGrpSpPr>
        <p:grpSpPr>
          <a:xfrm>
            <a:off x="10287693" y="5983182"/>
            <a:ext cx="712134" cy="720000"/>
            <a:chOff x="10096955" y="4718240"/>
            <a:chExt cx="1072554" cy="1084401"/>
          </a:xfrm>
          <a:solidFill>
            <a:srgbClr val="C5B6A3"/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3380117-5E10-4C7D-BF90-A5EE8FA24483}"/>
                </a:ext>
              </a:extLst>
            </p:cNvPr>
            <p:cNvSpPr/>
            <p:nvPr/>
          </p:nvSpPr>
          <p:spPr>
            <a:xfrm>
              <a:off x="10096955" y="4718240"/>
              <a:ext cx="1072554" cy="1084401"/>
            </a:xfrm>
            <a:custGeom>
              <a:avLst/>
              <a:gdLst>
                <a:gd name="connsiteX0" fmla="*/ 307007 w 1072554"/>
                <a:gd name="connsiteY0" fmla="*/ 863251 h 1084401"/>
                <a:gd name="connsiteX1" fmla="*/ 289039 w 1072554"/>
                <a:gd name="connsiteY1" fmla="*/ 965326 h 1084401"/>
                <a:gd name="connsiteX2" fmla="*/ 278143 w 1072554"/>
                <a:gd name="connsiteY2" fmla="*/ 1005085 h 1084401"/>
                <a:gd name="connsiteX3" fmla="*/ 287700 w 1072554"/>
                <a:gd name="connsiteY3" fmla="*/ 1030412 h 1084401"/>
                <a:gd name="connsiteX4" fmla="*/ 308249 w 1072554"/>
                <a:gd name="connsiteY4" fmla="*/ 1060423 h 1084401"/>
                <a:gd name="connsiteX5" fmla="*/ 347243 w 1072554"/>
                <a:gd name="connsiteY5" fmla="*/ 1084126 h 1084401"/>
                <a:gd name="connsiteX6" fmla="*/ 421123 w 1072554"/>
                <a:gd name="connsiteY6" fmla="*/ 1080112 h 1084401"/>
                <a:gd name="connsiteX7" fmla="*/ 454097 w 1072554"/>
                <a:gd name="connsiteY7" fmla="*/ 1053064 h 1084401"/>
                <a:gd name="connsiteX8" fmla="*/ 440907 w 1072554"/>
                <a:gd name="connsiteY8" fmla="*/ 1016076 h 1084401"/>
                <a:gd name="connsiteX9" fmla="*/ 418638 w 1072554"/>
                <a:gd name="connsiteY9" fmla="*/ 1001358 h 1084401"/>
                <a:gd name="connsiteX10" fmla="*/ 409081 w 1072554"/>
                <a:gd name="connsiteY10" fmla="*/ 981000 h 1084401"/>
                <a:gd name="connsiteX11" fmla="*/ 438422 w 1072554"/>
                <a:gd name="connsiteY11" fmla="*/ 909797 h 1084401"/>
                <a:gd name="connsiteX12" fmla="*/ 463081 w 1072554"/>
                <a:gd name="connsiteY12" fmla="*/ 851018 h 1084401"/>
                <a:gd name="connsiteX13" fmla="*/ 534093 w 1072554"/>
                <a:gd name="connsiteY13" fmla="*/ 884852 h 1084401"/>
                <a:gd name="connsiteX14" fmla="*/ 552156 w 1072554"/>
                <a:gd name="connsiteY14" fmla="*/ 925375 h 1084401"/>
                <a:gd name="connsiteX15" fmla="*/ 541069 w 1072554"/>
                <a:gd name="connsiteY15" fmla="*/ 979949 h 1084401"/>
                <a:gd name="connsiteX16" fmla="*/ 562192 w 1072554"/>
                <a:gd name="connsiteY16" fmla="*/ 1034618 h 1084401"/>
                <a:gd name="connsiteX17" fmla="*/ 616191 w 1072554"/>
                <a:gd name="connsiteY17" fmla="*/ 1070937 h 1084401"/>
                <a:gd name="connsiteX18" fmla="*/ 663978 w 1072554"/>
                <a:gd name="connsiteY18" fmla="*/ 1081545 h 1084401"/>
                <a:gd name="connsiteX19" fmla="*/ 705554 w 1072554"/>
                <a:gd name="connsiteY19" fmla="*/ 1079060 h 1084401"/>
                <a:gd name="connsiteX20" fmla="*/ 730499 w 1072554"/>
                <a:gd name="connsiteY20" fmla="*/ 1074759 h 1084401"/>
                <a:gd name="connsiteX21" fmla="*/ 743019 w 1072554"/>
                <a:gd name="connsiteY21" fmla="*/ 1041690 h 1084401"/>
                <a:gd name="connsiteX22" fmla="*/ 685674 w 1072554"/>
                <a:gd name="connsiteY22" fmla="*/ 995623 h 1084401"/>
                <a:gd name="connsiteX23" fmla="*/ 658531 w 1072554"/>
                <a:gd name="connsiteY23" fmla="*/ 984154 h 1084401"/>
                <a:gd name="connsiteX24" fmla="*/ 651793 w 1072554"/>
                <a:gd name="connsiteY24" fmla="*/ 961340 h 1084401"/>
                <a:gd name="connsiteX25" fmla="*/ 653465 w 1072554"/>
                <a:gd name="connsiteY25" fmla="*/ 958827 h 1084401"/>
                <a:gd name="connsiteX26" fmla="*/ 682138 w 1072554"/>
                <a:gd name="connsiteY26" fmla="*/ 908459 h 1084401"/>
                <a:gd name="connsiteX27" fmla="*/ 696856 w 1072554"/>
                <a:gd name="connsiteY27" fmla="*/ 739004 h 1084401"/>
                <a:gd name="connsiteX28" fmla="*/ 695901 w 1072554"/>
                <a:gd name="connsiteY28" fmla="*/ 733651 h 1084401"/>
                <a:gd name="connsiteX29" fmla="*/ 789946 w 1072554"/>
                <a:gd name="connsiteY29" fmla="*/ 641517 h 1084401"/>
                <a:gd name="connsiteX30" fmla="*/ 807245 w 1072554"/>
                <a:gd name="connsiteY30" fmla="*/ 600133 h 1084401"/>
                <a:gd name="connsiteX31" fmla="*/ 819001 w 1072554"/>
                <a:gd name="connsiteY31" fmla="*/ 594398 h 1084401"/>
                <a:gd name="connsiteX32" fmla="*/ 837256 w 1072554"/>
                <a:gd name="connsiteY32" fmla="*/ 611124 h 1084401"/>
                <a:gd name="connsiteX33" fmla="*/ 846240 w 1072554"/>
                <a:gd name="connsiteY33" fmla="*/ 632819 h 1084401"/>
                <a:gd name="connsiteX34" fmla="*/ 869274 w 1072554"/>
                <a:gd name="connsiteY34" fmla="*/ 651361 h 1084401"/>
                <a:gd name="connsiteX35" fmla="*/ 896225 w 1072554"/>
                <a:gd name="connsiteY35" fmla="*/ 637216 h 1084401"/>
                <a:gd name="connsiteX36" fmla="*/ 911804 w 1072554"/>
                <a:gd name="connsiteY36" fmla="*/ 596788 h 1084401"/>
                <a:gd name="connsiteX37" fmla="*/ 923082 w 1072554"/>
                <a:gd name="connsiteY37" fmla="*/ 602140 h 1084401"/>
                <a:gd name="connsiteX38" fmla="*/ 950808 w 1072554"/>
                <a:gd name="connsiteY38" fmla="*/ 593911 h 1084401"/>
                <a:gd name="connsiteX39" fmla="*/ 953284 w 1072554"/>
                <a:gd name="connsiteY39" fmla="*/ 584076 h 1084401"/>
                <a:gd name="connsiteX40" fmla="*/ 926140 w 1072554"/>
                <a:gd name="connsiteY40" fmla="*/ 504653 h 1084401"/>
                <a:gd name="connsiteX41" fmla="*/ 889726 w 1072554"/>
                <a:gd name="connsiteY41" fmla="*/ 471489 h 1084401"/>
                <a:gd name="connsiteX42" fmla="*/ 885903 w 1072554"/>
                <a:gd name="connsiteY42" fmla="*/ 455241 h 1084401"/>
                <a:gd name="connsiteX43" fmla="*/ 901769 w 1072554"/>
                <a:gd name="connsiteY43" fmla="*/ 354887 h 1084401"/>
                <a:gd name="connsiteX44" fmla="*/ 896703 w 1072554"/>
                <a:gd name="connsiteY44" fmla="*/ 289704 h 1084401"/>
                <a:gd name="connsiteX45" fmla="*/ 1011393 w 1072554"/>
                <a:gd name="connsiteY45" fmla="*/ 253959 h 1084401"/>
                <a:gd name="connsiteX46" fmla="*/ 1066922 w 1072554"/>
                <a:gd name="connsiteY46" fmla="*/ 218405 h 1084401"/>
                <a:gd name="connsiteX47" fmla="*/ 1068547 w 1072554"/>
                <a:gd name="connsiteY47" fmla="*/ 161060 h 1084401"/>
                <a:gd name="connsiteX48" fmla="*/ 1054019 w 1072554"/>
                <a:gd name="connsiteY48" fmla="*/ 153319 h 1084401"/>
                <a:gd name="connsiteX49" fmla="*/ 1036912 w 1072554"/>
                <a:gd name="connsiteY49" fmla="*/ 155899 h 1084401"/>
                <a:gd name="connsiteX50" fmla="*/ 1022575 w 1072554"/>
                <a:gd name="connsiteY50" fmla="*/ 138887 h 1084401"/>
                <a:gd name="connsiteX51" fmla="*/ 1011967 w 1072554"/>
                <a:gd name="connsiteY51" fmla="*/ 159722 h 1084401"/>
                <a:gd name="connsiteX52" fmla="*/ 996197 w 1072554"/>
                <a:gd name="connsiteY52" fmla="*/ 163736 h 1084401"/>
                <a:gd name="connsiteX53" fmla="*/ 988551 w 1072554"/>
                <a:gd name="connsiteY53" fmla="*/ 160487 h 1084401"/>
                <a:gd name="connsiteX54" fmla="*/ 973258 w 1072554"/>
                <a:gd name="connsiteY54" fmla="*/ 152650 h 1084401"/>
                <a:gd name="connsiteX55" fmla="*/ 963701 w 1072554"/>
                <a:gd name="connsiteY55" fmla="*/ 168802 h 1084401"/>
                <a:gd name="connsiteX56" fmla="*/ 904445 w 1072554"/>
                <a:gd name="connsiteY56" fmla="*/ 151694 h 1084401"/>
                <a:gd name="connsiteX57" fmla="*/ 922126 w 1072554"/>
                <a:gd name="connsiteY57" fmla="*/ 134873 h 1084401"/>
                <a:gd name="connsiteX58" fmla="*/ 944300 w 1072554"/>
                <a:gd name="connsiteY58" fmla="*/ 152172 h 1084401"/>
                <a:gd name="connsiteX59" fmla="*/ 944873 w 1072554"/>
                <a:gd name="connsiteY59" fmla="*/ 122257 h 1084401"/>
                <a:gd name="connsiteX60" fmla="*/ 959878 w 1072554"/>
                <a:gd name="connsiteY60" fmla="*/ 116905 h 1084401"/>
                <a:gd name="connsiteX61" fmla="*/ 981478 w 1072554"/>
                <a:gd name="connsiteY61" fmla="*/ 135064 h 1084401"/>
                <a:gd name="connsiteX62" fmla="*/ 984250 w 1072554"/>
                <a:gd name="connsiteY62" fmla="*/ 109354 h 1084401"/>
                <a:gd name="connsiteX63" fmla="*/ 1000784 w 1072554"/>
                <a:gd name="connsiteY63" fmla="*/ 101612 h 1084401"/>
                <a:gd name="connsiteX64" fmla="*/ 1005563 w 1072554"/>
                <a:gd name="connsiteY64" fmla="*/ 111170 h 1084401"/>
                <a:gd name="connsiteX65" fmla="*/ 1019421 w 1072554"/>
                <a:gd name="connsiteY65" fmla="*/ 117478 h 1084401"/>
                <a:gd name="connsiteX66" fmla="*/ 1026589 w 1072554"/>
                <a:gd name="connsiteY66" fmla="*/ 105627 h 1084401"/>
                <a:gd name="connsiteX67" fmla="*/ 1037294 w 1072554"/>
                <a:gd name="connsiteY67" fmla="*/ 76954 h 1084401"/>
                <a:gd name="connsiteX68" fmla="*/ 1042168 w 1072554"/>
                <a:gd name="connsiteY68" fmla="*/ 35857 h 1084401"/>
                <a:gd name="connsiteX69" fmla="*/ 977177 w 1072554"/>
                <a:gd name="connsiteY69" fmla="*/ -175 h 1084401"/>
                <a:gd name="connsiteX70" fmla="*/ 921648 w 1072554"/>
                <a:gd name="connsiteY70" fmla="*/ 10051 h 1084401"/>
                <a:gd name="connsiteX71" fmla="*/ 850254 w 1072554"/>
                <a:gd name="connsiteY71" fmla="*/ 22667 h 1084401"/>
                <a:gd name="connsiteX72" fmla="*/ 728969 w 1072554"/>
                <a:gd name="connsiteY72" fmla="*/ 65581 h 1084401"/>
                <a:gd name="connsiteX73" fmla="*/ 665699 w 1072554"/>
                <a:gd name="connsiteY73" fmla="*/ 182660 h 1084401"/>
                <a:gd name="connsiteX74" fmla="*/ 652605 w 1072554"/>
                <a:gd name="connsiteY74" fmla="*/ 280529 h 1084401"/>
                <a:gd name="connsiteX75" fmla="*/ 576145 w 1072554"/>
                <a:gd name="connsiteY75" fmla="*/ 381074 h 1084401"/>
                <a:gd name="connsiteX76" fmla="*/ 485636 w 1072554"/>
                <a:gd name="connsiteY76" fmla="*/ 417488 h 1084401"/>
                <a:gd name="connsiteX77" fmla="*/ 315704 w 1072554"/>
                <a:gd name="connsiteY77" fmla="*/ 560087 h 1084401"/>
                <a:gd name="connsiteX78" fmla="*/ 277474 w 1072554"/>
                <a:gd name="connsiteY78" fmla="*/ 647156 h 1084401"/>
                <a:gd name="connsiteX79" fmla="*/ 265049 w 1072554"/>
                <a:gd name="connsiteY79" fmla="*/ 657765 h 1084401"/>
                <a:gd name="connsiteX80" fmla="*/ 167467 w 1072554"/>
                <a:gd name="connsiteY80" fmla="*/ 622402 h 1084401"/>
                <a:gd name="connsiteX81" fmla="*/ 151506 w 1072554"/>
                <a:gd name="connsiteY81" fmla="*/ 559418 h 1084401"/>
                <a:gd name="connsiteX82" fmla="*/ 197096 w 1072554"/>
                <a:gd name="connsiteY82" fmla="*/ 472636 h 1084401"/>
                <a:gd name="connsiteX83" fmla="*/ 291332 w 1072554"/>
                <a:gd name="connsiteY83" fmla="*/ 411181 h 1084401"/>
                <a:gd name="connsiteX84" fmla="*/ 358235 w 1072554"/>
                <a:gd name="connsiteY84" fmla="*/ 341315 h 1084401"/>
                <a:gd name="connsiteX85" fmla="*/ 359669 w 1072554"/>
                <a:gd name="connsiteY85" fmla="*/ 238859 h 1084401"/>
                <a:gd name="connsiteX86" fmla="*/ 335488 w 1072554"/>
                <a:gd name="connsiteY86" fmla="*/ 193556 h 1084401"/>
                <a:gd name="connsiteX87" fmla="*/ 320960 w 1072554"/>
                <a:gd name="connsiteY87" fmla="*/ 186292 h 1084401"/>
                <a:gd name="connsiteX88" fmla="*/ 311403 w 1072554"/>
                <a:gd name="connsiteY88" fmla="*/ 199004 h 1084401"/>
                <a:gd name="connsiteX89" fmla="*/ 308249 w 1072554"/>
                <a:gd name="connsiteY89" fmla="*/ 221273 h 1084401"/>
                <a:gd name="connsiteX90" fmla="*/ 243545 w 1072554"/>
                <a:gd name="connsiteY90" fmla="*/ 315606 h 1084401"/>
                <a:gd name="connsiteX91" fmla="*/ 112607 w 1072554"/>
                <a:gd name="connsiteY91" fmla="*/ 389198 h 1084401"/>
                <a:gd name="connsiteX92" fmla="*/ 28597 w 1072554"/>
                <a:gd name="connsiteY92" fmla="*/ 465658 h 1084401"/>
                <a:gd name="connsiteX93" fmla="*/ -75 w 1072554"/>
                <a:gd name="connsiteY93" fmla="*/ 595354 h 1084401"/>
                <a:gd name="connsiteX94" fmla="*/ 56601 w 1072554"/>
                <a:gd name="connsiteY94" fmla="*/ 746458 h 1084401"/>
                <a:gd name="connsiteX95" fmla="*/ 262469 w 1072554"/>
                <a:gd name="connsiteY95" fmla="*/ 862582 h 1084401"/>
                <a:gd name="connsiteX96" fmla="*/ 284929 w 1072554"/>
                <a:gd name="connsiteY96" fmla="*/ 863538 h 1084401"/>
                <a:gd name="connsiteX97" fmla="*/ 307007 w 1072554"/>
                <a:gd name="connsiteY97" fmla="*/ 863251 h 1084401"/>
                <a:gd name="connsiteX98" fmla="*/ 329467 w 1072554"/>
                <a:gd name="connsiteY98" fmla="*/ 232455 h 1084401"/>
                <a:gd name="connsiteX99" fmla="*/ 345141 w 1072554"/>
                <a:gd name="connsiteY99" fmla="*/ 304519 h 1084401"/>
                <a:gd name="connsiteX100" fmla="*/ 281201 w 1072554"/>
                <a:gd name="connsiteY100" fmla="*/ 389676 h 1084401"/>
                <a:gd name="connsiteX101" fmla="*/ 191648 w 1072554"/>
                <a:gd name="connsiteY101" fmla="*/ 447021 h 1084401"/>
                <a:gd name="connsiteX102" fmla="*/ 127421 w 1072554"/>
                <a:gd name="connsiteY102" fmla="*/ 579966 h 1084401"/>
                <a:gd name="connsiteX103" fmla="*/ 152462 w 1072554"/>
                <a:gd name="connsiteY103" fmla="*/ 643333 h 1084401"/>
                <a:gd name="connsiteX104" fmla="*/ 261609 w 1072554"/>
                <a:gd name="connsiteY104" fmla="*/ 683188 h 1084401"/>
                <a:gd name="connsiteX105" fmla="*/ 300698 w 1072554"/>
                <a:gd name="connsiteY105" fmla="*/ 651552 h 1084401"/>
                <a:gd name="connsiteX106" fmla="*/ 335870 w 1072554"/>
                <a:gd name="connsiteY106" fmla="*/ 572511 h 1084401"/>
                <a:gd name="connsiteX107" fmla="*/ 493091 w 1072554"/>
                <a:gd name="connsiteY107" fmla="*/ 440809 h 1084401"/>
                <a:gd name="connsiteX108" fmla="*/ 584556 w 1072554"/>
                <a:gd name="connsiteY108" fmla="*/ 404013 h 1084401"/>
                <a:gd name="connsiteX109" fmla="*/ 673823 w 1072554"/>
                <a:gd name="connsiteY109" fmla="*/ 291043 h 1084401"/>
                <a:gd name="connsiteX110" fmla="*/ 688733 w 1072554"/>
                <a:gd name="connsiteY110" fmla="*/ 183712 h 1084401"/>
                <a:gd name="connsiteX111" fmla="*/ 744739 w 1072554"/>
                <a:gd name="connsiteY111" fmla="*/ 82593 h 1084401"/>
                <a:gd name="connsiteX112" fmla="*/ 814796 w 1072554"/>
                <a:gd name="connsiteY112" fmla="*/ 51244 h 1084401"/>
                <a:gd name="connsiteX113" fmla="*/ 842321 w 1072554"/>
                <a:gd name="connsiteY113" fmla="*/ 47039 h 1084401"/>
                <a:gd name="connsiteX114" fmla="*/ 939807 w 1072554"/>
                <a:gd name="connsiteY114" fmla="*/ 29358 h 1084401"/>
                <a:gd name="connsiteX115" fmla="*/ 1015407 w 1072554"/>
                <a:gd name="connsiteY115" fmla="*/ 41400 h 1084401"/>
                <a:gd name="connsiteX116" fmla="*/ 1013018 w 1072554"/>
                <a:gd name="connsiteY116" fmla="*/ 66728 h 1084401"/>
                <a:gd name="connsiteX117" fmla="*/ 964753 w 1072554"/>
                <a:gd name="connsiteY117" fmla="*/ 89666 h 1084401"/>
                <a:gd name="connsiteX118" fmla="*/ 886955 w 1072554"/>
                <a:gd name="connsiteY118" fmla="*/ 134777 h 1084401"/>
                <a:gd name="connsiteX119" fmla="*/ 826743 w 1072554"/>
                <a:gd name="connsiteY119" fmla="*/ 150929 h 1084401"/>
                <a:gd name="connsiteX120" fmla="*/ 813362 w 1072554"/>
                <a:gd name="connsiteY120" fmla="*/ 155421 h 1084401"/>
                <a:gd name="connsiteX121" fmla="*/ 816038 w 1072554"/>
                <a:gd name="connsiteY121" fmla="*/ 170427 h 1084401"/>
                <a:gd name="connsiteX122" fmla="*/ 825596 w 1072554"/>
                <a:gd name="connsiteY122" fmla="*/ 175205 h 1084401"/>
                <a:gd name="connsiteX123" fmla="*/ 867744 w 1072554"/>
                <a:gd name="connsiteY123" fmla="*/ 173772 h 1084401"/>
                <a:gd name="connsiteX124" fmla="*/ 903680 w 1072554"/>
                <a:gd name="connsiteY124" fmla="*/ 180653 h 1084401"/>
                <a:gd name="connsiteX125" fmla="*/ 908172 w 1072554"/>
                <a:gd name="connsiteY125" fmla="*/ 183712 h 1084401"/>
                <a:gd name="connsiteX126" fmla="*/ 954813 w 1072554"/>
                <a:gd name="connsiteY126" fmla="*/ 196328 h 1084401"/>
                <a:gd name="connsiteX127" fmla="*/ 1017797 w 1072554"/>
                <a:gd name="connsiteY127" fmla="*/ 183138 h 1084401"/>
                <a:gd name="connsiteX128" fmla="*/ 1045704 w 1072554"/>
                <a:gd name="connsiteY128" fmla="*/ 179124 h 1084401"/>
                <a:gd name="connsiteX129" fmla="*/ 1015789 w 1072554"/>
                <a:gd name="connsiteY129" fmla="*/ 229301 h 1084401"/>
                <a:gd name="connsiteX130" fmla="*/ 1004225 w 1072554"/>
                <a:gd name="connsiteY130" fmla="*/ 231403 h 1084401"/>
                <a:gd name="connsiteX131" fmla="*/ 927096 w 1072554"/>
                <a:gd name="connsiteY131" fmla="*/ 252526 h 1084401"/>
                <a:gd name="connsiteX132" fmla="*/ 871854 w 1072554"/>
                <a:gd name="connsiteY132" fmla="*/ 268105 h 1084401"/>
                <a:gd name="connsiteX133" fmla="*/ 825309 w 1072554"/>
                <a:gd name="connsiteY133" fmla="*/ 251283 h 1084401"/>
                <a:gd name="connsiteX134" fmla="*/ 794151 w 1072554"/>
                <a:gd name="connsiteY134" fmla="*/ 213053 h 1084401"/>
                <a:gd name="connsiteX135" fmla="*/ 777770 w 1072554"/>
                <a:gd name="connsiteY135" fmla="*/ 208399 h 1084401"/>
                <a:gd name="connsiteX136" fmla="*/ 777330 w 1072554"/>
                <a:gd name="connsiteY136" fmla="*/ 208657 h 1084401"/>
                <a:gd name="connsiteX137" fmla="*/ 774654 w 1072554"/>
                <a:gd name="connsiteY137" fmla="*/ 225574 h 1084401"/>
                <a:gd name="connsiteX138" fmla="*/ 785932 w 1072554"/>
                <a:gd name="connsiteY138" fmla="*/ 243828 h 1084401"/>
                <a:gd name="connsiteX139" fmla="*/ 851496 w 1072554"/>
                <a:gd name="connsiteY139" fmla="*/ 290947 h 1084401"/>
                <a:gd name="connsiteX140" fmla="*/ 869369 w 1072554"/>
                <a:gd name="connsiteY140" fmla="*/ 296012 h 1084401"/>
                <a:gd name="connsiteX141" fmla="*/ 875486 w 1072554"/>
                <a:gd name="connsiteY141" fmla="*/ 315127 h 1084401"/>
                <a:gd name="connsiteX142" fmla="*/ 877493 w 1072554"/>
                <a:gd name="connsiteY142" fmla="*/ 332140 h 1084401"/>
                <a:gd name="connsiteX143" fmla="*/ 865737 w 1072554"/>
                <a:gd name="connsiteY143" fmla="*/ 436221 h 1084401"/>
                <a:gd name="connsiteX144" fmla="*/ 846622 w 1072554"/>
                <a:gd name="connsiteY144" fmla="*/ 499875 h 1084401"/>
                <a:gd name="connsiteX145" fmla="*/ 798834 w 1072554"/>
                <a:gd name="connsiteY145" fmla="*/ 468239 h 1084401"/>
                <a:gd name="connsiteX146" fmla="*/ 785263 w 1072554"/>
                <a:gd name="connsiteY146" fmla="*/ 464989 h 1084401"/>
                <a:gd name="connsiteX147" fmla="*/ 780102 w 1072554"/>
                <a:gd name="connsiteY147" fmla="*/ 479230 h 1084401"/>
                <a:gd name="connsiteX148" fmla="*/ 788799 w 1072554"/>
                <a:gd name="connsiteY148" fmla="*/ 492133 h 1084401"/>
                <a:gd name="connsiteX149" fmla="*/ 830948 w 1072554"/>
                <a:gd name="connsiteY149" fmla="*/ 519276 h 1084401"/>
                <a:gd name="connsiteX150" fmla="*/ 860480 w 1072554"/>
                <a:gd name="connsiteY150" fmla="*/ 540112 h 1084401"/>
                <a:gd name="connsiteX151" fmla="*/ 881220 w 1072554"/>
                <a:gd name="connsiteY151" fmla="*/ 612271 h 1084401"/>
                <a:gd name="connsiteX152" fmla="*/ 871663 w 1072554"/>
                <a:gd name="connsiteY152" fmla="*/ 626607 h 1084401"/>
                <a:gd name="connsiteX153" fmla="*/ 863347 w 1072554"/>
                <a:gd name="connsiteY153" fmla="*/ 612653 h 1084401"/>
                <a:gd name="connsiteX154" fmla="*/ 804761 w 1072554"/>
                <a:gd name="connsiteY154" fmla="*/ 568115 h 1084401"/>
                <a:gd name="connsiteX155" fmla="*/ 747416 w 1072554"/>
                <a:gd name="connsiteY155" fmla="*/ 546706 h 1084401"/>
                <a:gd name="connsiteX156" fmla="*/ 733462 w 1072554"/>
                <a:gd name="connsiteY156" fmla="*/ 545942 h 1084401"/>
                <a:gd name="connsiteX157" fmla="*/ 730785 w 1072554"/>
                <a:gd name="connsiteY157" fmla="*/ 560947 h 1084401"/>
                <a:gd name="connsiteX158" fmla="*/ 738240 w 1072554"/>
                <a:gd name="connsiteY158" fmla="*/ 569835 h 1084401"/>
                <a:gd name="connsiteX159" fmla="*/ 785263 w 1072554"/>
                <a:gd name="connsiteY159" fmla="*/ 590384 h 1084401"/>
                <a:gd name="connsiteX160" fmla="*/ 688828 w 1072554"/>
                <a:gd name="connsiteY160" fmla="*/ 710522 h 1084401"/>
                <a:gd name="connsiteX161" fmla="*/ 642283 w 1072554"/>
                <a:gd name="connsiteY161" fmla="*/ 662066 h 1084401"/>
                <a:gd name="connsiteX162" fmla="*/ 530938 w 1072554"/>
                <a:gd name="connsiteY162" fmla="*/ 620204 h 1084401"/>
                <a:gd name="connsiteX163" fmla="*/ 520616 w 1072554"/>
                <a:gd name="connsiteY163" fmla="*/ 621733 h 1084401"/>
                <a:gd name="connsiteX164" fmla="*/ 512970 w 1072554"/>
                <a:gd name="connsiteY164" fmla="*/ 633871 h 1084401"/>
                <a:gd name="connsiteX165" fmla="*/ 522528 w 1072554"/>
                <a:gd name="connsiteY165" fmla="*/ 643428 h 1084401"/>
                <a:gd name="connsiteX166" fmla="*/ 587710 w 1072554"/>
                <a:gd name="connsiteY166" fmla="*/ 660154 h 1084401"/>
                <a:gd name="connsiteX167" fmla="*/ 681373 w 1072554"/>
                <a:gd name="connsiteY167" fmla="*/ 789276 h 1084401"/>
                <a:gd name="connsiteX168" fmla="*/ 644673 w 1072554"/>
                <a:gd name="connsiteY168" fmla="*/ 927191 h 1084401"/>
                <a:gd name="connsiteX169" fmla="*/ 631292 w 1072554"/>
                <a:gd name="connsiteY169" fmla="*/ 949173 h 1084401"/>
                <a:gd name="connsiteX170" fmla="*/ 642570 w 1072554"/>
                <a:gd name="connsiteY170" fmla="*/ 1001931 h 1084401"/>
                <a:gd name="connsiteX171" fmla="*/ 676021 w 1072554"/>
                <a:gd name="connsiteY171" fmla="*/ 1017510 h 1084401"/>
                <a:gd name="connsiteX172" fmla="*/ 715493 w 1072554"/>
                <a:gd name="connsiteY172" fmla="*/ 1039110 h 1084401"/>
                <a:gd name="connsiteX173" fmla="*/ 719412 w 1072554"/>
                <a:gd name="connsiteY173" fmla="*/ 1052777 h 1084401"/>
                <a:gd name="connsiteX174" fmla="*/ 706318 w 1072554"/>
                <a:gd name="connsiteY174" fmla="*/ 1055835 h 1084401"/>
                <a:gd name="connsiteX175" fmla="*/ 665794 w 1072554"/>
                <a:gd name="connsiteY175" fmla="*/ 1057365 h 1084401"/>
                <a:gd name="connsiteX176" fmla="*/ 618963 w 1072554"/>
                <a:gd name="connsiteY176" fmla="*/ 1043602 h 1084401"/>
                <a:gd name="connsiteX177" fmla="*/ 584556 w 1072554"/>
                <a:gd name="connsiteY177" fmla="*/ 1020281 h 1084401"/>
                <a:gd name="connsiteX178" fmla="*/ 572418 w 1072554"/>
                <a:gd name="connsiteY178" fmla="*/ 1013591 h 1084401"/>
                <a:gd name="connsiteX179" fmla="*/ 562860 w 1072554"/>
                <a:gd name="connsiteY179" fmla="*/ 987786 h 1084401"/>
                <a:gd name="connsiteX180" fmla="*/ 574712 w 1072554"/>
                <a:gd name="connsiteY180" fmla="*/ 925853 h 1084401"/>
                <a:gd name="connsiteX181" fmla="*/ 542981 w 1072554"/>
                <a:gd name="connsiteY181" fmla="*/ 862965 h 1084401"/>
                <a:gd name="connsiteX182" fmla="*/ 482673 w 1072554"/>
                <a:gd name="connsiteY182" fmla="*/ 834961 h 1084401"/>
                <a:gd name="connsiteX183" fmla="*/ 406213 w 1072554"/>
                <a:gd name="connsiteY183" fmla="*/ 747892 h 1084401"/>
                <a:gd name="connsiteX184" fmla="*/ 401148 w 1072554"/>
                <a:gd name="connsiteY184" fmla="*/ 697046 h 1084401"/>
                <a:gd name="connsiteX185" fmla="*/ 391590 w 1072554"/>
                <a:gd name="connsiteY185" fmla="*/ 683857 h 1084401"/>
                <a:gd name="connsiteX186" fmla="*/ 377827 w 1072554"/>
                <a:gd name="connsiteY186" fmla="*/ 692745 h 1084401"/>
                <a:gd name="connsiteX187" fmla="*/ 376489 w 1072554"/>
                <a:gd name="connsiteY187" fmla="*/ 700965 h 1084401"/>
                <a:gd name="connsiteX188" fmla="*/ 400957 w 1072554"/>
                <a:gd name="connsiteY188" fmla="*/ 797400 h 1084401"/>
                <a:gd name="connsiteX189" fmla="*/ 415293 w 1072554"/>
                <a:gd name="connsiteY189" fmla="*/ 816515 h 1084401"/>
                <a:gd name="connsiteX190" fmla="*/ 328607 w 1072554"/>
                <a:gd name="connsiteY190" fmla="*/ 839453 h 1084401"/>
                <a:gd name="connsiteX191" fmla="*/ 171099 w 1072554"/>
                <a:gd name="connsiteY191" fmla="*/ 810781 h 1084401"/>
                <a:gd name="connsiteX192" fmla="*/ 20378 w 1072554"/>
                <a:gd name="connsiteY192" fmla="*/ 585797 h 1084401"/>
                <a:gd name="connsiteX193" fmla="*/ 117386 w 1072554"/>
                <a:gd name="connsiteY193" fmla="*/ 412423 h 1084401"/>
                <a:gd name="connsiteX194" fmla="*/ 221085 w 1072554"/>
                <a:gd name="connsiteY194" fmla="*/ 356034 h 1084401"/>
                <a:gd name="connsiteX195" fmla="*/ 329467 w 1072554"/>
                <a:gd name="connsiteY195" fmla="*/ 232359 h 1084401"/>
                <a:gd name="connsiteX196" fmla="*/ 436988 w 1072554"/>
                <a:gd name="connsiteY196" fmla="*/ 831138 h 1084401"/>
                <a:gd name="connsiteX197" fmla="*/ 437466 w 1072554"/>
                <a:gd name="connsiteY197" fmla="*/ 846048 h 1084401"/>
                <a:gd name="connsiteX198" fmla="*/ 411948 w 1072554"/>
                <a:gd name="connsiteY198" fmla="*/ 909605 h 1084401"/>
                <a:gd name="connsiteX199" fmla="*/ 386142 w 1072554"/>
                <a:gd name="connsiteY199" fmla="*/ 976508 h 1084401"/>
                <a:gd name="connsiteX200" fmla="*/ 406596 w 1072554"/>
                <a:gd name="connsiteY200" fmla="*/ 1022097 h 1084401"/>
                <a:gd name="connsiteX201" fmla="*/ 425710 w 1072554"/>
                <a:gd name="connsiteY201" fmla="*/ 1035096 h 1084401"/>
                <a:gd name="connsiteX202" fmla="*/ 420263 w 1072554"/>
                <a:gd name="connsiteY202" fmla="*/ 1056314 h 1084401"/>
                <a:gd name="connsiteX203" fmla="*/ 408698 w 1072554"/>
                <a:gd name="connsiteY203" fmla="*/ 1058512 h 1084401"/>
                <a:gd name="connsiteX204" fmla="*/ 348677 w 1072554"/>
                <a:gd name="connsiteY204" fmla="*/ 1060901 h 1084401"/>
                <a:gd name="connsiteX205" fmla="*/ 327938 w 1072554"/>
                <a:gd name="connsiteY205" fmla="*/ 1048667 h 1084401"/>
                <a:gd name="connsiteX206" fmla="*/ 310065 w 1072554"/>
                <a:gd name="connsiteY206" fmla="*/ 1022097 h 1084401"/>
                <a:gd name="connsiteX207" fmla="*/ 304235 w 1072554"/>
                <a:gd name="connsiteY207" fmla="*/ 987882 h 1084401"/>
                <a:gd name="connsiteX208" fmla="*/ 310447 w 1072554"/>
                <a:gd name="connsiteY208" fmla="*/ 974214 h 1084401"/>
                <a:gd name="connsiteX209" fmla="*/ 331665 w 1072554"/>
                <a:gd name="connsiteY209" fmla="*/ 872522 h 1084401"/>
                <a:gd name="connsiteX210" fmla="*/ 332239 w 1072554"/>
                <a:gd name="connsiteY210" fmla="*/ 863921 h 1084401"/>
                <a:gd name="connsiteX211" fmla="*/ 436988 w 1072554"/>
                <a:gd name="connsiteY211" fmla="*/ 831043 h 1084401"/>
                <a:gd name="connsiteX212" fmla="*/ 928912 w 1072554"/>
                <a:gd name="connsiteY212" fmla="*/ 579106 h 1084401"/>
                <a:gd name="connsiteX213" fmla="*/ 910275 w 1072554"/>
                <a:gd name="connsiteY213" fmla="*/ 567255 h 1084401"/>
                <a:gd name="connsiteX214" fmla="*/ 897563 w 1072554"/>
                <a:gd name="connsiteY214" fmla="*/ 554448 h 1084401"/>
                <a:gd name="connsiteX215" fmla="*/ 873765 w 1072554"/>
                <a:gd name="connsiteY215" fmla="*/ 520710 h 1084401"/>
                <a:gd name="connsiteX216" fmla="*/ 870038 w 1072554"/>
                <a:gd name="connsiteY216" fmla="*/ 500926 h 1084401"/>
                <a:gd name="connsiteX217" fmla="*/ 874339 w 1072554"/>
                <a:gd name="connsiteY217" fmla="*/ 493088 h 1084401"/>
                <a:gd name="connsiteX218" fmla="*/ 928912 w 1072554"/>
                <a:gd name="connsiteY218" fmla="*/ 579011 h 1084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072554" h="1084401">
                  <a:moveTo>
                    <a:pt x="307007" y="863251"/>
                  </a:moveTo>
                  <a:cubicBezTo>
                    <a:pt x="314270" y="900621"/>
                    <a:pt x="301941" y="932926"/>
                    <a:pt x="289039" y="965326"/>
                  </a:cubicBezTo>
                  <a:cubicBezTo>
                    <a:pt x="283467" y="977970"/>
                    <a:pt x="279787" y="991370"/>
                    <a:pt x="278143" y="1005085"/>
                  </a:cubicBezTo>
                  <a:cubicBezTo>
                    <a:pt x="278898" y="1014260"/>
                    <a:pt x="282205" y="1023034"/>
                    <a:pt x="287700" y="1030412"/>
                  </a:cubicBezTo>
                  <a:cubicBezTo>
                    <a:pt x="293722" y="1040926"/>
                    <a:pt x="302228" y="1049527"/>
                    <a:pt x="308249" y="1060423"/>
                  </a:cubicBezTo>
                  <a:cubicBezTo>
                    <a:pt x="315283" y="1075457"/>
                    <a:pt x="330661" y="1084804"/>
                    <a:pt x="347243" y="1084126"/>
                  </a:cubicBezTo>
                  <a:cubicBezTo>
                    <a:pt x="371902" y="1083361"/>
                    <a:pt x="396532" y="1082023"/>
                    <a:pt x="421123" y="1080112"/>
                  </a:cubicBezTo>
                  <a:cubicBezTo>
                    <a:pt x="436711" y="1078927"/>
                    <a:pt x="449881" y="1068117"/>
                    <a:pt x="454097" y="1053064"/>
                  </a:cubicBezTo>
                  <a:cubicBezTo>
                    <a:pt x="459353" y="1037867"/>
                    <a:pt x="451994" y="1025729"/>
                    <a:pt x="440907" y="1016076"/>
                  </a:cubicBezTo>
                  <a:cubicBezTo>
                    <a:pt x="434121" y="1010275"/>
                    <a:pt x="426637" y="1005324"/>
                    <a:pt x="418638" y="1001358"/>
                  </a:cubicBezTo>
                  <a:cubicBezTo>
                    <a:pt x="409081" y="996770"/>
                    <a:pt x="405162" y="991226"/>
                    <a:pt x="409081" y="981000"/>
                  </a:cubicBezTo>
                  <a:cubicBezTo>
                    <a:pt x="418638" y="957297"/>
                    <a:pt x="428196" y="933213"/>
                    <a:pt x="438422" y="909797"/>
                  </a:cubicBezTo>
                  <a:cubicBezTo>
                    <a:pt x="446355" y="890681"/>
                    <a:pt x="454383" y="871566"/>
                    <a:pt x="463081" y="851018"/>
                  </a:cubicBezTo>
                  <a:cubicBezTo>
                    <a:pt x="486496" y="862105"/>
                    <a:pt x="510868" y="872713"/>
                    <a:pt x="534093" y="884852"/>
                  </a:cubicBezTo>
                  <a:cubicBezTo>
                    <a:pt x="548524" y="892775"/>
                    <a:pt x="555903" y="909347"/>
                    <a:pt x="552156" y="925375"/>
                  </a:cubicBezTo>
                  <a:cubicBezTo>
                    <a:pt x="549604" y="943783"/>
                    <a:pt x="545896" y="962009"/>
                    <a:pt x="541069" y="979949"/>
                  </a:cubicBezTo>
                  <a:cubicBezTo>
                    <a:pt x="534666" y="1004321"/>
                    <a:pt x="539923" y="1022575"/>
                    <a:pt x="562192" y="1034618"/>
                  </a:cubicBezTo>
                  <a:cubicBezTo>
                    <a:pt x="581459" y="1044730"/>
                    <a:pt x="599561" y="1056906"/>
                    <a:pt x="616191" y="1070937"/>
                  </a:cubicBezTo>
                  <a:cubicBezTo>
                    <a:pt x="629562" y="1081803"/>
                    <a:pt x="647272" y="1085741"/>
                    <a:pt x="663978" y="1081545"/>
                  </a:cubicBezTo>
                  <a:cubicBezTo>
                    <a:pt x="677646" y="1079347"/>
                    <a:pt x="691791" y="1080207"/>
                    <a:pt x="705554" y="1079060"/>
                  </a:cubicBezTo>
                  <a:cubicBezTo>
                    <a:pt x="714050" y="1079079"/>
                    <a:pt x="722499" y="1077627"/>
                    <a:pt x="730499" y="1074759"/>
                  </a:cubicBezTo>
                  <a:cubicBezTo>
                    <a:pt x="742570" y="1068614"/>
                    <a:pt x="747989" y="1054297"/>
                    <a:pt x="743019" y="1041690"/>
                  </a:cubicBezTo>
                  <a:cubicBezTo>
                    <a:pt x="734513" y="1013018"/>
                    <a:pt x="711097" y="1003460"/>
                    <a:pt x="685674" y="995623"/>
                  </a:cubicBezTo>
                  <a:cubicBezTo>
                    <a:pt x="676117" y="993157"/>
                    <a:pt x="666970" y="989287"/>
                    <a:pt x="658531" y="984154"/>
                  </a:cubicBezTo>
                  <a:cubicBezTo>
                    <a:pt x="650368" y="979719"/>
                    <a:pt x="647349" y="969502"/>
                    <a:pt x="651793" y="961340"/>
                  </a:cubicBezTo>
                  <a:cubicBezTo>
                    <a:pt x="652271" y="960452"/>
                    <a:pt x="652834" y="959610"/>
                    <a:pt x="653465" y="958827"/>
                  </a:cubicBezTo>
                  <a:cubicBezTo>
                    <a:pt x="663941" y="942579"/>
                    <a:pt x="673517" y="925767"/>
                    <a:pt x="682138" y="908459"/>
                  </a:cubicBezTo>
                  <a:cubicBezTo>
                    <a:pt x="704693" y="853694"/>
                    <a:pt x="715302" y="797496"/>
                    <a:pt x="696856" y="739004"/>
                  </a:cubicBezTo>
                  <a:cubicBezTo>
                    <a:pt x="696416" y="737245"/>
                    <a:pt x="696101" y="735458"/>
                    <a:pt x="695901" y="733651"/>
                  </a:cubicBezTo>
                  <a:cubicBezTo>
                    <a:pt x="735125" y="712166"/>
                    <a:pt x="767658" y="680282"/>
                    <a:pt x="789946" y="641517"/>
                  </a:cubicBezTo>
                  <a:cubicBezTo>
                    <a:pt x="797133" y="628356"/>
                    <a:pt x="802935" y="614488"/>
                    <a:pt x="807245" y="600133"/>
                  </a:cubicBezTo>
                  <a:cubicBezTo>
                    <a:pt x="809730" y="593442"/>
                    <a:pt x="813553" y="590575"/>
                    <a:pt x="819001" y="594398"/>
                  </a:cubicBezTo>
                  <a:cubicBezTo>
                    <a:pt x="825997" y="598890"/>
                    <a:pt x="832171" y="604548"/>
                    <a:pt x="837256" y="611124"/>
                  </a:cubicBezTo>
                  <a:cubicBezTo>
                    <a:pt x="840945" y="618053"/>
                    <a:pt x="843955" y="625317"/>
                    <a:pt x="846240" y="632819"/>
                  </a:cubicBezTo>
                  <a:cubicBezTo>
                    <a:pt x="849604" y="642989"/>
                    <a:pt x="858616" y="650252"/>
                    <a:pt x="869274" y="651361"/>
                  </a:cubicBezTo>
                  <a:cubicBezTo>
                    <a:pt x="880360" y="652919"/>
                    <a:pt x="891208" y="647223"/>
                    <a:pt x="896225" y="637216"/>
                  </a:cubicBezTo>
                  <a:cubicBezTo>
                    <a:pt x="902533" y="624409"/>
                    <a:pt x="906643" y="610551"/>
                    <a:pt x="911804" y="596788"/>
                  </a:cubicBezTo>
                  <a:cubicBezTo>
                    <a:pt x="914098" y="597839"/>
                    <a:pt x="918399" y="600324"/>
                    <a:pt x="923082" y="602140"/>
                  </a:cubicBezTo>
                  <a:cubicBezTo>
                    <a:pt x="933012" y="607521"/>
                    <a:pt x="945427" y="603841"/>
                    <a:pt x="950808" y="593911"/>
                  </a:cubicBezTo>
                  <a:cubicBezTo>
                    <a:pt x="952442" y="590891"/>
                    <a:pt x="953293" y="587507"/>
                    <a:pt x="953284" y="584076"/>
                  </a:cubicBezTo>
                  <a:cubicBezTo>
                    <a:pt x="957221" y="554811"/>
                    <a:pt x="947167" y="525393"/>
                    <a:pt x="926140" y="504653"/>
                  </a:cubicBezTo>
                  <a:cubicBezTo>
                    <a:pt x="914289" y="493280"/>
                    <a:pt x="901960" y="482384"/>
                    <a:pt x="889726" y="471489"/>
                  </a:cubicBezTo>
                  <a:cubicBezTo>
                    <a:pt x="885024" y="467503"/>
                    <a:pt x="883476" y="460908"/>
                    <a:pt x="885903" y="455241"/>
                  </a:cubicBezTo>
                  <a:cubicBezTo>
                    <a:pt x="895747" y="422669"/>
                    <a:pt x="901080" y="388902"/>
                    <a:pt x="901769" y="354887"/>
                  </a:cubicBezTo>
                  <a:cubicBezTo>
                    <a:pt x="901769" y="333287"/>
                    <a:pt x="898519" y="311687"/>
                    <a:pt x="896703" y="289704"/>
                  </a:cubicBezTo>
                  <a:cubicBezTo>
                    <a:pt x="933404" y="279000"/>
                    <a:pt x="968671" y="256349"/>
                    <a:pt x="1011393" y="253959"/>
                  </a:cubicBezTo>
                  <a:cubicBezTo>
                    <a:pt x="1035191" y="252717"/>
                    <a:pt x="1056791" y="243828"/>
                    <a:pt x="1066922" y="218405"/>
                  </a:cubicBezTo>
                  <a:cubicBezTo>
                    <a:pt x="1072953" y="199845"/>
                    <a:pt x="1073517" y="179936"/>
                    <a:pt x="1068547" y="161060"/>
                  </a:cubicBezTo>
                  <a:cubicBezTo>
                    <a:pt x="1067209" y="153605"/>
                    <a:pt x="1060614" y="152554"/>
                    <a:pt x="1054019" y="153319"/>
                  </a:cubicBezTo>
                  <a:cubicBezTo>
                    <a:pt x="1047425" y="154083"/>
                    <a:pt x="1042933" y="154943"/>
                    <a:pt x="1036912" y="155899"/>
                  </a:cubicBezTo>
                  <a:cubicBezTo>
                    <a:pt x="1034904" y="147106"/>
                    <a:pt x="1034140" y="136784"/>
                    <a:pt x="1022575" y="138887"/>
                  </a:cubicBezTo>
                  <a:cubicBezTo>
                    <a:pt x="1011011" y="140989"/>
                    <a:pt x="1011871" y="150547"/>
                    <a:pt x="1011967" y="159722"/>
                  </a:cubicBezTo>
                  <a:cubicBezTo>
                    <a:pt x="1006825" y="161462"/>
                    <a:pt x="1001549" y="162800"/>
                    <a:pt x="996197" y="163736"/>
                  </a:cubicBezTo>
                  <a:cubicBezTo>
                    <a:pt x="993282" y="163880"/>
                    <a:pt x="990472" y="162676"/>
                    <a:pt x="988551" y="160487"/>
                  </a:cubicBezTo>
                  <a:cubicBezTo>
                    <a:pt x="984728" y="154561"/>
                    <a:pt x="979853" y="148827"/>
                    <a:pt x="973258" y="152650"/>
                  </a:cubicBezTo>
                  <a:cubicBezTo>
                    <a:pt x="968480" y="155326"/>
                    <a:pt x="966282" y="162207"/>
                    <a:pt x="963701" y="168802"/>
                  </a:cubicBezTo>
                  <a:cubicBezTo>
                    <a:pt x="941241" y="177404"/>
                    <a:pt x="923560" y="165266"/>
                    <a:pt x="904445" y="151694"/>
                  </a:cubicBezTo>
                  <a:lnTo>
                    <a:pt x="922126" y="134873"/>
                  </a:lnTo>
                  <a:cubicBezTo>
                    <a:pt x="929199" y="142232"/>
                    <a:pt x="930250" y="158958"/>
                    <a:pt x="944300" y="152172"/>
                  </a:cubicBezTo>
                  <a:cubicBezTo>
                    <a:pt x="958349" y="145386"/>
                    <a:pt x="946116" y="133057"/>
                    <a:pt x="944873" y="122257"/>
                  </a:cubicBezTo>
                  <a:lnTo>
                    <a:pt x="959878" y="116905"/>
                  </a:lnTo>
                  <a:cubicBezTo>
                    <a:pt x="966377" y="124455"/>
                    <a:pt x="965900" y="141658"/>
                    <a:pt x="981478" y="135064"/>
                  </a:cubicBezTo>
                  <a:cubicBezTo>
                    <a:pt x="993616" y="129903"/>
                    <a:pt x="986257" y="119103"/>
                    <a:pt x="984250" y="109354"/>
                  </a:cubicBezTo>
                  <a:lnTo>
                    <a:pt x="1000784" y="101612"/>
                  </a:lnTo>
                  <a:cubicBezTo>
                    <a:pt x="1002600" y="105435"/>
                    <a:pt x="1003173" y="109641"/>
                    <a:pt x="1005563" y="111170"/>
                  </a:cubicBezTo>
                  <a:cubicBezTo>
                    <a:pt x="1009672" y="114324"/>
                    <a:pt x="1015120" y="118147"/>
                    <a:pt x="1019421" y="117478"/>
                  </a:cubicBezTo>
                  <a:cubicBezTo>
                    <a:pt x="1023722" y="116809"/>
                    <a:pt x="1027736" y="107920"/>
                    <a:pt x="1026589" y="105627"/>
                  </a:cubicBezTo>
                  <a:cubicBezTo>
                    <a:pt x="1020090" y="91673"/>
                    <a:pt x="1028405" y="85269"/>
                    <a:pt x="1037294" y="76954"/>
                  </a:cubicBezTo>
                  <a:cubicBezTo>
                    <a:pt x="1051917" y="63287"/>
                    <a:pt x="1052681" y="52773"/>
                    <a:pt x="1042168" y="35857"/>
                  </a:cubicBezTo>
                  <a:cubicBezTo>
                    <a:pt x="1028989" y="12594"/>
                    <a:pt x="1003890" y="-1322"/>
                    <a:pt x="977177" y="-175"/>
                  </a:cubicBezTo>
                  <a:cubicBezTo>
                    <a:pt x="958196" y="-242"/>
                    <a:pt x="939358" y="3227"/>
                    <a:pt x="921648" y="10051"/>
                  </a:cubicBezTo>
                  <a:cubicBezTo>
                    <a:pt x="898815" y="18558"/>
                    <a:pt x="874616" y="22830"/>
                    <a:pt x="850254" y="22667"/>
                  </a:cubicBezTo>
                  <a:cubicBezTo>
                    <a:pt x="806146" y="22897"/>
                    <a:pt x="763405" y="38017"/>
                    <a:pt x="728969" y="65581"/>
                  </a:cubicBezTo>
                  <a:cubicBezTo>
                    <a:pt x="693454" y="94893"/>
                    <a:pt x="670755" y="136889"/>
                    <a:pt x="665699" y="182660"/>
                  </a:cubicBezTo>
                  <a:cubicBezTo>
                    <a:pt x="660824" y="215252"/>
                    <a:pt x="657957" y="248034"/>
                    <a:pt x="652605" y="280529"/>
                  </a:cubicBezTo>
                  <a:cubicBezTo>
                    <a:pt x="647329" y="325469"/>
                    <a:pt x="618036" y="363986"/>
                    <a:pt x="576145" y="381074"/>
                  </a:cubicBezTo>
                  <a:cubicBezTo>
                    <a:pt x="546230" y="393977"/>
                    <a:pt x="515168" y="404013"/>
                    <a:pt x="485636" y="417488"/>
                  </a:cubicBezTo>
                  <a:cubicBezTo>
                    <a:pt x="415962" y="449411"/>
                    <a:pt x="354890" y="492515"/>
                    <a:pt x="315704" y="560087"/>
                  </a:cubicBezTo>
                  <a:cubicBezTo>
                    <a:pt x="300995" y="588205"/>
                    <a:pt x="288217" y="617298"/>
                    <a:pt x="277474" y="647156"/>
                  </a:cubicBezTo>
                  <a:cubicBezTo>
                    <a:pt x="275878" y="652890"/>
                    <a:pt x="270965" y="657086"/>
                    <a:pt x="265049" y="657765"/>
                  </a:cubicBezTo>
                  <a:cubicBezTo>
                    <a:pt x="225577" y="665029"/>
                    <a:pt x="193559" y="649832"/>
                    <a:pt x="167467" y="622402"/>
                  </a:cubicBezTo>
                  <a:cubicBezTo>
                    <a:pt x="151315" y="605294"/>
                    <a:pt x="149977" y="581782"/>
                    <a:pt x="151506" y="559418"/>
                  </a:cubicBezTo>
                  <a:cubicBezTo>
                    <a:pt x="153179" y="525183"/>
                    <a:pt x="169856" y="493433"/>
                    <a:pt x="197096" y="472636"/>
                  </a:cubicBezTo>
                  <a:cubicBezTo>
                    <a:pt x="227364" y="450443"/>
                    <a:pt x="258818" y="429932"/>
                    <a:pt x="291332" y="411181"/>
                  </a:cubicBezTo>
                  <a:cubicBezTo>
                    <a:pt x="319346" y="394130"/>
                    <a:pt x="342417" y="370045"/>
                    <a:pt x="358235" y="341315"/>
                  </a:cubicBezTo>
                  <a:cubicBezTo>
                    <a:pt x="377350" y="307577"/>
                    <a:pt x="373144" y="272883"/>
                    <a:pt x="359669" y="238859"/>
                  </a:cubicBezTo>
                  <a:cubicBezTo>
                    <a:pt x="352978" y="223070"/>
                    <a:pt x="344883" y="207902"/>
                    <a:pt x="335488" y="193556"/>
                  </a:cubicBezTo>
                  <a:cubicBezTo>
                    <a:pt x="332085" y="188949"/>
                    <a:pt x="326685" y="186244"/>
                    <a:pt x="320960" y="186292"/>
                  </a:cubicBezTo>
                  <a:cubicBezTo>
                    <a:pt x="316851" y="187152"/>
                    <a:pt x="312741" y="194034"/>
                    <a:pt x="311403" y="199004"/>
                  </a:cubicBezTo>
                  <a:cubicBezTo>
                    <a:pt x="309721" y="206325"/>
                    <a:pt x="308660" y="213770"/>
                    <a:pt x="308249" y="221273"/>
                  </a:cubicBezTo>
                  <a:cubicBezTo>
                    <a:pt x="302610" y="263613"/>
                    <a:pt x="277665" y="294101"/>
                    <a:pt x="243545" y="315606"/>
                  </a:cubicBezTo>
                  <a:cubicBezTo>
                    <a:pt x="201205" y="342175"/>
                    <a:pt x="156381" y="364731"/>
                    <a:pt x="112607" y="389198"/>
                  </a:cubicBezTo>
                  <a:cubicBezTo>
                    <a:pt x="78735" y="407386"/>
                    <a:pt x="49882" y="433650"/>
                    <a:pt x="28597" y="465658"/>
                  </a:cubicBezTo>
                  <a:cubicBezTo>
                    <a:pt x="2792" y="505227"/>
                    <a:pt x="-2656" y="549478"/>
                    <a:pt x="-75" y="595354"/>
                  </a:cubicBezTo>
                  <a:cubicBezTo>
                    <a:pt x="2008" y="650520"/>
                    <a:pt x="21888" y="703526"/>
                    <a:pt x="56601" y="746458"/>
                  </a:cubicBezTo>
                  <a:cubicBezTo>
                    <a:pt x="109836" y="811450"/>
                    <a:pt x="177407" y="853025"/>
                    <a:pt x="262469" y="862582"/>
                  </a:cubicBezTo>
                  <a:cubicBezTo>
                    <a:pt x="269924" y="863442"/>
                    <a:pt x="277474" y="863347"/>
                    <a:pt x="284929" y="863538"/>
                  </a:cubicBezTo>
                  <a:cubicBezTo>
                    <a:pt x="292383" y="863729"/>
                    <a:pt x="299456" y="863251"/>
                    <a:pt x="307007" y="863251"/>
                  </a:cubicBezTo>
                  <a:close/>
                  <a:moveTo>
                    <a:pt x="329467" y="232455"/>
                  </a:moveTo>
                  <a:cubicBezTo>
                    <a:pt x="341413" y="256922"/>
                    <a:pt x="350015" y="280243"/>
                    <a:pt x="345141" y="304519"/>
                  </a:cubicBezTo>
                  <a:cubicBezTo>
                    <a:pt x="337591" y="342749"/>
                    <a:pt x="312837" y="369127"/>
                    <a:pt x="281201" y="389676"/>
                  </a:cubicBezTo>
                  <a:cubicBezTo>
                    <a:pt x="251478" y="408791"/>
                    <a:pt x="220129" y="425804"/>
                    <a:pt x="191648" y="447021"/>
                  </a:cubicBezTo>
                  <a:cubicBezTo>
                    <a:pt x="147492" y="479517"/>
                    <a:pt x="123407" y="523482"/>
                    <a:pt x="127421" y="579966"/>
                  </a:cubicBezTo>
                  <a:cubicBezTo>
                    <a:pt x="129046" y="603573"/>
                    <a:pt x="134494" y="626512"/>
                    <a:pt x="152462" y="643333"/>
                  </a:cubicBezTo>
                  <a:cubicBezTo>
                    <a:pt x="183046" y="672005"/>
                    <a:pt x="218122" y="688253"/>
                    <a:pt x="261609" y="683188"/>
                  </a:cubicBezTo>
                  <a:cubicBezTo>
                    <a:pt x="280475" y="683197"/>
                    <a:pt x="296771" y="670008"/>
                    <a:pt x="300698" y="651552"/>
                  </a:cubicBezTo>
                  <a:cubicBezTo>
                    <a:pt x="309453" y="623979"/>
                    <a:pt x="321247" y="597466"/>
                    <a:pt x="335870" y="572511"/>
                  </a:cubicBezTo>
                  <a:cubicBezTo>
                    <a:pt x="372189" y="510101"/>
                    <a:pt x="428960" y="470533"/>
                    <a:pt x="493091" y="440809"/>
                  </a:cubicBezTo>
                  <a:cubicBezTo>
                    <a:pt x="522815" y="427046"/>
                    <a:pt x="554354" y="417106"/>
                    <a:pt x="584556" y="404013"/>
                  </a:cubicBezTo>
                  <a:cubicBezTo>
                    <a:pt x="632075" y="384630"/>
                    <a:pt x="665947" y="341755"/>
                    <a:pt x="673823" y="291043"/>
                  </a:cubicBezTo>
                  <a:cubicBezTo>
                    <a:pt x="680418" y="255584"/>
                    <a:pt x="683380" y="219361"/>
                    <a:pt x="688733" y="183712"/>
                  </a:cubicBezTo>
                  <a:cubicBezTo>
                    <a:pt x="693846" y="144105"/>
                    <a:pt x="713878" y="107940"/>
                    <a:pt x="744739" y="82593"/>
                  </a:cubicBezTo>
                  <a:cubicBezTo>
                    <a:pt x="765661" y="67396"/>
                    <a:pt x="789525" y="56721"/>
                    <a:pt x="814796" y="51244"/>
                  </a:cubicBezTo>
                  <a:cubicBezTo>
                    <a:pt x="823694" y="48425"/>
                    <a:pt x="832983" y="47010"/>
                    <a:pt x="842321" y="47039"/>
                  </a:cubicBezTo>
                  <a:cubicBezTo>
                    <a:pt x="875648" y="47450"/>
                    <a:pt x="908745" y="41448"/>
                    <a:pt x="939807" y="29358"/>
                  </a:cubicBezTo>
                  <a:cubicBezTo>
                    <a:pt x="966664" y="19800"/>
                    <a:pt x="993234" y="18271"/>
                    <a:pt x="1015407" y="41400"/>
                  </a:cubicBezTo>
                  <a:cubicBezTo>
                    <a:pt x="1026016" y="52487"/>
                    <a:pt x="1026016" y="59559"/>
                    <a:pt x="1013018" y="66728"/>
                  </a:cubicBezTo>
                  <a:cubicBezTo>
                    <a:pt x="997688" y="75884"/>
                    <a:pt x="981535" y="83568"/>
                    <a:pt x="964753" y="89666"/>
                  </a:cubicBezTo>
                  <a:cubicBezTo>
                    <a:pt x="935411" y="99223"/>
                    <a:pt x="907408" y="110788"/>
                    <a:pt x="886955" y="134777"/>
                  </a:cubicBezTo>
                  <a:cubicBezTo>
                    <a:pt x="872485" y="152602"/>
                    <a:pt x="848199" y="159120"/>
                    <a:pt x="826743" y="150929"/>
                  </a:cubicBezTo>
                  <a:cubicBezTo>
                    <a:pt x="821811" y="150088"/>
                    <a:pt x="816784" y="151770"/>
                    <a:pt x="813362" y="155421"/>
                  </a:cubicBezTo>
                  <a:cubicBezTo>
                    <a:pt x="812368" y="160582"/>
                    <a:pt x="813314" y="165925"/>
                    <a:pt x="816038" y="170427"/>
                  </a:cubicBezTo>
                  <a:cubicBezTo>
                    <a:pt x="818284" y="173447"/>
                    <a:pt x="821830" y="175224"/>
                    <a:pt x="825596" y="175205"/>
                  </a:cubicBezTo>
                  <a:cubicBezTo>
                    <a:pt x="839741" y="175205"/>
                    <a:pt x="855415" y="178646"/>
                    <a:pt x="867744" y="173772"/>
                  </a:cubicBezTo>
                  <a:cubicBezTo>
                    <a:pt x="879939" y="167990"/>
                    <a:pt x="894486" y="170771"/>
                    <a:pt x="903680" y="180653"/>
                  </a:cubicBezTo>
                  <a:cubicBezTo>
                    <a:pt x="905009" y="181896"/>
                    <a:pt x="906528" y="182928"/>
                    <a:pt x="908172" y="183712"/>
                  </a:cubicBezTo>
                  <a:cubicBezTo>
                    <a:pt x="923082" y="190020"/>
                    <a:pt x="937609" y="199386"/>
                    <a:pt x="954813" y="196328"/>
                  </a:cubicBezTo>
                  <a:cubicBezTo>
                    <a:pt x="975935" y="192600"/>
                    <a:pt x="996770" y="187343"/>
                    <a:pt x="1017797" y="183138"/>
                  </a:cubicBezTo>
                  <a:cubicBezTo>
                    <a:pt x="1027354" y="181226"/>
                    <a:pt x="1036912" y="180366"/>
                    <a:pt x="1045704" y="179124"/>
                  </a:cubicBezTo>
                  <a:cubicBezTo>
                    <a:pt x="1051248" y="207797"/>
                    <a:pt x="1041499" y="223184"/>
                    <a:pt x="1015789" y="229301"/>
                  </a:cubicBezTo>
                  <a:cubicBezTo>
                    <a:pt x="1011967" y="230161"/>
                    <a:pt x="1008143" y="230830"/>
                    <a:pt x="1004225" y="231403"/>
                  </a:cubicBezTo>
                  <a:cubicBezTo>
                    <a:pt x="977655" y="235322"/>
                    <a:pt x="950799" y="238859"/>
                    <a:pt x="927096" y="252526"/>
                  </a:cubicBezTo>
                  <a:cubicBezTo>
                    <a:pt x="909969" y="261510"/>
                    <a:pt x="891150" y="266814"/>
                    <a:pt x="871854" y="268105"/>
                  </a:cubicBezTo>
                  <a:cubicBezTo>
                    <a:pt x="854488" y="270828"/>
                    <a:pt x="836931" y="264482"/>
                    <a:pt x="825309" y="251283"/>
                  </a:cubicBezTo>
                  <a:cubicBezTo>
                    <a:pt x="814509" y="239050"/>
                    <a:pt x="804474" y="226147"/>
                    <a:pt x="794151" y="213053"/>
                  </a:cubicBezTo>
                  <a:cubicBezTo>
                    <a:pt x="790911" y="207242"/>
                    <a:pt x="783581" y="205159"/>
                    <a:pt x="777770" y="208399"/>
                  </a:cubicBezTo>
                  <a:cubicBezTo>
                    <a:pt x="777617" y="208485"/>
                    <a:pt x="777474" y="208571"/>
                    <a:pt x="777330" y="208657"/>
                  </a:cubicBezTo>
                  <a:cubicBezTo>
                    <a:pt x="770545" y="212766"/>
                    <a:pt x="771022" y="219361"/>
                    <a:pt x="774654" y="225574"/>
                  </a:cubicBezTo>
                  <a:cubicBezTo>
                    <a:pt x="777913" y="231958"/>
                    <a:pt x="781679" y="238056"/>
                    <a:pt x="785932" y="243828"/>
                  </a:cubicBezTo>
                  <a:cubicBezTo>
                    <a:pt x="803613" y="265237"/>
                    <a:pt x="822250" y="285499"/>
                    <a:pt x="851496" y="290947"/>
                  </a:cubicBezTo>
                  <a:cubicBezTo>
                    <a:pt x="857709" y="292094"/>
                    <a:pt x="865737" y="292189"/>
                    <a:pt x="869369" y="296012"/>
                  </a:cubicBezTo>
                  <a:cubicBezTo>
                    <a:pt x="872915" y="301804"/>
                    <a:pt x="875008" y="308361"/>
                    <a:pt x="875486" y="315127"/>
                  </a:cubicBezTo>
                  <a:cubicBezTo>
                    <a:pt x="876537" y="320747"/>
                    <a:pt x="877206" y="326434"/>
                    <a:pt x="877493" y="332140"/>
                  </a:cubicBezTo>
                  <a:cubicBezTo>
                    <a:pt x="879146" y="367235"/>
                    <a:pt x="875180" y="402378"/>
                    <a:pt x="865737" y="436221"/>
                  </a:cubicBezTo>
                  <a:cubicBezTo>
                    <a:pt x="860098" y="457439"/>
                    <a:pt x="853216" y="478370"/>
                    <a:pt x="846622" y="499875"/>
                  </a:cubicBezTo>
                  <a:cubicBezTo>
                    <a:pt x="828119" y="493853"/>
                    <a:pt x="811603" y="482919"/>
                    <a:pt x="798834" y="468239"/>
                  </a:cubicBezTo>
                  <a:cubicBezTo>
                    <a:pt x="795184" y="464865"/>
                    <a:pt x="790042" y="463632"/>
                    <a:pt x="785263" y="464989"/>
                  </a:cubicBezTo>
                  <a:cubicBezTo>
                    <a:pt x="781459" y="468698"/>
                    <a:pt x="779557" y="473945"/>
                    <a:pt x="780102" y="479230"/>
                  </a:cubicBezTo>
                  <a:cubicBezTo>
                    <a:pt x="781335" y="484449"/>
                    <a:pt x="784422" y="489036"/>
                    <a:pt x="788799" y="492133"/>
                  </a:cubicBezTo>
                  <a:cubicBezTo>
                    <a:pt x="802466" y="501690"/>
                    <a:pt x="817472" y="510101"/>
                    <a:pt x="830948" y="519276"/>
                  </a:cubicBezTo>
                  <a:cubicBezTo>
                    <a:pt x="841547" y="525087"/>
                    <a:pt x="851448" y="532074"/>
                    <a:pt x="860480" y="540112"/>
                  </a:cubicBezTo>
                  <a:cubicBezTo>
                    <a:pt x="879347" y="558997"/>
                    <a:pt x="887175" y="586255"/>
                    <a:pt x="881220" y="612271"/>
                  </a:cubicBezTo>
                  <a:cubicBezTo>
                    <a:pt x="880073" y="617432"/>
                    <a:pt x="874816" y="621828"/>
                    <a:pt x="871663" y="626607"/>
                  </a:cubicBezTo>
                  <a:cubicBezTo>
                    <a:pt x="868337" y="622306"/>
                    <a:pt x="865546" y="617623"/>
                    <a:pt x="863347" y="612653"/>
                  </a:cubicBezTo>
                  <a:cubicBezTo>
                    <a:pt x="853790" y="583981"/>
                    <a:pt x="835535" y="568402"/>
                    <a:pt x="804761" y="568115"/>
                  </a:cubicBezTo>
                  <a:cubicBezTo>
                    <a:pt x="783161" y="568115"/>
                    <a:pt x="762899" y="564101"/>
                    <a:pt x="747416" y="546706"/>
                  </a:cubicBezTo>
                  <a:cubicBezTo>
                    <a:pt x="743229" y="543992"/>
                    <a:pt x="737915" y="543705"/>
                    <a:pt x="733462" y="545942"/>
                  </a:cubicBezTo>
                  <a:cubicBezTo>
                    <a:pt x="730680" y="550415"/>
                    <a:pt x="729725" y="555786"/>
                    <a:pt x="730785" y="560947"/>
                  </a:cubicBezTo>
                  <a:cubicBezTo>
                    <a:pt x="731264" y="564196"/>
                    <a:pt x="735373" y="567255"/>
                    <a:pt x="738240" y="569835"/>
                  </a:cubicBezTo>
                  <a:cubicBezTo>
                    <a:pt x="751076" y="581897"/>
                    <a:pt x="767687" y="589161"/>
                    <a:pt x="785263" y="590384"/>
                  </a:cubicBezTo>
                  <a:cubicBezTo>
                    <a:pt x="768862" y="640857"/>
                    <a:pt x="734561" y="683599"/>
                    <a:pt x="688828" y="710522"/>
                  </a:cubicBezTo>
                  <a:cubicBezTo>
                    <a:pt x="674329" y="693424"/>
                    <a:pt x="658789" y="677233"/>
                    <a:pt x="642283" y="662066"/>
                  </a:cubicBezTo>
                  <a:cubicBezTo>
                    <a:pt x="610265" y="635783"/>
                    <a:pt x="570028" y="628996"/>
                    <a:pt x="530938" y="620204"/>
                  </a:cubicBezTo>
                  <a:cubicBezTo>
                    <a:pt x="527431" y="619363"/>
                    <a:pt x="523732" y="619907"/>
                    <a:pt x="520616" y="621733"/>
                  </a:cubicBezTo>
                  <a:cubicBezTo>
                    <a:pt x="516640" y="624677"/>
                    <a:pt x="513907" y="629006"/>
                    <a:pt x="512970" y="633871"/>
                  </a:cubicBezTo>
                  <a:cubicBezTo>
                    <a:pt x="512970" y="637120"/>
                    <a:pt x="518610" y="641995"/>
                    <a:pt x="522528" y="643428"/>
                  </a:cubicBezTo>
                  <a:cubicBezTo>
                    <a:pt x="544128" y="649450"/>
                    <a:pt x="566301" y="652986"/>
                    <a:pt x="587710" y="660154"/>
                  </a:cubicBezTo>
                  <a:cubicBezTo>
                    <a:pt x="649642" y="679269"/>
                    <a:pt x="678792" y="730784"/>
                    <a:pt x="681373" y="789276"/>
                  </a:cubicBezTo>
                  <a:cubicBezTo>
                    <a:pt x="683782" y="837943"/>
                    <a:pt x="670956" y="886151"/>
                    <a:pt x="644673" y="927191"/>
                  </a:cubicBezTo>
                  <a:cubicBezTo>
                    <a:pt x="640085" y="934455"/>
                    <a:pt x="635115" y="941623"/>
                    <a:pt x="631292" y="949173"/>
                  </a:cubicBezTo>
                  <a:cubicBezTo>
                    <a:pt x="620568" y="966989"/>
                    <a:pt x="625500" y="990061"/>
                    <a:pt x="642570" y="1001931"/>
                  </a:cubicBezTo>
                  <a:cubicBezTo>
                    <a:pt x="652988" y="1008573"/>
                    <a:pt x="664237" y="1013811"/>
                    <a:pt x="676021" y="1017510"/>
                  </a:cubicBezTo>
                  <a:cubicBezTo>
                    <a:pt x="690357" y="1022671"/>
                    <a:pt x="706222" y="1025156"/>
                    <a:pt x="715493" y="1039110"/>
                  </a:cubicBezTo>
                  <a:cubicBezTo>
                    <a:pt x="717519" y="1043430"/>
                    <a:pt x="718848" y="1048036"/>
                    <a:pt x="719412" y="1052777"/>
                  </a:cubicBezTo>
                  <a:cubicBezTo>
                    <a:pt x="715149" y="1054201"/>
                    <a:pt x="710772" y="1055224"/>
                    <a:pt x="706318" y="1055835"/>
                  </a:cubicBezTo>
                  <a:cubicBezTo>
                    <a:pt x="692794" y="1055138"/>
                    <a:pt x="679232" y="1055654"/>
                    <a:pt x="665794" y="1057365"/>
                  </a:cubicBezTo>
                  <a:cubicBezTo>
                    <a:pt x="648849" y="1061484"/>
                    <a:pt x="630986" y="1056237"/>
                    <a:pt x="618963" y="1043602"/>
                  </a:cubicBezTo>
                  <a:cubicBezTo>
                    <a:pt x="608077" y="1035000"/>
                    <a:pt x="596579" y="1027211"/>
                    <a:pt x="584556" y="1020281"/>
                  </a:cubicBezTo>
                  <a:cubicBezTo>
                    <a:pt x="580637" y="1017797"/>
                    <a:pt x="576241" y="1016172"/>
                    <a:pt x="572418" y="1013591"/>
                  </a:cubicBezTo>
                  <a:cubicBezTo>
                    <a:pt x="561713" y="1006328"/>
                    <a:pt x="560376" y="1000497"/>
                    <a:pt x="562860" y="987786"/>
                  </a:cubicBezTo>
                  <a:cubicBezTo>
                    <a:pt x="567859" y="967352"/>
                    <a:pt x="571816" y="946689"/>
                    <a:pt x="574712" y="925853"/>
                  </a:cubicBezTo>
                  <a:cubicBezTo>
                    <a:pt x="579356" y="900153"/>
                    <a:pt x="566406" y="874491"/>
                    <a:pt x="542981" y="862965"/>
                  </a:cubicBezTo>
                  <a:cubicBezTo>
                    <a:pt x="523293" y="852834"/>
                    <a:pt x="502839" y="843850"/>
                    <a:pt x="482673" y="834961"/>
                  </a:cubicBezTo>
                  <a:cubicBezTo>
                    <a:pt x="444443" y="817375"/>
                    <a:pt x="415771" y="790327"/>
                    <a:pt x="406213" y="747892"/>
                  </a:cubicBezTo>
                  <a:cubicBezTo>
                    <a:pt x="403222" y="731100"/>
                    <a:pt x="401530" y="714097"/>
                    <a:pt x="401148" y="697046"/>
                  </a:cubicBezTo>
                  <a:cubicBezTo>
                    <a:pt x="401148" y="690356"/>
                    <a:pt x="399236" y="683570"/>
                    <a:pt x="391590" y="683857"/>
                  </a:cubicBezTo>
                  <a:cubicBezTo>
                    <a:pt x="386811" y="683857"/>
                    <a:pt x="382033" y="689018"/>
                    <a:pt x="377827" y="692745"/>
                  </a:cubicBezTo>
                  <a:cubicBezTo>
                    <a:pt x="376203" y="694275"/>
                    <a:pt x="376489" y="698193"/>
                    <a:pt x="376489" y="700965"/>
                  </a:cubicBezTo>
                  <a:cubicBezTo>
                    <a:pt x="375094" y="734808"/>
                    <a:pt x="383600" y="768316"/>
                    <a:pt x="400957" y="797400"/>
                  </a:cubicBezTo>
                  <a:cubicBezTo>
                    <a:pt x="405257" y="804186"/>
                    <a:pt x="410514" y="810303"/>
                    <a:pt x="415293" y="816515"/>
                  </a:cubicBezTo>
                  <a:cubicBezTo>
                    <a:pt x="388436" y="834101"/>
                    <a:pt x="358904" y="838402"/>
                    <a:pt x="328607" y="839453"/>
                  </a:cubicBezTo>
                  <a:cubicBezTo>
                    <a:pt x="273938" y="841460"/>
                    <a:pt x="220320" y="837733"/>
                    <a:pt x="171099" y="810781"/>
                  </a:cubicBezTo>
                  <a:cubicBezTo>
                    <a:pt x="81928" y="761942"/>
                    <a:pt x="26016" y="690929"/>
                    <a:pt x="20378" y="585797"/>
                  </a:cubicBezTo>
                  <a:cubicBezTo>
                    <a:pt x="16268" y="507329"/>
                    <a:pt x="51153" y="450844"/>
                    <a:pt x="117386" y="412423"/>
                  </a:cubicBezTo>
                  <a:cubicBezTo>
                    <a:pt x="151315" y="392639"/>
                    <a:pt x="186582" y="374958"/>
                    <a:pt x="221085" y="356034"/>
                  </a:cubicBezTo>
                  <a:cubicBezTo>
                    <a:pt x="272599" y="329081"/>
                    <a:pt x="314653" y="294483"/>
                    <a:pt x="329467" y="232359"/>
                  </a:cubicBezTo>
                  <a:close/>
                  <a:moveTo>
                    <a:pt x="436988" y="831138"/>
                  </a:moveTo>
                  <a:cubicBezTo>
                    <a:pt x="437925" y="836051"/>
                    <a:pt x="438087" y="841088"/>
                    <a:pt x="437466" y="846048"/>
                  </a:cubicBezTo>
                  <a:cubicBezTo>
                    <a:pt x="429342" y="867361"/>
                    <a:pt x="420454" y="888388"/>
                    <a:pt x="411948" y="909605"/>
                  </a:cubicBezTo>
                  <a:cubicBezTo>
                    <a:pt x="403441" y="930823"/>
                    <a:pt x="393310" y="953666"/>
                    <a:pt x="386142" y="976508"/>
                  </a:cubicBezTo>
                  <a:cubicBezTo>
                    <a:pt x="378974" y="999350"/>
                    <a:pt x="386142" y="1010724"/>
                    <a:pt x="406596" y="1022097"/>
                  </a:cubicBezTo>
                  <a:cubicBezTo>
                    <a:pt x="413506" y="1025586"/>
                    <a:pt x="419928" y="1029954"/>
                    <a:pt x="425710" y="1035096"/>
                  </a:cubicBezTo>
                  <a:cubicBezTo>
                    <a:pt x="434121" y="1043028"/>
                    <a:pt x="431350" y="1052682"/>
                    <a:pt x="420263" y="1056314"/>
                  </a:cubicBezTo>
                  <a:cubicBezTo>
                    <a:pt x="416516" y="1057518"/>
                    <a:pt x="412626" y="1058263"/>
                    <a:pt x="408698" y="1058512"/>
                  </a:cubicBezTo>
                  <a:cubicBezTo>
                    <a:pt x="388723" y="1059372"/>
                    <a:pt x="368653" y="1059945"/>
                    <a:pt x="348677" y="1060901"/>
                  </a:cubicBezTo>
                  <a:cubicBezTo>
                    <a:pt x="339875" y="1061608"/>
                    <a:pt x="331579" y="1056715"/>
                    <a:pt x="327938" y="1048667"/>
                  </a:cubicBezTo>
                  <a:cubicBezTo>
                    <a:pt x="323015" y="1039158"/>
                    <a:pt x="317013" y="1030240"/>
                    <a:pt x="310065" y="1022097"/>
                  </a:cubicBezTo>
                  <a:cubicBezTo>
                    <a:pt x="300469" y="1013400"/>
                    <a:pt x="298061" y="999264"/>
                    <a:pt x="304235" y="987882"/>
                  </a:cubicBezTo>
                  <a:cubicBezTo>
                    <a:pt x="306146" y="983294"/>
                    <a:pt x="308440" y="978802"/>
                    <a:pt x="310447" y="974214"/>
                  </a:cubicBezTo>
                  <a:cubicBezTo>
                    <a:pt x="324401" y="941814"/>
                    <a:pt x="335296" y="908650"/>
                    <a:pt x="331665" y="872522"/>
                  </a:cubicBezTo>
                  <a:cubicBezTo>
                    <a:pt x="331684" y="869645"/>
                    <a:pt x="331875" y="866778"/>
                    <a:pt x="332239" y="863921"/>
                  </a:cubicBezTo>
                  <a:cubicBezTo>
                    <a:pt x="369130" y="861149"/>
                    <a:pt x="404397" y="856083"/>
                    <a:pt x="436988" y="831043"/>
                  </a:cubicBezTo>
                  <a:close/>
                  <a:moveTo>
                    <a:pt x="928912" y="579106"/>
                  </a:moveTo>
                  <a:cubicBezTo>
                    <a:pt x="923149" y="574490"/>
                    <a:pt x="916898" y="570514"/>
                    <a:pt x="910275" y="567255"/>
                  </a:cubicBezTo>
                  <a:cubicBezTo>
                    <a:pt x="903298" y="564866"/>
                    <a:pt x="900717" y="560087"/>
                    <a:pt x="897563" y="554448"/>
                  </a:cubicBezTo>
                  <a:cubicBezTo>
                    <a:pt x="890949" y="542329"/>
                    <a:pt x="882969" y="531003"/>
                    <a:pt x="873765" y="520710"/>
                  </a:cubicBezTo>
                  <a:cubicBezTo>
                    <a:pt x="866979" y="513828"/>
                    <a:pt x="864973" y="508763"/>
                    <a:pt x="870038" y="500926"/>
                  </a:cubicBezTo>
                  <a:cubicBezTo>
                    <a:pt x="871663" y="498345"/>
                    <a:pt x="873001" y="495574"/>
                    <a:pt x="874339" y="493088"/>
                  </a:cubicBezTo>
                  <a:cubicBezTo>
                    <a:pt x="903680" y="514402"/>
                    <a:pt x="932544" y="535429"/>
                    <a:pt x="928912" y="579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03BED98-3BB6-455D-969D-92A0F753ED30}"/>
                </a:ext>
              </a:extLst>
            </p:cNvPr>
            <p:cNvSpPr/>
            <p:nvPr/>
          </p:nvSpPr>
          <p:spPr>
            <a:xfrm>
              <a:off x="10300278" y="5470805"/>
              <a:ext cx="158786" cy="32779"/>
            </a:xfrm>
            <a:custGeom>
              <a:avLst/>
              <a:gdLst>
                <a:gd name="connsiteX0" fmla="*/ 146692 w 158786"/>
                <a:gd name="connsiteY0" fmla="*/ 27823 h 32779"/>
                <a:gd name="connsiteX1" fmla="*/ 157015 w 158786"/>
                <a:gd name="connsiteY1" fmla="*/ 21228 h 32779"/>
                <a:gd name="connsiteX2" fmla="*/ 157779 w 158786"/>
                <a:gd name="connsiteY2" fmla="*/ 13487 h 32779"/>
                <a:gd name="connsiteX3" fmla="*/ 141818 w 158786"/>
                <a:gd name="connsiteY3" fmla="*/ 5267 h 32779"/>
                <a:gd name="connsiteX4" fmla="*/ 17571 w 158786"/>
                <a:gd name="connsiteY4" fmla="*/ 584 h 32779"/>
                <a:gd name="connsiteX5" fmla="*/ -302 w 158786"/>
                <a:gd name="connsiteY5" fmla="*/ 8613 h 32779"/>
                <a:gd name="connsiteX6" fmla="*/ 367 w 158786"/>
                <a:gd name="connsiteY6" fmla="*/ 16259 h 32779"/>
                <a:gd name="connsiteX7" fmla="*/ 12888 w 158786"/>
                <a:gd name="connsiteY7" fmla="*/ 23522 h 32779"/>
                <a:gd name="connsiteX8" fmla="*/ 146692 w 158786"/>
                <a:gd name="connsiteY8" fmla="*/ 27823 h 3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786" h="32779">
                  <a:moveTo>
                    <a:pt x="146692" y="27823"/>
                  </a:moveTo>
                  <a:cubicBezTo>
                    <a:pt x="150917" y="27202"/>
                    <a:pt x="154673" y="24803"/>
                    <a:pt x="157015" y="21228"/>
                  </a:cubicBezTo>
                  <a:cubicBezTo>
                    <a:pt x="158171" y="18820"/>
                    <a:pt x="158439" y="16077"/>
                    <a:pt x="157779" y="13487"/>
                  </a:cubicBezTo>
                  <a:cubicBezTo>
                    <a:pt x="156059" y="4981"/>
                    <a:pt x="148890" y="3356"/>
                    <a:pt x="141818" y="5267"/>
                  </a:cubicBezTo>
                  <a:cubicBezTo>
                    <a:pt x="99861" y="16545"/>
                    <a:pt x="58859" y="8708"/>
                    <a:pt x="17571" y="584"/>
                  </a:cubicBezTo>
                  <a:cubicBezTo>
                    <a:pt x="9447" y="-1041"/>
                    <a:pt x="1706" y="-1136"/>
                    <a:pt x="-302" y="8613"/>
                  </a:cubicBezTo>
                  <a:cubicBezTo>
                    <a:pt x="-942" y="11165"/>
                    <a:pt x="-703" y="13860"/>
                    <a:pt x="367" y="16259"/>
                  </a:cubicBezTo>
                  <a:cubicBezTo>
                    <a:pt x="3272" y="20406"/>
                    <a:pt x="7850" y="23064"/>
                    <a:pt x="12888" y="23522"/>
                  </a:cubicBezTo>
                  <a:cubicBezTo>
                    <a:pt x="12888" y="23522"/>
                    <a:pt x="94795" y="40535"/>
                    <a:pt x="146692" y="27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C91916D-B414-48FF-AE84-E5C415EA117E}"/>
                </a:ext>
              </a:extLst>
            </p:cNvPr>
            <p:cNvSpPr/>
            <p:nvPr/>
          </p:nvSpPr>
          <p:spPr>
            <a:xfrm>
              <a:off x="10889239" y="5025244"/>
              <a:ext cx="30401" cy="92714"/>
            </a:xfrm>
            <a:custGeom>
              <a:avLst/>
              <a:gdLst>
                <a:gd name="connsiteX0" fmla="*/ 22990 w 30401"/>
                <a:gd name="connsiteY0" fmla="*/ -191 h 92714"/>
                <a:gd name="connsiteX1" fmla="*/ 11903 w 30401"/>
                <a:gd name="connsiteY1" fmla="*/ 8315 h 92714"/>
                <a:gd name="connsiteX2" fmla="*/ -234 w 30401"/>
                <a:gd name="connsiteY2" fmla="*/ 77511 h 92714"/>
                <a:gd name="connsiteX3" fmla="*/ 8090 w 30401"/>
                <a:gd name="connsiteY3" fmla="*/ 92058 h 92714"/>
                <a:gd name="connsiteX4" fmla="*/ 16587 w 30401"/>
                <a:gd name="connsiteY4" fmla="*/ 91178 h 92714"/>
                <a:gd name="connsiteX5" fmla="*/ 21748 w 30401"/>
                <a:gd name="connsiteY5" fmla="*/ 83819 h 92714"/>
                <a:gd name="connsiteX6" fmla="*/ 22990 w 30401"/>
                <a:gd name="connsiteY6" fmla="*/ -191 h 92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1" h="92714">
                  <a:moveTo>
                    <a:pt x="22990" y="-191"/>
                  </a:moveTo>
                  <a:cubicBezTo>
                    <a:pt x="17628" y="-717"/>
                    <a:pt x="12783" y="3001"/>
                    <a:pt x="11903" y="8315"/>
                  </a:cubicBezTo>
                  <a:cubicBezTo>
                    <a:pt x="7124" y="31253"/>
                    <a:pt x="3493" y="54382"/>
                    <a:pt x="-234" y="77511"/>
                  </a:cubicBezTo>
                  <a:cubicBezTo>
                    <a:pt x="-1955" y="83829"/>
                    <a:pt x="1772" y="90337"/>
                    <a:pt x="8090" y="92058"/>
                  </a:cubicBezTo>
                  <a:cubicBezTo>
                    <a:pt x="10938" y="92832"/>
                    <a:pt x="13958" y="92517"/>
                    <a:pt x="16587" y="91178"/>
                  </a:cubicBezTo>
                  <a:cubicBezTo>
                    <a:pt x="19215" y="89506"/>
                    <a:pt x="21069" y="86858"/>
                    <a:pt x="21748" y="83819"/>
                  </a:cubicBezTo>
                  <a:cubicBezTo>
                    <a:pt x="25571" y="72254"/>
                    <a:pt x="36944" y="2771"/>
                    <a:pt x="22990" y="-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406576E-276A-421A-A330-D575A8CDD0D0}"/>
                </a:ext>
              </a:extLst>
            </p:cNvPr>
            <p:cNvSpPr/>
            <p:nvPr/>
          </p:nvSpPr>
          <p:spPr>
            <a:xfrm>
              <a:off x="10926646" y="4784540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9D23FA7-4058-4728-A2A3-92049EB62E5F}"/>
                </a:ext>
              </a:extLst>
            </p:cNvPr>
            <p:cNvSpPr/>
            <p:nvPr/>
          </p:nvSpPr>
          <p:spPr>
            <a:xfrm>
              <a:off x="10248829" y="5458918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73C0F85-36F3-4BB9-9DEA-26C2A1F057B4}"/>
                </a:ext>
              </a:extLst>
            </p:cNvPr>
            <p:cNvSpPr/>
            <p:nvPr/>
          </p:nvSpPr>
          <p:spPr>
            <a:xfrm>
              <a:off x="10880770" y="5134441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5F1AB13-DCA8-4F34-BD82-2B58D085D840}"/>
                </a:ext>
              </a:extLst>
            </p:cNvPr>
            <p:cNvSpPr/>
            <p:nvPr/>
          </p:nvSpPr>
          <p:spPr>
            <a:xfrm>
              <a:off x="11054811" y="4754816"/>
              <a:ext cx="17203" cy="17203"/>
            </a:xfrm>
            <a:custGeom>
              <a:avLst/>
              <a:gdLst>
                <a:gd name="connsiteX0" fmla="*/ 17204 w 17203"/>
                <a:gd name="connsiteY0" fmla="*/ 8602 h 17203"/>
                <a:gd name="connsiteX1" fmla="*/ 8602 w 17203"/>
                <a:gd name="connsiteY1" fmla="*/ 17204 h 17203"/>
                <a:gd name="connsiteX2" fmla="*/ 0 w 17203"/>
                <a:gd name="connsiteY2" fmla="*/ 8602 h 17203"/>
                <a:gd name="connsiteX3" fmla="*/ 8602 w 17203"/>
                <a:gd name="connsiteY3" fmla="*/ 0 h 17203"/>
                <a:gd name="connsiteX4" fmla="*/ 17204 w 17203"/>
                <a:gd name="connsiteY4" fmla="*/ 8602 h 1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3" h="17203">
                  <a:moveTo>
                    <a:pt x="17204" y="8602"/>
                  </a:moveTo>
                  <a:cubicBezTo>
                    <a:pt x="17204" y="13352"/>
                    <a:pt x="13352" y="17204"/>
                    <a:pt x="8602" y="17204"/>
                  </a:cubicBezTo>
                  <a:cubicBezTo>
                    <a:pt x="3851" y="17204"/>
                    <a:pt x="0" y="13352"/>
                    <a:pt x="0" y="8602"/>
                  </a:cubicBezTo>
                  <a:cubicBezTo>
                    <a:pt x="0" y="3851"/>
                    <a:pt x="3851" y="0"/>
                    <a:pt x="8602" y="0"/>
                  </a:cubicBezTo>
                  <a:cubicBezTo>
                    <a:pt x="13352" y="0"/>
                    <a:pt x="17204" y="3851"/>
                    <a:pt x="17204" y="86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8" name="Rectangle 77">
            <a:hlinkClick r:id="rId9" action="ppaction://hlinksldjump"/>
            <a:extLst>
              <a:ext uri="{FF2B5EF4-FFF2-40B4-BE49-F238E27FC236}">
                <a16:creationId xmlns:a16="http://schemas.microsoft.com/office/drawing/2014/main" id="{E8CA0898-A34E-4E33-8FC3-5D805E648899}"/>
              </a:ext>
            </a:extLst>
          </p:cNvPr>
          <p:cNvSpPr/>
          <p:nvPr/>
        </p:nvSpPr>
        <p:spPr>
          <a:xfrm>
            <a:off x="3252037" y="5933915"/>
            <a:ext cx="1280349" cy="851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hlinkClick r:id="rId10" action="ppaction://hlinksldjump"/>
            <a:extLst>
              <a:ext uri="{FF2B5EF4-FFF2-40B4-BE49-F238E27FC236}">
                <a16:creationId xmlns:a16="http://schemas.microsoft.com/office/drawing/2014/main" id="{C81C8C7E-4297-4C18-BB18-7786471C502C}"/>
              </a:ext>
            </a:extLst>
          </p:cNvPr>
          <p:cNvSpPr/>
          <p:nvPr/>
        </p:nvSpPr>
        <p:spPr>
          <a:xfrm>
            <a:off x="5493585" y="5933915"/>
            <a:ext cx="1280349" cy="851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hlinkClick r:id="rId11" action="ppaction://hlinksldjump"/>
            <a:extLst>
              <a:ext uri="{FF2B5EF4-FFF2-40B4-BE49-F238E27FC236}">
                <a16:creationId xmlns:a16="http://schemas.microsoft.com/office/drawing/2014/main" id="{3A808973-09A4-444F-8FB5-D50B44B64177}"/>
              </a:ext>
            </a:extLst>
          </p:cNvPr>
          <p:cNvSpPr/>
          <p:nvPr/>
        </p:nvSpPr>
        <p:spPr>
          <a:xfrm>
            <a:off x="7735132" y="5933915"/>
            <a:ext cx="1280349" cy="851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hlinkClick r:id="rId12" action="ppaction://hlinksldjump"/>
            <a:extLst>
              <a:ext uri="{FF2B5EF4-FFF2-40B4-BE49-F238E27FC236}">
                <a16:creationId xmlns:a16="http://schemas.microsoft.com/office/drawing/2014/main" id="{A85ADD36-E724-4073-871C-7768FD1E1DE0}"/>
              </a:ext>
            </a:extLst>
          </p:cNvPr>
          <p:cNvSpPr/>
          <p:nvPr/>
        </p:nvSpPr>
        <p:spPr>
          <a:xfrm>
            <a:off x="9976680" y="5933915"/>
            <a:ext cx="1280349" cy="851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452906"/>
      </p:ext>
    </p:extLst>
  </p:cSld>
  <p:clrMapOvr>
    <a:masterClrMapping/>
  </p:clrMapOvr>
  <p:transition spd="slow" advTm="850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9" grpId="2"/>
      <p:bldP spid="45" grpId="0" uiExpand="1" build="p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CA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43E820D-0E16-407A-8B51-19A7F5E259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9"/>
          <a:stretch/>
        </p:blipFill>
        <p:spPr>
          <a:xfrm>
            <a:off x="9974885" y="1997481"/>
            <a:ext cx="2217115" cy="33694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5269ACF-D648-4F0A-8BBC-FBF6325D49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69" t="65784"/>
          <a:stretch/>
        </p:blipFill>
        <p:spPr>
          <a:xfrm>
            <a:off x="6796757" y="3283518"/>
            <a:ext cx="5395243" cy="26274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61C540-94C5-4C7A-96DE-A0E82E9790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3" t="40981" r="10705"/>
          <a:stretch/>
        </p:blipFill>
        <p:spPr>
          <a:xfrm>
            <a:off x="1239332" y="3534125"/>
            <a:ext cx="2672049" cy="2346529"/>
          </a:xfrm>
          <a:prstGeom prst="rect">
            <a:avLst/>
          </a:prstGeom>
        </p:spPr>
      </p:pic>
      <p:pic>
        <p:nvPicPr>
          <p:cNvPr id="10" name="Picture 9" descr="A picture containing plant&#10;&#10;Description automatically generated">
            <a:extLst>
              <a:ext uri="{FF2B5EF4-FFF2-40B4-BE49-F238E27FC236}">
                <a16:creationId xmlns:a16="http://schemas.microsoft.com/office/drawing/2014/main" id="{0C964F71-7D68-475A-BFA9-DC84C4B959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5415"/>
            <a:ext cx="3081421" cy="3278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D88A53-30CF-4102-A1F8-E69E462635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950" t="23069" r="31184" b="25268"/>
          <a:stretch/>
        </p:blipFill>
        <p:spPr>
          <a:xfrm>
            <a:off x="4162951" y="1336351"/>
            <a:ext cx="4627660" cy="4230095"/>
          </a:xfrm>
          <a:custGeom>
            <a:avLst/>
            <a:gdLst>
              <a:gd name="connsiteX0" fmla="*/ -772 w 14522257"/>
              <a:gd name="connsiteY0" fmla="*/ -345 h 8187884"/>
              <a:gd name="connsiteX1" fmla="*/ 14521485 w 14522257"/>
              <a:gd name="connsiteY1" fmla="*/ -345 h 8187884"/>
              <a:gd name="connsiteX2" fmla="*/ 14521485 w 14522257"/>
              <a:gd name="connsiteY2" fmla="*/ 8187540 h 8187884"/>
              <a:gd name="connsiteX3" fmla="*/ -772 w 14522257"/>
              <a:gd name="connsiteY3" fmla="*/ 8187540 h 8187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22257" h="8187884">
                <a:moveTo>
                  <a:pt x="-772" y="-345"/>
                </a:moveTo>
                <a:lnTo>
                  <a:pt x="14521485" y="-345"/>
                </a:lnTo>
                <a:lnTo>
                  <a:pt x="14521485" y="8187540"/>
                </a:lnTo>
                <a:lnTo>
                  <a:pt x="-772" y="8187540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BD85F8-B136-4076-AA2F-ECB0E4C0289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881" t="22882" r="29314" b="25457"/>
          <a:stretch/>
        </p:blipFill>
        <p:spPr>
          <a:xfrm>
            <a:off x="4162951" y="1336351"/>
            <a:ext cx="4909242" cy="4230095"/>
          </a:xfrm>
          <a:custGeom>
            <a:avLst/>
            <a:gdLst>
              <a:gd name="connsiteX0" fmla="*/ -772 w 14522257"/>
              <a:gd name="connsiteY0" fmla="*/ -345 h 8188047"/>
              <a:gd name="connsiteX1" fmla="*/ 14521485 w 14522257"/>
              <a:gd name="connsiteY1" fmla="*/ -345 h 8188047"/>
              <a:gd name="connsiteX2" fmla="*/ 14521485 w 14522257"/>
              <a:gd name="connsiteY2" fmla="*/ 8187703 h 8188047"/>
              <a:gd name="connsiteX3" fmla="*/ -772 w 14522257"/>
              <a:gd name="connsiteY3" fmla="*/ 8187703 h 818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22257" h="8188047">
                <a:moveTo>
                  <a:pt x="-772" y="-345"/>
                </a:moveTo>
                <a:lnTo>
                  <a:pt x="14521485" y="-345"/>
                </a:lnTo>
                <a:lnTo>
                  <a:pt x="14521485" y="8187703"/>
                </a:lnTo>
                <a:lnTo>
                  <a:pt x="-772" y="8187703"/>
                </a:ln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B4A96E-674A-4265-A67B-55A18424DEEC}"/>
              </a:ext>
            </a:extLst>
          </p:cNvPr>
          <p:cNvSpPr txBox="1"/>
          <p:nvPr/>
        </p:nvSpPr>
        <p:spPr>
          <a:xfrm>
            <a:off x="835193" y="1316957"/>
            <a:ext cx="338527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E352C"/>
                </a:solidFill>
                <a:latin typeface="Tw Cen MT" panose="020B0602020104020603" pitchFamily="34" charset="0"/>
              </a:rPr>
              <a:t>AMMONITE</a:t>
            </a:r>
          </a:p>
          <a:p>
            <a:r>
              <a:rPr lang="en-US" sz="1600" i="1" dirty="0" err="1">
                <a:solidFill>
                  <a:srgbClr val="4E352C"/>
                </a:solidFill>
                <a:latin typeface="Tw Cen MT" panose="020B0602020104020603" pitchFamily="34" charset="0"/>
              </a:rPr>
              <a:t>Parapuzosia</a:t>
            </a:r>
            <a:r>
              <a:rPr lang="en-US" sz="1600" i="1" dirty="0">
                <a:solidFill>
                  <a:srgbClr val="4E352C"/>
                </a:solidFill>
                <a:latin typeface="Tw Cen MT" panose="020B0602020104020603" pitchFamily="34" charset="0"/>
              </a:rPr>
              <a:t> </a:t>
            </a:r>
            <a:r>
              <a:rPr lang="en-US" sz="1600" i="1" dirty="0" err="1">
                <a:solidFill>
                  <a:srgbClr val="4E352C"/>
                </a:solidFill>
                <a:latin typeface="Tw Cen MT" panose="020B0602020104020603" pitchFamily="34" charset="0"/>
              </a:rPr>
              <a:t>seppenradensis</a:t>
            </a:r>
            <a:endParaRPr lang="en-US" sz="1600" i="1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endParaRPr lang="en-US" sz="1600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Distant ancestor of the squid</a:t>
            </a: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Could grow up to 6ft</a:t>
            </a:r>
          </a:p>
          <a:p>
            <a:endParaRPr lang="en-US" sz="2000" dirty="0">
              <a:solidFill>
                <a:srgbClr val="BE4038"/>
              </a:solidFill>
              <a:latin typeface="Tw Cen MT" panose="020B0602020104020603" pitchFamily="34" charset="0"/>
            </a:endParaRPr>
          </a:p>
          <a:p>
            <a:r>
              <a:rPr lang="en-US" sz="2000" dirty="0">
                <a:solidFill>
                  <a:srgbClr val="BE4038"/>
                </a:solidFill>
                <a:latin typeface="Tw Cen MT" panose="020B0602020104020603" pitchFamily="34" charset="0"/>
              </a:rPr>
              <a:t>      </a:t>
            </a:r>
            <a:r>
              <a:rPr lang="en-US" sz="2000" dirty="0">
                <a:solidFill>
                  <a:srgbClr val="D33535"/>
                </a:solidFill>
                <a:latin typeface="Tw Cen MT" panose="020B0602020104020603" pitchFamily="34" charset="0"/>
              </a:rPr>
              <a:t> </a:t>
            </a:r>
            <a:r>
              <a:rPr lang="en-US" sz="2000" i="1" dirty="0">
                <a:solidFill>
                  <a:srgbClr val="D33535"/>
                </a:solidFill>
                <a:latin typeface="Tw Cen MT" panose="020B0602020104020603" pitchFamily="34" charset="0"/>
              </a:rPr>
              <a:t>Every tentacle can hold a     	mince pie</a:t>
            </a:r>
            <a:endParaRPr lang="en-GB" sz="2000" i="1" dirty="0">
              <a:solidFill>
                <a:srgbClr val="D33535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BCF3B5-A9CD-4562-A406-824F96B0D0AD}"/>
              </a:ext>
            </a:extLst>
          </p:cNvPr>
          <p:cNvSpPr txBox="1"/>
          <p:nvPr/>
        </p:nvSpPr>
        <p:spPr>
          <a:xfrm>
            <a:off x="3092422" y="237826"/>
            <a:ext cx="6007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pc="301" dirty="0">
                <a:solidFill>
                  <a:srgbClr val="4A3E38"/>
                </a:solidFill>
                <a:latin typeface="Tw Cen MT" panose="020B0602020104020603" pitchFamily="34" charset="0"/>
              </a:rPr>
              <a:t>PERMIAN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2A9405-879B-48FF-B5CF-A7AE94847F40}"/>
              </a:ext>
            </a:extLst>
          </p:cNvPr>
          <p:cNvSpPr txBox="1"/>
          <p:nvPr/>
        </p:nvSpPr>
        <p:spPr>
          <a:xfrm>
            <a:off x="2950101" y="1016481"/>
            <a:ext cx="6291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spc="301" dirty="0">
                <a:solidFill>
                  <a:srgbClr val="4A3E38"/>
                </a:solidFill>
                <a:latin typeface="Tw Cen MT" panose="020B0602020104020603" pitchFamily="34" charset="0"/>
              </a:rPr>
              <a:t>(299 million years ago)</a:t>
            </a:r>
            <a:endParaRPr lang="en-GB" sz="1800" spc="301" dirty="0">
              <a:solidFill>
                <a:srgbClr val="4A3E38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AA8AAD-4A33-4188-9FBA-3E0FF97525BB}"/>
              </a:ext>
            </a:extLst>
          </p:cNvPr>
          <p:cNvSpPr/>
          <p:nvPr/>
        </p:nvSpPr>
        <p:spPr>
          <a:xfrm>
            <a:off x="0" y="5872697"/>
            <a:ext cx="12192000" cy="985303"/>
          </a:xfrm>
          <a:prstGeom prst="rect">
            <a:avLst/>
          </a:prstGeom>
          <a:solidFill>
            <a:srgbClr val="4B3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6D56CB-7527-4B3C-AD8E-1D4D04F4C286}"/>
              </a:ext>
            </a:extLst>
          </p:cNvPr>
          <p:cNvGrpSpPr>
            <a:grpSpLocks noChangeAspect="1"/>
          </p:cNvGrpSpPr>
          <p:nvPr/>
        </p:nvGrpSpPr>
        <p:grpSpPr>
          <a:xfrm>
            <a:off x="1282128" y="5984458"/>
            <a:ext cx="726678" cy="720000"/>
            <a:chOff x="1091390" y="4719516"/>
            <a:chExt cx="1093136" cy="1083091"/>
          </a:xfrm>
          <a:solidFill>
            <a:srgbClr val="BEAF9D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E0A629A-4FC0-4ED4-A979-477C242F6598}"/>
                </a:ext>
              </a:extLst>
            </p:cNvPr>
            <p:cNvSpPr/>
            <p:nvPr/>
          </p:nvSpPr>
          <p:spPr>
            <a:xfrm>
              <a:off x="1091390" y="4719516"/>
              <a:ext cx="1093136" cy="1083091"/>
            </a:xfrm>
            <a:custGeom>
              <a:avLst/>
              <a:gdLst>
                <a:gd name="connsiteX0" fmla="*/ 623328 w 1093136"/>
                <a:gd name="connsiteY0" fmla="*/ 939487 h 1083091"/>
                <a:gd name="connsiteX1" fmla="*/ 613770 w 1093136"/>
                <a:gd name="connsiteY1" fmla="*/ 1037929 h 1083091"/>
                <a:gd name="connsiteX2" fmla="*/ 607462 w 1093136"/>
                <a:gd name="connsiteY2" fmla="*/ 1055898 h 1083091"/>
                <a:gd name="connsiteX3" fmla="*/ 609947 w 1093136"/>
                <a:gd name="connsiteY3" fmla="*/ 1077784 h 1083091"/>
                <a:gd name="connsiteX4" fmla="*/ 631547 w 1093136"/>
                <a:gd name="connsiteY4" fmla="*/ 1079887 h 1083091"/>
                <a:gd name="connsiteX5" fmla="*/ 713933 w 1093136"/>
                <a:gd name="connsiteY5" fmla="*/ 1027990 h 1083091"/>
                <a:gd name="connsiteX6" fmla="*/ 833212 w 1093136"/>
                <a:gd name="connsiteY6" fmla="*/ 889788 h 1083091"/>
                <a:gd name="connsiteX7" fmla="*/ 868001 w 1093136"/>
                <a:gd name="connsiteY7" fmla="*/ 828333 h 1083091"/>
                <a:gd name="connsiteX8" fmla="*/ 874787 w 1093136"/>
                <a:gd name="connsiteY8" fmla="*/ 821165 h 1083091"/>
                <a:gd name="connsiteX9" fmla="*/ 926685 w 1093136"/>
                <a:gd name="connsiteY9" fmla="*/ 787522 h 1083091"/>
                <a:gd name="connsiteX10" fmla="*/ 992632 w 1093136"/>
                <a:gd name="connsiteY10" fmla="*/ 763246 h 1083091"/>
                <a:gd name="connsiteX11" fmla="*/ 1065747 w 1093136"/>
                <a:gd name="connsiteY11" fmla="*/ 729890 h 1083091"/>
                <a:gd name="connsiteX12" fmla="*/ 1093082 w 1093136"/>
                <a:gd name="connsiteY12" fmla="*/ 677993 h 1083091"/>
                <a:gd name="connsiteX13" fmla="*/ 1088016 w 1093136"/>
                <a:gd name="connsiteY13" fmla="*/ 624567 h 1083091"/>
                <a:gd name="connsiteX14" fmla="*/ 1076260 w 1093136"/>
                <a:gd name="connsiteY14" fmla="*/ 611951 h 1083091"/>
                <a:gd name="connsiteX15" fmla="*/ 1058961 w 1093136"/>
                <a:gd name="connsiteY15" fmla="*/ 618832 h 1083091"/>
                <a:gd name="connsiteX16" fmla="*/ 1057719 w 1093136"/>
                <a:gd name="connsiteY16" fmla="*/ 620552 h 1083091"/>
                <a:gd name="connsiteX17" fmla="*/ 1020062 w 1093136"/>
                <a:gd name="connsiteY17" fmla="*/ 638616 h 1083091"/>
                <a:gd name="connsiteX18" fmla="*/ 996933 w 1093136"/>
                <a:gd name="connsiteY18" fmla="*/ 646262 h 1083091"/>
                <a:gd name="connsiteX19" fmla="*/ 966253 w 1093136"/>
                <a:gd name="connsiteY19" fmla="*/ 650372 h 1083091"/>
                <a:gd name="connsiteX20" fmla="*/ 973134 w 1093136"/>
                <a:gd name="connsiteY20" fmla="*/ 639381 h 1083091"/>
                <a:gd name="connsiteX21" fmla="*/ 1017768 w 1093136"/>
                <a:gd name="connsiteY21" fmla="*/ 570471 h 1083091"/>
                <a:gd name="connsiteX22" fmla="*/ 1030097 w 1093136"/>
                <a:gd name="connsiteY22" fmla="*/ 564259 h 1083091"/>
                <a:gd name="connsiteX23" fmla="*/ 1058770 w 1093136"/>
                <a:gd name="connsiteY23" fmla="*/ 566170 h 1083091"/>
                <a:gd name="connsiteX24" fmla="*/ 1080944 w 1093136"/>
                <a:gd name="connsiteY24" fmla="*/ 548011 h 1083091"/>
                <a:gd name="connsiteX25" fmla="*/ 1045389 w 1093136"/>
                <a:gd name="connsiteY25" fmla="*/ 436570 h 1083091"/>
                <a:gd name="connsiteX26" fmla="*/ 995881 w 1093136"/>
                <a:gd name="connsiteY26" fmla="*/ 413632 h 1083091"/>
                <a:gd name="connsiteX27" fmla="*/ 916171 w 1093136"/>
                <a:gd name="connsiteY27" fmla="*/ 416691 h 1083091"/>
                <a:gd name="connsiteX28" fmla="*/ 853283 w 1093136"/>
                <a:gd name="connsiteY28" fmla="*/ 417933 h 1083091"/>
                <a:gd name="connsiteX29" fmla="*/ 758854 w 1093136"/>
                <a:gd name="connsiteY29" fmla="*/ 422329 h 1083091"/>
                <a:gd name="connsiteX30" fmla="*/ 733144 w 1093136"/>
                <a:gd name="connsiteY30" fmla="*/ 429211 h 1083091"/>
                <a:gd name="connsiteX31" fmla="*/ 675799 w 1093136"/>
                <a:gd name="connsiteY31" fmla="*/ 446701 h 1083091"/>
                <a:gd name="connsiteX32" fmla="*/ 525554 w 1093136"/>
                <a:gd name="connsiteY32" fmla="*/ 492195 h 1083091"/>
                <a:gd name="connsiteX33" fmla="*/ 429978 w 1093136"/>
                <a:gd name="connsiteY33" fmla="*/ 528227 h 1083091"/>
                <a:gd name="connsiteX34" fmla="*/ 366898 w 1093136"/>
                <a:gd name="connsiteY34" fmla="*/ 554797 h 1083091"/>
                <a:gd name="connsiteX35" fmla="*/ 298562 w 1093136"/>
                <a:gd name="connsiteY35" fmla="*/ 579933 h 1083091"/>
                <a:gd name="connsiteX36" fmla="*/ 273837 w 1093136"/>
                <a:gd name="connsiteY36" fmla="*/ 568999 h 1083091"/>
                <a:gd name="connsiteX37" fmla="*/ 272661 w 1093136"/>
                <a:gd name="connsiteY37" fmla="*/ 564163 h 1083091"/>
                <a:gd name="connsiteX38" fmla="*/ 284225 w 1093136"/>
                <a:gd name="connsiteY38" fmla="*/ 486843 h 1083091"/>
                <a:gd name="connsiteX39" fmla="*/ 431221 w 1093136"/>
                <a:gd name="connsiteY39" fmla="*/ 349405 h 1083091"/>
                <a:gd name="connsiteX40" fmla="*/ 539603 w 1093136"/>
                <a:gd name="connsiteY40" fmla="*/ 320733 h 1083091"/>
                <a:gd name="connsiteX41" fmla="*/ 693671 w 1093136"/>
                <a:gd name="connsiteY41" fmla="*/ 271321 h 1083091"/>
                <a:gd name="connsiteX42" fmla="*/ 826808 w 1093136"/>
                <a:gd name="connsiteY42" fmla="*/ 201933 h 1083091"/>
                <a:gd name="connsiteX43" fmla="*/ 940256 w 1093136"/>
                <a:gd name="connsiteY43" fmla="*/ 25310 h 1083091"/>
                <a:gd name="connsiteX44" fmla="*/ 941116 w 1093136"/>
                <a:gd name="connsiteY44" fmla="*/ 15752 h 1083091"/>
                <a:gd name="connsiteX45" fmla="*/ 933566 w 1093136"/>
                <a:gd name="connsiteY45" fmla="*/ 1034 h 1083091"/>
                <a:gd name="connsiteX46" fmla="*/ 916171 w 1093136"/>
                <a:gd name="connsiteY46" fmla="*/ 2372 h 1083091"/>
                <a:gd name="connsiteX47" fmla="*/ 866759 w 1093136"/>
                <a:gd name="connsiteY47" fmla="*/ 33243 h 1083091"/>
                <a:gd name="connsiteX48" fmla="*/ 730659 w 1093136"/>
                <a:gd name="connsiteY48" fmla="*/ 79883 h 1083091"/>
                <a:gd name="connsiteX49" fmla="*/ 582517 w 1093136"/>
                <a:gd name="connsiteY49" fmla="*/ 80744 h 1083091"/>
                <a:gd name="connsiteX50" fmla="*/ 486941 w 1093136"/>
                <a:gd name="connsiteY50" fmla="*/ 67650 h 1083091"/>
                <a:gd name="connsiteX51" fmla="*/ 428449 w 1093136"/>
                <a:gd name="connsiteY51" fmla="*/ 98234 h 1083091"/>
                <a:gd name="connsiteX52" fmla="*/ 383146 w 1093136"/>
                <a:gd name="connsiteY52" fmla="*/ 178230 h 1083091"/>
                <a:gd name="connsiteX53" fmla="*/ 295694 w 1093136"/>
                <a:gd name="connsiteY53" fmla="*/ 242074 h 1083091"/>
                <a:gd name="connsiteX54" fmla="*/ 101294 w 1093136"/>
                <a:gd name="connsiteY54" fmla="*/ 362882 h 1083091"/>
                <a:gd name="connsiteX55" fmla="*/ 25693 w 1093136"/>
                <a:gd name="connsiteY55" fmla="*/ 485313 h 1083091"/>
                <a:gd name="connsiteX56" fmla="*/ 25693 w 1093136"/>
                <a:gd name="connsiteY56" fmla="*/ 749770 h 1083091"/>
                <a:gd name="connsiteX57" fmla="*/ 102918 w 1093136"/>
                <a:gd name="connsiteY57" fmla="*/ 859299 h 1083091"/>
                <a:gd name="connsiteX58" fmla="*/ 254215 w 1093136"/>
                <a:gd name="connsiteY58" fmla="*/ 951529 h 1083091"/>
                <a:gd name="connsiteX59" fmla="*/ 570092 w 1093136"/>
                <a:gd name="connsiteY59" fmla="*/ 955735 h 1083091"/>
                <a:gd name="connsiteX60" fmla="*/ 623328 w 1093136"/>
                <a:gd name="connsiteY60" fmla="*/ 939487 h 1083091"/>
                <a:gd name="connsiteX61" fmla="*/ 909290 w 1093136"/>
                <a:gd name="connsiteY61" fmla="*/ 38499 h 1083091"/>
                <a:gd name="connsiteX62" fmla="*/ 815817 w 1093136"/>
                <a:gd name="connsiteY62" fmla="*/ 178899 h 1083091"/>
                <a:gd name="connsiteX63" fmla="*/ 682776 w 1093136"/>
                <a:gd name="connsiteY63" fmla="*/ 248191 h 1083091"/>
                <a:gd name="connsiteX64" fmla="*/ 505387 w 1093136"/>
                <a:gd name="connsiteY64" fmla="*/ 301140 h 1083091"/>
                <a:gd name="connsiteX65" fmla="*/ 342909 w 1093136"/>
                <a:gd name="connsiteY65" fmla="*/ 370241 h 1083091"/>
                <a:gd name="connsiteX66" fmla="*/ 304678 w 1093136"/>
                <a:gd name="connsiteY66" fmla="*/ 406560 h 1083091"/>
                <a:gd name="connsiteX67" fmla="*/ 245899 w 1093136"/>
                <a:gd name="connsiteY67" fmla="*/ 546099 h 1083091"/>
                <a:gd name="connsiteX68" fmla="*/ 254501 w 1093136"/>
                <a:gd name="connsiteY68" fmla="*/ 591498 h 1083091"/>
                <a:gd name="connsiteX69" fmla="*/ 181004 w 1093136"/>
                <a:gd name="connsiteY69" fmla="*/ 540078 h 1083091"/>
                <a:gd name="connsiteX70" fmla="*/ 160742 w 1093136"/>
                <a:gd name="connsiteY70" fmla="*/ 531572 h 1083091"/>
                <a:gd name="connsiteX71" fmla="*/ 159690 w 1093136"/>
                <a:gd name="connsiteY71" fmla="*/ 554223 h 1083091"/>
                <a:gd name="connsiteX72" fmla="*/ 209294 w 1093136"/>
                <a:gd name="connsiteY72" fmla="*/ 598953 h 1083091"/>
                <a:gd name="connsiteX73" fmla="*/ 295599 w 1093136"/>
                <a:gd name="connsiteY73" fmla="*/ 611377 h 1083091"/>
                <a:gd name="connsiteX74" fmla="*/ 412010 w 1093136"/>
                <a:gd name="connsiteY74" fmla="*/ 563590 h 1083091"/>
                <a:gd name="connsiteX75" fmla="*/ 424626 w 1093136"/>
                <a:gd name="connsiteY75" fmla="*/ 565501 h 1083091"/>
                <a:gd name="connsiteX76" fmla="*/ 503667 w 1093136"/>
                <a:gd name="connsiteY76" fmla="*/ 647218 h 1083091"/>
                <a:gd name="connsiteX77" fmla="*/ 606889 w 1093136"/>
                <a:gd name="connsiteY77" fmla="*/ 724825 h 1083091"/>
                <a:gd name="connsiteX78" fmla="*/ 660984 w 1093136"/>
                <a:gd name="connsiteY78" fmla="*/ 785993 h 1083091"/>
                <a:gd name="connsiteX79" fmla="*/ 653338 w 1093136"/>
                <a:gd name="connsiteY79" fmla="*/ 822503 h 1083091"/>
                <a:gd name="connsiteX80" fmla="*/ 615108 w 1093136"/>
                <a:gd name="connsiteY80" fmla="*/ 893515 h 1083091"/>
                <a:gd name="connsiteX81" fmla="*/ 614535 w 1093136"/>
                <a:gd name="connsiteY81" fmla="*/ 912630 h 1083091"/>
                <a:gd name="connsiteX82" fmla="*/ 595420 w 1093136"/>
                <a:gd name="connsiteY82" fmla="*/ 922188 h 1083091"/>
                <a:gd name="connsiteX83" fmla="*/ 590163 w 1093136"/>
                <a:gd name="connsiteY83" fmla="*/ 924195 h 1083091"/>
                <a:gd name="connsiteX84" fmla="*/ 350364 w 1093136"/>
                <a:gd name="connsiteY84" fmla="*/ 947037 h 1083091"/>
                <a:gd name="connsiteX85" fmla="*/ 166954 w 1093136"/>
                <a:gd name="connsiteY85" fmla="*/ 878988 h 1083091"/>
                <a:gd name="connsiteX86" fmla="*/ 88486 w 1093136"/>
                <a:gd name="connsiteY86" fmla="*/ 805395 h 1083091"/>
                <a:gd name="connsiteX87" fmla="*/ 27031 w 1093136"/>
                <a:gd name="connsiteY87" fmla="*/ 582227 h 1083091"/>
                <a:gd name="connsiteX88" fmla="*/ 65262 w 1093136"/>
                <a:gd name="connsiteY88" fmla="*/ 463045 h 1083091"/>
                <a:gd name="connsiteX89" fmla="*/ 129488 w 1093136"/>
                <a:gd name="connsiteY89" fmla="*/ 372439 h 1083091"/>
                <a:gd name="connsiteX90" fmla="*/ 197443 w 1093136"/>
                <a:gd name="connsiteY90" fmla="*/ 316910 h 1083091"/>
                <a:gd name="connsiteX91" fmla="*/ 229460 w 1093136"/>
                <a:gd name="connsiteY91" fmla="*/ 298368 h 1083091"/>
                <a:gd name="connsiteX92" fmla="*/ 316434 w 1093136"/>
                <a:gd name="connsiteY92" fmla="*/ 261572 h 1083091"/>
                <a:gd name="connsiteX93" fmla="*/ 392895 w 1093136"/>
                <a:gd name="connsiteY93" fmla="*/ 207763 h 1083091"/>
                <a:gd name="connsiteX94" fmla="*/ 450240 w 1093136"/>
                <a:gd name="connsiteY94" fmla="*/ 112952 h 1083091"/>
                <a:gd name="connsiteX95" fmla="*/ 488470 w 1093136"/>
                <a:gd name="connsiteY95" fmla="*/ 93837 h 1083091"/>
                <a:gd name="connsiteX96" fmla="*/ 583090 w 1093136"/>
                <a:gd name="connsiteY96" fmla="*/ 106549 h 1083091"/>
                <a:gd name="connsiteX97" fmla="*/ 730181 w 1093136"/>
                <a:gd name="connsiteY97" fmla="*/ 105975 h 1083091"/>
                <a:gd name="connsiteX98" fmla="*/ 877272 w 1093136"/>
                <a:gd name="connsiteY98" fmla="*/ 57423 h 1083091"/>
                <a:gd name="connsiteX99" fmla="*/ 909290 w 1093136"/>
                <a:gd name="connsiteY99" fmla="*/ 38499 h 1083091"/>
                <a:gd name="connsiteX100" fmla="*/ 704376 w 1093136"/>
                <a:gd name="connsiteY100" fmla="*/ 468588 h 1083091"/>
                <a:gd name="connsiteX101" fmla="*/ 698832 w 1093136"/>
                <a:gd name="connsiteY101" fmla="*/ 481395 h 1083091"/>
                <a:gd name="connsiteX102" fmla="*/ 662896 w 1093136"/>
                <a:gd name="connsiteY102" fmla="*/ 525551 h 1083091"/>
                <a:gd name="connsiteX103" fmla="*/ 659264 w 1093136"/>
                <a:gd name="connsiteY103" fmla="*/ 545430 h 1083091"/>
                <a:gd name="connsiteX104" fmla="*/ 680100 w 1093136"/>
                <a:gd name="connsiteY104" fmla="*/ 544761 h 1083091"/>
                <a:gd name="connsiteX105" fmla="*/ 729799 w 1093136"/>
                <a:gd name="connsiteY105" fmla="*/ 472697 h 1083091"/>
                <a:gd name="connsiteX106" fmla="*/ 760861 w 1093136"/>
                <a:gd name="connsiteY106" fmla="*/ 447274 h 1083091"/>
                <a:gd name="connsiteX107" fmla="*/ 869913 w 1093136"/>
                <a:gd name="connsiteY107" fmla="*/ 442878 h 1083091"/>
                <a:gd name="connsiteX108" fmla="*/ 874978 w 1093136"/>
                <a:gd name="connsiteY108" fmla="*/ 453965 h 1083091"/>
                <a:gd name="connsiteX109" fmla="*/ 803201 w 1093136"/>
                <a:gd name="connsiteY109" fmla="*/ 574676 h 1083091"/>
                <a:gd name="connsiteX110" fmla="*/ 744135 w 1093136"/>
                <a:gd name="connsiteY110" fmla="*/ 655533 h 1083091"/>
                <a:gd name="connsiteX111" fmla="*/ 739356 w 1093136"/>
                <a:gd name="connsiteY111" fmla="*/ 682581 h 1083091"/>
                <a:gd name="connsiteX112" fmla="*/ 768029 w 1093136"/>
                <a:gd name="connsiteY112" fmla="*/ 718039 h 1083091"/>
                <a:gd name="connsiteX113" fmla="*/ 896769 w 1093136"/>
                <a:gd name="connsiteY113" fmla="*/ 743940 h 1083091"/>
                <a:gd name="connsiteX114" fmla="*/ 907092 w 1093136"/>
                <a:gd name="connsiteY114" fmla="*/ 743940 h 1083091"/>
                <a:gd name="connsiteX115" fmla="*/ 923435 w 1093136"/>
                <a:gd name="connsiteY115" fmla="*/ 758468 h 1083091"/>
                <a:gd name="connsiteX116" fmla="*/ 871729 w 1093136"/>
                <a:gd name="connsiteY116" fmla="*/ 791441 h 1083091"/>
                <a:gd name="connsiteX117" fmla="*/ 861120 w 1093136"/>
                <a:gd name="connsiteY117" fmla="*/ 787809 h 1083091"/>
                <a:gd name="connsiteX118" fmla="*/ 835792 w 1093136"/>
                <a:gd name="connsiteY118" fmla="*/ 769554 h 1083091"/>
                <a:gd name="connsiteX119" fmla="*/ 767933 w 1093136"/>
                <a:gd name="connsiteY119" fmla="*/ 773473 h 1083091"/>
                <a:gd name="connsiteX120" fmla="*/ 704089 w 1093136"/>
                <a:gd name="connsiteY120" fmla="*/ 794786 h 1083091"/>
                <a:gd name="connsiteX121" fmla="*/ 691473 w 1093136"/>
                <a:gd name="connsiteY121" fmla="*/ 789147 h 1083091"/>
                <a:gd name="connsiteX122" fmla="*/ 660124 w 1093136"/>
                <a:gd name="connsiteY122" fmla="*/ 741360 h 1083091"/>
                <a:gd name="connsiteX123" fmla="*/ 524407 w 1093136"/>
                <a:gd name="connsiteY123" fmla="*/ 630492 h 1083091"/>
                <a:gd name="connsiteX124" fmla="*/ 450909 w 1093136"/>
                <a:gd name="connsiteY124" fmla="*/ 561965 h 1083091"/>
                <a:gd name="connsiteX125" fmla="*/ 456357 w 1093136"/>
                <a:gd name="connsiteY125" fmla="*/ 546577 h 1083091"/>
                <a:gd name="connsiteX126" fmla="*/ 590163 w 1093136"/>
                <a:gd name="connsiteY126" fmla="*/ 495540 h 1083091"/>
                <a:gd name="connsiteX127" fmla="*/ 704376 w 1093136"/>
                <a:gd name="connsiteY127" fmla="*/ 468970 h 1083091"/>
                <a:gd name="connsiteX128" fmla="*/ 969311 w 1093136"/>
                <a:gd name="connsiteY128" fmla="*/ 437143 h 1083091"/>
                <a:gd name="connsiteX129" fmla="*/ 969311 w 1093136"/>
                <a:gd name="connsiteY129" fmla="*/ 439342 h 1083091"/>
                <a:gd name="connsiteX130" fmla="*/ 990720 w 1093136"/>
                <a:gd name="connsiteY130" fmla="*/ 439342 h 1083091"/>
                <a:gd name="connsiteX131" fmla="*/ 1036692 w 1093136"/>
                <a:gd name="connsiteY131" fmla="*/ 468014 h 1083091"/>
                <a:gd name="connsiteX132" fmla="*/ 1036692 w 1093136"/>
                <a:gd name="connsiteY132" fmla="*/ 483211 h 1083091"/>
                <a:gd name="connsiteX133" fmla="*/ 987566 w 1093136"/>
                <a:gd name="connsiteY133" fmla="*/ 570949 h 1083091"/>
                <a:gd name="connsiteX134" fmla="*/ 901548 w 1093136"/>
                <a:gd name="connsiteY134" fmla="*/ 702938 h 1083091"/>
                <a:gd name="connsiteX135" fmla="*/ 850606 w 1093136"/>
                <a:gd name="connsiteY135" fmla="*/ 724825 h 1083091"/>
                <a:gd name="connsiteX136" fmla="*/ 829866 w 1093136"/>
                <a:gd name="connsiteY136" fmla="*/ 720046 h 1083091"/>
                <a:gd name="connsiteX137" fmla="*/ 768794 w 1093136"/>
                <a:gd name="connsiteY137" fmla="*/ 683059 h 1083091"/>
                <a:gd name="connsiteX138" fmla="*/ 768794 w 1093136"/>
                <a:gd name="connsiteY138" fmla="*/ 664421 h 1083091"/>
                <a:gd name="connsiteX139" fmla="*/ 824992 w 1093136"/>
                <a:gd name="connsiteY139" fmla="*/ 588535 h 1083091"/>
                <a:gd name="connsiteX140" fmla="*/ 903938 w 1093136"/>
                <a:gd name="connsiteY140" fmla="*/ 450142 h 1083091"/>
                <a:gd name="connsiteX141" fmla="*/ 912731 w 1093136"/>
                <a:gd name="connsiteY141" fmla="*/ 443738 h 1083091"/>
                <a:gd name="connsiteX142" fmla="*/ 969311 w 1093136"/>
                <a:gd name="connsiteY142" fmla="*/ 437526 h 1083091"/>
                <a:gd name="connsiteX143" fmla="*/ 640531 w 1093136"/>
                <a:gd name="connsiteY143" fmla="*/ 1048060 h 1083091"/>
                <a:gd name="connsiteX144" fmla="*/ 641391 w 1093136"/>
                <a:gd name="connsiteY144" fmla="*/ 902499 h 1083091"/>
                <a:gd name="connsiteX145" fmla="*/ 641391 w 1093136"/>
                <a:gd name="connsiteY145" fmla="*/ 882620 h 1083091"/>
                <a:gd name="connsiteX146" fmla="*/ 694723 w 1093136"/>
                <a:gd name="connsiteY146" fmla="*/ 826708 h 1083091"/>
                <a:gd name="connsiteX147" fmla="*/ 780741 w 1093136"/>
                <a:gd name="connsiteY147" fmla="*/ 796698 h 1083091"/>
                <a:gd name="connsiteX148" fmla="*/ 823081 w 1093136"/>
                <a:gd name="connsiteY148" fmla="*/ 793257 h 1083091"/>
                <a:gd name="connsiteX149" fmla="*/ 844547 w 1093136"/>
                <a:gd name="connsiteY149" fmla="*/ 812238 h 1083091"/>
                <a:gd name="connsiteX150" fmla="*/ 841622 w 1093136"/>
                <a:gd name="connsiteY150" fmla="*/ 824032 h 1083091"/>
                <a:gd name="connsiteX151" fmla="*/ 811229 w 1093136"/>
                <a:gd name="connsiteY151" fmla="*/ 876312 h 1083091"/>
                <a:gd name="connsiteX152" fmla="*/ 675990 w 1093136"/>
                <a:gd name="connsiteY152" fmla="*/ 1025313 h 1083091"/>
                <a:gd name="connsiteX153" fmla="*/ 640531 w 1093136"/>
                <a:gd name="connsiteY153" fmla="*/ 1048443 h 1083091"/>
                <a:gd name="connsiteX154" fmla="*/ 1065747 w 1093136"/>
                <a:gd name="connsiteY154" fmla="*/ 655151 h 1083091"/>
                <a:gd name="connsiteX155" fmla="*/ 1045485 w 1093136"/>
                <a:gd name="connsiteY155" fmla="*/ 712496 h 1083091"/>
                <a:gd name="connsiteX156" fmla="*/ 955453 w 1093136"/>
                <a:gd name="connsiteY156" fmla="*/ 745756 h 1083091"/>
                <a:gd name="connsiteX157" fmla="*/ 950101 w 1093136"/>
                <a:gd name="connsiteY157" fmla="*/ 745756 h 1083091"/>
                <a:gd name="connsiteX158" fmla="*/ 925633 w 1093136"/>
                <a:gd name="connsiteY158" fmla="*/ 726163 h 1083091"/>
                <a:gd name="connsiteX159" fmla="*/ 925060 w 1093136"/>
                <a:gd name="connsiteY159" fmla="*/ 712400 h 1083091"/>
                <a:gd name="connsiteX160" fmla="*/ 945609 w 1093136"/>
                <a:gd name="connsiteY160" fmla="*/ 682963 h 1083091"/>
                <a:gd name="connsiteX161" fmla="*/ 962038 w 1093136"/>
                <a:gd name="connsiteY161" fmla="*/ 677114 h 1083091"/>
                <a:gd name="connsiteX162" fmla="*/ 962812 w 1093136"/>
                <a:gd name="connsiteY162" fmla="*/ 677515 h 1083091"/>
                <a:gd name="connsiteX163" fmla="*/ 975141 w 1093136"/>
                <a:gd name="connsiteY163" fmla="*/ 682963 h 1083091"/>
                <a:gd name="connsiteX164" fmla="*/ 1009262 w 1093136"/>
                <a:gd name="connsiteY164" fmla="*/ 672450 h 1083091"/>
                <a:gd name="connsiteX165" fmla="*/ 1026207 w 1093136"/>
                <a:gd name="connsiteY165" fmla="*/ 665320 h 1083091"/>
                <a:gd name="connsiteX166" fmla="*/ 1027708 w 1093136"/>
                <a:gd name="connsiteY166" fmla="*/ 666046 h 1083091"/>
                <a:gd name="connsiteX167" fmla="*/ 1065747 w 1093136"/>
                <a:gd name="connsiteY167" fmla="*/ 655533 h 1083091"/>
                <a:gd name="connsiteX168" fmla="*/ 1048543 w 1093136"/>
                <a:gd name="connsiteY168" fmla="*/ 515898 h 1083091"/>
                <a:gd name="connsiteX169" fmla="*/ 1051411 w 1093136"/>
                <a:gd name="connsiteY169" fmla="*/ 516471 h 1083091"/>
                <a:gd name="connsiteX170" fmla="*/ 1054565 w 1093136"/>
                <a:gd name="connsiteY170" fmla="*/ 537976 h 1083091"/>
                <a:gd name="connsiteX171" fmla="*/ 1035450 w 1093136"/>
                <a:gd name="connsiteY171" fmla="*/ 537976 h 108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93136" h="1083091">
                  <a:moveTo>
                    <a:pt x="623328" y="939487"/>
                  </a:moveTo>
                  <a:cubicBezTo>
                    <a:pt x="627695" y="972604"/>
                    <a:pt x="624427" y="1006275"/>
                    <a:pt x="613770" y="1037929"/>
                  </a:cubicBezTo>
                  <a:cubicBezTo>
                    <a:pt x="610941" y="1043635"/>
                    <a:pt x="608819" y="1049676"/>
                    <a:pt x="607462" y="1055898"/>
                  </a:cubicBezTo>
                  <a:cubicBezTo>
                    <a:pt x="606124" y="1063276"/>
                    <a:pt x="606994" y="1070893"/>
                    <a:pt x="609947" y="1077784"/>
                  </a:cubicBezTo>
                  <a:cubicBezTo>
                    <a:pt x="614726" y="1085430"/>
                    <a:pt x="623901" y="1082945"/>
                    <a:pt x="631547" y="1079887"/>
                  </a:cubicBezTo>
                  <a:cubicBezTo>
                    <a:pt x="661768" y="1067414"/>
                    <a:pt x="689628" y="1049857"/>
                    <a:pt x="713933" y="1027990"/>
                  </a:cubicBezTo>
                  <a:cubicBezTo>
                    <a:pt x="759523" y="986892"/>
                    <a:pt x="802245" y="943405"/>
                    <a:pt x="833212" y="889788"/>
                  </a:cubicBezTo>
                  <a:cubicBezTo>
                    <a:pt x="844967" y="869430"/>
                    <a:pt x="856341" y="848786"/>
                    <a:pt x="868001" y="828333"/>
                  </a:cubicBezTo>
                  <a:cubicBezTo>
                    <a:pt x="869693" y="825466"/>
                    <a:pt x="872015" y="823009"/>
                    <a:pt x="874787" y="821165"/>
                  </a:cubicBezTo>
                  <a:cubicBezTo>
                    <a:pt x="891991" y="809791"/>
                    <a:pt x="909481" y="798896"/>
                    <a:pt x="926685" y="787522"/>
                  </a:cubicBezTo>
                  <a:cubicBezTo>
                    <a:pt x="946880" y="775212"/>
                    <a:pt x="969283" y="766964"/>
                    <a:pt x="992632" y="763246"/>
                  </a:cubicBezTo>
                  <a:cubicBezTo>
                    <a:pt x="1019106" y="757464"/>
                    <a:pt x="1044032" y="746091"/>
                    <a:pt x="1065747" y="729890"/>
                  </a:cubicBezTo>
                  <a:cubicBezTo>
                    <a:pt x="1082903" y="718192"/>
                    <a:pt x="1093139" y="698752"/>
                    <a:pt x="1093082" y="677993"/>
                  </a:cubicBezTo>
                  <a:cubicBezTo>
                    <a:pt x="1092824" y="660073"/>
                    <a:pt x="1091132" y="642210"/>
                    <a:pt x="1088016" y="624567"/>
                  </a:cubicBezTo>
                  <a:cubicBezTo>
                    <a:pt x="1086411" y="618689"/>
                    <a:pt x="1082014" y="613967"/>
                    <a:pt x="1076260" y="611951"/>
                  </a:cubicBezTo>
                  <a:cubicBezTo>
                    <a:pt x="1071004" y="611091"/>
                    <a:pt x="1064791" y="616156"/>
                    <a:pt x="1058961" y="618832"/>
                  </a:cubicBezTo>
                  <a:cubicBezTo>
                    <a:pt x="1058388" y="618832"/>
                    <a:pt x="1058006" y="619884"/>
                    <a:pt x="1057719" y="620552"/>
                  </a:cubicBezTo>
                  <a:cubicBezTo>
                    <a:pt x="1050264" y="637183"/>
                    <a:pt x="1040133" y="646931"/>
                    <a:pt x="1020062" y="638616"/>
                  </a:cubicBezTo>
                  <a:cubicBezTo>
                    <a:pt x="1011508" y="635663"/>
                    <a:pt x="1002036" y="638788"/>
                    <a:pt x="996933" y="646262"/>
                  </a:cubicBezTo>
                  <a:cubicBezTo>
                    <a:pt x="985272" y="660025"/>
                    <a:pt x="985081" y="659834"/>
                    <a:pt x="966253" y="650372"/>
                  </a:cubicBezTo>
                  <a:lnTo>
                    <a:pt x="973134" y="639381"/>
                  </a:lnTo>
                  <a:cubicBezTo>
                    <a:pt x="987949" y="616347"/>
                    <a:pt x="1002476" y="593218"/>
                    <a:pt x="1017768" y="570471"/>
                  </a:cubicBezTo>
                  <a:cubicBezTo>
                    <a:pt x="1020846" y="566791"/>
                    <a:pt x="1025309" y="564536"/>
                    <a:pt x="1030097" y="564259"/>
                  </a:cubicBezTo>
                  <a:cubicBezTo>
                    <a:pt x="1039655" y="564259"/>
                    <a:pt x="1049213" y="565501"/>
                    <a:pt x="1058770" y="566170"/>
                  </a:cubicBezTo>
                  <a:cubicBezTo>
                    <a:pt x="1071386" y="567030"/>
                    <a:pt x="1082473" y="559671"/>
                    <a:pt x="1080944" y="548011"/>
                  </a:cubicBezTo>
                  <a:cubicBezTo>
                    <a:pt x="1076165" y="508825"/>
                    <a:pt x="1073011" y="468683"/>
                    <a:pt x="1045389" y="436570"/>
                  </a:cubicBezTo>
                  <a:cubicBezTo>
                    <a:pt x="1033204" y="421832"/>
                    <a:pt x="1015006" y="413403"/>
                    <a:pt x="995881" y="413632"/>
                  </a:cubicBezTo>
                  <a:cubicBezTo>
                    <a:pt x="969311" y="413632"/>
                    <a:pt x="942741" y="415830"/>
                    <a:pt x="916171" y="416691"/>
                  </a:cubicBezTo>
                  <a:cubicBezTo>
                    <a:pt x="895145" y="417455"/>
                    <a:pt x="874214" y="417168"/>
                    <a:pt x="853283" y="417933"/>
                  </a:cubicBezTo>
                  <a:cubicBezTo>
                    <a:pt x="821743" y="419080"/>
                    <a:pt x="790298" y="420227"/>
                    <a:pt x="758854" y="422329"/>
                  </a:cubicBezTo>
                  <a:cubicBezTo>
                    <a:pt x="749831" y="422320"/>
                    <a:pt x="740962" y="424700"/>
                    <a:pt x="733144" y="429211"/>
                  </a:cubicBezTo>
                  <a:cubicBezTo>
                    <a:pt x="715749" y="441827"/>
                    <a:pt x="696061" y="444216"/>
                    <a:pt x="675799" y="446701"/>
                  </a:cubicBezTo>
                  <a:cubicBezTo>
                    <a:pt x="623136" y="453200"/>
                    <a:pt x="574393" y="472602"/>
                    <a:pt x="525554" y="492195"/>
                  </a:cubicBezTo>
                  <a:cubicBezTo>
                    <a:pt x="494014" y="504906"/>
                    <a:pt x="461709" y="515898"/>
                    <a:pt x="429978" y="528227"/>
                  </a:cubicBezTo>
                  <a:cubicBezTo>
                    <a:pt x="408760" y="536542"/>
                    <a:pt x="388116" y="546482"/>
                    <a:pt x="366898" y="554797"/>
                  </a:cubicBezTo>
                  <a:cubicBezTo>
                    <a:pt x="345680" y="563112"/>
                    <a:pt x="321500" y="572000"/>
                    <a:pt x="298562" y="579933"/>
                  </a:cubicBezTo>
                  <a:cubicBezTo>
                    <a:pt x="288715" y="583747"/>
                    <a:pt x="277646" y="578844"/>
                    <a:pt x="273837" y="568999"/>
                  </a:cubicBezTo>
                  <a:cubicBezTo>
                    <a:pt x="273236" y="567451"/>
                    <a:pt x="272840" y="565817"/>
                    <a:pt x="272661" y="564163"/>
                  </a:cubicBezTo>
                  <a:cubicBezTo>
                    <a:pt x="265206" y="536733"/>
                    <a:pt x="272661" y="511310"/>
                    <a:pt x="284225" y="486843"/>
                  </a:cubicBezTo>
                  <a:cubicBezTo>
                    <a:pt x="314523" y="421183"/>
                    <a:pt x="362502" y="373299"/>
                    <a:pt x="431221" y="349405"/>
                  </a:cubicBezTo>
                  <a:cubicBezTo>
                    <a:pt x="466392" y="337172"/>
                    <a:pt x="503858" y="331437"/>
                    <a:pt x="539603" y="320733"/>
                  </a:cubicBezTo>
                  <a:cubicBezTo>
                    <a:pt x="591310" y="305345"/>
                    <a:pt x="642443" y="288237"/>
                    <a:pt x="693671" y="271321"/>
                  </a:cubicBezTo>
                  <a:cubicBezTo>
                    <a:pt x="741344" y="255149"/>
                    <a:pt x="786246" y="231752"/>
                    <a:pt x="826808" y="201933"/>
                  </a:cubicBezTo>
                  <a:cubicBezTo>
                    <a:pt x="887690" y="158064"/>
                    <a:pt x="923148" y="97469"/>
                    <a:pt x="940256" y="25310"/>
                  </a:cubicBezTo>
                  <a:cubicBezTo>
                    <a:pt x="941298" y="22242"/>
                    <a:pt x="941594" y="18964"/>
                    <a:pt x="941116" y="15752"/>
                  </a:cubicBezTo>
                  <a:cubicBezTo>
                    <a:pt x="939492" y="10400"/>
                    <a:pt x="937580" y="3041"/>
                    <a:pt x="933566" y="1034"/>
                  </a:cubicBezTo>
                  <a:cubicBezTo>
                    <a:pt x="927851" y="-1050"/>
                    <a:pt x="921504" y="-562"/>
                    <a:pt x="916171" y="2372"/>
                  </a:cubicBezTo>
                  <a:cubicBezTo>
                    <a:pt x="899254" y="11929"/>
                    <a:pt x="882815" y="22347"/>
                    <a:pt x="866759" y="33243"/>
                  </a:cubicBezTo>
                  <a:cubicBezTo>
                    <a:pt x="825566" y="61151"/>
                    <a:pt x="778829" y="72906"/>
                    <a:pt x="730659" y="79883"/>
                  </a:cubicBezTo>
                  <a:cubicBezTo>
                    <a:pt x="681524" y="86574"/>
                    <a:pt x="631729" y="86860"/>
                    <a:pt x="582517" y="80744"/>
                  </a:cubicBezTo>
                  <a:cubicBezTo>
                    <a:pt x="550595" y="77016"/>
                    <a:pt x="518672" y="72237"/>
                    <a:pt x="486941" y="67650"/>
                  </a:cubicBezTo>
                  <a:cubicBezTo>
                    <a:pt x="462799" y="63626"/>
                    <a:pt x="438922" y="76118"/>
                    <a:pt x="428449" y="98234"/>
                  </a:cubicBezTo>
                  <a:cubicBezTo>
                    <a:pt x="413921" y="125186"/>
                    <a:pt x="399776" y="152616"/>
                    <a:pt x="383146" y="178230"/>
                  </a:cubicBezTo>
                  <a:cubicBezTo>
                    <a:pt x="362091" y="208824"/>
                    <a:pt x="331249" y="231341"/>
                    <a:pt x="295694" y="242074"/>
                  </a:cubicBezTo>
                  <a:cubicBezTo>
                    <a:pt x="222592" y="267125"/>
                    <a:pt x="156124" y="308433"/>
                    <a:pt x="101294" y="362882"/>
                  </a:cubicBezTo>
                  <a:cubicBezTo>
                    <a:pt x="65931" y="397862"/>
                    <a:pt x="44713" y="440489"/>
                    <a:pt x="25693" y="485313"/>
                  </a:cubicBezTo>
                  <a:cubicBezTo>
                    <a:pt x="-11581" y="573721"/>
                    <a:pt x="-5560" y="662032"/>
                    <a:pt x="25693" y="749770"/>
                  </a:cubicBezTo>
                  <a:cubicBezTo>
                    <a:pt x="41081" y="792874"/>
                    <a:pt x="70709" y="827568"/>
                    <a:pt x="102918" y="859299"/>
                  </a:cubicBezTo>
                  <a:cubicBezTo>
                    <a:pt x="145048" y="901955"/>
                    <a:pt x="196998" y="933619"/>
                    <a:pt x="254215" y="951529"/>
                  </a:cubicBezTo>
                  <a:cubicBezTo>
                    <a:pt x="356757" y="984245"/>
                    <a:pt x="466717" y="985707"/>
                    <a:pt x="570092" y="955735"/>
                  </a:cubicBezTo>
                  <a:cubicBezTo>
                    <a:pt x="587582" y="950574"/>
                    <a:pt x="604977" y="945030"/>
                    <a:pt x="623328" y="939487"/>
                  </a:cubicBezTo>
                  <a:close/>
                  <a:moveTo>
                    <a:pt x="909290" y="38499"/>
                  </a:moveTo>
                  <a:cubicBezTo>
                    <a:pt x="892182" y="95844"/>
                    <a:pt x="863700" y="143632"/>
                    <a:pt x="815817" y="178899"/>
                  </a:cubicBezTo>
                  <a:cubicBezTo>
                    <a:pt x="774996" y="208212"/>
                    <a:pt x="730200" y="231552"/>
                    <a:pt x="682776" y="248191"/>
                  </a:cubicBezTo>
                  <a:cubicBezTo>
                    <a:pt x="624570" y="269122"/>
                    <a:pt x="566651" y="290244"/>
                    <a:pt x="505387" y="301140"/>
                  </a:cubicBezTo>
                  <a:cubicBezTo>
                    <a:pt x="446130" y="311749"/>
                    <a:pt x="389932" y="331151"/>
                    <a:pt x="342909" y="370241"/>
                  </a:cubicBezTo>
                  <a:cubicBezTo>
                    <a:pt x="329237" y="381328"/>
                    <a:pt x="316454" y="393475"/>
                    <a:pt x="304678" y="406560"/>
                  </a:cubicBezTo>
                  <a:cubicBezTo>
                    <a:pt x="269698" y="446414"/>
                    <a:pt x="245326" y="491430"/>
                    <a:pt x="245899" y="546099"/>
                  </a:cubicBezTo>
                  <a:cubicBezTo>
                    <a:pt x="247435" y="561458"/>
                    <a:pt x="250313" y="576645"/>
                    <a:pt x="254501" y="591498"/>
                  </a:cubicBezTo>
                  <a:cubicBezTo>
                    <a:pt x="225829" y="580029"/>
                    <a:pt x="198398" y="567699"/>
                    <a:pt x="181004" y="540078"/>
                  </a:cubicBezTo>
                  <a:cubicBezTo>
                    <a:pt x="176320" y="532528"/>
                    <a:pt x="170395" y="526698"/>
                    <a:pt x="160742" y="531572"/>
                  </a:cubicBezTo>
                  <a:cubicBezTo>
                    <a:pt x="153478" y="535204"/>
                    <a:pt x="153765" y="543614"/>
                    <a:pt x="159690" y="554223"/>
                  </a:cubicBezTo>
                  <a:cubicBezTo>
                    <a:pt x="171884" y="573338"/>
                    <a:pt x="189025" y="588793"/>
                    <a:pt x="209294" y="598953"/>
                  </a:cubicBezTo>
                  <a:cubicBezTo>
                    <a:pt x="234762" y="615774"/>
                    <a:pt x="266419" y="620333"/>
                    <a:pt x="295599" y="611377"/>
                  </a:cubicBezTo>
                  <a:cubicBezTo>
                    <a:pt x="335071" y="597614"/>
                    <a:pt x="373302" y="580029"/>
                    <a:pt x="412010" y="563590"/>
                  </a:cubicBezTo>
                  <a:cubicBezTo>
                    <a:pt x="416980" y="561583"/>
                    <a:pt x="420707" y="557951"/>
                    <a:pt x="424626" y="565501"/>
                  </a:cubicBezTo>
                  <a:cubicBezTo>
                    <a:pt x="442690" y="600673"/>
                    <a:pt x="472987" y="624184"/>
                    <a:pt x="503667" y="647218"/>
                  </a:cubicBezTo>
                  <a:cubicBezTo>
                    <a:pt x="538074" y="673023"/>
                    <a:pt x="573055" y="698159"/>
                    <a:pt x="606889" y="724825"/>
                  </a:cubicBezTo>
                  <a:cubicBezTo>
                    <a:pt x="628470" y="741780"/>
                    <a:pt x="646791" y="762501"/>
                    <a:pt x="660984" y="785993"/>
                  </a:cubicBezTo>
                  <a:cubicBezTo>
                    <a:pt x="674652" y="808740"/>
                    <a:pt x="675512" y="809122"/>
                    <a:pt x="653338" y="822503"/>
                  </a:cubicBezTo>
                  <a:cubicBezTo>
                    <a:pt x="626290" y="838846"/>
                    <a:pt x="617593" y="864461"/>
                    <a:pt x="615108" y="893515"/>
                  </a:cubicBezTo>
                  <a:cubicBezTo>
                    <a:pt x="614439" y="899919"/>
                    <a:pt x="617593" y="908425"/>
                    <a:pt x="614535" y="912630"/>
                  </a:cubicBezTo>
                  <a:cubicBezTo>
                    <a:pt x="611476" y="916836"/>
                    <a:pt x="602205" y="918938"/>
                    <a:pt x="595420" y="922188"/>
                  </a:cubicBezTo>
                  <a:cubicBezTo>
                    <a:pt x="593699" y="922953"/>
                    <a:pt x="591883" y="923622"/>
                    <a:pt x="590163" y="924195"/>
                  </a:cubicBezTo>
                  <a:cubicBezTo>
                    <a:pt x="511791" y="948376"/>
                    <a:pt x="432176" y="960131"/>
                    <a:pt x="350364" y="947037"/>
                  </a:cubicBezTo>
                  <a:cubicBezTo>
                    <a:pt x="284703" y="936333"/>
                    <a:pt x="220954" y="921041"/>
                    <a:pt x="166954" y="878988"/>
                  </a:cubicBezTo>
                  <a:cubicBezTo>
                    <a:pt x="138127" y="857474"/>
                    <a:pt x="111807" y="832787"/>
                    <a:pt x="88486" y="805395"/>
                  </a:cubicBezTo>
                  <a:cubicBezTo>
                    <a:pt x="34964" y="739735"/>
                    <a:pt x="22826" y="663083"/>
                    <a:pt x="27031" y="582227"/>
                  </a:cubicBezTo>
                  <a:cubicBezTo>
                    <a:pt x="29230" y="539600"/>
                    <a:pt x="49396" y="502039"/>
                    <a:pt x="65262" y="463045"/>
                  </a:cubicBezTo>
                  <a:cubicBezTo>
                    <a:pt x="78925" y="428035"/>
                    <a:pt x="100981" y="396926"/>
                    <a:pt x="129488" y="372439"/>
                  </a:cubicBezTo>
                  <a:cubicBezTo>
                    <a:pt x="151757" y="353324"/>
                    <a:pt x="174313" y="334782"/>
                    <a:pt x="197443" y="316910"/>
                  </a:cubicBezTo>
                  <a:cubicBezTo>
                    <a:pt x="207334" y="309465"/>
                    <a:pt x="218083" y="303243"/>
                    <a:pt x="229460" y="298368"/>
                  </a:cubicBezTo>
                  <a:cubicBezTo>
                    <a:pt x="258133" y="285561"/>
                    <a:pt x="287379" y="273901"/>
                    <a:pt x="316434" y="261572"/>
                  </a:cubicBezTo>
                  <a:cubicBezTo>
                    <a:pt x="345696" y="249711"/>
                    <a:pt x="371852" y="231303"/>
                    <a:pt x="392895" y="207763"/>
                  </a:cubicBezTo>
                  <a:cubicBezTo>
                    <a:pt x="416286" y="178947"/>
                    <a:pt x="435584" y="147044"/>
                    <a:pt x="450240" y="112952"/>
                  </a:cubicBezTo>
                  <a:cubicBezTo>
                    <a:pt x="458937" y="94506"/>
                    <a:pt x="467922" y="90397"/>
                    <a:pt x="488470" y="93837"/>
                  </a:cubicBezTo>
                  <a:cubicBezTo>
                    <a:pt x="520010" y="98425"/>
                    <a:pt x="551455" y="103395"/>
                    <a:pt x="583090" y="106549"/>
                  </a:cubicBezTo>
                  <a:cubicBezTo>
                    <a:pt x="631958" y="112331"/>
                    <a:pt x="681352" y="112140"/>
                    <a:pt x="730181" y="105975"/>
                  </a:cubicBezTo>
                  <a:cubicBezTo>
                    <a:pt x="782079" y="98998"/>
                    <a:pt x="832543" y="86860"/>
                    <a:pt x="877272" y="57423"/>
                  </a:cubicBezTo>
                  <a:cubicBezTo>
                    <a:pt x="887307" y="49873"/>
                    <a:pt x="898490" y="44521"/>
                    <a:pt x="909290" y="38499"/>
                  </a:cubicBezTo>
                  <a:close/>
                  <a:moveTo>
                    <a:pt x="704376" y="468588"/>
                  </a:moveTo>
                  <a:cubicBezTo>
                    <a:pt x="703019" y="473051"/>
                    <a:pt x="701155" y="477352"/>
                    <a:pt x="698832" y="481395"/>
                  </a:cubicBezTo>
                  <a:cubicBezTo>
                    <a:pt x="687172" y="496305"/>
                    <a:pt x="675225" y="511119"/>
                    <a:pt x="662896" y="525551"/>
                  </a:cubicBezTo>
                  <a:cubicBezTo>
                    <a:pt x="657544" y="531859"/>
                    <a:pt x="653338" y="538262"/>
                    <a:pt x="659264" y="545430"/>
                  </a:cubicBezTo>
                  <a:cubicBezTo>
                    <a:pt x="665190" y="552599"/>
                    <a:pt x="673314" y="550305"/>
                    <a:pt x="680100" y="544761"/>
                  </a:cubicBezTo>
                  <a:cubicBezTo>
                    <a:pt x="703774" y="526506"/>
                    <a:pt x="721149" y="501313"/>
                    <a:pt x="729799" y="472697"/>
                  </a:cubicBezTo>
                  <a:cubicBezTo>
                    <a:pt x="732437" y="457711"/>
                    <a:pt x="745645" y="446902"/>
                    <a:pt x="760861" y="447274"/>
                  </a:cubicBezTo>
                  <a:cubicBezTo>
                    <a:pt x="797180" y="445554"/>
                    <a:pt x="833498" y="444407"/>
                    <a:pt x="869913" y="442878"/>
                  </a:cubicBezTo>
                  <a:cubicBezTo>
                    <a:pt x="881095" y="442400"/>
                    <a:pt x="878323" y="448422"/>
                    <a:pt x="874978" y="453965"/>
                  </a:cubicBezTo>
                  <a:cubicBezTo>
                    <a:pt x="851275" y="494393"/>
                    <a:pt x="828433" y="535299"/>
                    <a:pt x="803201" y="574676"/>
                  </a:cubicBezTo>
                  <a:cubicBezTo>
                    <a:pt x="785233" y="602680"/>
                    <a:pt x="763919" y="628581"/>
                    <a:pt x="744135" y="655533"/>
                  </a:cubicBezTo>
                  <a:cubicBezTo>
                    <a:pt x="738114" y="663753"/>
                    <a:pt x="733335" y="673405"/>
                    <a:pt x="739356" y="682581"/>
                  </a:cubicBezTo>
                  <a:cubicBezTo>
                    <a:pt x="747767" y="695388"/>
                    <a:pt x="755891" y="710298"/>
                    <a:pt x="768029" y="718039"/>
                  </a:cubicBezTo>
                  <a:cubicBezTo>
                    <a:pt x="807120" y="742889"/>
                    <a:pt x="848982" y="759614"/>
                    <a:pt x="896769" y="743940"/>
                  </a:cubicBezTo>
                  <a:cubicBezTo>
                    <a:pt x="900076" y="742592"/>
                    <a:pt x="903785" y="742592"/>
                    <a:pt x="907092" y="743940"/>
                  </a:cubicBezTo>
                  <a:cubicBezTo>
                    <a:pt x="912864" y="748403"/>
                    <a:pt x="918322" y="753259"/>
                    <a:pt x="923435" y="758468"/>
                  </a:cubicBezTo>
                  <a:cubicBezTo>
                    <a:pt x="905753" y="769745"/>
                    <a:pt x="888646" y="780450"/>
                    <a:pt x="871729" y="791441"/>
                  </a:cubicBezTo>
                  <a:cubicBezTo>
                    <a:pt x="865994" y="795168"/>
                    <a:pt x="864560" y="790867"/>
                    <a:pt x="861120" y="787809"/>
                  </a:cubicBezTo>
                  <a:cubicBezTo>
                    <a:pt x="853187" y="780832"/>
                    <a:pt x="844681" y="770128"/>
                    <a:pt x="835792" y="769554"/>
                  </a:cubicBezTo>
                  <a:cubicBezTo>
                    <a:pt x="813102" y="767939"/>
                    <a:pt x="790289" y="769258"/>
                    <a:pt x="767933" y="773473"/>
                  </a:cubicBezTo>
                  <a:cubicBezTo>
                    <a:pt x="746114" y="778863"/>
                    <a:pt x="724772" y="785984"/>
                    <a:pt x="704089" y="794786"/>
                  </a:cubicBezTo>
                  <a:cubicBezTo>
                    <a:pt x="696825" y="797462"/>
                    <a:pt x="694531" y="794786"/>
                    <a:pt x="691473" y="789147"/>
                  </a:cubicBezTo>
                  <a:cubicBezTo>
                    <a:pt x="682594" y="772240"/>
                    <a:pt x="672100" y="756231"/>
                    <a:pt x="660124" y="741360"/>
                  </a:cubicBezTo>
                  <a:cubicBezTo>
                    <a:pt x="619877" y="698685"/>
                    <a:pt x="574259" y="661411"/>
                    <a:pt x="524407" y="630492"/>
                  </a:cubicBezTo>
                  <a:cubicBezTo>
                    <a:pt x="495438" y="612964"/>
                    <a:pt x="470416" y="589634"/>
                    <a:pt x="450909" y="561965"/>
                  </a:cubicBezTo>
                  <a:cubicBezTo>
                    <a:pt x="445270" y="553363"/>
                    <a:pt x="447851" y="549731"/>
                    <a:pt x="456357" y="546577"/>
                  </a:cubicBezTo>
                  <a:cubicBezTo>
                    <a:pt x="500800" y="529661"/>
                    <a:pt x="545147" y="512457"/>
                    <a:pt x="590163" y="495540"/>
                  </a:cubicBezTo>
                  <a:cubicBezTo>
                    <a:pt x="626873" y="481605"/>
                    <a:pt x="665285" y="472669"/>
                    <a:pt x="704376" y="468970"/>
                  </a:cubicBezTo>
                  <a:close/>
                  <a:moveTo>
                    <a:pt x="969311" y="437143"/>
                  </a:moveTo>
                  <a:lnTo>
                    <a:pt x="969311" y="439342"/>
                  </a:lnTo>
                  <a:cubicBezTo>
                    <a:pt x="976480" y="439342"/>
                    <a:pt x="983552" y="439342"/>
                    <a:pt x="990720" y="439342"/>
                  </a:cubicBezTo>
                  <a:cubicBezTo>
                    <a:pt x="1010437" y="438692"/>
                    <a:pt x="1028597" y="450018"/>
                    <a:pt x="1036692" y="468014"/>
                  </a:cubicBezTo>
                  <a:cubicBezTo>
                    <a:pt x="1038795" y="472860"/>
                    <a:pt x="1038795" y="478365"/>
                    <a:pt x="1036692" y="483211"/>
                  </a:cubicBezTo>
                  <a:cubicBezTo>
                    <a:pt x="1020827" y="512744"/>
                    <a:pt x="1005343" y="542563"/>
                    <a:pt x="987566" y="570949"/>
                  </a:cubicBezTo>
                  <a:cubicBezTo>
                    <a:pt x="959754" y="615392"/>
                    <a:pt x="929169" y="658114"/>
                    <a:pt x="901548" y="702938"/>
                  </a:cubicBezTo>
                  <a:cubicBezTo>
                    <a:pt x="888741" y="723965"/>
                    <a:pt x="871155" y="726354"/>
                    <a:pt x="850606" y="724825"/>
                  </a:cubicBezTo>
                  <a:cubicBezTo>
                    <a:pt x="843486" y="724299"/>
                    <a:pt x="836499" y="722694"/>
                    <a:pt x="829866" y="720046"/>
                  </a:cubicBezTo>
                  <a:cubicBezTo>
                    <a:pt x="807597" y="711158"/>
                    <a:pt x="782843" y="706475"/>
                    <a:pt x="768794" y="683059"/>
                  </a:cubicBezTo>
                  <a:cubicBezTo>
                    <a:pt x="764034" y="677754"/>
                    <a:pt x="764034" y="669726"/>
                    <a:pt x="768794" y="664421"/>
                  </a:cubicBezTo>
                  <a:cubicBezTo>
                    <a:pt x="787909" y="639381"/>
                    <a:pt x="807024" y="614244"/>
                    <a:pt x="824992" y="588535"/>
                  </a:cubicBezTo>
                  <a:cubicBezTo>
                    <a:pt x="855911" y="545182"/>
                    <a:pt x="882357" y="498818"/>
                    <a:pt x="903938" y="450142"/>
                  </a:cubicBezTo>
                  <a:cubicBezTo>
                    <a:pt x="905811" y="446845"/>
                    <a:pt x="909013" y="444512"/>
                    <a:pt x="912731" y="443738"/>
                  </a:cubicBezTo>
                  <a:cubicBezTo>
                    <a:pt x="932037" y="440871"/>
                    <a:pt x="950674" y="439342"/>
                    <a:pt x="969311" y="437526"/>
                  </a:cubicBezTo>
                  <a:close/>
                  <a:moveTo>
                    <a:pt x="640531" y="1048060"/>
                  </a:moveTo>
                  <a:cubicBezTo>
                    <a:pt x="652574" y="997883"/>
                    <a:pt x="655823" y="950478"/>
                    <a:pt x="641391" y="902499"/>
                  </a:cubicBezTo>
                  <a:cubicBezTo>
                    <a:pt x="639996" y="895943"/>
                    <a:pt x="639996" y="889176"/>
                    <a:pt x="641391" y="882620"/>
                  </a:cubicBezTo>
                  <a:cubicBezTo>
                    <a:pt x="646075" y="851653"/>
                    <a:pt x="670064" y="837699"/>
                    <a:pt x="694723" y="826708"/>
                  </a:cubicBezTo>
                  <a:cubicBezTo>
                    <a:pt x="722659" y="814723"/>
                    <a:pt x="751408" y="804697"/>
                    <a:pt x="780741" y="796698"/>
                  </a:cubicBezTo>
                  <a:cubicBezTo>
                    <a:pt x="794580" y="793305"/>
                    <a:pt x="808878" y="792139"/>
                    <a:pt x="823081" y="793257"/>
                  </a:cubicBezTo>
                  <a:cubicBezTo>
                    <a:pt x="834253" y="792569"/>
                    <a:pt x="843859" y="801065"/>
                    <a:pt x="844547" y="812238"/>
                  </a:cubicBezTo>
                  <a:cubicBezTo>
                    <a:pt x="844805" y="816377"/>
                    <a:pt x="843782" y="820496"/>
                    <a:pt x="841622" y="824032"/>
                  </a:cubicBezTo>
                  <a:cubicBezTo>
                    <a:pt x="832638" y="842096"/>
                    <a:pt x="821456" y="858917"/>
                    <a:pt x="811229" y="876312"/>
                  </a:cubicBezTo>
                  <a:cubicBezTo>
                    <a:pt x="776535" y="935473"/>
                    <a:pt x="728748" y="982687"/>
                    <a:pt x="675990" y="1025313"/>
                  </a:cubicBezTo>
                  <a:cubicBezTo>
                    <a:pt x="664607" y="1033667"/>
                    <a:pt x="652765" y="1041389"/>
                    <a:pt x="640531" y="1048443"/>
                  </a:cubicBezTo>
                  <a:close/>
                  <a:moveTo>
                    <a:pt x="1065747" y="655151"/>
                  </a:moveTo>
                  <a:cubicBezTo>
                    <a:pt x="1071960" y="681052"/>
                    <a:pt x="1064887" y="699020"/>
                    <a:pt x="1045485" y="712496"/>
                  </a:cubicBezTo>
                  <a:cubicBezTo>
                    <a:pt x="1018342" y="731611"/>
                    <a:pt x="986611" y="737823"/>
                    <a:pt x="955453" y="745756"/>
                  </a:cubicBezTo>
                  <a:cubicBezTo>
                    <a:pt x="953732" y="746444"/>
                    <a:pt x="951821" y="746444"/>
                    <a:pt x="950101" y="745756"/>
                  </a:cubicBezTo>
                  <a:cubicBezTo>
                    <a:pt x="941786" y="739448"/>
                    <a:pt x="933566" y="732949"/>
                    <a:pt x="925633" y="726163"/>
                  </a:cubicBezTo>
                  <a:cubicBezTo>
                    <a:pt x="920854" y="722149"/>
                    <a:pt x="921237" y="717466"/>
                    <a:pt x="925060" y="712400"/>
                  </a:cubicBezTo>
                  <a:cubicBezTo>
                    <a:pt x="932228" y="702843"/>
                    <a:pt x="939301" y="693285"/>
                    <a:pt x="945609" y="682963"/>
                  </a:cubicBezTo>
                  <a:cubicBezTo>
                    <a:pt x="948524" y="676808"/>
                    <a:pt x="955883" y="674189"/>
                    <a:pt x="962038" y="677114"/>
                  </a:cubicBezTo>
                  <a:cubicBezTo>
                    <a:pt x="962296" y="677238"/>
                    <a:pt x="962554" y="677372"/>
                    <a:pt x="962812" y="677515"/>
                  </a:cubicBezTo>
                  <a:cubicBezTo>
                    <a:pt x="967017" y="679236"/>
                    <a:pt x="970936" y="681338"/>
                    <a:pt x="975141" y="682963"/>
                  </a:cubicBezTo>
                  <a:cubicBezTo>
                    <a:pt x="987499" y="689109"/>
                    <a:pt x="1002505" y="684483"/>
                    <a:pt x="1009262" y="672450"/>
                  </a:cubicBezTo>
                  <a:cubicBezTo>
                    <a:pt x="1011967" y="665798"/>
                    <a:pt x="1019555" y="662605"/>
                    <a:pt x="1026207" y="665320"/>
                  </a:cubicBezTo>
                  <a:cubicBezTo>
                    <a:pt x="1026724" y="665530"/>
                    <a:pt x="1027221" y="665769"/>
                    <a:pt x="1027708" y="666046"/>
                  </a:cubicBezTo>
                  <a:cubicBezTo>
                    <a:pt x="1041222" y="672679"/>
                    <a:pt x="1057556" y="668168"/>
                    <a:pt x="1065747" y="655533"/>
                  </a:cubicBezTo>
                  <a:close/>
                  <a:moveTo>
                    <a:pt x="1048543" y="515898"/>
                  </a:moveTo>
                  <a:lnTo>
                    <a:pt x="1051411" y="516471"/>
                  </a:lnTo>
                  <a:lnTo>
                    <a:pt x="1054565" y="537976"/>
                  </a:lnTo>
                  <a:lnTo>
                    <a:pt x="1035450" y="5379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8B9C633-E951-4F8E-809D-3C45EE78AAD2}"/>
                </a:ext>
              </a:extLst>
            </p:cNvPr>
            <p:cNvSpPr/>
            <p:nvPr/>
          </p:nvSpPr>
          <p:spPr>
            <a:xfrm>
              <a:off x="1150160" y="5402765"/>
              <a:ext cx="427862" cy="98314"/>
            </a:xfrm>
            <a:custGeom>
              <a:avLst/>
              <a:gdLst>
                <a:gd name="connsiteX0" fmla="*/ 187703 w 427862"/>
                <a:gd name="connsiteY0" fmla="*/ 97870 h 98314"/>
                <a:gd name="connsiteX1" fmla="*/ 384971 w 427862"/>
                <a:gd name="connsiteY1" fmla="*/ 65566 h 98314"/>
                <a:gd name="connsiteX2" fmla="*/ 414886 w 427862"/>
                <a:gd name="connsiteY2" fmla="*/ 56008 h 98314"/>
                <a:gd name="connsiteX3" fmla="*/ 427120 w 427862"/>
                <a:gd name="connsiteY3" fmla="*/ 39187 h 98314"/>
                <a:gd name="connsiteX4" fmla="*/ 408005 w 427862"/>
                <a:gd name="connsiteY4" fmla="*/ 31732 h 98314"/>
                <a:gd name="connsiteX5" fmla="*/ 332978 w 427862"/>
                <a:gd name="connsiteY5" fmla="*/ 55435 h 98314"/>
                <a:gd name="connsiteX6" fmla="*/ 95472 w 427862"/>
                <a:gd name="connsiteY6" fmla="*/ 57346 h 98314"/>
                <a:gd name="connsiteX7" fmla="*/ 27709 w 427862"/>
                <a:gd name="connsiteY7" fmla="*/ 11661 h 98314"/>
                <a:gd name="connsiteX8" fmla="*/ 3720 w 427862"/>
                <a:gd name="connsiteY8" fmla="*/ 2677 h 98314"/>
                <a:gd name="connsiteX9" fmla="*/ 8499 w 427862"/>
                <a:gd name="connsiteY9" fmla="*/ 28387 h 98314"/>
                <a:gd name="connsiteX10" fmla="*/ 136379 w 427862"/>
                <a:gd name="connsiteY10" fmla="*/ 93282 h 98314"/>
                <a:gd name="connsiteX11" fmla="*/ 187703 w 427862"/>
                <a:gd name="connsiteY11" fmla="*/ 97870 h 9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862" h="98314">
                  <a:moveTo>
                    <a:pt x="187703" y="97870"/>
                  </a:moveTo>
                  <a:cubicBezTo>
                    <a:pt x="254915" y="99734"/>
                    <a:pt x="321865" y="88771"/>
                    <a:pt x="384971" y="65566"/>
                  </a:cubicBezTo>
                  <a:cubicBezTo>
                    <a:pt x="394529" y="61934"/>
                    <a:pt x="404851" y="59067"/>
                    <a:pt x="414886" y="56008"/>
                  </a:cubicBezTo>
                  <a:cubicBezTo>
                    <a:pt x="423010" y="53332"/>
                    <a:pt x="430083" y="49031"/>
                    <a:pt x="427120" y="39187"/>
                  </a:cubicBezTo>
                  <a:cubicBezTo>
                    <a:pt x="424157" y="29343"/>
                    <a:pt x="416033" y="29056"/>
                    <a:pt x="408005" y="31732"/>
                  </a:cubicBezTo>
                  <a:cubicBezTo>
                    <a:pt x="382964" y="39665"/>
                    <a:pt x="358401" y="49031"/>
                    <a:pt x="332978" y="55435"/>
                  </a:cubicBezTo>
                  <a:cubicBezTo>
                    <a:pt x="254128" y="75410"/>
                    <a:pt x="174896" y="81240"/>
                    <a:pt x="95472" y="57346"/>
                  </a:cubicBezTo>
                  <a:cubicBezTo>
                    <a:pt x="68481" y="49968"/>
                    <a:pt x="44667" y="33921"/>
                    <a:pt x="27709" y="11661"/>
                  </a:cubicBezTo>
                  <a:cubicBezTo>
                    <a:pt x="18152" y="-668"/>
                    <a:pt x="10410" y="-2962"/>
                    <a:pt x="3720" y="2677"/>
                  </a:cubicBezTo>
                  <a:cubicBezTo>
                    <a:pt x="-2970" y="8316"/>
                    <a:pt x="-390" y="16727"/>
                    <a:pt x="8499" y="28387"/>
                  </a:cubicBezTo>
                  <a:cubicBezTo>
                    <a:pt x="40612" y="71014"/>
                    <a:pt x="87062" y="85254"/>
                    <a:pt x="136379" y="93282"/>
                  </a:cubicBezTo>
                  <a:cubicBezTo>
                    <a:pt x="155303" y="96245"/>
                    <a:pt x="174896" y="96723"/>
                    <a:pt x="187703" y="978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B4E9FAC-1DFB-4FA2-88DE-4C711BC5AD09}"/>
                </a:ext>
              </a:extLst>
            </p:cNvPr>
            <p:cNvSpPr/>
            <p:nvPr/>
          </p:nvSpPr>
          <p:spPr>
            <a:xfrm>
              <a:off x="1598078" y="5409917"/>
              <a:ext cx="26278" cy="24073"/>
            </a:xfrm>
            <a:custGeom>
              <a:avLst/>
              <a:gdLst>
                <a:gd name="connsiteX0" fmla="*/ 26224 w 26278"/>
                <a:gd name="connsiteY0" fmla="*/ 7472 h 24073"/>
                <a:gd name="connsiteX1" fmla="*/ 13608 w 26278"/>
                <a:gd name="connsiteY1" fmla="*/ 17 h 24073"/>
                <a:gd name="connsiteX2" fmla="*/ 199 w 26278"/>
                <a:gd name="connsiteY2" fmla="*/ 8657 h 24073"/>
                <a:gd name="connsiteX3" fmla="*/ 36 w 26278"/>
                <a:gd name="connsiteY3" fmla="*/ 12442 h 24073"/>
                <a:gd name="connsiteX4" fmla="*/ 13417 w 26278"/>
                <a:gd name="connsiteY4" fmla="*/ 23815 h 24073"/>
                <a:gd name="connsiteX5" fmla="*/ 26224 w 26278"/>
                <a:gd name="connsiteY5" fmla="*/ 7472 h 2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78" h="24073">
                  <a:moveTo>
                    <a:pt x="26224" y="7472"/>
                  </a:moveTo>
                  <a:cubicBezTo>
                    <a:pt x="23070" y="5465"/>
                    <a:pt x="18674" y="686"/>
                    <a:pt x="13608" y="17"/>
                  </a:cubicBezTo>
                  <a:cubicBezTo>
                    <a:pt x="7520" y="-1302"/>
                    <a:pt x="1518" y="2569"/>
                    <a:pt x="199" y="8657"/>
                  </a:cubicBezTo>
                  <a:cubicBezTo>
                    <a:pt x="-69" y="9899"/>
                    <a:pt x="-126" y="11180"/>
                    <a:pt x="36" y="12442"/>
                  </a:cubicBezTo>
                  <a:cubicBezTo>
                    <a:pt x="36" y="20757"/>
                    <a:pt x="5771" y="24102"/>
                    <a:pt x="13417" y="23815"/>
                  </a:cubicBezTo>
                  <a:cubicBezTo>
                    <a:pt x="21063" y="23529"/>
                    <a:pt x="25651" y="19228"/>
                    <a:pt x="26224" y="74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C3F25FF-01F3-4306-867C-4966DECB9895}"/>
                </a:ext>
              </a:extLst>
            </p:cNvPr>
            <p:cNvSpPr/>
            <p:nvPr/>
          </p:nvSpPr>
          <p:spPr>
            <a:xfrm>
              <a:off x="2050433" y="5182515"/>
              <a:ext cx="24276" cy="24276"/>
            </a:xfrm>
            <a:custGeom>
              <a:avLst/>
              <a:gdLst>
                <a:gd name="connsiteX0" fmla="*/ 24276 w 24276"/>
                <a:gd name="connsiteY0" fmla="*/ 12138 h 24276"/>
                <a:gd name="connsiteX1" fmla="*/ 12138 w 24276"/>
                <a:gd name="connsiteY1" fmla="*/ 24276 h 24276"/>
                <a:gd name="connsiteX2" fmla="*/ 0 w 24276"/>
                <a:gd name="connsiteY2" fmla="*/ 12138 h 24276"/>
                <a:gd name="connsiteX3" fmla="*/ 12138 w 24276"/>
                <a:gd name="connsiteY3" fmla="*/ 0 h 24276"/>
                <a:gd name="connsiteX4" fmla="*/ 24276 w 24276"/>
                <a:gd name="connsiteY4" fmla="*/ 12138 h 2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6" h="24276">
                  <a:moveTo>
                    <a:pt x="24276" y="12138"/>
                  </a:moveTo>
                  <a:cubicBezTo>
                    <a:pt x="24276" y="18842"/>
                    <a:pt x="18842" y="24276"/>
                    <a:pt x="12138" y="24276"/>
                  </a:cubicBezTo>
                  <a:cubicBezTo>
                    <a:pt x="5434" y="24276"/>
                    <a:pt x="0" y="18842"/>
                    <a:pt x="0" y="12138"/>
                  </a:cubicBezTo>
                  <a:cubicBezTo>
                    <a:pt x="0" y="5434"/>
                    <a:pt x="5434" y="0"/>
                    <a:pt x="12138" y="0"/>
                  </a:cubicBezTo>
                  <a:cubicBezTo>
                    <a:pt x="18842" y="0"/>
                    <a:pt x="24276" y="5434"/>
                    <a:pt x="24276" y="121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641DC87-25B2-4E69-B4B0-0678CF080B64}"/>
              </a:ext>
            </a:extLst>
          </p:cNvPr>
          <p:cNvGrpSpPr>
            <a:grpSpLocks noChangeAspect="1"/>
          </p:cNvGrpSpPr>
          <p:nvPr/>
        </p:nvGrpSpPr>
        <p:grpSpPr>
          <a:xfrm>
            <a:off x="3552621" y="5982714"/>
            <a:ext cx="667848" cy="720000"/>
            <a:chOff x="3361883" y="4717772"/>
            <a:chExt cx="1005839" cy="1084385"/>
          </a:xfrm>
          <a:solidFill>
            <a:srgbClr val="BE4038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636904-E656-446E-9D3F-767B5C01B5FA}"/>
                </a:ext>
              </a:extLst>
            </p:cNvPr>
            <p:cNvSpPr/>
            <p:nvPr/>
          </p:nvSpPr>
          <p:spPr>
            <a:xfrm>
              <a:off x="3361883" y="4717772"/>
              <a:ext cx="1005839" cy="1084385"/>
            </a:xfrm>
            <a:custGeom>
              <a:avLst/>
              <a:gdLst>
                <a:gd name="connsiteX0" fmla="*/ 113358 w 1005839"/>
                <a:gd name="connsiteY0" fmla="*/ 734597 h 1084385"/>
                <a:gd name="connsiteX1" fmla="*/ 99118 w 1005839"/>
                <a:gd name="connsiteY1" fmla="*/ 753712 h 1084385"/>
                <a:gd name="connsiteX2" fmla="*/ 51999 w 1005839"/>
                <a:gd name="connsiteY2" fmla="*/ 843362 h 1084385"/>
                <a:gd name="connsiteX3" fmla="*/ 52573 w 1005839"/>
                <a:gd name="connsiteY3" fmla="*/ 915234 h 1084385"/>
                <a:gd name="connsiteX4" fmla="*/ 60218 w 1005839"/>
                <a:gd name="connsiteY4" fmla="*/ 994753 h 1084385"/>
                <a:gd name="connsiteX5" fmla="*/ 58020 w 1005839"/>
                <a:gd name="connsiteY5" fmla="*/ 1012721 h 1084385"/>
                <a:gd name="connsiteX6" fmla="*/ 78760 w 1005839"/>
                <a:gd name="connsiteY6" fmla="*/ 1023044 h 1084385"/>
                <a:gd name="connsiteX7" fmla="*/ 96250 w 1005839"/>
                <a:gd name="connsiteY7" fmla="*/ 996856 h 1084385"/>
                <a:gd name="connsiteX8" fmla="*/ 113740 w 1005839"/>
                <a:gd name="connsiteY8" fmla="*/ 897075 h 1084385"/>
                <a:gd name="connsiteX9" fmla="*/ 145089 w 1005839"/>
                <a:gd name="connsiteY9" fmla="*/ 803603 h 1084385"/>
                <a:gd name="connsiteX10" fmla="*/ 160859 w 1005839"/>
                <a:gd name="connsiteY10" fmla="*/ 788597 h 1084385"/>
                <a:gd name="connsiteX11" fmla="*/ 163917 w 1005839"/>
                <a:gd name="connsiteY11" fmla="*/ 790031 h 1084385"/>
                <a:gd name="connsiteX12" fmla="*/ 161623 w 1005839"/>
                <a:gd name="connsiteY12" fmla="*/ 818130 h 1084385"/>
                <a:gd name="connsiteX13" fmla="*/ 168027 w 1005839"/>
                <a:gd name="connsiteY13" fmla="*/ 840686 h 1084385"/>
                <a:gd name="connsiteX14" fmla="*/ 189149 w 1005839"/>
                <a:gd name="connsiteY14" fmla="*/ 830173 h 1084385"/>
                <a:gd name="connsiteX15" fmla="*/ 217822 w 1005839"/>
                <a:gd name="connsiteY15" fmla="*/ 766233 h 1084385"/>
                <a:gd name="connsiteX16" fmla="*/ 231298 w 1005839"/>
                <a:gd name="connsiteY16" fmla="*/ 751610 h 1084385"/>
                <a:gd name="connsiteX17" fmla="*/ 246590 w 1005839"/>
                <a:gd name="connsiteY17" fmla="*/ 744920 h 1084385"/>
                <a:gd name="connsiteX18" fmla="*/ 226614 w 1005839"/>
                <a:gd name="connsiteY18" fmla="*/ 864675 h 1084385"/>
                <a:gd name="connsiteX19" fmla="*/ 184179 w 1005839"/>
                <a:gd name="connsiteY19" fmla="*/ 948781 h 1084385"/>
                <a:gd name="connsiteX20" fmla="*/ 165064 w 1005839"/>
                <a:gd name="connsiteY20" fmla="*/ 1058406 h 1084385"/>
                <a:gd name="connsiteX21" fmla="*/ 169843 w 1005839"/>
                <a:gd name="connsiteY21" fmla="*/ 1074558 h 1084385"/>
                <a:gd name="connsiteX22" fmla="*/ 183224 w 1005839"/>
                <a:gd name="connsiteY22" fmla="*/ 1084116 h 1084385"/>
                <a:gd name="connsiteX23" fmla="*/ 196986 w 1005839"/>
                <a:gd name="connsiteY23" fmla="*/ 1073412 h 1084385"/>
                <a:gd name="connsiteX24" fmla="*/ 248692 w 1005839"/>
                <a:gd name="connsiteY24" fmla="*/ 978792 h 1084385"/>
                <a:gd name="connsiteX25" fmla="*/ 259301 w 1005839"/>
                <a:gd name="connsiteY25" fmla="*/ 966941 h 1084385"/>
                <a:gd name="connsiteX26" fmla="*/ 258441 w 1005839"/>
                <a:gd name="connsiteY26" fmla="*/ 977550 h 1084385"/>
                <a:gd name="connsiteX27" fmla="*/ 266756 w 1005839"/>
                <a:gd name="connsiteY27" fmla="*/ 1042732 h 1084385"/>
                <a:gd name="connsiteX28" fmla="*/ 289121 w 1005839"/>
                <a:gd name="connsiteY28" fmla="*/ 1071882 h 1084385"/>
                <a:gd name="connsiteX29" fmla="*/ 311848 w 1005839"/>
                <a:gd name="connsiteY29" fmla="*/ 1074195 h 1084385"/>
                <a:gd name="connsiteX30" fmla="*/ 317793 w 1005839"/>
                <a:gd name="connsiteY30" fmla="*/ 1061847 h 1084385"/>
                <a:gd name="connsiteX31" fmla="*/ 320947 w 1005839"/>
                <a:gd name="connsiteY31" fmla="*/ 1020367 h 1084385"/>
                <a:gd name="connsiteX32" fmla="*/ 360897 w 1005839"/>
                <a:gd name="connsiteY32" fmla="*/ 916095 h 1084385"/>
                <a:gd name="connsiteX33" fmla="*/ 377527 w 1005839"/>
                <a:gd name="connsiteY33" fmla="*/ 893921 h 1084385"/>
                <a:gd name="connsiteX34" fmla="*/ 380872 w 1005839"/>
                <a:gd name="connsiteY34" fmla="*/ 893921 h 1084385"/>
                <a:gd name="connsiteX35" fmla="*/ 380872 w 1005839"/>
                <a:gd name="connsiteY35" fmla="*/ 947348 h 1084385"/>
                <a:gd name="connsiteX36" fmla="*/ 378483 w 1005839"/>
                <a:gd name="connsiteY36" fmla="*/ 976020 h 1084385"/>
                <a:gd name="connsiteX37" fmla="*/ 390526 w 1005839"/>
                <a:gd name="connsiteY37" fmla="*/ 999341 h 1084385"/>
                <a:gd name="connsiteX38" fmla="*/ 415184 w 1005839"/>
                <a:gd name="connsiteY38" fmla="*/ 991790 h 1084385"/>
                <a:gd name="connsiteX39" fmla="*/ 434299 w 1005839"/>
                <a:gd name="connsiteY39" fmla="*/ 960251 h 1084385"/>
                <a:gd name="connsiteX40" fmla="*/ 443856 w 1005839"/>
                <a:gd name="connsiteY40" fmla="*/ 840686 h 1084385"/>
                <a:gd name="connsiteX41" fmla="*/ 423403 w 1005839"/>
                <a:gd name="connsiteY41" fmla="*/ 796243 h 1084385"/>
                <a:gd name="connsiteX42" fmla="*/ 414706 w 1005839"/>
                <a:gd name="connsiteY42" fmla="*/ 717203 h 1084385"/>
                <a:gd name="connsiteX43" fmla="*/ 487534 w 1005839"/>
                <a:gd name="connsiteY43" fmla="*/ 588367 h 1084385"/>
                <a:gd name="connsiteX44" fmla="*/ 487534 w 1005839"/>
                <a:gd name="connsiteY44" fmla="*/ 588367 h 1084385"/>
                <a:gd name="connsiteX45" fmla="*/ 570207 w 1005839"/>
                <a:gd name="connsiteY45" fmla="*/ 628891 h 1084385"/>
                <a:gd name="connsiteX46" fmla="*/ 743484 w 1005839"/>
                <a:gd name="connsiteY46" fmla="*/ 637971 h 1084385"/>
                <a:gd name="connsiteX47" fmla="*/ 913703 w 1005839"/>
                <a:gd name="connsiteY47" fmla="*/ 547652 h 1084385"/>
                <a:gd name="connsiteX48" fmla="*/ 1005073 w 1005839"/>
                <a:gd name="connsiteY48" fmla="*/ 324197 h 1084385"/>
                <a:gd name="connsiteX49" fmla="*/ 891338 w 1005839"/>
                <a:gd name="connsiteY49" fmla="*/ 106095 h 1084385"/>
                <a:gd name="connsiteX50" fmla="*/ 633286 w 1005839"/>
                <a:gd name="connsiteY50" fmla="*/ 1535 h 1084385"/>
                <a:gd name="connsiteX51" fmla="*/ 378961 w 1005839"/>
                <a:gd name="connsiteY51" fmla="*/ 60792 h 1084385"/>
                <a:gd name="connsiteX52" fmla="*/ 237797 w 1005839"/>
                <a:gd name="connsiteY52" fmla="*/ 253089 h 1084385"/>
                <a:gd name="connsiteX53" fmla="*/ 248883 w 1005839"/>
                <a:gd name="connsiteY53" fmla="*/ 406010 h 1084385"/>
                <a:gd name="connsiteX54" fmla="*/ 251464 w 1005839"/>
                <a:gd name="connsiteY54" fmla="*/ 441182 h 1084385"/>
                <a:gd name="connsiteX55" fmla="*/ 223460 w 1005839"/>
                <a:gd name="connsiteY55" fmla="*/ 531882 h 1084385"/>
                <a:gd name="connsiteX56" fmla="*/ 214476 w 1005839"/>
                <a:gd name="connsiteY56" fmla="*/ 541440 h 1084385"/>
                <a:gd name="connsiteX57" fmla="*/ 142317 w 1005839"/>
                <a:gd name="connsiteY57" fmla="*/ 618665 h 1084385"/>
                <a:gd name="connsiteX58" fmla="*/ 116321 w 1005839"/>
                <a:gd name="connsiteY58" fmla="*/ 645808 h 1084385"/>
                <a:gd name="connsiteX59" fmla="*/ 60792 w 1005839"/>
                <a:gd name="connsiteY59" fmla="*/ 668268 h 1084385"/>
                <a:gd name="connsiteX60" fmla="*/ 1058 w 1005839"/>
                <a:gd name="connsiteY60" fmla="*/ 739281 h 1084385"/>
                <a:gd name="connsiteX61" fmla="*/ 9373 w 1005839"/>
                <a:gd name="connsiteY61" fmla="*/ 780091 h 1084385"/>
                <a:gd name="connsiteX62" fmla="*/ 25525 w 1005839"/>
                <a:gd name="connsiteY62" fmla="*/ 789649 h 1084385"/>
                <a:gd name="connsiteX63" fmla="*/ 40148 w 1005839"/>
                <a:gd name="connsiteY63" fmla="*/ 778180 h 1084385"/>
                <a:gd name="connsiteX64" fmla="*/ 113358 w 1005839"/>
                <a:gd name="connsiteY64" fmla="*/ 734597 h 1084385"/>
                <a:gd name="connsiteX65" fmla="*/ 285393 w 1005839"/>
                <a:gd name="connsiteY65" fmla="*/ 192208 h 1084385"/>
                <a:gd name="connsiteX66" fmla="*/ 285393 w 1005839"/>
                <a:gd name="connsiteY66" fmla="*/ 189914 h 1084385"/>
                <a:gd name="connsiteX67" fmla="*/ 289025 w 1005839"/>
                <a:gd name="connsiteY67" fmla="*/ 183320 h 1084385"/>
                <a:gd name="connsiteX68" fmla="*/ 417860 w 1005839"/>
                <a:gd name="connsiteY68" fmla="*/ 65953 h 1084385"/>
                <a:gd name="connsiteX69" fmla="*/ 476256 w 1005839"/>
                <a:gd name="connsiteY69" fmla="*/ 77805 h 1084385"/>
                <a:gd name="connsiteX70" fmla="*/ 550996 w 1005839"/>
                <a:gd name="connsiteY70" fmla="*/ 205302 h 1084385"/>
                <a:gd name="connsiteX71" fmla="*/ 567339 w 1005839"/>
                <a:gd name="connsiteY71" fmla="*/ 216388 h 1084385"/>
                <a:gd name="connsiteX72" fmla="*/ 572691 w 1005839"/>
                <a:gd name="connsiteY72" fmla="*/ 197273 h 1084385"/>
                <a:gd name="connsiteX73" fmla="*/ 499099 w 1005839"/>
                <a:gd name="connsiteY73" fmla="*/ 68820 h 1084385"/>
                <a:gd name="connsiteX74" fmla="*/ 475014 w 1005839"/>
                <a:gd name="connsiteY74" fmla="*/ 41868 h 1084385"/>
                <a:gd name="connsiteX75" fmla="*/ 755048 w 1005839"/>
                <a:gd name="connsiteY75" fmla="*/ 52095 h 1084385"/>
                <a:gd name="connsiteX76" fmla="*/ 749218 w 1005839"/>
                <a:gd name="connsiteY76" fmla="*/ 55918 h 1084385"/>
                <a:gd name="connsiteX77" fmla="*/ 641983 w 1005839"/>
                <a:gd name="connsiteY77" fmla="*/ 187142 h 1084385"/>
                <a:gd name="connsiteX78" fmla="*/ 644659 w 1005839"/>
                <a:gd name="connsiteY78" fmla="*/ 206736 h 1084385"/>
                <a:gd name="connsiteX79" fmla="*/ 662436 w 1005839"/>
                <a:gd name="connsiteY79" fmla="*/ 198038 h 1084385"/>
                <a:gd name="connsiteX80" fmla="*/ 688719 w 1005839"/>
                <a:gd name="connsiteY80" fmla="*/ 152640 h 1084385"/>
                <a:gd name="connsiteX81" fmla="*/ 771392 w 1005839"/>
                <a:gd name="connsiteY81" fmla="*/ 68725 h 1084385"/>
                <a:gd name="connsiteX82" fmla="*/ 790507 w 1005839"/>
                <a:gd name="connsiteY82" fmla="*/ 67291 h 1084385"/>
                <a:gd name="connsiteX83" fmla="*/ 903667 w 1005839"/>
                <a:gd name="connsiteY83" fmla="*/ 150824 h 1084385"/>
                <a:gd name="connsiteX84" fmla="*/ 911791 w 1005839"/>
                <a:gd name="connsiteY84" fmla="*/ 160382 h 1084385"/>
                <a:gd name="connsiteX85" fmla="*/ 907108 w 1005839"/>
                <a:gd name="connsiteY85" fmla="*/ 162006 h 1084385"/>
                <a:gd name="connsiteX86" fmla="*/ 900705 w 1005839"/>
                <a:gd name="connsiteY86" fmla="*/ 162771 h 1084385"/>
                <a:gd name="connsiteX87" fmla="*/ 724560 w 1005839"/>
                <a:gd name="connsiteY87" fmla="*/ 230629 h 1084385"/>
                <a:gd name="connsiteX88" fmla="*/ 718348 w 1005839"/>
                <a:gd name="connsiteY88" fmla="*/ 236268 h 1084385"/>
                <a:gd name="connsiteX89" fmla="*/ 717583 w 1005839"/>
                <a:gd name="connsiteY89" fmla="*/ 250605 h 1084385"/>
                <a:gd name="connsiteX90" fmla="*/ 731441 w 1005839"/>
                <a:gd name="connsiteY90" fmla="*/ 253472 h 1084385"/>
                <a:gd name="connsiteX91" fmla="*/ 740999 w 1005839"/>
                <a:gd name="connsiteY91" fmla="*/ 247259 h 1084385"/>
                <a:gd name="connsiteX92" fmla="*/ 795859 w 1005839"/>
                <a:gd name="connsiteY92" fmla="*/ 213999 h 1084385"/>
                <a:gd name="connsiteX93" fmla="*/ 921922 w 1005839"/>
                <a:gd name="connsiteY93" fmla="*/ 184753 h 1084385"/>
                <a:gd name="connsiteX94" fmla="*/ 936545 w 1005839"/>
                <a:gd name="connsiteY94" fmla="*/ 193068 h 1084385"/>
                <a:gd name="connsiteX95" fmla="*/ 964071 w 1005839"/>
                <a:gd name="connsiteY95" fmla="*/ 247450 h 1084385"/>
                <a:gd name="connsiteX96" fmla="*/ 980796 w 1005839"/>
                <a:gd name="connsiteY96" fmla="*/ 319132 h 1084385"/>
                <a:gd name="connsiteX97" fmla="*/ 967511 w 1005839"/>
                <a:gd name="connsiteY97" fmla="*/ 315596 h 1084385"/>
                <a:gd name="connsiteX98" fmla="*/ 816312 w 1005839"/>
                <a:gd name="connsiteY98" fmla="*/ 299826 h 1084385"/>
                <a:gd name="connsiteX99" fmla="*/ 812202 w 1005839"/>
                <a:gd name="connsiteY99" fmla="*/ 300399 h 1084385"/>
                <a:gd name="connsiteX100" fmla="*/ 804078 w 1005839"/>
                <a:gd name="connsiteY100" fmla="*/ 310912 h 1084385"/>
                <a:gd name="connsiteX101" fmla="*/ 813636 w 1005839"/>
                <a:gd name="connsiteY101" fmla="*/ 321617 h 1084385"/>
                <a:gd name="connsiteX102" fmla="*/ 824149 w 1005839"/>
                <a:gd name="connsiteY102" fmla="*/ 321617 h 1084385"/>
                <a:gd name="connsiteX103" fmla="*/ 954322 w 1005839"/>
                <a:gd name="connsiteY103" fmla="*/ 335284 h 1084385"/>
                <a:gd name="connsiteX104" fmla="*/ 980988 w 1005839"/>
                <a:gd name="connsiteY104" fmla="*/ 345797 h 1084385"/>
                <a:gd name="connsiteX105" fmla="*/ 980127 w 1005839"/>
                <a:gd name="connsiteY105" fmla="*/ 374948 h 1084385"/>
                <a:gd name="connsiteX106" fmla="*/ 876333 w 1005839"/>
                <a:gd name="connsiteY106" fmla="*/ 548895 h 1084385"/>
                <a:gd name="connsiteX107" fmla="*/ 865055 w 1005839"/>
                <a:gd name="connsiteY107" fmla="*/ 549659 h 1084385"/>
                <a:gd name="connsiteX108" fmla="*/ 754762 w 1005839"/>
                <a:gd name="connsiteY108" fmla="*/ 461252 h 1084385"/>
                <a:gd name="connsiteX109" fmla="*/ 738227 w 1005839"/>
                <a:gd name="connsiteY109" fmla="*/ 456569 h 1084385"/>
                <a:gd name="connsiteX110" fmla="*/ 734643 w 1005839"/>
                <a:gd name="connsiteY110" fmla="*/ 472664 h 1084385"/>
                <a:gd name="connsiteX111" fmla="*/ 736125 w 1005839"/>
                <a:gd name="connsiteY111" fmla="*/ 474537 h 1084385"/>
                <a:gd name="connsiteX112" fmla="*/ 755240 w 1005839"/>
                <a:gd name="connsiteY112" fmla="*/ 497858 h 1084385"/>
                <a:gd name="connsiteX113" fmla="*/ 838868 w 1005839"/>
                <a:gd name="connsiteY113" fmla="*/ 560746 h 1084385"/>
                <a:gd name="connsiteX114" fmla="*/ 850241 w 1005839"/>
                <a:gd name="connsiteY114" fmla="*/ 568297 h 1084385"/>
                <a:gd name="connsiteX115" fmla="*/ 696461 w 1005839"/>
                <a:gd name="connsiteY115" fmla="*/ 623635 h 1084385"/>
                <a:gd name="connsiteX116" fmla="*/ 685088 w 1005839"/>
                <a:gd name="connsiteY116" fmla="*/ 615415 h 1084385"/>
                <a:gd name="connsiteX117" fmla="*/ 668649 w 1005839"/>
                <a:gd name="connsiteY117" fmla="*/ 507989 h 1084385"/>
                <a:gd name="connsiteX118" fmla="*/ 668649 w 1005839"/>
                <a:gd name="connsiteY118" fmla="*/ 486675 h 1084385"/>
                <a:gd name="connsiteX119" fmla="*/ 659856 w 1005839"/>
                <a:gd name="connsiteY119" fmla="*/ 477118 h 1084385"/>
                <a:gd name="connsiteX120" fmla="*/ 647718 w 1005839"/>
                <a:gd name="connsiteY120" fmla="*/ 484477 h 1084385"/>
                <a:gd name="connsiteX121" fmla="*/ 645806 w 1005839"/>
                <a:gd name="connsiteY121" fmla="*/ 494035 h 1084385"/>
                <a:gd name="connsiteX122" fmla="*/ 659187 w 1005839"/>
                <a:gd name="connsiteY122" fmla="*/ 614651 h 1084385"/>
                <a:gd name="connsiteX123" fmla="*/ 662914 w 1005839"/>
                <a:gd name="connsiteY123" fmla="*/ 626119 h 1084385"/>
                <a:gd name="connsiteX124" fmla="*/ 652879 w 1005839"/>
                <a:gd name="connsiteY124" fmla="*/ 626119 h 1084385"/>
                <a:gd name="connsiteX125" fmla="*/ 533219 w 1005839"/>
                <a:gd name="connsiteY125" fmla="*/ 588654 h 1084385"/>
                <a:gd name="connsiteX126" fmla="*/ 522228 w 1005839"/>
                <a:gd name="connsiteY126" fmla="*/ 569061 h 1084385"/>
                <a:gd name="connsiteX127" fmla="*/ 549658 w 1005839"/>
                <a:gd name="connsiteY127" fmla="*/ 496997 h 1084385"/>
                <a:gd name="connsiteX128" fmla="*/ 585021 w 1005839"/>
                <a:gd name="connsiteY128" fmla="*/ 457047 h 1084385"/>
                <a:gd name="connsiteX129" fmla="*/ 587219 w 1005839"/>
                <a:gd name="connsiteY129" fmla="*/ 438888 h 1084385"/>
                <a:gd name="connsiteX130" fmla="*/ 570015 w 1005839"/>
                <a:gd name="connsiteY130" fmla="*/ 439461 h 1084385"/>
                <a:gd name="connsiteX131" fmla="*/ 504451 w 1005839"/>
                <a:gd name="connsiteY131" fmla="*/ 537808 h 1084385"/>
                <a:gd name="connsiteX132" fmla="*/ 500532 w 1005839"/>
                <a:gd name="connsiteY132" fmla="*/ 552431 h 1084385"/>
                <a:gd name="connsiteX133" fmla="*/ 484093 w 1005839"/>
                <a:gd name="connsiteY133" fmla="*/ 517546 h 1084385"/>
                <a:gd name="connsiteX134" fmla="*/ 591137 w 1005839"/>
                <a:gd name="connsiteY134" fmla="*/ 327065 h 1084385"/>
                <a:gd name="connsiteX135" fmla="*/ 676390 w 1005839"/>
                <a:gd name="connsiteY135" fmla="*/ 361185 h 1084385"/>
                <a:gd name="connsiteX136" fmla="*/ 653166 w 1005839"/>
                <a:gd name="connsiteY136" fmla="*/ 423404 h 1084385"/>
                <a:gd name="connsiteX137" fmla="*/ 621148 w 1005839"/>
                <a:gd name="connsiteY137" fmla="*/ 408208 h 1084385"/>
                <a:gd name="connsiteX138" fmla="*/ 638160 w 1005839"/>
                <a:gd name="connsiteY138" fmla="*/ 386226 h 1084385"/>
                <a:gd name="connsiteX139" fmla="*/ 641983 w 1005839"/>
                <a:gd name="connsiteY139" fmla="*/ 384601 h 1084385"/>
                <a:gd name="connsiteX140" fmla="*/ 647240 w 1005839"/>
                <a:gd name="connsiteY140" fmla="*/ 372081 h 1084385"/>
                <a:gd name="connsiteX141" fmla="*/ 637013 w 1005839"/>
                <a:gd name="connsiteY141" fmla="*/ 364626 h 1084385"/>
                <a:gd name="connsiteX142" fmla="*/ 600599 w 1005839"/>
                <a:gd name="connsiteY142" fmla="*/ 419486 h 1084385"/>
                <a:gd name="connsiteX143" fmla="*/ 651827 w 1005839"/>
                <a:gd name="connsiteY143" fmla="*/ 447681 h 1084385"/>
                <a:gd name="connsiteX144" fmla="*/ 698086 w 1005839"/>
                <a:gd name="connsiteY144" fmla="*/ 353061 h 1084385"/>
                <a:gd name="connsiteX145" fmla="*/ 641983 w 1005839"/>
                <a:gd name="connsiteY145" fmla="*/ 307376 h 1084385"/>
                <a:gd name="connsiteX146" fmla="*/ 584638 w 1005839"/>
                <a:gd name="connsiteY146" fmla="*/ 305369 h 1084385"/>
                <a:gd name="connsiteX147" fmla="*/ 462971 w 1005839"/>
                <a:gd name="connsiteY147" fmla="*/ 409355 h 1084385"/>
                <a:gd name="connsiteX148" fmla="*/ 474536 w 1005839"/>
                <a:gd name="connsiteY148" fmla="*/ 555776 h 1084385"/>
                <a:gd name="connsiteX149" fmla="*/ 472911 w 1005839"/>
                <a:gd name="connsiteY149" fmla="*/ 570686 h 1084385"/>
                <a:gd name="connsiteX150" fmla="*/ 393679 w 1005839"/>
                <a:gd name="connsiteY150" fmla="*/ 706976 h 1084385"/>
                <a:gd name="connsiteX151" fmla="*/ 403237 w 1005839"/>
                <a:gd name="connsiteY151" fmla="*/ 809528 h 1084385"/>
                <a:gd name="connsiteX152" fmla="*/ 420249 w 1005839"/>
                <a:gd name="connsiteY152" fmla="*/ 845082 h 1084385"/>
                <a:gd name="connsiteX153" fmla="*/ 412221 w 1005839"/>
                <a:gd name="connsiteY153" fmla="*/ 953943 h 1084385"/>
                <a:gd name="connsiteX154" fmla="*/ 403524 w 1005839"/>
                <a:gd name="connsiteY154" fmla="*/ 972484 h 1084385"/>
                <a:gd name="connsiteX155" fmla="*/ 402090 w 1005839"/>
                <a:gd name="connsiteY155" fmla="*/ 964265 h 1084385"/>
                <a:gd name="connsiteX156" fmla="*/ 380777 w 1005839"/>
                <a:gd name="connsiteY156" fmla="*/ 830459 h 1084385"/>
                <a:gd name="connsiteX157" fmla="*/ 358603 w 1005839"/>
                <a:gd name="connsiteY157" fmla="*/ 787642 h 1084385"/>
                <a:gd name="connsiteX158" fmla="*/ 356310 w 1005839"/>
                <a:gd name="connsiteY158" fmla="*/ 719879 h 1084385"/>
                <a:gd name="connsiteX159" fmla="*/ 423212 w 1005839"/>
                <a:gd name="connsiteY159" fmla="*/ 595631 h 1084385"/>
                <a:gd name="connsiteX160" fmla="*/ 423212 w 1005839"/>
                <a:gd name="connsiteY160" fmla="*/ 575847 h 1084385"/>
                <a:gd name="connsiteX161" fmla="*/ 404097 w 1005839"/>
                <a:gd name="connsiteY161" fmla="*/ 581773 h 1084385"/>
                <a:gd name="connsiteX162" fmla="*/ 365867 w 1005839"/>
                <a:gd name="connsiteY162" fmla="*/ 639118 h 1084385"/>
                <a:gd name="connsiteX163" fmla="*/ 319227 w 1005839"/>
                <a:gd name="connsiteY163" fmla="*/ 768240 h 1084385"/>
                <a:gd name="connsiteX164" fmla="*/ 272299 w 1005839"/>
                <a:gd name="connsiteY164" fmla="*/ 898796 h 1084385"/>
                <a:gd name="connsiteX165" fmla="*/ 198898 w 1005839"/>
                <a:gd name="connsiteY165" fmla="*/ 1013486 h 1084385"/>
                <a:gd name="connsiteX166" fmla="*/ 188193 w 1005839"/>
                <a:gd name="connsiteY166" fmla="*/ 1031836 h 1084385"/>
                <a:gd name="connsiteX167" fmla="*/ 206544 w 1005839"/>
                <a:gd name="connsiteY167" fmla="*/ 953752 h 1084385"/>
                <a:gd name="connsiteX168" fmla="*/ 236076 w 1005839"/>
                <a:gd name="connsiteY168" fmla="*/ 896406 h 1084385"/>
                <a:gd name="connsiteX169" fmla="*/ 265418 w 1005839"/>
                <a:gd name="connsiteY169" fmla="*/ 814212 h 1084385"/>
                <a:gd name="connsiteX170" fmla="*/ 272299 w 1005839"/>
                <a:gd name="connsiteY170" fmla="*/ 726760 h 1084385"/>
                <a:gd name="connsiteX171" fmla="*/ 265322 w 1005839"/>
                <a:gd name="connsiteY171" fmla="*/ 712711 h 1084385"/>
                <a:gd name="connsiteX172" fmla="*/ 249935 w 1005839"/>
                <a:gd name="connsiteY172" fmla="*/ 714813 h 1084385"/>
                <a:gd name="connsiteX173" fmla="*/ 222887 w 1005839"/>
                <a:gd name="connsiteY173" fmla="*/ 732017 h 1084385"/>
                <a:gd name="connsiteX174" fmla="*/ 219255 w 1005839"/>
                <a:gd name="connsiteY174" fmla="*/ 682509 h 1084385"/>
                <a:gd name="connsiteX175" fmla="*/ 250604 w 1005839"/>
                <a:gd name="connsiteY175" fmla="*/ 626119 h 1084385"/>
                <a:gd name="connsiteX176" fmla="*/ 281379 w 1005839"/>
                <a:gd name="connsiteY176" fmla="*/ 618665 h 1084385"/>
                <a:gd name="connsiteX177" fmla="*/ 332703 w 1005839"/>
                <a:gd name="connsiteY177" fmla="*/ 605189 h 1084385"/>
                <a:gd name="connsiteX178" fmla="*/ 400179 w 1005839"/>
                <a:gd name="connsiteY178" fmla="*/ 513054 h 1084385"/>
                <a:gd name="connsiteX179" fmla="*/ 395715 w 1005839"/>
                <a:gd name="connsiteY179" fmla="*/ 497743 h 1084385"/>
                <a:gd name="connsiteX180" fmla="*/ 394062 w 1005839"/>
                <a:gd name="connsiteY180" fmla="*/ 496997 h 1084385"/>
                <a:gd name="connsiteX181" fmla="*/ 378865 w 1005839"/>
                <a:gd name="connsiteY181" fmla="*/ 505217 h 1084385"/>
                <a:gd name="connsiteX182" fmla="*/ 365867 w 1005839"/>
                <a:gd name="connsiteY182" fmla="*/ 534558 h 1084385"/>
                <a:gd name="connsiteX183" fmla="*/ 279850 w 1005839"/>
                <a:gd name="connsiteY183" fmla="*/ 595344 h 1084385"/>
                <a:gd name="connsiteX184" fmla="*/ 197369 w 1005839"/>
                <a:gd name="connsiteY184" fmla="*/ 665879 h 1084385"/>
                <a:gd name="connsiteX185" fmla="*/ 197369 w 1005839"/>
                <a:gd name="connsiteY185" fmla="*/ 704109 h 1084385"/>
                <a:gd name="connsiteX186" fmla="*/ 186091 w 1005839"/>
                <a:gd name="connsiteY186" fmla="*/ 782003 h 1084385"/>
                <a:gd name="connsiteX187" fmla="*/ 163153 w 1005839"/>
                <a:gd name="connsiteY187" fmla="*/ 692449 h 1084385"/>
                <a:gd name="connsiteX188" fmla="*/ 156558 w 1005839"/>
                <a:gd name="connsiteY188" fmla="*/ 646668 h 1084385"/>
                <a:gd name="connsiteX189" fmla="*/ 237510 w 1005839"/>
                <a:gd name="connsiteY189" fmla="*/ 558643 h 1084385"/>
                <a:gd name="connsiteX190" fmla="*/ 296480 w 1005839"/>
                <a:gd name="connsiteY190" fmla="*/ 536470 h 1084385"/>
                <a:gd name="connsiteX191" fmla="*/ 350002 w 1005839"/>
                <a:gd name="connsiteY191" fmla="*/ 471574 h 1084385"/>
                <a:gd name="connsiteX192" fmla="*/ 343598 w 1005839"/>
                <a:gd name="connsiteY192" fmla="*/ 453702 h 1084385"/>
                <a:gd name="connsiteX193" fmla="*/ 327733 w 1005839"/>
                <a:gd name="connsiteY193" fmla="*/ 465362 h 1084385"/>
                <a:gd name="connsiteX194" fmla="*/ 302692 w 1005839"/>
                <a:gd name="connsiteY194" fmla="*/ 504452 h 1084385"/>
                <a:gd name="connsiteX195" fmla="*/ 251846 w 1005839"/>
                <a:gd name="connsiteY195" fmla="*/ 529971 h 1084385"/>
                <a:gd name="connsiteX196" fmla="*/ 271630 w 1005839"/>
                <a:gd name="connsiteY196" fmla="*/ 440990 h 1084385"/>
                <a:gd name="connsiteX197" fmla="*/ 309860 w 1005839"/>
                <a:gd name="connsiteY197" fmla="*/ 364530 h 1084385"/>
                <a:gd name="connsiteX198" fmla="*/ 392341 w 1005839"/>
                <a:gd name="connsiteY198" fmla="*/ 327351 h 1084385"/>
                <a:gd name="connsiteX199" fmla="*/ 435350 w 1005839"/>
                <a:gd name="connsiteY199" fmla="*/ 352201 h 1084385"/>
                <a:gd name="connsiteX200" fmla="*/ 425793 w 1005839"/>
                <a:gd name="connsiteY200" fmla="*/ 392629 h 1084385"/>
                <a:gd name="connsiteX201" fmla="*/ 385451 w 1005839"/>
                <a:gd name="connsiteY201" fmla="*/ 396720 h 1084385"/>
                <a:gd name="connsiteX202" fmla="*/ 378674 w 1005839"/>
                <a:gd name="connsiteY202" fmla="*/ 388711 h 1084385"/>
                <a:gd name="connsiteX203" fmla="*/ 366345 w 1005839"/>
                <a:gd name="connsiteY203" fmla="*/ 382020 h 1084385"/>
                <a:gd name="connsiteX204" fmla="*/ 357839 w 1005839"/>
                <a:gd name="connsiteY204" fmla="*/ 393203 h 1084385"/>
                <a:gd name="connsiteX205" fmla="*/ 366919 w 1005839"/>
                <a:gd name="connsiteY205" fmla="*/ 412318 h 1084385"/>
                <a:gd name="connsiteX206" fmla="*/ 408494 w 1005839"/>
                <a:gd name="connsiteY206" fmla="*/ 425985 h 1084385"/>
                <a:gd name="connsiteX207" fmla="*/ 455516 w 1005839"/>
                <a:gd name="connsiteY207" fmla="*/ 387755 h 1084385"/>
                <a:gd name="connsiteX208" fmla="*/ 448253 w 1005839"/>
                <a:gd name="connsiteY208" fmla="*/ 328689 h 1084385"/>
                <a:gd name="connsiteX209" fmla="*/ 403811 w 1005839"/>
                <a:gd name="connsiteY209" fmla="*/ 305465 h 1084385"/>
                <a:gd name="connsiteX210" fmla="*/ 288451 w 1005839"/>
                <a:gd name="connsiteY210" fmla="*/ 354495 h 1084385"/>
                <a:gd name="connsiteX211" fmla="*/ 265418 w 1005839"/>
                <a:gd name="connsiteY211" fmla="*/ 386417 h 1084385"/>
                <a:gd name="connsiteX212" fmla="*/ 264367 w 1005839"/>
                <a:gd name="connsiteY212" fmla="*/ 385174 h 1084385"/>
                <a:gd name="connsiteX213" fmla="*/ 268763 w 1005839"/>
                <a:gd name="connsiteY213" fmla="*/ 224512 h 1084385"/>
                <a:gd name="connsiteX214" fmla="*/ 278321 w 1005839"/>
                <a:gd name="connsiteY214" fmla="*/ 218109 h 1084385"/>
                <a:gd name="connsiteX215" fmla="*/ 324292 w 1005839"/>
                <a:gd name="connsiteY215" fmla="*/ 219065 h 1084385"/>
                <a:gd name="connsiteX216" fmla="*/ 479124 w 1005839"/>
                <a:gd name="connsiteY216" fmla="*/ 274689 h 1084385"/>
                <a:gd name="connsiteX217" fmla="*/ 502444 w 1005839"/>
                <a:gd name="connsiteY217" fmla="*/ 275645 h 1084385"/>
                <a:gd name="connsiteX218" fmla="*/ 491070 w 1005839"/>
                <a:gd name="connsiteY218" fmla="*/ 254714 h 1084385"/>
                <a:gd name="connsiteX219" fmla="*/ 355641 w 1005839"/>
                <a:gd name="connsiteY219" fmla="*/ 200714 h 1084385"/>
                <a:gd name="connsiteX220" fmla="*/ 285106 w 1005839"/>
                <a:gd name="connsiteY220" fmla="*/ 192590 h 1084385"/>
                <a:gd name="connsiteX221" fmla="*/ 296958 w 1005839"/>
                <a:gd name="connsiteY221" fmla="*/ 1045504 h 1084385"/>
                <a:gd name="connsiteX222" fmla="*/ 292657 w 1005839"/>
                <a:gd name="connsiteY222" fmla="*/ 1046268 h 1084385"/>
                <a:gd name="connsiteX223" fmla="*/ 283673 w 1005839"/>
                <a:gd name="connsiteY223" fmla="*/ 1018456 h 1084385"/>
                <a:gd name="connsiteX224" fmla="*/ 286349 w 1005839"/>
                <a:gd name="connsiteY224" fmla="*/ 939797 h 1084385"/>
                <a:gd name="connsiteX225" fmla="*/ 303074 w 1005839"/>
                <a:gd name="connsiteY225" fmla="*/ 893921 h 1084385"/>
                <a:gd name="connsiteX226" fmla="*/ 334041 w 1005839"/>
                <a:gd name="connsiteY226" fmla="*/ 821475 h 1084385"/>
                <a:gd name="connsiteX227" fmla="*/ 339297 w 1005839"/>
                <a:gd name="connsiteY227" fmla="*/ 799875 h 1084385"/>
                <a:gd name="connsiteX228" fmla="*/ 368830 w 1005839"/>
                <a:gd name="connsiteY228" fmla="*/ 857221 h 1084385"/>
                <a:gd name="connsiteX229" fmla="*/ 367110 w 1005839"/>
                <a:gd name="connsiteY229" fmla="*/ 866778 h 1084385"/>
                <a:gd name="connsiteX230" fmla="*/ 346274 w 1005839"/>
                <a:gd name="connsiteY230" fmla="*/ 896502 h 1084385"/>
                <a:gd name="connsiteX231" fmla="*/ 299347 w 1005839"/>
                <a:gd name="connsiteY231" fmla="*/ 1003833 h 1084385"/>
                <a:gd name="connsiteX232" fmla="*/ 296671 w 1005839"/>
                <a:gd name="connsiteY232" fmla="*/ 1045504 h 1084385"/>
                <a:gd name="connsiteX233" fmla="*/ 85641 w 1005839"/>
                <a:gd name="connsiteY233" fmla="*/ 949928 h 1084385"/>
                <a:gd name="connsiteX234" fmla="*/ 82487 w 1005839"/>
                <a:gd name="connsiteY234" fmla="*/ 949928 h 1084385"/>
                <a:gd name="connsiteX235" fmla="*/ 72930 w 1005839"/>
                <a:gd name="connsiteY235" fmla="*/ 897553 h 1084385"/>
                <a:gd name="connsiteX236" fmla="*/ 84208 w 1005839"/>
                <a:gd name="connsiteY236" fmla="*/ 825107 h 1084385"/>
                <a:gd name="connsiteX237" fmla="*/ 137825 w 1005839"/>
                <a:gd name="connsiteY237" fmla="*/ 740428 h 1084385"/>
                <a:gd name="connsiteX238" fmla="*/ 150919 w 1005839"/>
                <a:gd name="connsiteY238" fmla="*/ 723128 h 1084385"/>
                <a:gd name="connsiteX239" fmla="*/ 154073 w 1005839"/>
                <a:gd name="connsiteY239" fmla="*/ 723128 h 1084385"/>
                <a:gd name="connsiteX240" fmla="*/ 161910 w 1005839"/>
                <a:gd name="connsiteY240" fmla="*/ 756867 h 1084385"/>
                <a:gd name="connsiteX241" fmla="*/ 121864 w 1005839"/>
                <a:gd name="connsiteY241" fmla="*/ 796243 h 1084385"/>
                <a:gd name="connsiteX242" fmla="*/ 92236 w 1005839"/>
                <a:gd name="connsiteY242" fmla="*/ 880732 h 1084385"/>
                <a:gd name="connsiteX243" fmla="*/ 85355 w 1005839"/>
                <a:gd name="connsiteY243" fmla="*/ 949833 h 1084385"/>
                <a:gd name="connsiteX244" fmla="*/ 25334 w 1005839"/>
                <a:gd name="connsiteY244" fmla="*/ 756484 h 1084385"/>
                <a:gd name="connsiteX245" fmla="*/ 23040 w 1005839"/>
                <a:gd name="connsiteY245" fmla="*/ 753712 h 1084385"/>
                <a:gd name="connsiteX246" fmla="*/ 23040 w 1005839"/>
                <a:gd name="connsiteY246" fmla="*/ 751610 h 1084385"/>
                <a:gd name="connsiteX247" fmla="*/ 55057 w 1005839"/>
                <a:gd name="connsiteY247" fmla="*/ 697896 h 1084385"/>
                <a:gd name="connsiteX248" fmla="*/ 133716 w 1005839"/>
                <a:gd name="connsiteY248" fmla="*/ 664732 h 1084385"/>
                <a:gd name="connsiteX249" fmla="*/ 137061 w 1005839"/>
                <a:gd name="connsiteY249" fmla="*/ 680024 h 1084385"/>
                <a:gd name="connsiteX250" fmla="*/ 116608 w 1005839"/>
                <a:gd name="connsiteY250" fmla="*/ 709366 h 1084385"/>
                <a:gd name="connsiteX251" fmla="*/ 112307 w 1005839"/>
                <a:gd name="connsiteY251" fmla="*/ 709843 h 1084385"/>
                <a:gd name="connsiteX252" fmla="*/ 25334 w 1005839"/>
                <a:gd name="connsiteY252" fmla="*/ 756484 h 108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1005839" h="1084385">
                  <a:moveTo>
                    <a:pt x="113358" y="734597"/>
                  </a:moveTo>
                  <a:cubicBezTo>
                    <a:pt x="108197" y="741670"/>
                    <a:pt x="103801" y="748073"/>
                    <a:pt x="99118" y="753712"/>
                  </a:cubicBezTo>
                  <a:cubicBezTo>
                    <a:pt x="78837" y="780961"/>
                    <a:pt x="62933" y="811201"/>
                    <a:pt x="51999" y="843362"/>
                  </a:cubicBezTo>
                  <a:cubicBezTo>
                    <a:pt x="42441" y="867256"/>
                    <a:pt x="48941" y="891150"/>
                    <a:pt x="52573" y="915234"/>
                  </a:cubicBezTo>
                  <a:cubicBezTo>
                    <a:pt x="56587" y="941613"/>
                    <a:pt x="64615" y="967610"/>
                    <a:pt x="60218" y="994753"/>
                  </a:cubicBezTo>
                  <a:cubicBezTo>
                    <a:pt x="58976" y="1000669"/>
                    <a:pt x="58240" y="1006681"/>
                    <a:pt x="58020" y="1012721"/>
                  </a:cubicBezTo>
                  <a:cubicBezTo>
                    <a:pt x="58020" y="1025051"/>
                    <a:pt x="69776" y="1031263"/>
                    <a:pt x="78760" y="1023044"/>
                  </a:cubicBezTo>
                  <a:cubicBezTo>
                    <a:pt x="86397" y="1015665"/>
                    <a:pt x="92360" y="1006738"/>
                    <a:pt x="96250" y="996856"/>
                  </a:cubicBezTo>
                  <a:cubicBezTo>
                    <a:pt x="108771" y="964934"/>
                    <a:pt x="111351" y="930909"/>
                    <a:pt x="113740" y="897075"/>
                  </a:cubicBezTo>
                  <a:cubicBezTo>
                    <a:pt x="116130" y="863242"/>
                    <a:pt x="121195" y="830173"/>
                    <a:pt x="145089" y="803603"/>
                  </a:cubicBezTo>
                  <a:cubicBezTo>
                    <a:pt x="149963" y="798250"/>
                    <a:pt x="155602" y="793567"/>
                    <a:pt x="160859" y="788597"/>
                  </a:cubicBezTo>
                  <a:lnTo>
                    <a:pt x="163917" y="790031"/>
                  </a:lnTo>
                  <a:cubicBezTo>
                    <a:pt x="163057" y="799589"/>
                    <a:pt x="162101" y="809146"/>
                    <a:pt x="161623" y="818130"/>
                  </a:cubicBezTo>
                  <a:cubicBezTo>
                    <a:pt x="161146" y="827114"/>
                    <a:pt x="157323" y="836194"/>
                    <a:pt x="168027" y="840686"/>
                  </a:cubicBezTo>
                  <a:cubicBezTo>
                    <a:pt x="178731" y="845178"/>
                    <a:pt x="183797" y="836767"/>
                    <a:pt x="189149" y="830173"/>
                  </a:cubicBezTo>
                  <a:cubicBezTo>
                    <a:pt x="203361" y="811268"/>
                    <a:pt x="213157" y="789419"/>
                    <a:pt x="217822" y="766233"/>
                  </a:cubicBezTo>
                  <a:cubicBezTo>
                    <a:pt x="219829" y="758396"/>
                    <a:pt x="221358" y="752279"/>
                    <a:pt x="231298" y="751610"/>
                  </a:cubicBezTo>
                  <a:cubicBezTo>
                    <a:pt x="236707" y="750157"/>
                    <a:pt x="241859" y="747901"/>
                    <a:pt x="246590" y="744920"/>
                  </a:cubicBezTo>
                  <a:cubicBezTo>
                    <a:pt x="247832" y="786973"/>
                    <a:pt x="245729" y="827210"/>
                    <a:pt x="226614" y="864675"/>
                  </a:cubicBezTo>
                  <a:cubicBezTo>
                    <a:pt x="212374" y="892679"/>
                    <a:pt x="197177" y="920205"/>
                    <a:pt x="184179" y="948781"/>
                  </a:cubicBezTo>
                  <a:cubicBezTo>
                    <a:pt x="168486" y="983074"/>
                    <a:pt x="161901" y="1020826"/>
                    <a:pt x="165064" y="1058406"/>
                  </a:cubicBezTo>
                  <a:cubicBezTo>
                    <a:pt x="165294" y="1064103"/>
                    <a:pt x="166928" y="1069655"/>
                    <a:pt x="169843" y="1074558"/>
                  </a:cubicBezTo>
                  <a:cubicBezTo>
                    <a:pt x="172901" y="1079051"/>
                    <a:pt x="179400" y="1084594"/>
                    <a:pt x="183224" y="1084116"/>
                  </a:cubicBezTo>
                  <a:cubicBezTo>
                    <a:pt x="189264" y="1082969"/>
                    <a:pt x="194387" y="1078984"/>
                    <a:pt x="196986" y="1073412"/>
                  </a:cubicBezTo>
                  <a:cubicBezTo>
                    <a:pt x="207117" y="1037858"/>
                    <a:pt x="230533" y="1009758"/>
                    <a:pt x="248692" y="978792"/>
                  </a:cubicBezTo>
                  <a:cubicBezTo>
                    <a:pt x="251378" y="974157"/>
                    <a:pt x="254991" y="970123"/>
                    <a:pt x="259301" y="966941"/>
                  </a:cubicBezTo>
                  <a:lnTo>
                    <a:pt x="258441" y="977550"/>
                  </a:lnTo>
                  <a:cubicBezTo>
                    <a:pt x="255698" y="999628"/>
                    <a:pt x="258556" y="1022050"/>
                    <a:pt x="266756" y="1042732"/>
                  </a:cubicBezTo>
                  <a:cubicBezTo>
                    <a:pt x="272175" y="1053857"/>
                    <a:pt x="279783" y="1063768"/>
                    <a:pt x="289121" y="1071882"/>
                  </a:cubicBezTo>
                  <a:cubicBezTo>
                    <a:pt x="294759" y="1078802"/>
                    <a:pt x="304929" y="1079834"/>
                    <a:pt x="311848" y="1074195"/>
                  </a:cubicBezTo>
                  <a:cubicBezTo>
                    <a:pt x="315566" y="1071165"/>
                    <a:pt x="317745" y="1066645"/>
                    <a:pt x="317793" y="1061847"/>
                  </a:cubicBezTo>
                  <a:cubicBezTo>
                    <a:pt x="319848" y="1048113"/>
                    <a:pt x="320909" y="1034254"/>
                    <a:pt x="320947" y="1020367"/>
                  </a:cubicBezTo>
                  <a:cubicBezTo>
                    <a:pt x="323030" y="982290"/>
                    <a:pt x="337004" y="945819"/>
                    <a:pt x="360897" y="916095"/>
                  </a:cubicBezTo>
                  <a:lnTo>
                    <a:pt x="377527" y="893921"/>
                  </a:lnTo>
                  <a:lnTo>
                    <a:pt x="380872" y="893921"/>
                  </a:lnTo>
                  <a:cubicBezTo>
                    <a:pt x="380872" y="911794"/>
                    <a:pt x="381542" y="929571"/>
                    <a:pt x="380872" y="947348"/>
                  </a:cubicBezTo>
                  <a:cubicBezTo>
                    <a:pt x="380872" y="956905"/>
                    <a:pt x="378770" y="966463"/>
                    <a:pt x="378483" y="976020"/>
                  </a:cubicBezTo>
                  <a:cubicBezTo>
                    <a:pt x="376973" y="985588"/>
                    <a:pt x="381847" y="995030"/>
                    <a:pt x="390526" y="999341"/>
                  </a:cubicBezTo>
                  <a:cubicBezTo>
                    <a:pt x="399481" y="1003307"/>
                    <a:pt x="409985" y="1000086"/>
                    <a:pt x="415184" y="991790"/>
                  </a:cubicBezTo>
                  <a:cubicBezTo>
                    <a:pt x="423250" y="982405"/>
                    <a:pt x="429711" y="971748"/>
                    <a:pt x="434299" y="960251"/>
                  </a:cubicBezTo>
                  <a:cubicBezTo>
                    <a:pt x="447488" y="921351"/>
                    <a:pt x="456568" y="881496"/>
                    <a:pt x="443856" y="840686"/>
                  </a:cubicBezTo>
                  <a:cubicBezTo>
                    <a:pt x="439049" y="825031"/>
                    <a:pt x="432168" y="810083"/>
                    <a:pt x="423403" y="796243"/>
                  </a:cubicBezTo>
                  <a:cubicBezTo>
                    <a:pt x="407767" y="772895"/>
                    <a:pt x="404518" y="743390"/>
                    <a:pt x="414706" y="717203"/>
                  </a:cubicBezTo>
                  <a:cubicBezTo>
                    <a:pt x="430734" y="670094"/>
                    <a:pt x="455431" y="626387"/>
                    <a:pt x="487534" y="588367"/>
                  </a:cubicBezTo>
                  <a:cubicBezTo>
                    <a:pt x="488203" y="587603"/>
                    <a:pt x="489159" y="587125"/>
                    <a:pt x="487534" y="588367"/>
                  </a:cubicBezTo>
                  <a:cubicBezTo>
                    <a:pt x="516206" y="602513"/>
                    <a:pt x="542299" y="617709"/>
                    <a:pt x="570207" y="628891"/>
                  </a:cubicBezTo>
                  <a:cubicBezTo>
                    <a:pt x="625420" y="650778"/>
                    <a:pt x="686282" y="653970"/>
                    <a:pt x="743484" y="637971"/>
                  </a:cubicBezTo>
                  <a:cubicBezTo>
                    <a:pt x="807089" y="623128"/>
                    <a:pt x="865753" y="592009"/>
                    <a:pt x="913703" y="547652"/>
                  </a:cubicBezTo>
                  <a:cubicBezTo>
                    <a:pt x="977260" y="486962"/>
                    <a:pt x="1010425" y="412796"/>
                    <a:pt x="1005073" y="324197"/>
                  </a:cubicBezTo>
                  <a:cubicBezTo>
                    <a:pt x="999720" y="235599"/>
                    <a:pt x="957285" y="163727"/>
                    <a:pt x="891338" y="106095"/>
                  </a:cubicBezTo>
                  <a:cubicBezTo>
                    <a:pt x="819294" y="43589"/>
                    <a:pt x="728517" y="6811"/>
                    <a:pt x="633286" y="1535"/>
                  </a:cubicBezTo>
                  <a:cubicBezTo>
                    <a:pt x="544334" y="-6741"/>
                    <a:pt x="455096" y="14056"/>
                    <a:pt x="378961" y="60792"/>
                  </a:cubicBezTo>
                  <a:cubicBezTo>
                    <a:pt x="306420" y="105712"/>
                    <a:pt x="256338" y="168314"/>
                    <a:pt x="237797" y="253089"/>
                  </a:cubicBezTo>
                  <a:cubicBezTo>
                    <a:pt x="226232" y="304031"/>
                    <a:pt x="230093" y="357267"/>
                    <a:pt x="248883" y="406010"/>
                  </a:cubicBezTo>
                  <a:cubicBezTo>
                    <a:pt x="253414" y="417173"/>
                    <a:pt x="254322" y="429474"/>
                    <a:pt x="251464" y="441182"/>
                  </a:cubicBezTo>
                  <a:cubicBezTo>
                    <a:pt x="244009" y="472052"/>
                    <a:pt x="238466" y="503401"/>
                    <a:pt x="223460" y="531882"/>
                  </a:cubicBezTo>
                  <a:cubicBezTo>
                    <a:pt x="221415" y="535839"/>
                    <a:pt x="218299" y="539156"/>
                    <a:pt x="214476" y="541440"/>
                  </a:cubicBezTo>
                  <a:cubicBezTo>
                    <a:pt x="181646" y="557296"/>
                    <a:pt x="155918" y="584840"/>
                    <a:pt x="142317" y="618665"/>
                  </a:cubicBezTo>
                  <a:cubicBezTo>
                    <a:pt x="137615" y="630812"/>
                    <a:pt x="128258" y="640580"/>
                    <a:pt x="116321" y="645808"/>
                  </a:cubicBezTo>
                  <a:cubicBezTo>
                    <a:pt x="97971" y="653454"/>
                    <a:pt x="79458" y="660938"/>
                    <a:pt x="60792" y="668268"/>
                  </a:cubicBezTo>
                  <a:cubicBezTo>
                    <a:pt x="29271" y="679068"/>
                    <a:pt x="6295" y="706384"/>
                    <a:pt x="1058" y="739281"/>
                  </a:cubicBezTo>
                  <a:cubicBezTo>
                    <a:pt x="-2173" y="753445"/>
                    <a:pt x="857" y="768316"/>
                    <a:pt x="9373" y="780091"/>
                  </a:cubicBezTo>
                  <a:cubicBezTo>
                    <a:pt x="13196" y="785377"/>
                    <a:pt x="19045" y="788846"/>
                    <a:pt x="25525" y="789649"/>
                  </a:cubicBezTo>
                  <a:cubicBezTo>
                    <a:pt x="31842" y="788148"/>
                    <a:pt x="37185" y="783962"/>
                    <a:pt x="40148" y="778180"/>
                  </a:cubicBezTo>
                  <a:cubicBezTo>
                    <a:pt x="53566" y="750253"/>
                    <a:pt x="82411" y="733078"/>
                    <a:pt x="113358" y="734597"/>
                  </a:cubicBezTo>
                  <a:close/>
                  <a:moveTo>
                    <a:pt x="285393" y="192208"/>
                  </a:moveTo>
                  <a:cubicBezTo>
                    <a:pt x="285278" y="191443"/>
                    <a:pt x="285278" y="190669"/>
                    <a:pt x="285393" y="189914"/>
                  </a:cubicBezTo>
                  <a:cubicBezTo>
                    <a:pt x="286540" y="187621"/>
                    <a:pt x="287783" y="185518"/>
                    <a:pt x="289025" y="183320"/>
                  </a:cubicBezTo>
                  <a:cubicBezTo>
                    <a:pt x="319236" y="132168"/>
                    <a:pt x="364118" y="91271"/>
                    <a:pt x="417860" y="65953"/>
                  </a:cubicBezTo>
                  <a:cubicBezTo>
                    <a:pt x="456090" y="47507"/>
                    <a:pt x="445003" y="43875"/>
                    <a:pt x="476256" y="77805"/>
                  </a:cubicBezTo>
                  <a:cubicBezTo>
                    <a:pt x="508972" y="115222"/>
                    <a:pt x="534328" y="158480"/>
                    <a:pt x="550996" y="205302"/>
                  </a:cubicBezTo>
                  <a:cubicBezTo>
                    <a:pt x="553863" y="212948"/>
                    <a:pt x="558068" y="219734"/>
                    <a:pt x="567339" y="216388"/>
                  </a:cubicBezTo>
                  <a:cubicBezTo>
                    <a:pt x="576610" y="213044"/>
                    <a:pt x="575559" y="205111"/>
                    <a:pt x="572691" y="197273"/>
                  </a:cubicBezTo>
                  <a:cubicBezTo>
                    <a:pt x="555593" y="150604"/>
                    <a:pt x="530715" y="107175"/>
                    <a:pt x="499099" y="68820"/>
                  </a:cubicBezTo>
                  <a:cubicBezTo>
                    <a:pt x="491548" y="59932"/>
                    <a:pt x="483616" y="51521"/>
                    <a:pt x="475014" y="41868"/>
                  </a:cubicBezTo>
                  <a:cubicBezTo>
                    <a:pt x="566976" y="14639"/>
                    <a:pt x="665313" y="18232"/>
                    <a:pt x="755048" y="52095"/>
                  </a:cubicBezTo>
                  <a:lnTo>
                    <a:pt x="749218" y="55918"/>
                  </a:lnTo>
                  <a:cubicBezTo>
                    <a:pt x="699328" y="88127"/>
                    <a:pt x="669126" y="136392"/>
                    <a:pt x="641983" y="187142"/>
                  </a:cubicBezTo>
                  <a:cubicBezTo>
                    <a:pt x="638160" y="194311"/>
                    <a:pt x="635867" y="201957"/>
                    <a:pt x="644659" y="206736"/>
                  </a:cubicBezTo>
                  <a:cubicBezTo>
                    <a:pt x="653452" y="211514"/>
                    <a:pt x="658422" y="205111"/>
                    <a:pt x="662436" y="198038"/>
                  </a:cubicBezTo>
                  <a:cubicBezTo>
                    <a:pt x="671038" y="182842"/>
                    <a:pt x="679640" y="167645"/>
                    <a:pt x="688719" y="152640"/>
                  </a:cubicBezTo>
                  <a:cubicBezTo>
                    <a:pt x="709297" y="118558"/>
                    <a:pt x="737625" y="89809"/>
                    <a:pt x="771392" y="68725"/>
                  </a:cubicBezTo>
                  <a:cubicBezTo>
                    <a:pt x="776878" y="64414"/>
                    <a:pt x="784438" y="63850"/>
                    <a:pt x="790507" y="67291"/>
                  </a:cubicBezTo>
                  <a:cubicBezTo>
                    <a:pt x="833038" y="87945"/>
                    <a:pt x="871401" y="116264"/>
                    <a:pt x="903667" y="150824"/>
                  </a:cubicBezTo>
                  <a:cubicBezTo>
                    <a:pt x="906344" y="153787"/>
                    <a:pt x="908829" y="156941"/>
                    <a:pt x="911791" y="160382"/>
                  </a:cubicBezTo>
                  <a:cubicBezTo>
                    <a:pt x="910262" y="161022"/>
                    <a:pt x="908704" y="161567"/>
                    <a:pt x="907108" y="162006"/>
                  </a:cubicBezTo>
                  <a:cubicBezTo>
                    <a:pt x="905006" y="162006"/>
                    <a:pt x="902903" y="162675"/>
                    <a:pt x="900705" y="162771"/>
                  </a:cubicBezTo>
                  <a:cubicBezTo>
                    <a:pt x="836459" y="166947"/>
                    <a:pt x="775004" y="190622"/>
                    <a:pt x="724560" y="230629"/>
                  </a:cubicBezTo>
                  <a:cubicBezTo>
                    <a:pt x="722362" y="232350"/>
                    <a:pt x="719017" y="234070"/>
                    <a:pt x="718348" y="236268"/>
                  </a:cubicBezTo>
                  <a:cubicBezTo>
                    <a:pt x="717105" y="241047"/>
                    <a:pt x="715385" y="247546"/>
                    <a:pt x="717583" y="250605"/>
                  </a:cubicBezTo>
                  <a:cubicBezTo>
                    <a:pt x="719781" y="253663"/>
                    <a:pt x="727140" y="254045"/>
                    <a:pt x="731441" y="253472"/>
                  </a:cubicBezTo>
                  <a:cubicBezTo>
                    <a:pt x="735742" y="252898"/>
                    <a:pt x="737845" y="249266"/>
                    <a:pt x="740999" y="247259"/>
                  </a:cubicBezTo>
                  <a:cubicBezTo>
                    <a:pt x="759254" y="236077"/>
                    <a:pt x="776935" y="223939"/>
                    <a:pt x="795859" y="213999"/>
                  </a:cubicBezTo>
                  <a:cubicBezTo>
                    <a:pt x="834997" y="194473"/>
                    <a:pt x="878187" y="184457"/>
                    <a:pt x="921922" y="184753"/>
                  </a:cubicBezTo>
                  <a:cubicBezTo>
                    <a:pt x="928077" y="184075"/>
                    <a:pt x="933984" y="187429"/>
                    <a:pt x="936545" y="193068"/>
                  </a:cubicBezTo>
                  <a:cubicBezTo>
                    <a:pt x="946103" y="211228"/>
                    <a:pt x="956138" y="228813"/>
                    <a:pt x="964071" y="247450"/>
                  </a:cubicBezTo>
                  <a:cubicBezTo>
                    <a:pt x="973628" y="270236"/>
                    <a:pt x="979277" y="294474"/>
                    <a:pt x="980796" y="319132"/>
                  </a:cubicBezTo>
                  <a:cubicBezTo>
                    <a:pt x="975540" y="317794"/>
                    <a:pt x="971239" y="317029"/>
                    <a:pt x="967511" y="315596"/>
                  </a:cubicBezTo>
                  <a:cubicBezTo>
                    <a:pt x="918577" y="296481"/>
                    <a:pt x="867444" y="298296"/>
                    <a:pt x="816312" y="299826"/>
                  </a:cubicBezTo>
                  <a:cubicBezTo>
                    <a:pt x="814974" y="299826"/>
                    <a:pt x="812967" y="299826"/>
                    <a:pt x="812202" y="300399"/>
                  </a:cubicBezTo>
                  <a:cubicBezTo>
                    <a:pt x="809048" y="303744"/>
                    <a:pt x="803696" y="307758"/>
                    <a:pt x="804078" y="310912"/>
                  </a:cubicBezTo>
                  <a:cubicBezTo>
                    <a:pt x="804461" y="314066"/>
                    <a:pt x="809335" y="319036"/>
                    <a:pt x="813636" y="321617"/>
                  </a:cubicBezTo>
                  <a:cubicBezTo>
                    <a:pt x="817937" y="324197"/>
                    <a:pt x="820517" y="321617"/>
                    <a:pt x="824149" y="321617"/>
                  </a:cubicBezTo>
                  <a:cubicBezTo>
                    <a:pt x="868018" y="321617"/>
                    <a:pt x="912078" y="319419"/>
                    <a:pt x="954322" y="335284"/>
                  </a:cubicBezTo>
                  <a:cubicBezTo>
                    <a:pt x="963880" y="338725"/>
                    <a:pt x="976782" y="339298"/>
                    <a:pt x="980988" y="345797"/>
                  </a:cubicBezTo>
                  <a:cubicBezTo>
                    <a:pt x="985193" y="352296"/>
                    <a:pt x="981561" y="364912"/>
                    <a:pt x="980127" y="374948"/>
                  </a:cubicBezTo>
                  <a:cubicBezTo>
                    <a:pt x="969423" y="447203"/>
                    <a:pt x="932818" y="504070"/>
                    <a:pt x="876333" y="548895"/>
                  </a:cubicBezTo>
                  <a:cubicBezTo>
                    <a:pt x="872912" y="550940"/>
                    <a:pt x="868716" y="551227"/>
                    <a:pt x="865055" y="549659"/>
                  </a:cubicBezTo>
                  <a:cubicBezTo>
                    <a:pt x="823958" y="525670"/>
                    <a:pt x="783434" y="500820"/>
                    <a:pt x="754762" y="461252"/>
                  </a:cubicBezTo>
                  <a:cubicBezTo>
                    <a:pt x="750556" y="455518"/>
                    <a:pt x="745204" y="452173"/>
                    <a:pt x="738227" y="456569"/>
                  </a:cubicBezTo>
                  <a:cubicBezTo>
                    <a:pt x="732789" y="460029"/>
                    <a:pt x="731193" y="467235"/>
                    <a:pt x="734643" y="472664"/>
                  </a:cubicBezTo>
                  <a:cubicBezTo>
                    <a:pt x="735073" y="473343"/>
                    <a:pt x="735570" y="473964"/>
                    <a:pt x="736125" y="474537"/>
                  </a:cubicBezTo>
                  <a:cubicBezTo>
                    <a:pt x="741735" y="482900"/>
                    <a:pt x="748138" y="490708"/>
                    <a:pt x="755240" y="497858"/>
                  </a:cubicBezTo>
                  <a:cubicBezTo>
                    <a:pt x="780022" y="522640"/>
                    <a:pt x="808179" y="543810"/>
                    <a:pt x="838868" y="560746"/>
                  </a:cubicBezTo>
                  <a:cubicBezTo>
                    <a:pt x="842404" y="562658"/>
                    <a:pt x="845653" y="565238"/>
                    <a:pt x="850241" y="568297"/>
                  </a:cubicBezTo>
                  <a:cubicBezTo>
                    <a:pt x="803151" y="596740"/>
                    <a:pt x="750881" y="615549"/>
                    <a:pt x="696461" y="623635"/>
                  </a:cubicBezTo>
                  <a:cubicBezTo>
                    <a:pt x="689484" y="624781"/>
                    <a:pt x="686903" y="621054"/>
                    <a:pt x="685088" y="615415"/>
                  </a:cubicBezTo>
                  <a:cubicBezTo>
                    <a:pt x="672710" y="581008"/>
                    <a:pt x="667129" y="544527"/>
                    <a:pt x="668649" y="507989"/>
                  </a:cubicBezTo>
                  <a:cubicBezTo>
                    <a:pt x="669366" y="500906"/>
                    <a:pt x="669366" y="493757"/>
                    <a:pt x="668649" y="486675"/>
                  </a:cubicBezTo>
                  <a:cubicBezTo>
                    <a:pt x="667884" y="482757"/>
                    <a:pt x="663010" y="477118"/>
                    <a:pt x="659856" y="477118"/>
                  </a:cubicBezTo>
                  <a:cubicBezTo>
                    <a:pt x="655058" y="478045"/>
                    <a:pt x="650757" y="480654"/>
                    <a:pt x="647718" y="484477"/>
                  </a:cubicBezTo>
                  <a:cubicBezTo>
                    <a:pt x="645902" y="486388"/>
                    <a:pt x="645997" y="490594"/>
                    <a:pt x="645806" y="494035"/>
                  </a:cubicBezTo>
                  <a:cubicBezTo>
                    <a:pt x="642490" y="534731"/>
                    <a:pt x="647030" y="575675"/>
                    <a:pt x="659187" y="614651"/>
                  </a:cubicBezTo>
                  <a:lnTo>
                    <a:pt x="662914" y="626119"/>
                  </a:lnTo>
                  <a:cubicBezTo>
                    <a:pt x="658518" y="626119"/>
                    <a:pt x="655651" y="626119"/>
                    <a:pt x="652879" y="626119"/>
                  </a:cubicBezTo>
                  <a:cubicBezTo>
                    <a:pt x="610864" y="621885"/>
                    <a:pt x="570149" y="609136"/>
                    <a:pt x="533219" y="588654"/>
                  </a:cubicBezTo>
                  <a:cubicBezTo>
                    <a:pt x="525392" y="585529"/>
                    <a:pt x="520813" y="577367"/>
                    <a:pt x="522228" y="569061"/>
                  </a:cubicBezTo>
                  <a:cubicBezTo>
                    <a:pt x="524340" y="542921"/>
                    <a:pt x="533850" y="517928"/>
                    <a:pt x="549658" y="496997"/>
                  </a:cubicBezTo>
                  <a:cubicBezTo>
                    <a:pt x="560267" y="482757"/>
                    <a:pt x="573169" y="470236"/>
                    <a:pt x="585021" y="457047"/>
                  </a:cubicBezTo>
                  <a:cubicBezTo>
                    <a:pt x="590086" y="451408"/>
                    <a:pt x="592762" y="445100"/>
                    <a:pt x="587219" y="438888"/>
                  </a:cubicBezTo>
                  <a:cubicBezTo>
                    <a:pt x="581675" y="432675"/>
                    <a:pt x="575559" y="434682"/>
                    <a:pt x="570015" y="439461"/>
                  </a:cubicBezTo>
                  <a:cubicBezTo>
                    <a:pt x="538973" y="465094"/>
                    <a:pt x="516168" y="499301"/>
                    <a:pt x="504451" y="537808"/>
                  </a:cubicBezTo>
                  <a:cubicBezTo>
                    <a:pt x="503017" y="542587"/>
                    <a:pt x="501870" y="547366"/>
                    <a:pt x="500532" y="552431"/>
                  </a:cubicBezTo>
                  <a:cubicBezTo>
                    <a:pt x="493613" y="541536"/>
                    <a:pt x="488088" y="529818"/>
                    <a:pt x="484093" y="517546"/>
                  </a:cubicBezTo>
                  <a:cubicBezTo>
                    <a:pt x="455421" y="432102"/>
                    <a:pt x="501679" y="341688"/>
                    <a:pt x="591137" y="327065"/>
                  </a:cubicBezTo>
                  <a:cubicBezTo>
                    <a:pt x="618663" y="322477"/>
                    <a:pt x="660525" y="327638"/>
                    <a:pt x="676390" y="361185"/>
                  </a:cubicBezTo>
                  <a:cubicBezTo>
                    <a:pt x="686617" y="382976"/>
                    <a:pt x="674861" y="416714"/>
                    <a:pt x="653166" y="423404"/>
                  </a:cubicBezTo>
                  <a:cubicBezTo>
                    <a:pt x="640263" y="426329"/>
                    <a:pt x="627035" y="420050"/>
                    <a:pt x="621148" y="408208"/>
                  </a:cubicBezTo>
                  <a:cubicBezTo>
                    <a:pt x="618281" y="399606"/>
                    <a:pt x="624780" y="391291"/>
                    <a:pt x="638160" y="386226"/>
                  </a:cubicBezTo>
                  <a:cubicBezTo>
                    <a:pt x="639498" y="386226"/>
                    <a:pt x="641505" y="385557"/>
                    <a:pt x="641983" y="384601"/>
                  </a:cubicBezTo>
                  <a:cubicBezTo>
                    <a:pt x="644181" y="380491"/>
                    <a:pt x="648100" y="375617"/>
                    <a:pt x="647240" y="372081"/>
                  </a:cubicBezTo>
                  <a:cubicBezTo>
                    <a:pt x="645194" y="368124"/>
                    <a:pt x="641410" y="365362"/>
                    <a:pt x="637013" y="364626"/>
                  </a:cubicBezTo>
                  <a:cubicBezTo>
                    <a:pt x="611686" y="362619"/>
                    <a:pt x="589226" y="396452"/>
                    <a:pt x="600599" y="419486"/>
                  </a:cubicBezTo>
                  <a:cubicBezTo>
                    <a:pt x="610386" y="438391"/>
                    <a:pt x="630619" y="449525"/>
                    <a:pt x="651827" y="447681"/>
                  </a:cubicBezTo>
                  <a:cubicBezTo>
                    <a:pt x="690535" y="443380"/>
                    <a:pt x="716627" y="390335"/>
                    <a:pt x="698086" y="353061"/>
                  </a:cubicBezTo>
                  <a:cubicBezTo>
                    <a:pt x="687573" y="329884"/>
                    <a:pt x="666804" y="312977"/>
                    <a:pt x="641983" y="307376"/>
                  </a:cubicBezTo>
                  <a:cubicBezTo>
                    <a:pt x="623251" y="302502"/>
                    <a:pt x="603667" y="301814"/>
                    <a:pt x="584638" y="305369"/>
                  </a:cubicBezTo>
                  <a:cubicBezTo>
                    <a:pt x="524808" y="317603"/>
                    <a:pt x="483616" y="351723"/>
                    <a:pt x="462971" y="409355"/>
                  </a:cubicBezTo>
                  <a:cubicBezTo>
                    <a:pt x="445099" y="459341"/>
                    <a:pt x="451598" y="507989"/>
                    <a:pt x="474536" y="555776"/>
                  </a:cubicBezTo>
                  <a:cubicBezTo>
                    <a:pt x="477852" y="560440"/>
                    <a:pt x="477155" y="566844"/>
                    <a:pt x="472911" y="570686"/>
                  </a:cubicBezTo>
                  <a:cubicBezTo>
                    <a:pt x="438045" y="610646"/>
                    <a:pt x="411151" y="656904"/>
                    <a:pt x="393679" y="706976"/>
                  </a:cubicBezTo>
                  <a:cubicBezTo>
                    <a:pt x="379382" y="740590"/>
                    <a:pt x="382975" y="779135"/>
                    <a:pt x="403237" y="809528"/>
                  </a:cubicBezTo>
                  <a:cubicBezTo>
                    <a:pt x="410405" y="820606"/>
                    <a:pt x="416121" y="832553"/>
                    <a:pt x="420249" y="845082"/>
                  </a:cubicBezTo>
                  <a:cubicBezTo>
                    <a:pt x="433056" y="882261"/>
                    <a:pt x="423690" y="918293"/>
                    <a:pt x="412221" y="953943"/>
                  </a:cubicBezTo>
                  <a:cubicBezTo>
                    <a:pt x="409774" y="960327"/>
                    <a:pt x="406869" y="966520"/>
                    <a:pt x="403524" y="972484"/>
                  </a:cubicBezTo>
                  <a:cubicBezTo>
                    <a:pt x="402109" y="969990"/>
                    <a:pt x="401603" y="967084"/>
                    <a:pt x="402090" y="964265"/>
                  </a:cubicBezTo>
                  <a:cubicBezTo>
                    <a:pt x="407060" y="917624"/>
                    <a:pt x="404766" y="872226"/>
                    <a:pt x="380777" y="830459"/>
                  </a:cubicBezTo>
                  <a:cubicBezTo>
                    <a:pt x="372844" y="816505"/>
                    <a:pt x="365198" y="801787"/>
                    <a:pt x="358603" y="787642"/>
                  </a:cubicBezTo>
                  <a:cubicBezTo>
                    <a:pt x="349314" y="766156"/>
                    <a:pt x="348492" y="741947"/>
                    <a:pt x="356310" y="719879"/>
                  </a:cubicBezTo>
                  <a:cubicBezTo>
                    <a:pt x="371172" y="674872"/>
                    <a:pt x="393823" y="632819"/>
                    <a:pt x="423212" y="595631"/>
                  </a:cubicBezTo>
                  <a:cubicBezTo>
                    <a:pt x="428182" y="589036"/>
                    <a:pt x="431240" y="581868"/>
                    <a:pt x="423212" y="575847"/>
                  </a:cubicBezTo>
                  <a:cubicBezTo>
                    <a:pt x="415184" y="569826"/>
                    <a:pt x="408971" y="575178"/>
                    <a:pt x="404097" y="581773"/>
                  </a:cubicBezTo>
                  <a:cubicBezTo>
                    <a:pt x="391195" y="600888"/>
                    <a:pt x="377432" y="619047"/>
                    <a:pt x="365867" y="639118"/>
                  </a:cubicBezTo>
                  <a:cubicBezTo>
                    <a:pt x="342155" y="678753"/>
                    <a:pt x="326318" y="722593"/>
                    <a:pt x="319227" y="768240"/>
                  </a:cubicBezTo>
                  <a:cubicBezTo>
                    <a:pt x="313951" y="814814"/>
                    <a:pt x="297885" y="859524"/>
                    <a:pt x="272299" y="898796"/>
                  </a:cubicBezTo>
                  <a:cubicBezTo>
                    <a:pt x="247163" y="936548"/>
                    <a:pt x="223269" y="975256"/>
                    <a:pt x="198898" y="1013486"/>
                  </a:cubicBezTo>
                  <a:cubicBezTo>
                    <a:pt x="195075" y="1019507"/>
                    <a:pt x="191730" y="1025720"/>
                    <a:pt x="188193" y="1031836"/>
                  </a:cubicBezTo>
                  <a:cubicBezTo>
                    <a:pt x="188719" y="1004808"/>
                    <a:pt x="194970" y="978190"/>
                    <a:pt x="206544" y="953752"/>
                  </a:cubicBezTo>
                  <a:cubicBezTo>
                    <a:pt x="216101" y="934636"/>
                    <a:pt x="226137" y="915521"/>
                    <a:pt x="236076" y="896406"/>
                  </a:cubicBezTo>
                  <a:cubicBezTo>
                    <a:pt x="250967" y="871108"/>
                    <a:pt x="260916" y="843219"/>
                    <a:pt x="265418" y="814212"/>
                  </a:cubicBezTo>
                  <a:cubicBezTo>
                    <a:pt x="268572" y="785539"/>
                    <a:pt x="270675" y="756006"/>
                    <a:pt x="272299" y="726760"/>
                  </a:cubicBezTo>
                  <a:cubicBezTo>
                    <a:pt x="272232" y="721255"/>
                    <a:pt x="269661" y="716085"/>
                    <a:pt x="265322" y="712711"/>
                  </a:cubicBezTo>
                  <a:cubicBezTo>
                    <a:pt x="260123" y="711315"/>
                    <a:pt x="254570" y="712080"/>
                    <a:pt x="249935" y="714813"/>
                  </a:cubicBezTo>
                  <a:cubicBezTo>
                    <a:pt x="240626" y="720080"/>
                    <a:pt x="231604" y="725824"/>
                    <a:pt x="222887" y="732017"/>
                  </a:cubicBezTo>
                  <a:cubicBezTo>
                    <a:pt x="221453" y="713666"/>
                    <a:pt x="219638" y="698088"/>
                    <a:pt x="219255" y="682509"/>
                  </a:cubicBezTo>
                  <a:cubicBezTo>
                    <a:pt x="218682" y="657850"/>
                    <a:pt x="227284" y="637206"/>
                    <a:pt x="250604" y="626119"/>
                  </a:cubicBezTo>
                  <a:cubicBezTo>
                    <a:pt x="260410" y="622039"/>
                    <a:pt x="270789" y="619525"/>
                    <a:pt x="281379" y="618665"/>
                  </a:cubicBezTo>
                  <a:cubicBezTo>
                    <a:pt x="299232" y="617757"/>
                    <a:pt x="316703" y="613169"/>
                    <a:pt x="332703" y="605189"/>
                  </a:cubicBezTo>
                  <a:cubicBezTo>
                    <a:pt x="368639" y="584162"/>
                    <a:pt x="386607" y="550233"/>
                    <a:pt x="400179" y="513054"/>
                  </a:cubicBezTo>
                  <a:cubicBezTo>
                    <a:pt x="403180" y="507597"/>
                    <a:pt x="401182" y="500734"/>
                    <a:pt x="395715" y="497743"/>
                  </a:cubicBezTo>
                  <a:cubicBezTo>
                    <a:pt x="395190" y="497447"/>
                    <a:pt x="394635" y="497198"/>
                    <a:pt x="394062" y="496997"/>
                  </a:cubicBezTo>
                  <a:cubicBezTo>
                    <a:pt x="386607" y="494321"/>
                    <a:pt x="381828" y="498527"/>
                    <a:pt x="378865" y="505217"/>
                  </a:cubicBezTo>
                  <a:cubicBezTo>
                    <a:pt x="374564" y="514774"/>
                    <a:pt x="370742" y="525097"/>
                    <a:pt x="365867" y="534558"/>
                  </a:cubicBezTo>
                  <a:cubicBezTo>
                    <a:pt x="347804" y="569635"/>
                    <a:pt x="322476" y="594197"/>
                    <a:pt x="279850" y="595344"/>
                  </a:cubicBezTo>
                  <a:cubicBezTo>
                    <a:pt x="231584" y="596682"/>
                    <a:pt x="200523" y="629369"/>
                    <a:pt x="197369" y="665879"/>
                  </a:cubicBezTo>
                  <a:cubicBezTo>
                    <a:pt x="196231" y="678600"/>
                    <a:pt x="196231" y="691388"/>
                    <a:pt x="197369" y="704109"/>
                  </a:cubicBezTo>
                  <a:cubicBezTo>
                    <a:pt x="200953" y="730622"/>
                    <a:pt x="197044" y="757602"/>
                    <a:pt x="186091" y="782003"/>
                  </a:cubicBezTo>
                  <a:cubicBezTo>
                    <a:pt x="185068" y="750836"/>
                    <a:pt x="177240" y="720271"/>
                    <a:pt x="163153" y="692449"/>
                  </a:cubicBezTo>
                  <a:cubicBezTo>
                    <a:pt x="155421" y="678514"/>
                    <a:pt x="153079" y="662218"/>
                    <a:pt x="156558" y="646668"/>
                  </a:cubicBezTo>
                  <a:cubicBezTo>
                    <a:pt x="168218" y="603373"/>
                    <a:pt x="193737" y="572884"/>
                    <a:pt x="237510" y="558643"/>
                  </a:cubicBezTo>
                  <a:cubicBezTo>
                    <a:pt x="257686" y="552727"/>
                    <a:pt x="277403" y="545311"/>
                    <a:pt x="296480" y="536470"/>
                  </a:cubicBezTo>
                  <a:cubicBezTo>
                    <a:pt x="322973" y="523730"/>
                    <a:pt x="342537" y="500008"/>
                    <a:pt x="350002" y="471574"/>
                  </a:cubicBezTo>
                  <a:cubicBezTo>
                    <a:pt x="351913" y="464597"/>
                    <a:pt x="352965" y="456378"/>
                    <a:pt x="343598" y="453702"/>
                  </a:cubicBezTo>
                  <a:cubicBezTo>
                    <a:pt x="334232" y="451026"/>
                    <a:pt x="329740" y="457429"/>
                    <a:pt x="327733" y="465362"/>
                  </a:cubicBezTo>
                  <a:cubicBezTo>
                    <a:pt x="323585" y="480654"/>
                    <a:pt x="314849" y="494292"/>
                    <a:pt x="302692" y="504452"/>
                  </a:cubicBezTo>
                  <a:cubicBezTo>
                    <a:pt x="287974" y="516810"/>
                    <a:pt x="270560" y="525555"/>
                    <a:pt x="251846" y="529971"/>
                  </a:cubicBezTo>
                  <a:cubicBezTo>
                    <a:pt x="258536" y="499865"/>
                    <a:pt x="265131" y="470428"/>
                    <a:pt x="271630" y="440990"/>
                  </a:cubicBezTo>
                  <a:cubicBezTo>
                    <a:pt x="277069" y="412461"/>
                    <a:pt x="290306" y="385996"/>
                    <a:pt x="309860" y="364530"/>
                  </a:cubicBezTo>
                  <a:cubicBezTo>
                    <a:pt x="330782" y="340923"/>
                    <a:pt x="360802" y="327390"/>
                    <a:pt x="392341" y="327351"/>
                  </a:cubicBezTo>
                  <a:cubicBezTo>
                    <a:pt x="410463" y="325822"/>
                    <a:pt x="427618" y="335743"/>
                    <a:pt x="435350" y="352201"/>
                  </a:cubicBezTo>
                  <a:cubicBezTo>
                    <a:pt x="442518" y="367971"/>
                    <a:pt x="434012" y="380874"/>
                    <a:pt x="425793" y="392629"/>
                  </a:cubicBezTo>
                  <a:cubicBezTo>
                    <a:pt x="415776" y="404901"/>
                    <a:pt x="397722" y="406727"/>
                    <a:pt x="385451" y="396720"/>
                  </a:cubicBezTo>
                  <a:cubicBezTo>
                    <a:pt x="382717" y="394483"/>
                    <a:pt x="380423" y="391769"/>
                    <a:pt x="378674" y="388711"/>
                  </a:cubicBezTo>
                  <a:cubicBezTo>
                    <a:pt x="375912" y="384591"/>
                    <a:pt x="371305" y="382087"/>
                    <a:pt x="366345" y="382020"/>
                  </a:cubicBezTo>
                  <a:cubicBezTo>
                    <a:pt x="361748" y="384009"/>
                    <a:pt x="358527" y="388242"/>
                    <a:pt x="357839" y="393203"/>
                  </a:cubicBezTo>
                  <a:cubicBezTo>
                    <a:pt x="358718" y="400390"/>
                    <a:pt x="361901" y="407099"/>
                    <a:pt x="366919" y="412318"/>
                  </a:cubicBezTo>
                  <a:cubicBezTo>
                    <a:pt x="378235" y="422516"/>
                    <a:pt x="393326" y="427476"/>
                    <a:pt x="408494" y="425985"/>
                  </a:cubicBezTo>
                  <a:cubicBezTo>
                    <a:pt x="432865" y="423882"/>
                    <a:pt x="446724" y="408208"/>
                    <a:pt x="455516" y="387755"/>
                  </a:cubicBezTo>
                  <a:cubicBezTo>
                    <a:pt x="465514" y="368458"/>
                    <a:pt x="462637" y="344995"/>
                    <a:pt x="448253" y="328689"/>
                  </a:cubicBezTo>
                  <a:cubicBezTo>
                    <a:pt x="437223" y="315213"/>
                    <a:pt x="421176" y="306822"/>
                    <a:pt x="403811" y="305465"/>
                  </a:cubicBezTo>
                  <a:cubicBezTo>
                    <a:pt x="356596" y="300686"/>
                    <a:pt x="318940" y="319897"/>
                    <a:pt x="288451" y="354495"/>
                  </a:cubicBezTo>
                  <a:cubicBezTo>
                    <a:pt x="279850" y="364052"/>
                    <a:pt x="273064" y="375808"/>
                    <a:pt x="265418" y="386417"/>
                  </a:cubicBezTo>
                  <a:cubicBezTo>
                    <a:pt x="265418" y="386417"/>
                    <a:pt x="264462" y="385748"/>
                    <a:pt x="264367" y="385174"/>
                  </a:cubicBezTo>
                  <a:cubicBezTo>
                    <a:pt x="247536" y="332675"/>
                    <a:pt x="249084" y="276008"/>
                    <a:pt x="268763" y="224512"/>
                  </a:cubicBezTo>
                  <a:cubicBezTo>
                    <a:pt x="270732" y="220967"/>
                    <a:pt x="274287" y="218587"/>
                    <a:pt x="278321" y="218109"/>
                  </a:cubicBezTo>
                  <a:cubicBezTo>
                    <a:pt x="293641" y="217230"/>
                    <a:pt x="309019" y="217555"/>
                    <a:pt x="324292" y="219065"/>
                  </a:cubicBezTo>
                  <a:cubicBezTo>
                    <a:pt x="379496" y="225440"/>
                    <a:pt x="432483" y="244478"/>
                    <a:pt x="479124" y="274689"/>
                  </a:cubicBezTo>
                  <a:cubicBezTo>
                    <a:pt x="490975" y="282527"/>
                    <a:pt x="498239" y="282527"/>
                    <a:pt x="502444" y="275645"/>
                  </a:cubicBezTo>
                  <a:cubicBezTo>
                    <a:pt x="506649" y="268764"/>
                    <a:pt x="502444" y="262456"/>
                    <a:pt x="491070" y="254714"/>
                  </a:cubicBezTo>
                  <a:cubicBezTo>
                    <a:pt x="449964" y="227896"/>
                    <a:pt x="403925" y="209545"/>
                    <a:pt x="355641" y="200714"/>
                  </a:cubicBezTo>
                  <a:cubicBezTo>
                    <a:pt x="333276" y="195649"/>
                    <a:pt x="309287" y="194789"/>
                    <a:pt x="285106" y="192590"/>
                  </a:cubicBezTo>
                  <a:close/>
                  <a:moveTo>
                    <a:pt x="296958" y="1045504"/>
                  </a:moveTo>
                  <a:lnTo>
                    <a:pt x="292657" y="1046268"/>
                  </a:lnTo>
                  <a:cubicBezTo>
                    <a:pt x="289598" y="1036711"/>
                    <a:pt x="285775" y="1027918"/>
                    <a:pt x="283673" y="1018456"/>
                  </a:cubicBezTo>
                  <a:cubicBezTo>
                    <a:pt x="278034" y="992077"/>
                    <a:pt x="284246" y="965985"/>
                    <a:pt x="286349" y="939797"/>
                  </a:cubicBezTo>
                  <a:cubicBezTo>
                    <a:pt x="288528" y="923473"/>
                    <a:pt x="294234" y="907818"/>
                    <a:pt x="303074" y="893921"/>
                  </a:cubicBezTo>
                  <a:cubicBezTo>
                    <a:pt x="314668" y="870333"/>
                    <a:pt x="324999" y="846153"/>
                    <a:pt x="334041" y="821475"/>
                  </a:cubicBezTo>
                  <a:cubicBezTo>
                    <a:pt x="336306" y="814412"/>
                    <a:pt x="338064" y="807187"/>
                    <a:pt x="339297" y="799875"/>
                  </a:cubicBezTo>
                  <a:cubicBezTo>
                    <a:pt x="350288" y="820997"/>
                    <a:pt x="359846" y="839061"/>
                    <a:pt x="368830" y="857221"/>
                  </a:cubicBezTo>
                  <a:cubicBezTo>
                    <a:pt x="369661" y="860508"/>
                    <a:pt x="369031" y="863987"/>
                    <a:pt x="367110" y="866778"/>
                  </a:cubicBezTo>
                  <a:cubicBezTo>
                    <a:pt x="360515" y="876909"/>
                    <a:pt x="353538" y="886849"/>
                    <a:pt x="346274" y="896502"/>
                  </a:cubicBezTo>
                  <a:cubicBezTo>
                    <a:pt x="322476" y="928711"/>
                    <a:pt x="302692" y="962735"/>
                    <a:pt x="299347" y="1003833"/>
                  </a:cubicBezTo>
                  <a:cubicBezTo>
                    <a:pt x="297913" y="1017978"/>
                    <a:pt x="297436" y="1031741"/>
                    <a:pt x="296671" y="1045504"/>
                  </a:cubicBezTo>
                  <a:close/>
                  <a:moveTo>
                    <a:pt x="85641" y="949928"/>
                  </a:moveTo>
                  <a:lnTo>
                    <a:pt x="82487" y="949928"/>
                  </a:lnTo>
                  <a:cubicBezTo>
                    <a:pt x="79429" y="932438"/>
                    <a:pt x="76944" y="914852"/>
                    <a:pt x="72930" y="897553"/>
                  </a:cubicBezTo>
                  <a:cubicBezTo>
                    <a:pt x="68658" y="872818"/>
                    <a:pt x="72624" y="847367"/>
                    <a:pt x="84208" y="825107"/>
                  </a:cubicBezTo>
                  <a:cubicBezTo>
                    <a:pt x="98879" y="794972"/>
                    <a:pt x="116866" y="766577"/>
                    <a:pt x="137825" y="740428"/>
                  </a:cubicBezTo>
                  <a:cubicBezTo>
                    <a:pt x="142126" y="734597"/>
                    <a:pt x="146523" y="728863"/>
                    <a:pt x="150919" y="723128"/>
                  </a:cubicBezTo>
                  <a:lnTo>
                    <a:pt x="154073" y="723128"/>
                  </a:lnTo>
                  <a:lnTo>
                    <a:pt x="161910" y="756867"/>
                  </a:lnTo>
                  <a:cubicBezTo>
                    <a:pt x="147889" y="769291"/>
                    <a:pt x="134528" y="782433"/>
                    <a:pt x="121864" y="796243"/>
                  </a:cubicBezTo>
                  <a:cubicBezTo>
                    <a:pt x="103160" y="820481"/>
                    <a:pt x="92762" y="850119"/>
                    <a:pt x="92236" y="880732"/>
                  </a:cubicBezTo>
                  <a:cubicBezTo>
                    <a:pt x="90611" y="904052"/>
                    <a:pt x="87744" y="926895"/>
                    <a:pt x="85355" y="949833"/>
                  </a:cubicBezTo>
                  <a:close/>
                  <a:moveTo>
                    <a:pt x="25334" y="756484"/>
                  </a:moveTo>
                  <a:cubicBezTo>
                    <a:pt x="24502" y="755614"/>
                    <a:pt x="23737" y="754687"/>
                    <a:pt x="23040" y="753712"/>
                  </a:cubicBezTo>
                  <a:cubicBezTo>
                    <a:pt x="22896" y="753015"/>
                    <a:pt x="22896" y="752307"/>
                    <a:pt x="23040" y="751610"/>
                  </a:cubicBezTo>
                  <a:cubicBezTo>
                    <a:pt x="25142" y="728576"/>
                    <a:pt x="34222" y="708410"/>
                    <a:pt x="55057" y="697896"/>
                  </a:cubicBezTo>
                  <a:cubicBezTo>
                    <a:pt x="80194" y="685185"/>
                    <a:pt x="106955" y="675819"/>
                    <a:pt x="133716" y="664732"/>
                  </a:cubicBezTo>
                  <a:cubicBezTo>
                    <a:pt x="134958" y="670371"/>
                    <a:pt x="135914" y="675245"/>
                    <a:pt x="137061" y="680024"/>
                  </a:cubicBezTo>
                  <a:cubicBezTo>
                    <a:pt x="143464" y="705447"/>
                    <a:pt x="143464" y="705638"/>
                    <a:pt x="116608" y="709366"/>
                  </a:cubicBezTo>
                  <a:lnTo>
                    <a:pt x="112307" y="709843"/>
                  </a:lnTo>
                  <a:cubicBezTo>
                    <a:pt x="76371" y="713189"/>
                    <a:pt x="45882" y="725518"/>
                    <a:pt x="25334" y="756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1001BC3-1FA4-4FC9-BD2E-2E6EC44BC25B}"/>
                </a:ext>
              </a:extLst>
            </p:cNvPr>
            <p:cNvSpPr/>
            <p:nvPr/>
          </p:nvSpPr>
          <p:spPr>
            <a:xfrm>
              <a:off x="3750599" y="5068780"/>
              <a:ext cx="25256" cy="25910"/>
            </a:xfrm>
            <a:custGeom>
              <a:avLst/>
              <a:gdLst>
                <a:gd name="connsiteX0" fmla="*/ 25035 w 25256"/>
                <a:gd name="connsiteY0" fmla="*/ 12566 h 25910"/>
                <a:gd name="connsiteX1" fmla="*/ 12514 w 25256"/>
                <a:gd name="connsiteY1" fmla="*/ -241 h 25910"/>
                <a:gd name="connsiteX2" fmla="*/ -197 w 25256"/>
                <a:gd name="connsiteY2" fmla="*/ 13618 h 25910"/>
                <a:gd name="connsiteX3" fmla="*/ 11645 w 25256"/>
                <a:gd name="connsiteY3" fmla="*/ 25669 h 25910"/>
                <a:gd name="connsiteX4" fmla="*/ 12228 w 25256"/>
                <a:gd name="connsiteY4" fmla="*/ 25660 h 25910"/>
                <a:gd name="connsiteX5" fmla="*/ 25044 w 25256"/>
                <a:gd name="connsiteY5" fmla="*/ 13646 h 25910"/>
                <a:gd name="connsiteX6" fmla="*/ 25035 w 25256"/>
                <a:gd name="connsiteY6" fmla="*/ 12566 h 2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56" h="25910">
                  <a:moveTo>
                    <a:pt x="25035" y="12566"/>
                  </a:moveTo>
                  <a:cubicBezTo>
                    <a:pt x="24891" y="5666"/>
                    <a:pt x="19415" y="55"/>
                    <a:pt x="12514" y="-241"/>
                  </a:cubicBezTo>
                  <a:cubicBezTo>
                    <a:pt x="5193" y="122"/>
                    <a:pt x="-465" y="6297"/>
                    <a:pt x="-197" y="13618"/>
                  </a:cubicBezTo>
                  <a:cubicBezTo>
                    <a:pt x="-254" y="20212"/>
                    <a:pt x="5050" y="25612"/>
                    <a:pt x="11645" y="25669"/>
                  </a:cubicBezTo>
                  <a:cubicBezTo>
                    <a:pt x="11836" y="25669"/>
                    <a:pt x="12036" y="25669"/>
                    <a:pt x="12228" y="25660"/>
                  </a:cubicBezTo>
                  <a:cubicBezTo>
                    <a:pt x="19090" y="25880"/>
                    <a:pt x="24824" y="20499"/>
                    <a:pt x="25044" y="13646"/>
                  </a:cubicBezTo>
                  <a:cubicBezTo>
                    <a:pt x="25054" y="13283"/>
                    <a:pt x="25054" y="12930"/>
                    <a:pt x="25035" y="12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C3D2CBB-ADC2-4FD1-9038-275E704F2B89}"/>
                </a:ext>
              </a:extLst>
            </p:cNvPr>
            <p:cNvSpPr/>
            <p:nvPr/>
          </p:nvSpPr>
          <p:spPr>
            <a:xfrm>
              <a:off x="4099144" y="5032432"/>
              <a:ext cx="22294" cy="19909"/>
            </a:xfrm>
            <a:custGeom>
              <a:avLst/>
              <a:gdLst>
                <a:gd name="connsiteX0" fmla="*/ 21610 w 22294"/>
                <a:gd name="connsiteY0" fmla="*/ 7435 h 19909"/>
                <a:gd name="connsiteX1" fmla="*/ 9377 w 22294"/>
                <a:gd name="connsiteY1" fmla="*/ -211 h 19909"/>
                <a:gd name="connsiteX2" fmla="*/ -181 w 22294"/>
                <a:gd name="connsiteY2" fmla="*/ 10111 h 19909"/>
                <a:gd name="connsiteX3" fmla="*/ 9377 w 22294"/>
                <a:gd name="connsiteY3" fmla="*/ 19669 h 19909"/>
                <a:gd name="connsiteX4" fmla="*/ 22088 w 22294"/>
                <a:gd name="connsiteY4" fmla="*/ 12596 h 19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4" h="19909">
                  <a:moveTo>
                    <a:pt x="21610" y="7435"/>
                  </a:moveTo>
                  <a:cubicBezTo>
                    <a:pt x="17501" y="4663"/>
                    <a:pt x="13009" y="-689"/>
                    <a:pt x="9377" y="-211"/>
                  </a:cubicBezTo>
                  <a:cubicBezTo>
                    <a:pt x="4694" y="1461"/>
                    <a:pt x="1129" y="5313"/>
                    <a:pt x="-181" y="10111"/>
                  </a:cubicBezTo>
                  <a:cubicBezTo>
                    <a:pt x="-658" y="12883"/>
                    <a:pt x="5649" y="19669"/>
                    <a:pt x="9377" y="19669"/>
                  </a:cubicBezTo>
                  <a:cubicBezTo>
                    <a:pt x="13104" y="19669"/>
                    <a:pt x="17788" y="15177"/>
                    <a:pt x="22088" y="125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D05D189-A392-4674-B9B5-5772DE2E350D}"/>
              </a:ext>
            </a:extLst>
          </p:cNvPr>
          <p:cNvGrpSpPr>
            <a:grpSpLocks noChangeAspect="1"/>
          </p:cNvGrpSpPr>
          <p:nvPr/>
        </p:nvGrpSpPr>
        <p:grpSpPr>
          <a:xfrm>
            <a:off x="5737174" y="5984235"/>
            <a:ext cx="691883" cy="720000"/>
            <a:chOff x="5546435" y="4719293"/>
            <a:chExt cx="1041750" cy="1084085"/>
          </a:xfrm>
          <a:solidFill>
            <a:srgbClr val="C5B6A3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6D41B3D-AC6E-4F7C-8CCE-2A8518DC1A00}"/>
                </a:ext>
              </a:extLst>
            </p:cNvPr>
            <p:cNvSpPr/>
            <p:nvPr/>
          </p:nvSpPr>
          <p:spPr>
            <a:xfrm>
              <a:off x="5546435" y="4719293"/>
              <a:ext cx="1041750" cy="1084085"/>
            </a:xfrm>
            <a:custGeom>
              <a:avLst/>
              <a:gdLst>
                <a:gd name="connsiteX0" fmla="*/ 339058 w 1041750"/>
                <a:gd name="connsiteY0" fmla="*/ 662829 h 1084085"/>
                <a:gd name="connsiteX1" fmla="*/ 276647 w 1041750"/>
                <a:gd name="connsiteY1" fmla="*/ 548139 h 1084085"/>
                <a:gd name="connsiteX2" fmla="*/ 209744 w 1041750"/>
                <a:gd name="connsiteY2" fmla="*/ 313311 h 1084085"/>
                <a:gd name="connsiteX3" fmla="*/ 205156 w 1041750"/>
                <a:gd name="connsiteY3" fmla="*/ 169374 h 1084085"/>
                <a:gd name="connsiteX4" fmla="*/ 205156 w 1041750"/>
                <a:gd name="connsiteY4" fmla="*/ 161728 h 1084085"/>
                <a:gd name="connsiteX5" fmla="*/ 195121 w 1041750"/>
                <a:gd name="connsiteY5" fmla="*/ 147487 h 1084085"/>
                <a:gd name="connsiteX6" fmla="*/ 180689 w 1041750"/>
                <a:gd name="connsiteY6" fmla="*/ 155229 h 1084085"/>
                <a:gd name="connsiteX7" fmla="*/ 149914 w 1041750"/>
                <a:gd name="connsiteY7" fmla="*/ 225764 h 1084085"/>
                <a:gd name="connsiteX8" fmla="*/ 123630 w 1041750"/>
                <a:gd name="connsiteY8" fmla="*/ 467664 h 1084085"/>
                <a:gd name="connsiteX9" fmla="*/ 203054 w 1041750"/>
                <a:gd name="connsiteY9" fmla="*/ 779718 h 1084085"/>
                <a:gd name="connsiteX10" fmla="*/ 226087 w 1041750"/>
                <a:gd name="connsiteY10" fmla="*/ 823682 h 1084085"/>
                <a:gd name="connsiteX11" fmla="*/ 205443 w 1041750"/>
                <a:gd name="connsiteY11" fmla="*/ 814125 h 1084085"/>
                <a:gd name="connsiteX12" fmla="*/ 131659 w 1041750"/>
                <a:gd name="connsiteY12" fmla="*/ 729636 h 1084085"/>
                <a:gd name="connsiteX13" fmla="*/ 49559 w 1041750"/>
                <a:gd name="connsiteY13" fmla="*/ 551102 h 1084085"/>
                <a:gd name="connsiteX14" fmla="*/ 43729 w 1041750"/>
                <a:gd name="connsiteY14" fmla="*/ 211714 h 1084085"/>
                <a:gd name="connsiteX15" fmla="*/ 135960 w 1041750"/>
                <a:gd name="connsiteY15" fmla="*/ 66822 h 1084085"/>
                <a:gd name="connsiteX16" fmla="*/ 241093 w 1041750"/>
                <a:gd name="connsiteY16" fmla="*/ 25342 h 1084085"/>
                <a:gd name="connsiteX17" fmla="*/ 338962 w 1041750"/>
                <a:gd name="connsiteY17" fmla="*/ 28974 h 1084085"/>
                <a:gd name="connsiteX18" fmla="*/ 476495 w 1041750"/>
                <a:gd name="connsiteY18" fmla="*/ 127703 h 1084085"/>
                <a:gd name="connsiteX19" fmla="*/ 483759 w 1041750"/>
                <a:gd name="connsiteY19" fmla="*/ 161346 h 1084085"/>
                <a:gd name="connsiteX20" fmla="*/ 561462 w 1041750"/>
                <a:gd name="connsiteY20" fmla="*/ 296394 h 1084085"/>
                <a:gd name="connsiteX21" fmla="*/ 592429 w 1041750"/>
                <a:gd name="connsiteY21" fmla="*/ 307958 h 1084085"/>
                <a:gd name="connsiteX22" fmla="*/ 610588 w 1041750"/>
                <a:gd name="connsiteY22" fmla="*/ 293431 h 1084085"/>
                <a:gd name="connsiteX23" fmla="*/ 596825 w 1041750"/>
                <a:gd name="connsiteY23" fmla="*/ 206457 h 1084085"/>
                <a:gd name="connsiteX24" fmla="*/ 521416 w 1041750"/>
                <a:gd name="connsiteY24" fmla="*/ 132291 h 1084085"/>
                <a:gd name="connsiteX25" fmla="*/ 496757 w 1041750"/>
                <a:gd name="connsiteY25" fmla="*/ 116139 h 1084085"/>
                <a:gd name="connsiteX26" fmla="*/ 266134 w 1041750"/>
                <a:gd name="connsiteY26" fmla="*/ 684 h 1084085"/>
                <a:gd name="connsiteX27" fmla="*/ 211273 w 1041750"/>
                <a:gd name="connsiteY27" fmla="*/ 4794 h 1084085"/>
                <a:gd name="connsiteX28" fmla="*/ 80526 w 1041750"/>
                <a:gd name="connsiteY28" fmla="*/ 89473 h 1084085"/>
                <a:gd name="connsiteX29" fmla="*/ 13623 w 1041750"/>
                <a:gd name="connsiteY29" fmla="*/ 240960 h 1084085"/>
                <a:gd name="connsiteX30" fmla="*/ 14866 w 1041750"/>
                <a:gd name="connsiteY30" fmla="*/ 509144 h 1084085"/>
                <a:gd name="connsiteX31" fmla="*/ 98590 w 1041750"/>
                <a:gd name="connsiteY31" fmla="*/ 720461 h 1084085"/>
                <a:gd name="connsiteX32" fmla="*/ 206781 w 1041750"/>
                <a:gd name="connsiteY32" fmla="*/ 843753 h 1084085"/>
                <a:gd name="connsiteX33" fmla="*/ 167404 w 1041750"/>
                <a:gd name="connsiteY33" fmla="*/ 899569 h 1084085"/>
                <a:gd name="connsiteX34" fmla="*/ 169507 w 1041750"/>
                <a:gd name="connsiteY34" fmla="*/ 968957 h 1084085"/>
                <a:gd name="connsiteX35" fmla="*/ 191202 w 1041750"/>
                <a:gd name="connsiteY35" fmla="*/ 1000879 h 1084085"/>
                <a:gd name="connsiteX36" fmla="*/ 253327 w 1041750"/>
                <a:gd name="connsiteY36" fmla="*/ 1036719 h 1084085"/>
                <a:gd name="connsiteX37" fmla="*/ 272442 w 1041750"/>
                <a:gd name="connsiteY37" fmla="*/ 1037675 h 1084085"/>
                <a:gd name="connsiteX38" fmla="*/ 305511 w 1041750"/>
                <a:gd name="connsiteY38" fmla="*/ 1023721 h 1084085"/>
                <a:gd name="connsiteX39" fmla="*/ 298725 w 1041750"/>
                <a:gd name="connsiteY39" fmla="*/ 983675 h 1084085"/>
                <a:gd name="connsiteX40" fmla="*/ 266803 w 1041750"/>
                <a:gd name="connsiteY40" fmla="*/ 960450 h 1084085"/>
                <a:gd name="connsiteX41" fmla="*/ 252916 w 1041750"/>
                <a:gd name="connsiteY41" fmla="*/ 929943 h 1084085"/>
                <a:gd name="connsiteX42" fmla="*/ 258296 w 1041750"/>
                <a:gd name="connsiteY42" fmla="*/ 921551 h 1084085"/>
                <a:gd name="connsiteX43" fmla="*/ 276647 w 1041750"/>
                <a:gd name="connsiteY43" fmla="*/ 903201 h 1084085"/>
                <a:gd name="connsiteX44" fmla="*/ 346417 w 1041750"/>
                <a:gd name="connsiteY44" fmla="*/ 982433 h 1084085"/>
                <a:gd name="connsiteX45" fmla="*/ 414371 w 1041750"/>
                <a:gd name="connsiteY45" fmla="*/ 1036911 h 1084085"/>
                <a:gd name="connsiteX46" fmla="*/ 497426 w 1041750"/>
                <a:gd name="connsiteY46" fmla="*/ 1065583 h 1084085"/>
                <a:gd name="connsiteX47" fmla="*/ 608198 w 1041750"/>
                <a:gd name="connsiteY47" fmla="*/ 1069406 h 1084085"/>
                <a:gd name="connsiteX48" fmla="*/ 696319 w 1041750"/>
                <a:gd name="connsiteY48" fmla="*/ 1067972 h 1084085"/>
                <a:gd name="connsiteX49" fmla="*/ 727285 w 1041750"/>
                <a:gd name="connsiteY49" fmla="*/ 1078773 h 1084085"/>
                <a:gd name="connsiteX50" fmla="*/ 754238 w 1041750"/>
                <a:gd name="connsiteY50" fmla="*/ 1080015 h 1084085"/>
                <a:gd name="connsiteX51" fmla="*/ 761884 w 1041750"/>
                <a:gd name="connsiteY51" fmla="*/ 1053158 h 1084085"/>
                <a:gd name="connsiteX52" fmla="*/ 760833 w 1041750"/>
                <a:gd name="connsiteY52" fmla="*/ 1045417 h 1084085"/>
                <a:gd name="connsiteX53" fmla="*/ 774786 w 1041750"/>
                <a:gd name="connsiteY53" fmla="*/ 1043505 h 1084085"/>
                <a:gd name="connsiteX54" fmla="*/ 789706 w 1041750"/>
                <a:gd name="connsiteY54" fmla="*/ 1027659 h 1084085"/>
                <a:gd name="connsiteX55" fmla="*/ 786064 w 1041750"/>
                <a:gd name="connsiteY55" fmla="*/ 1018178 h 1084085"/>
                <a:gd name="connsiteX56" fmla="*/ 765898 w 1041750"/>
                <a:gd name="connsiteY56" fmla="*/ 1001452 h 1084085"/>
                <a:gd name="connsiteX57" fmla="*/ 732064 w 1041750"/>
                <a:gd name="connsiteY57" fmla="*/ 980712 h 1084085"/>
                <a:gd name="connsiteX58" fmla="*/ 695650 w 1041750"/>
                <a:gd name="connsiteY58" fmla="*/ 910273 h 1084085"/>
                <a:gd name="connsiteX59" fmla="*/ 693356 w 1041750"/>
                <a:gd name="connsiteY59" fmla="*/ 848627 h 1084085"/>
                <a:gd name="connsiteX60" fmla="*/ 759590 w 1041750"/>
                <a:gd name="connsiteY60" fmla="*/ 888769 h 1084085"/>
                <a:gd name="connsiteX61" fmla="*/ 852680 w 1041750"/>
                <a:gd name="connsiteY61" fmla="*/ 964656 h 1084085"/>
                <a:gd name="connsiteX62" fmla="*/ 942330 w 1041750"/>
                <a:gd name="connsiteY62" fmla="*/ 1005371 h 1084085"/>
                <a:gd name="connsiteX63" fmla="*/ 971003 w 1041750"/>
                <a:gd name="connsiteY63" fmla="*/ 1016362 h 1084085"/>
                <a:gd name="connsiteX64" fmla="*/ 1013916 w 1041750"/>
                <a:gd name="connsiteY64" fmla="*/ 998585 h 1084085"/>
                <a:gd name="connsiteX65" fmla="*/ 1016784 w 1041750"/>
                <a:gd name="connsiteY65" fmla="*/ 997916 h 1084085"/>
                <a:gd name="connsiteX66" fmla="*/ 1039148 w 1041750"/>
                <a:gd name="connsiteY66" fmla="*/ 990174 h 1084085"/>
                <a:gd name="connsiteX67" fmla="*/ 1035994 w 1041750"/>
                <a:gd name="connsiteY67" fmla="*/ 965133 h 1084085"/>
                <a:gd name="connsiteX68" fmla="*/ 997191 w 1041750"/>
                <a:gd name="connsiteY68" fmla="*/ 938946 h 1084085"/>
                <a:gd name="connsiteX69" fmla="*/ 958960 w 1041750"/>
                <a:gd name="connsiteY69" fmla="*/ 919831 h 1084085"/>
                <a:gd name="connsiteX70" fmla="*/ 917099 w 1041750"/>
                <a:gd name="connsiteY70" fmla="*/ 875962 h 1084085"/>
                <a:gd name="connsiteX71" fmla="*/ 876670 w 1041750"/>
                <a:gd name="connsiteY71" fmla="*/ 784114 h 1084085"/>
                <a:gd name="connsiteX72" fmla="*/ 792755 w 1041750"/>
                <a:gd name="connsiteY72" fmla="*/ 659866 h 1084085"/>
                <a:gd name="connsiteX73" fmla="*/ 646620 w 1041750"/>
                <a:gd name="connsiteY73" fmla="*/ 573848 h 1084085"/>
                <a:gd name="connsiteX74" fmla="*/ 641746 w 1041750"/>
                <a:gd name="connsiteY74" fmla="*/ 571841 h 1084085"/>
                <a:gd name="connsiteX75" fmla="*/ 679307 w 1041750"/>
                <a:gd name="connsiteY75" fmla="*/ 529788 h 1084085"/>
                <a:gd name="connsiteX76" fmla="*/ 722124 w 1041750"/>
                <a:gd name="connsiteY76" fmla="*/ 502740 h 1084085"/>
                <a:gd name="connsiteX77" fmla="*/ 750223 w 1041750"/>
                <a:gd name="connsiteY77" fmla="*/ 502740 h 1084085"/>
                <a:gd name="connsiteX78" fmla="*/ 795431 w 1041750"/>
                <a:gd name="connsiteY78" fmla="*/ 530266 h 1084085"/>
                <a:gd name="connsiteX79" fmla="*/ 933059 w 1041750"/>
                <a:gd name="connsiteY79" fmla="*/ 619820 h 1084085"/>
                <a:gd name="connsiteX80" fmla="*/ 976833 w 1041750"/>
                <a:gd name="connsiteY80" fmla="*/ 651360 h 1084085"/>
                <a:gd name="connsiteX81" fmla="*/ 987442 w 1041750"/>
                <a:gd name="connsiteY81" fmla="*/ 657286 h 1084085"/>
                <a:gd name="connsiteX82" fmla="*/ 1005888 w 1041750"/>
                <a:gd name="connsiteY82" fmla="*/ 655661 h 1084085"/>
                <a:gd name="connsiteX83" fmla="*/ 1007035 w 1041750"/>
                <a:gd name="connsiteY83" fmla="*/ 637406 h 1084085"/>
                <a:gd name="connsiteX84" fmla="*/ 971003 w 1041750"/>
                <a:gd name="connsiteY84" fmla="*/ 575473 h 1084085"/>
                <a:gd name="connsiteX85" fmla="*/ 886992 w 1041750"/>
                <a:gd name="connsiteY85" fmla="*/ 407930 h 1084085"/>
                <a:gd name="connsiteX86" fmla="*/ 830698 w 1041750"/>
                <a:gd name="connsiteY86" fmla="*/ 329367 h 1084085"/>
                <a:gd name="connsiteX87" fmla="*/ 700429 w 1041750"/>
                <a:gd name="connsiteY87" fmla="*/ 317611 h 1084085"/>
                <a:gd name="connsiteX88" fmla="*/ 675961 w 1041750"/>
                <a:gd name="connsiteY88" fmla="*/ 350967 h 1084085"/>
                <a:gd name="connsiteX89" fmla="*/ 643083 w 1041750"/>
                <a:gd name="connsiteY89" fmla="*/ 417870 h 1084085"/>
                <a:gd name="connsiteX90" fmla="*/ 608676 w 1041750"/>
                <a:gd name="connsiteY90" fmla="*/ 449792 h 1084085"/>
                <a:gd name="connsiteX91" fmla="*/ 525621 w 1041750"/>
                <a:gd name="connsiteY91" fmla="*/ 490602 h 1084085"/>
                <a:gd name="connsiteX92" fmla="*/ 515203 w 1041750"/>
                <a:gd name="connsiteY92" fmla="*/ 490602 h 1084085"/>
                <a:gd name="connsiteX93" fmla="*/ 463497 w 1041750"/>
                <a:gd name="connsiteY93" fmla="*/ 457534 h 1084085"/>
                <a:gd name="connsiteX94" fmla="*/ 306753 w 1041750"/>
                <a:gd name="connsiteY94" fmla="*/ 183519 h 1084085"/>
                <a:gd name="connsiteX95" fmla="*/ 300732 w 1041750"/>
                <a:gd name="connsiteY95" fmla="*/ 152171 h 1084085"/>
                <a:gd name="connsiteX96" fmla="*/ 281617 w 1041750"/>
                <a:gd name="connsiteY96" fmla="*/ 134298 h 1084085"/>
                <a:gd name="connsiteX97" fmla="*/ 263744 w 1041750"/>
                <a:gd name="connsiteY97" fmla="*/ 153413 h 1084085"/>
                <a:gd name="connsiteX98" fmla="*/ 259921 w 1041750"/>
                <a:gd name="connsiteY98" fmla="*/ 266765 h 1084085"/>
                <a:gd name="connsiteX99" fmla="*/ 323575 w 1041750"/>
                <a:gd name="connsiteY99" fmla="*/ 503983 h 1084085"/>
                <a:gd name="connsiteX100" fmla="*/ 371362 w 1041750"/>
                <a:gd name="connsiteY100" fmla="*/ 588280 h 1084085"/>
                <a:gd name="connsiteX101" fmla="*/ 370789 w 1041750"/>
                <a:gd name="connsiteY101" fmla="*/ 614564 h 1084085"/>
                <a:gd name="connsiteX102" fmla="*/ 339058 w 1041750"/>
                <a:gd name="connsiteY102" fmla="*/ 662829 h 1084085"/>
                <a:gd name="connsiteX103" fmla="*/ 736078 w 1041750"/>
                <a:gd name="connsiteY103" fmla="*/ 1055739 h 1084085"/>
                <a:gd name="connsiteX104" fmla="*/ 706737 w 1041750"/>
                <a:gd name="connsiteY104" fmla="*/ 1045130 h 1084085"/>
                <a:gd name="connsiteX105" fmla="*/ 613360 w 1041750"/>
                <a:gd name="connsiteY105" fmla="*/ 1044270 h 1084085"/>
                <a:gd name="connsiteX106" fmla="*/ 506888 w 1041750"/>
                <a:gd name="connsiteY106" fmla="*/ 1042932 h 1084085"/>
                <a:gd name="connsiteX107" fmla="*/ 394396 w 1041750"/>
                <a:gd name="connsiteY107" fmla="*/ 993042 h 1084085"/>
                <a:gd name="connsiteX108" fmla="*/ 266420 w 1041750"/>
                <a:gd name="connsiteY108" fmla="*/ 842319 h 1084085"/>
                <a:gd name="connsiteX109" fmla="*/ 167595 w 1041750"/>
                <a:gd name="connsiteY109" fmla="*/ 600801 h 1084085"/>
                <a:gd name="connsiteX110" fmla="*/ 149818 w 1041750"/>
                <a:gd name="connsiteY110" fmla="*/ 483243 h 1084085"/>
                <a:gd name="connsiteX111" fmla="*/ 175050 w 1041750"/>
                <a:gd name="connsiteY111" fmla="*/ 227388 h 1084085"/>
                <a:gd name="connsiteX112" fmla="*/ 178969 w 1041750"/>
                <a:gd name="connsiteY112" fmla="*/ 225095 h 1084085"/>
                <a:gd name="connsiteX113" fmla="*/ 187857 w 1041750"/>
                <a:gd name="connsiteY113" fmla="*/ 323155 h 1084085"/>
                <a:gd name="connsiteX114" fmla="*/ 296813 w 1041750"/>
                <a:gd name="connsiteY114" fmla="*/ 639031 h 1084085"/>
                <a:gd name="connsiteX115" fmla="*/ 398219 w 1041750"/>
                <a:gd name="connsiteY115" fmla="*/ 774556 h 1084085"/>
                <a:gd name="connsiteX116" fmla="*/ 587554 w 1041750"/>
                <a:gd name="connsiteY116" fmla="*/ 903488 h 1084085"/>
                <a:gd name="connsiteX117" fmla="*/ 622726 w 1041750"/>
                <a:gd name="connsiteY117" fmla="*/ 924036 h 1084085"/>
                <a:gd name="connsiteX118" fmla="*/ 691158 w 1041750"/>
                <a:gd name="connsiteY118" fmla="*/ 979565 h 1084085"/>
                <a:gd name="connsiteX119" fmla="*/ 747165 w 1041750"/>
                <a:gd name="connsiteY119" fmla="*/ 1017795 h 1084085"/>
                <a:gd name="connsiteX120" fmla="*/ 728050 w 1041750"/>
                <a:gd name="connsiteY120" fmla="*/ 1032705 h 1084085"/>
                <a:gd name="connsiteX121" fmla="*/ 736078 w 1041750"/>
                <a:gd name="connsiteY121" fmla="*/ 1055739 h 1084085"/>
                <a:gd name="connsiteX122" fmla="*/ 352343 w 1041750"/>
                <a:gd name="connsiteY122" fmla="*/ 682422 h 1084085"/>
                <a:gd name="connsiteX123" fmla="*/ 368782 w 1041750"/>
                <a:gd name="connsiteY123" fmla="*/ 659962 h 1084085"/>
                <a:gd name="connsiteX124" fmla="*/ 448970 w 1041750"/>
                <a:gd name="connsiteY124" fmla="*/ 565438 h 1084085"/>
                <a:gd name="connsiteX125" fmla="*/ 599119 w 1041750"/>
                <a:gd name="connsiteY125" fmla="*/ 482479 h 1084085"/>
                <a:gd name="connsiteX126" fmla="*/ 664397 w 1041750"/>
                <a:gd name="connsiteY126" fmla="*/ 428670 h 1084085"/>
                <a:gd name="connsiteX127" fmla="*/ 697084 w 1041750"/>
                <a:gd name="connsiteY127" fmla="*/ 361289 h 1084085"/>
                <a:gd name="connsiteX128" fmla="*/ 716199 w 1041750"/>
                <a:gd name="connsiteY128" fmla="*/ 335197 h 1084085"/>
                <a:gd name="connsiteX129" fmla="*/ 815788 w 1041750"/>
                <a:gd name="connsiteY129" fmla="*/ 348482 h 1084085"/>
                <a:gd name="connsiteX130" fmla="*/ 860135 w 1041750"/>
                <a:gd name="connsiteY130" fmla="*/ 408694 h 1084085"/>
                <a:gd name="connsiteX131" fmla="*/ 868928 w 1041750"/>
                <a:gd name="connsiteY131" fmla="*/ 427809 h 1084085"/>
                <a:gd name="connsiteX132" fmla="*/ 795526 w 1041750"/>
                <a:gd name="connsiteY132" fmla="*/ 500351 h 1084085"/>
                <a:gd name="connsiteX133" fmla="*/ 757296 w 1041750"/>
                <a:gd name="connsiteY133" fmla="*/ 480376 h 1084085"/>
                <a:gd name="connsiteX134" fmla="*/ 714956 w 1041750"/>
                <a:gd name="connsiteY134" fmla="*/ 478082 h 1084085"/>
                <a:gd name="connsiteX135" fmla="*/ 646333 w 1041750"/>
                <a:gd name="connsiteY135" fmla="*/ 525870 h 1084085"/>
                <a:gd name="connsiteX136" fmla="*/ 616322 w 1041750"/>
                <a:gd name="connsiteY136" fmla="*/ 688348 h 1084085"/>
                <a:gd name="connsiteX137" fmla="*/ 647193 w 1041750"/>
                <a:gd name="connsiteY137" fmla="*/ 749229 h 1084085"/>
                <a:gd name="connsiteX138" fmla="*/ 670705 w 1041750"/>
                <a:gd name="connsiteY138" fmla="*/ 934932 h 1084085"/>
                <a:gd name="connsiteX139" fmla="*/ 529062 w 1041750"/>
                <a:gd name="connsiteY139" fmla="*/ 846716 h 1084085"/>
                <a:gd name="connsiteX140" fmla="*/ 554198 w 1041750"/>
                <a:gd name="connsiteY140" fmla="*/ 835438 h 1084085"/>
                <a:gd name="connsiteX141" fmla="*/ 560315 w 1041750"/>
                <a:gd name="connsiteY141" fmla="*/ 821580 h 1084085"/>
                <a:gd name="connsiteX142" fmla="*/ 548273 w 1041750"/>
                <a:gd name="connsiteY142" fmla="*/ 813838 h 1084085"/>
                <a:gd name="connsiteX143" fmla="*/ 536708 w 1041750"/>
                <a:gd name="connsiteY143" fmla="*/ 816992 h 1084085"/>
                <a:gd name="connsiteX144" fmla="*/ 510329 w 1041750"/>
                <a:gd name="connsiteY144" fmla="*/ 828079 h 1084085"/>
                <a:gd name="connsiteX145" fmla="*/ 498000 w 1041750"/>
                <a:gd name="connsiteY145" fmla="*/ 826932 h 1084085"/>
                <a:gd name="connsiteX146" fmla="*/ 352343 w 1041750"/>
                <a:gd name="connsiteY146" fmla="*/ 682422 h 1084085"/>
                <a:gd name="connsiteX147" fmla="*/ 987155 w 1041750"/>
                <a:gd name="connsiteY147" fmla="*/ 999732 h 1084085"/>
                <a:gd name="connsiteX148" fmla="*/ 943382 w 1041750"/>
                <a:gd name="connsiteY148" fmla="*/ 981668 h 1084085"/>
                <a:gd name="connsiteX149" fmla="*/ 871987 w 1041750"/>
                <a:gd name="connsiteY149" fmla="*/ 950224 h 1084085"/>
                <a:gd name="connsiteX150" fmla="*/ 792564 w 1041750"/>
                <a:gd name="connsiteY150" fmla="*/ 883799 h 1084085"/>
                <a:gd name="connsiteX151" fmla="*/ 700811 w 1041750"/>
                <a:gd name="connsiteY151" fmla="*/ 824925 h 1084085"/>
                <a:gd name="connsiteX152" fmla="*/ 686283 w 1041750"/>
                <a:gd name="connsiteY152" fmla="*/ 805141 h 1084085"/>
                <a:gd name="connsiteX153" fmla="*/ 646811 w 1041750"/>
                <a:gd name="connsiteY153" fmla="*/ 692649 h 1084085"/>
                <a:gd name="connsiteX154" fmla="*/ 627027 w 1041750"/>
                <a:gd name="connsiteY154" fmla="*/ 652029 h 1084085"/>
                <a:gd name="connsiteX155" fmla="*/ 630372 w 1041750"/>
                <a:gd name="connsiteY155" fmla="*/ 594684 h 1084085"/>
                <a:gd name="connsiteX156" fmla="*/ 697275 w 1041750"/>
                <a:gd name="connsiteY156" fmla="*/ 617335 h 1084085"/>
                <a:gd name="connsiteX157" fmla="*/ 852967 w 1041750"/>
                <a:gd name="connsiteY157" fmla="*/ 791473 h 1084085"/>
                <a:gd name="connsiteX158" fmla="*/ 894925 w 1041750"/>
                <a:gd name="connsiteY158" fmla="*/ 886188 h 1084085"/>
                <a:gd name="connsiteX159" fmla="*/ 946440 w 1041750"/>
                <a:gd name="connsiteY159" fmla="*/ 940379 h 1084085"/>
                <a:gd name="connsiteX160" fmla="*/ 986773 w 1041750"/>
                <a:gd name="connsiteY160" fmla="*/ 960450 h 1084085"/>
                <a:gd name="connsiteX161" fmla="*/ 1005410 w 1041750"/>
                <a:gd name="connsiteY161" fmla="*/ 971441 h 1084085"/>
                <a:gd name="connsiteX162" fmla="*/ 987155 w 1041750"/>
                <a:gd name="connsiteY162" fmla="*/ 999732 h 1084085"/>
                <a:gd name="connsiteX163" fmla="*/ 395734 w 1041750"/>
                <a:gd name="connsiteY163" fmla="*/ 584457 h 1084085"/>
                <a:gd name="connsiteX164" fmla="*/ 283337 w 1041750"/>
                <a:gd name="connsiteY164" fmla="*/ 199767 h 1084085"/>
                <a:gd name="connsiteX165" fmla="*/ 492361 w 1041750"/>
                <a:gd name="connsiteY165" fmla="*/ 508475 h 1084085"/>
                <a:gd name="connsiteX166" fmla="*/ 395734 w 1041750"/>
                <a:gd name="connsiteY166" fmla="*/ 584457 h 1084085"/>
                <a:gd name="connsiteX167" fmla="*/ 959152 w 1041750"/>
                <a:gd name="connsiteY167" fmla="*/ 608256 h 1084085"/>
                <a:gd name="connsiteX168" fmla="*/ 948065 w 1041750"/>
                <a:gd name="connsiteY168" fmla="*/ 601183 h 1084085"/>
                <a:gd name="connsiteX169" fmla="*/ 825442 w 1041750"/>
                <a:gd name="connsiteY169" fmla="*/ 522907 h 1084085"/>
                <a:gd name="connsiteX170" fmla="*/ 819965 w 1041750"/>
                <a:gd name="connsiteY170" fmla="*/ 504509 h 1084085"/>
                <a:gd name="connsiteX171" fmla="*/ 819994 w 1041750"/>
                <a:gd name="connsiteY171" fmla="*/ 504461 h 1084085"/>
                <a:gd name="connsiteX172" fmla="*/ 879824 w 1041750"/>
                <a:gd name="connsiteY172" fmla="*/ 449792 h 1084085"/>
                <a:gd name="connsiteX173" fmla="*/ 959152 w 1041750"/>
                <a:gd name="connsiteY173" fmla="*/ 608256 h 1084085"/>
                <a:gd name="connsiteX174" fmla="*/ 238799 w 1041750"/>
                <a:gd name="connsiteY174" fmla="*/ 843084 h 1084085"/>
                <a:gd name="connsiteX175" fmla="*/ 263744 w 1041750"/>
                <a:gd name="connsiteY175" fmla="*/ 882365 h 1084085"/>
                <a:gd name="connsiteX176" fmla="*/ 240710 w 1041750"/>
                <a:gd name="connsiteY176" fmla="*/ 903583 h 1084085"/>
                <a:gd name="connsiteX177" fmla="*/ 240032 w 1041750"/>
                <a:gd name="connsiteY177" fmla="*/ 971164 h 1084085"/>
                <a:gd name="connsiteX178" fmla="*/ 254760 w 1041750"/>
                <a:gd name="connsiteY178" fmla="*/ 981381 h 1084085"/>
                <a:gd name="connsiteX179" fmla="*/ 280374 w 1041750"/>
                <a:gd name="connsiteY179" fmla="*/ 1000019 h 1084085"/>
                <a:gd name="connsiteX180" fmla="*/ 282764 w 1041750"/>
                <a:gd name="connsiteY180" fmla="*/ 1011296 h 1084085"/>
                <a:gd name="connsiteX181" fmla="*/ 273206 w 1041750"/>
                <a:gd name="connsiteY181" fmla="*/ 1013973 h 1084085"/>
                <a:gd name="connsiteX182" fmla="*/ 249025 w 1041750"/>
                <a:gd name="connsiteY182" fmla="*/ 1012061 h 1084085"/>
                <a:gd name="connsiteX183" fmla="*/ 214427 w 1041750"/>
                <a:gd name="connsiteY183" fmla="*/ 992946 h 1084085"/>
                <a:gd name="connsiteX184" fmla="*/ 184130 w 1041750"/>
                <a:gd name="connsiteY184" fmla="*/ 948312 h 1084085"/>
                <a:gd name="connsiteX185" fmla="*/ 181549 w 1041750"/>
                <a:gd name="connsiteY185" fmla="*/ 923367 h 1084085"/>
                <a:gd name="connsiteX186" fmla="*/ 238799 w 1041750"/>
                <a:gd name="connsiteY186" fmla="*/ 843084 h 1084085"/>
                <a:gd name="connsiteX187" fmla="*/ 509564 w 1041750"/>
                <a:gd name="connsiteY187" fmla="*/ 154942 h 1084085"/>
                <a:gd name="connsiteX188" fmla="*/ 553912 w 1041750"/>
                <a:gd name="connsiteY188" fmla="*/ 175013 h 1084085"/>
                <a:gd name="connsiteX189" fmla="*/ 575034 w 1041750"/>
                <a:gd name="connsiteY189" fmla="*/ 221367 h 1084085"/>
                <a:gd name="connsiteX190" fmla="*/ 581342 w 1041750"/>
                <a:gd name="connsiteY190" fmla="*/ 276705 h 1084085"/>
                <a:gd name="connsiteX191" fmla="*/ 509564 w 1041750"/>
                <a:gd name="connsiteY191" fmla="*/ 154847 h 108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041750" h="1084085">
                  <a:moveTo>
                    <a:pt x="339058" y="662829"/>
                  </a:moveTo>
                  <a:cubicBezTo>
                    <a:pt x="316091" y="625822"/>
                    <a:pt x="295255" y="587525"/>
                    <a:pt x="276647" y="548139"/>
                  </a:cubicBezTo>
                  <a:cubicBezTo>
                    <a:pt x="242718" y="473112"/>
                    <a:pt x="224750" y="393785"/>
                    <a:pt x="209744" y="313311"/>
                  </a:cubicBezTo>
                  <a:cubicBezTo>
                    <a:pt x="201200" y="265810"/>
                    <a:pt x="199651" y="217324"/>
                    <a:pt x="205156" y="169374"/>
                  </a:cubicBezTo>
                  <a:cubicBezTo>
                    <a:pt x="205396" y="166832"/>
                    <a:pt x="205396" y="164271"/>
                    <a:pt x="205156" y="161728"/>
                  </a:cubicBezTo>
                  <a:cubicBezTo>
                    <a:pt x="205663" y="155191"/>
                    <a:pt x="201448" y="149208"/>
                    <a:pt x="195121" y="147487"/>
                  </a:cubicBezTo>
                  <a:cubicBezTo>
                    <a:pt x="189071" y="146216"/>
                    <a:pt x="182973" y="149485"/>
                    <a:pt x="180689" y="155229"/>
                  </a:cubicBezTo>
                  <a:cubicBezTo>
                    <a:pt x="168064" y="177632"/>
                    <a:pt x="157751" y="201268"/>
                    <a:pt x="149914" y="225764"/>
                  </a:cubicBezTo>
                  <a:cubicBezTo>
                    <a:pt x="125274" y="303877"/>
                    <a:pt x="116348" y="386091"/>
                    <a:pt x="123630" y="467664"/>
                  </a:cubicBezTo>
                  <a:cubicBezTo>
                    <a:pt x="130369" y="575731"/>
                    <a:pt x="157311" y="681581"/>
                    <a:pt x="203054" y="779718"/>
                  </a:cubicBezTo>
                  <a:cubicBezTo>
                    <a:pt x="209935" y="794149"/>
                    <a:pt x="217868" y="808390"/>
                    <a:pt x="226087" y="823682"/>
                  </a:cubicBezTo>
                  <a:cubicBezTo>
                    <a:pt x="218241" y="823233"/>
                    <a:pt x="210862" y="819811"/>
                    <a:pt x="205443" y="814125"/>
                  </a:cubicBezTo>
                  <a:cubicBezTo>
                    <a:pt x="177162" y="789409"/>
                    <a:pt x="152341" y="760985"/>
                    <a:pt x="131659" y="729636"/>
                  </a:cubicBezTo>
                  <a:cubicBezTo>
                    <a:pt x="93429" y="675063"/>
                    <a:pt x="69726" y="613894"/>
                    <a:pt x="49559" y="551102"/>
                  </a:cubicBezTo>
                  <a:cubicBezTo>
                    <a:pt x="13432" y="438610"/>
                    <a:pt x="14101" y="325353"/>
                    <a:pt x="43729" y="211714"/>
                  </a:cubicBezTo>
                  <a:cubicBezTo>
                    <a:pt x="58008" y="154722"/>
                    <a:pt x="90370" y="103886"/>
                    <a:pt x="135960" y="66822"/>
                  </a:cubicBezTo>
                  <a:cubicBezTo>
                    <a:pt x="165330" y="41552"/>
                    <a:pt x="202375" y="26938"/>
                    <a:pt x="241093" y="25342"/>
                  </a:cubicBezTo>
                  <a:cubicBezTo>
                    <a:pt x="273875" y="24195"/>
                    <a:pt x="306562" y="21328"/>
                    <a:pt x="338962" y="28974"/>
                  </a:cubicBezTo>
                  <a:cubicBezTo>
                    <a:pt x="398410" y="42928"/>
                    <a:pt x="441324" y="79725"/>
                    <a:pt x="476495" y="127703"/>
                  </a:cubicBezTo>
                  <a:cubicBezTo>
                    <a:pt x="483816" y="137270"/>
                    <a:pt x="486483" y="149609"/>
                    <a:pt x="483759" y="161346"/>
                  </a:cubicBezTo>
                  <a:cubicBezTo>
                    <a:pt x="472672" y="224425"/>
                    <a:pt x="501536" y="273934"/>
                    <a:pt x="561462" y="296394"/>
                  </a:cubicBezTo>
                  <a:cubicBezTo>
                    <a:pt x="571784" y="300217"/>
                    <a:pt x="582106" y="304231"/>
                    <a:pt x="592429" y="307958"/>
                  </a:cubicBezTo>
                  <a:cubicBezTo>
                    <a:pt x="604280" y="312259"/>
                    <a:pt x="613360" y="305664"/>
                    <a:pt x="610588" y="293431"/>
                  </a:cubicBezTo>
                  <a:cubicBezTo>
                    <a:pt x="604089" y="264758"/>
                    <a:pt x="603611" y="235034"/>
                    <a:pt x="596825" y="206457"/>
                  </a:cubicBezTo>
                  <a:cubicBezTo>
                    <a:pt x="589466" y="175491"/>
                    <a:pt x="565859" y="138217"/>
                    <a:pt x="521416" y="132291"/>
                  </a:cubicBezTo>
                  <a:cubicBezTo>
                    <a:pt x="511180" y="130905"/>
                    <a:pt x="502119" y="124970"/>
                    <a:pt x="496757" y="116139"/>
                  </a:cubicBezTo>
                  <a:cubicBezTo>
                    <a:pt x="440846" y="36238"/>
                    <a:pt x="366392" y="-7249"/>
                    <a:pt x="266134" y="684"/>
                  </a:cubicBezTo>
                  <a:cubicBezTo>
                    <a:pt x="247774" y="808"/>
                    <a:pt x="229442" y="2184"/>
                    <a:pt x="211273" y="4794"/>
                  </a:cubicBezTo>
                  <a:cubicBezTo>
                    <a:pt x="157178" y="16741"/>
                    <a:pt x="115698" y="47325"/>
                    <a:pt x="80526" y="89473"/>
                  </a:cubicBezTo>
                  <a:cubicBezTo>
                    <a:pt x="43921" y="133820"/>
                    <a:pt x="24423" y="185048"/>
                    <a:pt x="13623" y="240960"/>
                  </a:cubicBezTo>
                  <a:cubicBezTo>
                    <a:pt x="-5415" y="329386"/>
                    <a:pt x="-4995" y="420899"/>
                    <a:pt x="14866" y="509144"/>
                  </a:cubicBezTo>
                  <a:cubicBezTo>
                    <a:pt x="31228" y="583626"/>
                    <a:pt x="59499" y="654982"/>
                    <a:pt x="98590" y="720461"/>
                  </a:cubicBezTo>
                  <a:cubicBezTo>
                    <a:pt x="127262" y="767197"/>
                    <a:pt x="160523" y="810971"/>
                    <a:pt x="206781" y="843753"/>
                  </a:cubicBezTo>
                  <a:cubicBezTo>
                    <a:pt x="192550" y="861549"/>
                    <a:pt x="179399" y="880186"/>
                    <a:pt x="167404" y="899569"/>
                  </a:cubicBezTo>
                  <a:cubicBezTo>
                    <a:pt x="153163" y="923463"/>
                    <a:pt x="150774" y="946114"/>
                    <a:pt x="169507" y="968957"/>
                  </a:cubicBezTo>
                  <a:cubicBezTo>
                    <a:pt x="177516" y="979049"/>
                    <a:pt x="184770" y="989716"/>
                    <a:pt x="191202" y="1000879"/>
                  </a:cubicBezTo>
                  <a:cubicBezTo>
                    <a:pt x="204134" y="1022957"/>
                    <a:pt x="227741" y="1036576"/>
                    <a:pt x="253327" y="1036719"/>
                  </a:cubicBezTo>
                  <a:cubicBezTo>
                    <a:pt x="259539" y="1036719"/>
                    <a:pt x="265847" y="1036719"/>
                    <a:pt x="272442" y="1037675"/>
                  </a:cubicBezTo>
                  <a:cubicBezTo>
                    <a:pt x="286013" y="1039013"/>
                    <a:pt x="298438" y="1037675"/>
                    <a:pt x="305511" y="1023721"/>
                  </a:cubicBezTo>
                  <a:cubicBezTo>
                    <a:pt x="311570" y="1010226"/>
                    <a:pt x="308884" y="994418"/>
                    <a:pt x="298725" y="983675"/>
                  </a:cubicBezTo>
                  <a:cubicBezTo>
                    <a:pt x="289722" y="973907"/>
                    <a:pt x="278874" y="966013"/>
                    <a:pt x="266803" y="960450"/>
                  </a:cubicBezTo>
                  <a:cubicBezTo>
                    <a:pt x="254540" y="955863"/>
                    <a:pt x="248328" y="942195"/>
                    <a:pt x="252916" y="929943"/>
                  </a:cubicBezTo>
                  <a:cubicBezTo>
                    <a:pt x="254101" y="926798"/>
                    <a:pt x="255926" y="923931"/>
                    <a:pt x="258296" y="921551"/>
                  </a:cubicBezTo>
                  <a:cubicBezTo>
                    <a:pt x="263744" y="915148"/>
                    <a:pt x="270243" y="909604"/>
                    <a:pt x="276647" y="903201"/>
                  </a:cubicBezTo>
                  <a:cubicBezTo>
                    <a:pt x="297865" y="931338"/>
                    <a:pt x="321195" y="957822"/>
                    <a:pt x="346417" y="982433"/>
                  </a:cubicBezTo>
                  <a:cubicBezTo>
                    <a:pt x="367157" y="1002857"/>
                    <a:pt x="389923" y="1021112"/>
                    <a:pt x="414371" y="1036911"/>
                  </a:cubicBezTo>
                  <a:cubicBezTo>
                    <a:pt x="439412" y="1053254"/>
                    <a:pt x="469136" y="1057650"/>
                    <a:pt x="497426" y="1065583"/>
                  </a:cubicBezTo>
                  <a:cubicBezTo>
                    <a:pt x="533936" y="1075141"/>
                    <a:pt x="571115" y="1072847"/>
                    <a:pt x="608198" y="1069406"/>
                  </a:cubicBezTo>
                  <a:cubicBezTo>
                    <a:pt x="637416" y="1065487"/>
                    <a:pt x="666987" y="1065010"/>
                    <a:pt x="696319" y="1067972"/>
                  </a:cubicBezTo>
                  <a:cubicBezTo>
                    <a:pt x="707167" y="1069817"/>
                    <a:pt x="717642" y="1073468"/>
                    <a:pt x="727285" y="1078773"/>
                  </a:cubicBezTo>
                  <a:cubicBezTo>
                    <a:pt x="735983" y="1083265"/>
                    <a:pt x="745063" y="1086896"/>
                    <a:pt x="754238" y="1080015"/>
                  </a:cubicBezTo>
                  <a:cubicBezTo>
                    <a:pt x="762352" y="1073669"/>
                    <a:pt x="765439" y="1062821"/>
                    <a:pt x="761884" y="1053158"/>
                  </a:cubicBezTo>
                  <a:cubicBezTo>
                    <a:pt x="761310" y="1050673"/>
                    <a:pt x="761215" y="1047997"/>
                    <a:pt x="760833" y="1045417"/>
                  </a:cubicBezTo>
                  <a:cubicBezTo>
                    <a:pt x="765325" y="1042549"/>
                    <a:pt x="770390" y="1044365"/>
                    <a:pt x="774786" y="1043505"/>
                  </a:cubicBezTo>
                  <a:cubicBezTo>
                    <a:pt x="783283" y="1043247"/>
                    <a:pt x="789964" y="1036155"/>
                    <a:pt x="789706" y="1027659"/>
                  </a:cubicBezTo>
                  <a:cubicBezTo>
                    <a:pt x="789601" y="1024180"/>
                    <a:pt x="788320" y="1020835"/>
                    <a:pt x="786064" y="1018178"/>
                  </a:cubicBezTo>
                  <a:cubicBezTo>
                    <a:pt x="780856" y="1011000"/>
                    <a:pt x="773917" y="1005247"/>
                    <a:pt x="765898" y="1001452"/>
                  </a:cubicBezTo>
                  <a:cubicBezTo>
                    <a:pt x="754429" y="994953"/>
                    <a:pt x="742960" y="988263"/>
                    <a:pt x="732064" y="980712"/>
                  </a:cubicBezTo>
                  <a:cubicBezTo>
                    <a:pt x="708667" y="965019"/>
                    <a:pt x="694933" y="938439"/>
                    <a:pt x="695650" y="910273"/>
                  </a:cubicBezTo>
                  <a:cubicBezTo>
                    <a:pt x="695077" y="890202"/>
                    <a:pt x="692305" y="870132"/>
                    <a:pt x="693356" y="848627"/>
                  </a:cubicBezTo>
                  <a:cubicBezTo>
                    <a:pt x="716638" y="859915"/>
                    <a:pt x="738812" y="873353"/>
                    <a:pt x="759590" y="888769"/>
                  </a:cubicBezTo>
                  <a:cubicBezTo>
                    <a:pt x="792238" y="912003"/>
                    <a:pt x="823339" y="937359"/>
                    <a:pt x="852680" y="964656"/>
                  </a:cubicBezTo>
                  <a:cubicBezTo>
                    <a:pt x="877091" y="987986"/>
                    <a:pt x="908697" y="1002331"/>
                    <a:pt x="942330" y="1005371"/>
                  </a:cubicBezTo>
                  <a:cubicBezTo>
                    <a:pt x="952643" y="1006623"/>
                    <a:pt x="962497" y="1010398"/>
                    <a:pt x="971003" y="1016362"/>
                  </a:cubicBezTo>
                  <a:cubicBezTo>
                    <a:pt x="994132" y="1032132"/>
                    <a:pt x="1009233" y="1025919"/>
                    <a:pt x="1013916" y="998585"/>
                  </a:cubicBezTo>
                  <a:cubicBezTo>
                    <a:pt x="1014834" y="998212"/>
                    <a:pt x="1015799" y="997992"/>
                    <a:pt x="1016784" y="997916"/>
                  </a:cubicBezTo>
                  <a:cubicBezTo>
                    <a:pt x="1025576" y="999063"/>
                    <a:pt x="1034274" y="998967"/>
                    <a:pt x="1039148" y="990174"/>
                  </a:cubicBezTo>
                  <a:cubicBezTo>
                    <a:pt x="1043048" y="981926"/>
                    <a:pt x="1041815" y="972158"/>
                    <a:pt x="1035994" y="965133"/>
                  </a:cubicBezTo>
                  <a:cubicBezTo>
                    <a:pt x="1026437" y="951180"/>
                    <a:pt x="1011336" y="946018"/>
                    <a:pt x="997191" y="938946"/>
                  </a:cubicBezTo>
                  <a:cubicBezTo>
                    <a:pt x="983046" y="931873"/>
                    <a:pt x="971576" y="926426"/>
                    <a:pt x="958960" y="919831"/>
                  </a:cubicBezTo>
                  <a:cubicBezTo>
                    <a:pt x="940686" y="910044"/>
                    <a:pt x="926025" y="894676"/>
                    <a:pt x="917099" y="875962"/>
                  </a:cubicBezTo>
                  <a:cubicBezTo>
                    <a:pt x="901902" y="846047"/>
                    <a:pt x="888426" y="815272"/>
                    <a:pt x="876670" y="784114"/>
                  </a:cubicBezTo>
                  <a:cubicBezTo>
                    <a:pt x="857163" y="737569"/>
                    <a:pt x="828643" y="695344"/>
                    <a:pt x="792755" y="659866"/>
                  </a:cubicBezTo>
                  <a:cubicBezTo>
                    <a:pt x="752326" y="617813"/>
                    <a:pt x="704921" y="586369"/>
                    <a:pt x="646620" y="573848"/>
                  </a:cubicBezTo>
                  <a:cubicBezTo>
                    <a:pt x="644938" y="573332"/>
                    <a:pt x="643303" y="572663"/>
                    <a:pt x="641746" y="571841"/>
                  </a:cubicBezTo>
                  <a:cubicBezTo>
                    <a:pt x="649200" y="552726"/>
                    <a:pt x="664875" y="541831"/>
                    <a:pt x="679307" y="529788"/>
                  </a:cubicBezTo>
                  <a:cubicBezTo>
                    <a:pt x="692993" y="519877"/>
                    <a:pt x="707291" y="510836"/>
                    <a:pt x="722124" y="502740"/>
                  </a:cubicBezTo>
                  <a:cubicBezTo>
                    <a:pt x="730697" y="497293"/>
                    <a:pt x="741650" y="497293"/>
                    <a:pt x="750223" y="502740"/>
                  </a:cubicBezTo>
                  <a:cubicBezTo>
                    <a:pt x="766079" y="510559"/>
                    <a:pt x="781209" y="519772"/>
                    <a:pt x="795431" y="530266"/>
                  </a:cubicBezTo>
                  <a:cubicBezTo>
                    <a:pt x="839243" y="563182"/>
                    <a:pt x="885215" y="593107"/>
                    <a:pt x="933059" y="619820"/>
                  </a:cubicBezTo>
                  <a:cubicBezTo>
                    <a:pt x="948734" y="628709"/>
                    <a:pt x="960968" y="642663"/>
                    <a:pt x="976833" y="651360"/>
                  </a:cubicBezTo>
                  <a:cubicBezTo>
                    <a:pt x="980369" y="653271"/>
                    <a:pt x="983810" y="655565"/>
                    <a:pt x="987442" y="657286"/>
                  </a:cubicBezTo>
                  <a:cubicBezTo>
                    <a:pt x="993253" y="660984"/>
                    <a:pt x="1000813" y="660315"/>
                    <a:pt x="1005888" y="655661"/>
                  </a:cubicBezTo>
                  <a:cubicBezTo>
                    <a:pt x="1010887" y="650767"/>
                    <a:pt x="1011384" y="642892"/>
                    <a:pt x="1007035" y="637406"/>
                  </a:cubicBezTo>
                  <a:cubicBezTo>
                    <a:pt x="995279" y="616666"/>
                    <a:pt x="982281" y="596595"/>
                    <a:pt x="971003" y="575473"/>
                  </a:cubicBezTo>
                  <a:cubicBezTo>
                    <a:pt x="941470" y="520422"/>
                    <a:pt x="913658" y="464319"/>
                    <a:pt x="886992" y="407930"/>
                  </a:cubicBezTo>
                  <a:cubicBezTo>
                    <a:pt x="872971" y="378646"/>
                    <a:pt x="853923" y="352057"/>
                    <a:pt x="830698" y="329367"/>
                  </a:cubicBezTo>
                  <a:cubicBezTo>
                    <a:pt x="801356" y="300695"/>
                    <a:pt x="736556" y="287792"/>
                    <a:pt x="700429" y="317611"/>
                  </a:cubicBezTo>
                  <a:cubicBezTo>
                    <a:pt x="689619" y="326519"/>
                    <a:pt x="681209" y="337988"/>
                    <a:pt x="675961" y="350967"/>
                  </a:cubicBezTo>
                  <a:cubicBezTo>
                    <a:pt x="666968" y="374182"/>
                    <a:pt x="655967" y="396566"/>
                    <a:pt x="643083" y="417870"/>
                  </a:cubicBezTo>
                  <a:cubicBezTo>
                    <a:pt x="634702" y="431422"/>
                    <a:pt x="622812" y="442452"/>
                    <a:pt x="608676" y="449792"/>
                  </a:cubicBezTo>
                  <a:cubicBezTo>
                    <a:pt x="581246" y="463842"/>
                    <a:pt x="553338" y="477031"/>
                    <a:pt x="525621" y="490602"/>
                  </a:cubicBezTo>
                  <a:cubicBezTo>
                    <a:pt x="522305" y="492074"/>
                    <a:pt x="518520" y="492074"/>
                    <a:pt x="515203" y="490602"/>
                  </a:cubicBezTo>
                  <a:cubicBezTo>
                    <a:pt x="495897" y="483214"/>
                    <a:pt x="478302" y="471956"/>
                    <a:pt x="463497" y="457534"/>
                  </a:cubicBezTo>
                  <a:cubicBezTo>
                    <a:pt x="377479" y="385470"/>
                    <a:pt x="328736" y="292188"/>
                    <a:pt x="306753" y="183519"/>
                  </a:cubicBezTo>
                  <a:cubicBezTo>
                    <a:pt x="304651" y="173102"/>
                    <a:pt x="303313" y="162493"/>
                    <a:pt x="300732" y="152171"/>
                  </a:cubicBezTo>
                  <a:cubicBezTo>
                    <a:pt x="298151" y="141849"/>
                    <a:pt x="293086" y="133916"/>
                    <a:pt x="281617" y="134298"/>
                  </a:cubicBezTo>
                  <a:cubicBezTo>
                    <a:pt x="270148" y="134680"/>
                    <a:pt x="265178" y="143856"/>
                    <a:pt x="263744" y="153413"/>
                  </a:cubicBezTo>
                  <a:cubicBezTo>
                    <a:pt x="258459" y="190955"/>
                    <a:pt x="257178" y="228956"/>
                    <a:pt x="259921" y="266765"/>
                  </a:cubicBezTo>
                  <a:cubicBezTo>
                    <a:pt x="266487" y="349056"/>
                    <a:pt x="288059" y="429453"/>
                    <a:pt x="323575" y="503983"/>
                  </a:cubicBezTo>
                  <a:cubicBezTo>
                    <a:pt x="336716" y="533573"/>
                    <a:pt x="352715" y="561806"/>
                    <a:pt x="371362" y="588280"/>
                  </a:cubicBezTo>
                  <a:cubicBezTo>
                    <a:pt x="378244" y="597838"/>
                    <a:pt x="379964" y="604910"/>
                    <a:pt x="370789" y="614564"/>
                  </a:cubicBezTo>
                  <a:cubicBezTo>
                    <a:pt x="357599" y="628135"/>
                    <a:pt x="350145" y="645339"/>
                    <a:pt x="339058" y="662829"/>
                  </a:cubicBezTo>
                  <a:close/>
                  <a:moveTo>
                    <a:pt x="736078" y="1055739"/>
                  </a:moveTo>
                  <a:cubicBezTo>
                    <a:pt x="726664" y="1051256"/>
                    <a:pt x="716839" y="1047711"/>
                    <a:pt x="706737" y="1045130"/>
                  </a:cubicBezTo>
                  <a:cubicBezTo>
                    <a:pt x="675809" y="1040399"/>
                    <a:pt x="644364" y="1040112"/>
                    <a:pt x="613360" y="1044270"/>
                  </a:cubicBezTo>
                  <a:cubicBezTo>
                    <a:pt x="577805" y="1047519"/>
                    <a:pt x="542251" y="1051151"/>
                    <a:pt x="506888" y="1042932"/>
                  </a:cubicBezTo>
                  <a:cubicBezTo>
                    <a:pt x="466173" y="1033374"/>
                    <a:pt x="427561" y="1021236"/>
                    <a:pt x="394396" y="993042"/>
                  </a:cubicBezTo>
                  <a:cubicBezTo>
                    <a:pt x="344649" y="949278"/>
                    <a:pt x="301535" y="898508"/>
                    <a:pt x="266420" y="842319"/>
                  </a:cubicBezTo>
                  <a:cubicBezTo>
                    <a:pt x="219340" y="768354"/>
                    <a:pt x="185869" y="686560"/>
                    <a:pt x="167595" y="600801"/>
                  </a:cubicBezTo>
                  <a:cubicBezTo>
                    <a:pt x="159366" y="561997"/>
                    <a:pt x="153431" y="522744"/>
                    <a:pt x="149818" y="483243"/>
                  </a:cubicBezTo>
                  <a:cubicBezTo>
                    <a:pt x="139592" y="397140"/>
                    <a:pt x="148203" y="309841"/>
                    <a:pt x="175050" y="227388"/>
                  </a:cubicBezTo>
                  <a:cubicBezTo>
                    <a:pt x="175528" y="226050"/>
                    <a:pt x="175910" y="224521"/>
                    <a:pt x="178969" y="225095"/>
                  </a:cubicBezTo>
                  <a:cubicBezTo>
                    <a:pt x="178978" y="257982"/>
                    <a:pt x="181960" y="290802"/>
                    <a:pt x="187857" y="323155"/>
                  </a:cubicBezTo>
                  <a:cubicBezTo>
                    <a:pt x="206972" y="434596"/>
                    <a:pt x="238608" y="541066"/>
                    <a:pt x="296813" y="639031"/>
                  </a:cubicBezTo>
                  <a:cubicBezTo>
                    <a:pt x="325486" y="687870"/>
                    <a:pt x="357026" y="734606"/>
                    <a:pt x="398219" y="774556"/>
                  </a:cubicBezTo>
                  <a:cubicBezTo>
                    <a:pt x="453299" y="828279"/>
                    <a:pt x="517382" y="871919"/>
                    <a:pt x="587554" y="903488"/>
                  </a:cubicBezTo>
                  <a:cubicBezTo>
                    <a:pt x="599979" y="909069"/>
                    <a:pt x="611763" y="915950"/>
                    <a:pt x="622726" y="924036"/>
                  </a:cubicBezTo>
                  <a:cubicBezTo>
                    <a:pt x="646620" y="941144"/>
                    <a:pt x="666308" y="963413"/>
                    <a:pt x="691158" y="979565"/>
                  </a:cubicBezTo>
                  <a:cubicBezTo>
                    <a:pt x="709413" y="991321"/>
                    <a:pt x="724705" y="1007282"/>
                    <a:pt x="747165" y="1017795"/>
                  </a:cubicBezTo>
                  <a:cubicBezTo>
                    <a:pt x="735792" y="1020089"/>
                    <a:pt x="728815" y="1022861"/>
                    <a:pt x="728050" y="1032705"/>
                  </a:cubicBezTo>
                  <a:cubicBezTo>
                    <a:pt x="728241" y="1040829"/>
                    <a:pt x="735409" y="1046372"/>
                    <a:pt x="736078" y="1055739"/>
                  </a:cubicBezTo>
                  <a:close/>
                  <a:moveTo>
                    <a:pt x="352343" y="682422"/>
                  </a:moveTo>
                  <a:cubicBezTo>
                    <a:pt x="359177" y="676028"/>
                    <a:pt x="364758" y="668411"/>
                    <a:pt x="368782" y="659962"/>
                  </a:cubicBezTo>
                  <a:cubicBezTo>
                    <a:pt x="389388" y="623729"/>
                    <a:pt x="416589" y="591673"/>
                    <a:pt x="448970" y="565438"/>
                  </a:cubicBezTo>
                  <a:cubicBezTo>
                    <a:pt x="494368" y="529693"/>
                    <a:pt x="546743" y="505990"/>
                    <a:pt x="599119" y="482479"/>
                  </a:cubicBezTo>
                  <a:cubicBezTo>
                    <a:pt x="625947" y="471774"/>
                    <a:pt x="648770" y="452965"/>
                    <a:pt x="664397" y="428670"/>
                  </a:cubicBezTo>
                  <a:cubicBezTo>
                    <a:pt x="676984" y="407070"/>
                    <a:pt x="687918" y="384543"/>
                    <a:pt x="697084" y="361289"/>
                  </a:cubicBezTo>
                  <a:cubicBezTo>
                    <a:pt x="700954" y="351015"/>
                    <a:pt x="707568" y="341992"/>
                    <a:pt x="716199" y="335197"/>
                  </a:cubicBezTo>
                  <a:cubicBezTo>
                    <a:pt x="743055" y="314075"/>
                    <a:pt x="795048" y="326309"/>
                    <a:pt x="815788" y="348482"/>
                  </a:cubicBezTo>
                  <a:cubicBezTo>
                    <a:pt x="833432" y="366278"/>
                    <a:pt x="848370" y="386569"/>
                    <a:pt x="860135" y="408694"/>
                  </a:cubicBezTo>
                  <a:cubicBezTo>
                    <a:pt x="863194" y="414811"/>
                    <a:pt x="865870" y="421215"/>
                    <a:pt x="868928" y="427809"/>
                  </a:cubicBezTo>
                  <a:cubicBezTo>
                    <a:pt x="837484" y="445969"/>
                    <a:pt x="807473" y="464128"/>
                    <a:pt x="795526" y="500351"/>
                  </a:cubicBezTo>
                  <a:cubicBezTo>
                    <a:pt x="782241" y="493279"/>
                    <a:pt x="770294" y="486110"/>
                    <a:pt x="757296" y="480376"/>
                  </a:cubicBezTo>
                  <a:cubicBezTo>
                    <a:pt x="744298" y="474642"/>
                    <a:pt x="728624" y="469098"/>
                    <a:pt x="714956" y="478082"/>
                  </a:cubicBezTo>
                  <a:cubicBezTo>
                    <a:pt x="690795" y="492074"/>
                    <a:pt x="667837" y="508054"/>
                    <a:pt x="646333" y="525870"/>
                  </a:cubicBezTo>
                  <a:cubicBezTo>
                    <a:pt x="599272" y="566183"/>
                    <a:pt x="586770" y="633889"/>
                    <a:pt x="616322" y="688348"/>
                  </a:cubicBezTo>
                  <a:cubicBezTo>
                    <a:pt x="627753" y="708046"/>
                    <a:pt x="638056" y="728374"/>
                    <a:pt x="647193" y="749229"/>
                  </a:cubicBezTo>
                  <a:cubicBezTo>
                    <a:pt x="668984" y="808390"/>
                    <a:pt x="667551" y="870227"/>
                    <a:pt x="670705" y="934932"/>
                  </a:cubicBezTo>
                  <a:cubicBezTo>
                    <a:pt x="631328" y="890776"/>
                    <a:pt x="576850" y="875484"/>
                    <a:pt x="529062" y="846716"/>
                  </a:cubicBezTo>
                  <a:cubicBezTo>
                    <a:pt x="538619" y="842319"/>
                    <a:pt x="546648" y="839165"/>
                    <a:pt x="554198" y="835438"/>
                  </a:cubicBezTo>
                  <a:cubicBezTo>
                    <a:pt x="559675" y="833259"/>
                    <a:pt x="562399" y="827094"/>
                    <a:pt x="560315" y="821580"/>
                  </a:cubicBezTo>
                  <a:cubicBezTo>
                    <a:pt x="558700" y="816428"/>
                    <a:pt x="553625" y="813178"/>
                    <a:pt x="548273" y="813838"/>
                  </a:cubicBezTo>
                  <a:cubicBezTo>
                    <a:pt x="544239" y="814067"/>
                    <a:pt x="540302" y="815138"/>
                    <a:pt x="536708" y="816992"/>
                  </a:cubicBezTo>
                  <a:cubicBezTo>
                    <a:pt x="527915" y="820719"/>
                    <a:pt x="519026" y="824160"/>
                    <a:pt x="510329" y="828079"/>
                  </a:cubicBezTo>
                  <a:cubicBezTo>
                    <a:pt x="506353" y="830162"/>
                    <a:pt x="501526" y="829713"/>
                    <a:pt x="498000" y="826932"/>
                  </a:cubicBezTo>
                  <a:cubicBezTo>
                    <a:pt x="442948" y="786217"/>
                    <a:pt x="391433" y="741583"/>
                    <a:pt x="352343" y="682422"/>
                  </a:cubicBezTo>
                  <a:close/>
                  <a:moveTo>
                    <a:pt x="987155" y="999732"/>
                  </a:moveTo>
                  <a:cubicBezTo>
                    <a:pt x="974692" y="989467"/>
                    <a:pt x="959448" y="983178"/>
                    <a:pt x="943382" y="981668"/>
                  </a:cubicBezTo>
                  <a:cubicBezTo>
                    <a:pt x="916869" y="978954"/>
                    <a:pt x="891886" y="967953"/>
                    <a:pt x="871987" y="950224"/>
                  </a:cubicBezTo>
                  <a:cubicBezTo>
                    <a:pt x="846659" y="926750"/>
                    <a:pt x="820147" y="904577"/>
                    <a:pt x="792564" y="883799"/>
                  </a:cubicBezTo>
                  <a:cubicBezTo>
                    <a:pt x="763700" y="861606"/>
                    <a:pt x="733010" y="841918"/>
                    <a:pt x="700811" y="824925"/>
                  </a:cubicBezTo>
                  <a:cubicBezTo>
                    <a:pt x="692505" y="821752"/>
                    <a:pt x="686828" y="814010"/>
                    <a:pt x="686283" y="805141"/>
                  </a:cubicBezTo>
                  <a:cubicBezTo>
                    <a:pt x="681189" y="765286"/>
                    <a:pt x="667732" y="726951"/>
                    <a:pt x="646811" y="692649"/>
                  </a:cubicBezTo>
                  <a:cubicBezTo>
                    <a:pt x="638849" y="679813"/>
                    <a:pt x="632226" y="666203"/>
                    <a:pt x="627027" y="652029"/>
                  </a:cubicBezTo>
                  <a:cubicBezTo>
                    <a:pt x="619859" y="632914"/>
                    <a:pt x="623968" y="613799"/>
                    <a:pt x="630372" y="594684"/>
                  </a:cubicBezTo>
                  <a:cubicBezTo>
                    <a:pt x="653692" y="598803"/>
                    <a:pt x="676248" y="606440"/>
                    <a:pt x="697275" y="617335"/>
                  </a:cubicBezTo>
                  <a:cubicBezTo>
                    <a:pt x="767370" y="656110"/>
                    <a:pt x="822249" y="717498"/>
                    <a:pt x="852967" y="791473"/>
                  </a:cubicBezTo>
                  <a:cubicBezTo>
                    <a:pt x="866921" y="823013"/>
                    <a:pt x="879346" y="855318"/>
                    <a:pt x="894925" y="886188"/>
                  </a:cubicBezTo>
                  <a:cubicBezTo>
                    <a:pt x="905868" y="909289"/>
                    <a:pt x="923923" y="928280"/>
                    <a:pt x="946440" y="940379"/>
                  </a:cubicBezTo>
                  <a:cubicBezTo>
                    <a:pt x="959515" y="947796"/>
                    <a:pt x="972981" y="954496"/>
                    <a:pt x="986773" y="960450"/>
                  </a:cubicBezTo>
                  <a:cubicBezTo>
                    <a:pt x="993549" y="963060"/>
                    <a:pt x="999848" y="966768"/>
                    <a:pt x="1005410" y="971441"/>
                  </a:cubicBezTo>
                  <a:cubicBezTo>
                    <a:pt x="988015" y="976794"/>
                    <a:pt x="986677" y="978610"/>
                    <a:pt x="987155" y="999732"/>
                  </a:cubicBezTo>
                  <a:close/>
                  <a:moveTo>
                    <a:pt x="395734" y="584457"/>
                  </a:moveTo>
                  <a:cubicBezTo>
                    <a:pt x="319274" y="465753"/>
                    <a:pt x="277698" y="339689"/>
                    <a:pt x="283337" y="199767"/>
                  </a:cubicBezTo>
                  <a:cubicBezTo>
                    <a:pt x="315451" y="327647"/>
                    <a:pt x="378913" y="434500"/>
                    <a:pt x="492361" y="508475"/>
                  </a:cubicBezTo>
                  <a:cubicBezTo>
                    <a:pt x="456998" y="528928"/>
                    <a:pt x="423069" y="550146"/>
                    <a:pt x="395734" y="584457"/>
                  </a:cubicBezTo>
                  <a:close/>
                  <a:moveTo>
                    <a:pt x="959152" y="608256"/>
                  </a:moveTo>
                  <a:lnTo>
                    <a:pt x="948065" y="601183"/>
                  </a:lnTo>
                  <a:cubicBezTo>
                    <a:pt x="906681" y="575856"/>
                    <a:pt x="864054" y="552631"/>
                    <a:pt x="825442" y="522907"/>
                  </a:cubicBezTo>
                  <a:cubicBezTo>
                    <a:pt x="818847" y="519342"/>
                    <a:pt x="816400" y="511103"/>
                    <a:pt x="819965" y="504509"/>
                  </a:cubicBezTo>
                  <a:cubicBezTo>
                    <a:pt x="819975" y="504499"/>
                    <a:pt x="819984" y="504480"/>
                    <a:pt x="819994" y="504461"/>
                  </a:cubicBezTo>
                  <a:cubicBezTo>
                    <a:pt x="831081" y="476553"/>
                    <a:pt x="855165" y="463650"/>
                    <a:pt x="879824" y="449792"/>
                  </a:cubicBezTo>
                  <a:cubicBezTo>
                    <a:pt x="907828" y="502645"/>
                    <a:pt x="931626" y="556358"/>
                    <a:pt x="959152" y="608256"/>
                  </a:cubicBezTo>
                  <a:close/>
                  <a:moveTo>
                    <a:pt x="238799" y="843084"/>
                  </a:moveTo>
                  <a:lnTo>
                    <a:pt x="263744" y="882365"/>
                  </a:lnTo>
                  <a:cubicBezTo>
                    <a:pt x="255716" y="889629"/>
                    <a:pt x="247688" y="896128"/>
                    <a:pt x="240710" y="903583"/>
                  </a:cubicBezTo>
                  <a:cubicBezTo>
                    <a:pt x="221863" y="922058"/>
                    <a:pt x="221557" y="952317"/>
                    <a:pt x="240032" y="971164"/>
                  </a:cubicBezTo>
                  <a:cubicBezTo>
                    <a:pt x="244256" y="975465"/>
                    <a:pt x="249255" y="978934"/>
                    <a:pt x="254760" y="981381"/>
                  </a:cubicBezTo>
                  <a:cubicBezTo>
                    <a:pt x="264652" y="985481"/>
                    <a:pt x="273426" y="991866"/>
                    <a:pt x="280374" y="1000019"/>
                  </a:cubicBezTo>
                  <a:cubicBezTo>
                    <a:pt x="283232" y="1003029"/>
                    <a:pt x="284159" y="1007387"/>
                    <a:pt x="282764" y="1011296"/>
                  </a:cubicBezTo>
                  <a:cubicBezTo>
                    <a:pt x="280757" y="1015693"/>
                    <a:pt x="276456" y="1014164"/>
                    <a:pt x="273206" y="1013973"/>
                  </a:cubicBezTo>
                  <a:cubicBezTo>
                    <a:pt x="265082" y="1013973"/>
                    <a:pt x="257054" y="1012921"/>
                    <a:pt x="249025" y="1012061"/>
                  </a:cubicBezTo>
                  <a:cubicBezTo>
                    <a:pt x="235186" y="1011296"/>
                    <a:pt x="222446" y="1004253"/>
                    <a:pt x="214427" y="992946"/>
                  </a:cubicBezTo>
                  <a:cubicBezTo>
                    <a:pt x="204201" y="978132"/>
                    <a:pt x="194452" y="963031"/>
                    <a:pt x="184130" y="948312"/>
                  </a:cubicBezTo>
                  <a:cubicBezTo>
                    <a:pt x="178577" y="941173"/>
                    <a:pt x="177583" y="931491"/>
                    <a:pt x="181549" y="923367"/>
                  </a:cubicBezTo>
                  <a:cubicBezTo>
                    <a:pt x="196478" y="893873"/>
                    <a:pt x="215775" y="866806"/>
                    <a:pt x="238799" y="843084"/>
                  </a:cubicBezTo>
                  <a:close/>
                  <a:moveTo>
                    <a:pt x="509564" y="154942"/>
                  </a:moveTo>
                  <a:cubicBezTo>
                    <a:pt x="526548" y="154914"/>
                    <a:pt x="542720" y="162225"/>
                    <a:pt x="553912" y="175013"/>
                  </a:cubicBezTo>
                  <a:cubicBezTo>
                    <a:pt x="565467" y="187973"/>
                    <a:pt x="572835" y="204135"/>
                    <a:pt x="575034" y="221367"/>
                  </a:cubicBezTo>
                  <a:cubicBezTo>
                    <a:pt x="578637" y="239613"/>
                    <a:pt x="580739" y="258116"/>
                    <a:pt x="581342" y="276705"/>
                  </a:cubicBezTo>
                  <a:cubicBezTo>
                    <a:pt x="523518" y="264185"/>
                    <a:pt x="491979" y="211236"/>
                    <a:pt x="509564" y="154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DFC7253-1208-47D2-B166-BB3748B21A85}"/>
                </a:ext>
              </a:extLst>
            </p:cNvPr>
            <p:cNvSpPr/>
            <p:nvPr/>
          </p:nvSpPr>
          <p:spPr>
            <a:xfrm>
              <a:off x="5867458" y="5586164"/>
              <a:ext cx="144150" cy="140147"/>
            </a:xfrm>
            <a:custGeom>
              <a:avLst/>
              <a:gdLst>
                <a:gd name="connsiteX0" fmla="*/ -221 w 144150"/>
                <a:gd name="connsiteY0" fmla="*/ 12340 h 140147"/>
                <a:gd name="connsiteX1" fmla="*/ 7043 w 144150"/>
                <a:gd name="connsiteY1" fmla="*/ 28014 h 140147"/>
                <a:gd name="connsiteX2" fmla="*/ 120300 w 144150"/>
                <a:gd name="connsiteY2" fmla="*/ 134867 h 140147"/>
                <a:gd name="connsiteX3" fmla="*/ 124027 w 144150"/>
                <a:gd name="connsiteY3" fmla="*/ 137161 h 140147"/>
                <a:gd name="connsiteX4" fmla="*/ 141709 w 144150"/>
                <a:gd name="connsiteY4" fmla="*/ 134962 h 140147"/>
                <a:gd name="connsiteX5" fmla="*/ 138603 w 144150"/>
                <a:gd name="connsiteY5" fmla="*/ 118352 h 140147"/>
                <a:gd name="connsiteX6" fmla="*/ 136452 w 144150"/>
                <a:gd name="connsiteY6" fmla="*/ 117186 h 140147"/>
                <a:gd name="connsiteX7" fmla="*/ 74233 w 144150"/>
                <a:gd name="connsiteY7" fmla="*/ 66435 h 140147"/>
                <a:gd name="connsiteX8" fmla="*/ 21475 w 144150"/>
                <a:gd name="connsiteY8" fmla="*/ 6032 h 140147"/>
                <a:gd name="connsiteX9" fmla="*/ 7425 w 144150"/>
                <a:gd name="connsiteY9" fmla="*/ 393 h 140147"/>
                <a:gd name="connsiteX10" fmla="*/ -221 w 144150"/>
                <a:gd name="connsiteY10" fmla="*/ 12340 h 14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150" h="140147">
                  <a:moveTo>
                    <a:pt x="-221" y="12340"/>
                  </a:moveTo>
                  <a:cubicBezTo>
                    <a:pt x="267" y="18265"/>
                    <a:pt x="2838" y="23818"/>
                    <a:pt x="7043" y="28014"/>
                  </a:cubicBezTo>
                  <a:cubicBezTo>
                    <a:pt x="39300" y="69044"/>
                    <a:pt x="77463" y="105048"/>
                    <a:pt x="120300" y="134867"/>
                  </a:cubicBezTo>
                  <a:lnTo>
                    <a:pt x="124027" y="137161"/>
                  </a:lnTo>
                  <a:cubicBezTo>
                    <a:pt x="130431" y="140602"/>
                    <a:pt x="137217" y="141748"/>
                    <a:pt x="141709" y="134962"/>
                  </a:cubicBezTo>
                  <a:cubicBezTo>
                    <a:pt x="145436" y="129515"/>
                    <a:pt x="144050" y="122079"/>
                    <a:pt x="138603" y="118352"/>
                  </a:cubicBezTo>
                  <a:cubicBezTo>
                    <a:pt x="137924" y="117893"/>
                    <a:pt x="137207" y="117501"/>
                    <a:pt x="136452" y="117186"/>
                  </a:cubicBezTo>
                  <a:cubicBezTo>
                    <a:pt x="114030" y="102448"/>
                    <a:pt x="93176" y="85436"/>
                    <a:pt x="74233" y="66435"/>
                  </a:cubicBezTo>
                  <a:cubicBezTo>
                    <a:pt x="54649" y="48132"/>
                    <a:pt x="36977" y="27899"/>
                    <a:pt x="21475" y="6032"/>
                  </a:cubicBezTo>
                  <a:cubicBezTo>
                    <a:pt x="18846" y="918"/>
                    <a:pt x="12864" y="-1481"/>
                    <a:pt x="7425" y="393"/>
                  </a:cubicBezTo>
                  <a:cubicBezTo>
                    <a:pt x="2226" y="1874"/>
                    <a:pt x="-1052" y="6997"/>
                    <a:pt x="-221" y="123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5293E79-5432-4E0C-946B-4EA31579137E}"/>
                </a:ext>
              </a:extLst>
            </p:cNvPr>
            <p:cNvSpPr/>
            <p:nvPr/>
          </p:nvSpPr>
          <p:spPr>
            <a:xfrm>
              <a:off x="6039659" y="5733888"/>
              <a:ext cx="21038" cy="21785"/>
            </a:xfrm>
            <a:custGeom>
              <a:avLst/>
              <a:gdLst>
                <a:gd name="connsiteX0" fmla="*/ 10510 w 21038"/>
                <a:gd name="connsiteY0" fmla="*/ -241 h 21785"/>
                <a:gd name="connsiteX1" fmla="*/ -290 w 21038"/>
                <a:gd name="connsiteY1" fmla="*/ 10750 h 21785"/>
                <a:gd name="connsiteX2" fmla="*/ 8159 w 21038"/>
                <a:gd name="connsiteY2" fmla="*/ 21302 h 21785"/>
                <a:gd name="connsiteX3" fmla="*/ 9267 w 21038"/>
                <a:gd name="connsiteY3" fmla="*/ 21359 h 21785"/>
                <a:gd name="connsiteX4" fmla="*/ 20507 w 21038"/>
                <a:gd name="connsiteY4" fmla="*/ 13847 h 21785"/>
                <a:gd name="connsiteX5" fmla="*/ 20641 w 21038"/>
                <a:gd name="connsiteY5" fmla="*/ 11037 h 21785"/>
                <a:gd name="connsiteX6" fmla="*/ 11322 w 21038"/>
                <a:gd name="connsiteY6" fmla="*/ -193 h 21785"/>
                <a:gd name="connsiteX7" fmla="*/ 10510 w 21038"/>
                <a:gd name="connsiteY7" fmla="*/ -241 h 2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38" h="21785">
                  <a:moveTo>
                    <a:pt x="10510" y="-241"/>
                  </a:moveTo>
                  <a:cubicBezTo>
                    <a:pt x="3628" y="332"/>
                    <a:pt x="-386" y="3773"/>
                    <a:pt x="-290" y="10750"/>
                  </a:cubicBezTo>
                  <a:cubicBezTo>
                    <a:pt x="-873" y="15997"/>
                    <a:pt x="2912" y="20719"/>
                    <a:pt x="8159" y="21302"/>
                  </a:cubicBezTo>
                  <a:cubicBezTo>
                    <a:pt x="8522" y="21340"/>
                    <a:pt x="8895" y="21359"/>
                    <a:pt x="9267" y="21359"/>
                  </a:cubicBezTo>
                  <a:cubicBezTo>
                    <a:pt x="14448" y="22391"/>
                    <a:pt x="19475" y="19027"/>
                    <a:pt x="20507" y="13847"/>
                  </a:cubicBezTo>
                  <a:cubicBezTo>
                    <a:pt x="20689" y="12920"/>
                    <a:pt x="20736" y="11973"/>
                    <a:pt x="20641" y="11037"/>
                  </a:cubicBezTo>
                  <a:cubicBezTo>
                    <a:pt x="21167" y="5360"/>
                    <a:pt x="16999" y="332"/>
                    <a:pt x="11322" y="-193"/>
                  </a:cubicBezTo>
                  <a:cubicBezTo>
                    <a:pt x="11054" y="-222"/>
                    <a:pt x="10777" y="-241"/>
                    <a:pt x="10510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E97602-987B-43EF-A8B4-7E04A46A6C8A}"/>
                </a:ext>
              </a:extLst>
            </p:cNvPr>
            <p:cNvSpPr/>
            <p:nvPr/>
          </p:nvSpPr>
          <p:spPr>
            <a:xfrm>
              <a:off x="6345594" y="5109909"/>
              <a:ext cx="25711" cy="26574"/>
            </a:xfrm>
            <a:custGeom>
              <a:avLst/>
              <a:gdLst>
                <a:gd name="connsiteX0" fmla="*/ -289 w 25711"/>
                <a:gd name="connsiteY0" fmla="*/ 14446 h 26574"/>
                <a:gd name="connsiteX1" fmla="*/ 13474 w 25711"/>
                <a:gd name="connsiteY1" fmla="*/ 26297 h 26574"/>
                <a:gd name="connsiteX2" fmla="*/ 25297 w 25711"/>
                <a:gd name="connsiteY2" fmla="*/ 11875 h 26574"/>
                <a:gd name="connsiteX3" fmla="*/ 25135 w 25711"/>
                <a:gd name="connsiteY3" fmla="*/ 10718 h 26574"/>
                <a:gd name="connsiteX4" fmla="*/ 12977 w 25711"/>
                <a:gd name="connsiteY4" fmla="*/ -225 h 26574"/>
                <a:gd name="connsiteX5" fmla="*/ 11181 w 25711"/>
                <a:gd name="connsiteY5" fmla="*/ 14 h 26574"/>
                <a:gd name="connsiteX6" fmla="*/ -289 w 25711"/>
                <a:gd name="connsiteY6" fmla="*/ 14446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1" h="26574">
                  <a:moveTo>
                    <a:pt x="-289" y="14446"/>
                  </a:moveTo>
                  <a:cubicBezTo>
                    <a:pt x="1241" y="22570"/>
                    <a:pt x="5637" y="26775"/>
                    <a:pt x="13474" y="26297"/>
                  </a:cubicBezTo>
                  <a:cubicBezTo>
                    <a:pt x="20719" y="25580"/>
                    <a:pt x="26014" y="19120"/>
                    <a:pt x="25297" y="11875"/>
                  </a:cubicBezTo>
                  <a:cubicBezTo>
                    <a:pt x="25259" y="11483"/>
                    <a:pt x="25211" y="11101"/>
                    <a:pt x="25135" y="10718"/>
                  </a:cubicBezTo>
                  <a:cubicBezTo>
                    <a:pt x="24800" y="4344"/>
                    <a:pt x="19352" y="-559"/>
                    <a:pt x="12977" y="-225"/>
                  </a:cubicBezTo>
                  <a:cubicBezTo>
                    <a:pt x="12375" y="-187"/>
                    <a:pt x="11773" y="-110"/>
                    <a:pt x="11181" y="14"/>
                  </a:cubicBezTo>
                  <a:cubicBezTo>
                    <a:pt x="4099" y="960"/>
                    <a:pt x="-967" y="7335"/>
                    <a:pt x="-289" y="14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B588AA6-005F-4C2A-A44A-A423A74AA853}"/>
              </a:ext>
            </a:extLst>
          </p:cNvPr>
          <p:cNvGrpSpPr>
            <a:grpSpLocks noChangeAspect="1"/>
          </p:cNvGrpSpPr>
          <p:nvPr/>
        </p:nvGrpSpPr>
        <p:grpSpPr>
          <a:xfrm>
            <a:off x="7959256" y="5985037"/>
            <a:ext cx="760342" cy="720000"/>
            <a:chOff x="7768518" y="4720095"/>
            <a:chExt cx="1144172" cy="1083465"/>
          </a:xfrm>
          <a:solidFill>
            <a:srgbClr val="C5B6A3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E625524-FB65-41D7-9123-D3BD14036DD1}"/>
                </a:ext>
              </a:extLst>
            </p:cNvPr>
            <p:cNvSpPr/>
            <p:nvPr/>
          </p:nvSpPr>
          <p:spPr>
            <a:xfrm>
              <a:off x="7768518" y="4720095"/>
              <a:ext cx="1144172" cy="1083465"/>
            </a:xfrm>
            <a:custGeom>
              <a:avLst/>
              <a:gdLst>
                <a:gd name="connsiteX0" fmla="*/ 446846 w 1144172"/>
                <a:gd name="connsiteY0" fmla="*/ 946076 h 1083465"/>
                <a:gd name="connsiteX1" fmla="*/ 448758 w 1144172"/>
                <a:gd name="connsiteY1" fmla="*/ 1035630 h 1083465"/>
                <a:gd name="connsiteX2" fmla="*/ 450478 w 1144172"/>
                <a:gd name="connsiteY2" fmla="*/ 1056179 h 1083465"/>
                <a:gd name="connsiteX3" fmla="*/ 473770 w 1144172"/>
                <a:gd name="connsiteY3" fmla="*/ 1078171 h 1083465"/>
                <a:gd name="connsiteX4" fmla="*/ 473990 w 1144172"/>
                <a:gd name="connsiteY4" fmla="*/ 1078161 h 1083465"/>
                <a:gd name="connsiteX5" fmla="*/ 536878 w 1144172"/>
                <a:gd name="connsiteY5" fmla="*/ 1076441 h 1083465"/>
                <a:gd name="connsiteX6" fmla="*/ 566602 w 1144172"/>
                <a:gd name="connsiteY6" fmla="*/ 1041651 h 1083465"/>
                <a:gd name="connsiteX7" fmla="*/ 564595 w 1144172"/>
                <a:gd name="connsiteY7" fmla="*/ 1012979 h 1083465"/>
                <a:gd name="connsiteX8" fmla="*/ 563448 w 1144172"/>
                <a:gd name="connsiteY8" fmla="*/ 984306 h 1083465"/>
                <a:gd name="connsiteX9" fmla="*/ 571859 w 1144172"/>
                <a:gd name="connsiteY9" fmla="*/ 1010398 h 1083465"/>
                <a:gd name="connsiteX10" fmla="*/ 581416 w 1144172"/>
                <a:gd name="connsiteY10" fmla="*/ 1043372 h 1083465"/>
                <a:gd name="connsiteX11" fmla="*/ 619646 w 1144172"/>
                <a:gd name="connsiteY11" fmla="*/ 1072045 h 1083465"/>
                <a:gd name="connsiteX12" fmla="*/ 651759 w 1144172"/>
                <a:gd name="connsiteY12" fmla="*/ 1072045 h 1083465"/>
                <a:gd name="connsiteX13" fmla="*/ 681770 w 1144172"/>
                <a:gd name="connsiteY13" fmla="*/ 1038689 h 1083465"/>
                <a:gd name="connsiteX14" fmla="*/ 671066 w 1144172"/>
                <a:gd name="connsiteY14" fmla="*/ 967581 h 1083465"/>
                <a:gd name="connsiteX15" fmla="*/ 668294 w 1144172"/>
                <a:gd name="connsiteY15" fmla="*/ 919793 h 1083465"/>
                <a:gd name="connsiteX16" fmla="*/ 703752 w 1144172"/>
                <a:gd name="connsiteY16" fmla="*/ 919793 h 1083465"/>
                <a:gd name="connsiteX17" fmla="*/ 776580 w 1144172"/>
                <a:gd name="connsiteY17" fmla="*/ 915014 h 1083465"/>
                <a:gd name="connsiteX18" fmla="*/ 788527 w 1144172"/>
                <a:gd name="connsiteY18" fmla="*/ 920749 h 1083465"/>
                <a:gd name="connsiteX19" fmla="*/ 817200 w 1144172"/>
                <a:gd name="connsiteY19" fmla="*/ 1010589 h 1083465"/>
                <a:gd name="connsiteX20" fmla="*/ 823603 w 1144172"/>
                <a:gd name="connsiteY20" fmla="*/ 1043085 h 1083465"/>
                <a:gd name="connsiteX21" fmla="*/ 855430 w 1144172"/>
                <a:gd name="connsiteY21" fmla="*/ 1076059 h 1083465"/>
                <a:gd name="connsiteX22" fmla="*/ 918701 w 1144172"/>
                <a:gd name="connsiteY22" fmla="*/ 1081984 h 1083465"/>
                <a:gd name="connsiteX23" fmla="*/ 943837 w 1144172"/>
                <a:gd name="connsiteY23" fmla="*/ 1062200 h 1083465"/>
                <a:gd name="connsiteX24" fmla="*/ 1000609 w 1144172"/>
                <a:gd name="connsiteY24" fmla="*/ 1063443 h 1083465"/>
                <a:gd name="connsiteX25" fmla="*/ 1029281 w 1144172"/>
                <a:gd name="connsiteY25" fmla="*/ 1024066 h 1083465"/>
                <a:gd name="connsiteX26" fmla="*/ 1009401 w 1144172"/>
                <a:gd name="connsiteY26" fmla="*/ 981726 h 1083465"/>
                <a:gd name="connsiteX27" fmla="*/ 1005865 w 1144172"/>
                <a:gd name="connsiteY27" fmla="*/ 809690 h 1083465"/>
                <a:gd name="connsiteX28" fmla="*/ 1048683 w 1144172"/>
                <a:gd name="connsiteY28" fmla="*/ 644728 h 1083465"/>
                <a:gd name="connsiteX29" fmla="*/ 1056042 w 1144172"/>
                <a:gd name="connsiteY29" fmla="*/ 621216 h 1083465"/>
                <a:gd name="connsiteX30" fmla="*/ 1138906 w 1144172"/>
                <a:gd name="connsiteY30" fmla="*/ 410951 h 1083465"/>
                <a:gd name="connsiteX31" fmla="*/ 1124187 w 1144172"/>
                <a:gd name="connsiteY31" fmla="*/ 229358 h 1083465"/>
                <a:gd name="connsiteX32" fmla="*/ 999940 w 1144172"/>
                <a:gd name="connsiteY32" fmla="*/ 47287 h 1083465"/>
                <a:gd name="connsiteX33" fmla="*/ 927398 w 1144172"/>
                <a:gd name="connsiteY33" fmla="*/ 6476 h 1083465"/>
                <a:gd name="connsiteX34" fmla="*/ 843674 w 1144172"/>
                <a:gd name="connsiteY34" fmla="*/ 23584 h 1083465"/>
                <a:gd name="connsiteX35" fmla="*/ 813759 w 1144172"/>
                <a:gd name="connsiteY35" fmla="*/ 46331 h 1083465"/>
                <a:gd name="connsiteX36" fmla="*/ 787572 w 1144172"/>
                <a:gd name="connsiteY36" fmla="*/ 71468 h 1083465"/>
                <a:gd name="connsiteX37" fmla="*/ 794482 w 1144172"/>
                <a:gd name="connsiteY37" fmla="*/ 111428 h 1083465"/>
                <a:gd name="connsiteX38" fmla="*/ 795313 w 1144172"/>
                <a:gd name="connsiteY38" fmla="*/ 111991 h 1083465"/>
                <a:gd name="connsiteX39" fmla="*/ 864414 w 1144172"/>
                <a:gd name="connsiteY39" fmla="*/ 129673 h 1083465"/>
                <a:gd name="connsiteX40" fmla="*/ 924913 w 1144172"/>
                <a:gd name="connsiteY40" fmla="*/ 126806 h 1083465"/>
                <a:gd name="connsiteX41" fmla="*/ 934471 w 1144172"/>
                <a:gd name="connsiteY41" fmla="*/ 133974 h 1083465"/>
                <a:gd name="connsiteX42" fmla="*/ 975185 w 1144172"/>
                <a:gd name="connsiteY42" fmla="*/ 368611 h 1083465"/>
                <a:gd name="connsiteX43" fmla="*/ 953395 w 1144172"/>
                <a:gd name="connsiteY43" fmla="*/ 429970 h 1083465"/>
                <a:gd name="connsiteX44" fmla="*/ 899873 w 1144172"/>
                <a:gd name="connsiteY44" fmla="*/ 506430 h 1083465"/>
                <a:gd name="connsiteX45" fmla="*/ 860113 w 1144172"/>
                <a:gd name="connsiteY45" fmla="*/ 521053 h 1083465"/>
                <a:gd name="connsiteX46" fmla="*/ 726308 w 1144172"/>
                <a:gd name="connsiteY46" fmla="*/ 525545 h 1083465"/>
                <a:gd name="connsiteX47" fmla="*/ 544715 w 1144172"/>
                <a:gd name="connsiteY47" fmla="*/ 571135 h 1083465"/>
                <a:gd name="connsiteX48" fmla="*/ 453536 w 1144172"/>
                <a:gd name="connsiteY48" fmla="*/ 651036 h 1083465"/>
                <a:gd name="connsiteX49" fmla="*/ 343434 w 1144172"/>
                <a:gd name="connsiteY49" fmla="*/ 786848 h 1083465"/>
                <a:gd name="connsiteX50" fmla="*/ 163657 w 1144172"/>
                <a:gd name="connsiteY50" fmla="*/ 868565 h 1083465"/>
                <a:gd name="connsiteX51" fmla="*/ 115869 w 1144172"/>
                <a:gd name="connsiteY51" fmla="*/ 857860 h 1083465"/>
                <a:gd name="connsiteX52" fmla="*/ 98857 w 1144172"/>
                <a:gd name="connsiteY52" fmla="*/ 818292 h 1083465"/>
                <a:gd name="connsiteX53" fmla="*/ 154644 w 1144172"/>
                <a:gd name="connsiteY53" fmla="*/ 771862 h 1083465"/>
                <a:gd name="connsiteX54" fmla="*/ 165760 w 1144172"/>
                <a:gd name="connsiteY54" fmla="*/ 774136 h 1083465"/>
                <a:gd name="connsiteX55" fmla="*/ 198159 w 1144172"/>
                <a:gd name="connsiteY55" fmla="*/ 790384 h 1083465"/>
                <a:gd name="connsiteX56" fmla="*/ 217274 w 1144172"/>
                <a:gd name="connsiteY56" fmla="*/ 793156 h 1083465"/>
                <a:gd name="connsiteX57" fmla="*/ 219568 w 1144172"/>
                <a:gd name="connsiteY57" fmla="*/ 772225 h 1083465"/>
                <a:gd name="connsiteX58" fmla="*/ 183632 w 1144172"/>
                <a:gd name="connsiteY58" fmla="*/ 741545 h 1083465"/>
                <a:gd name="connsiteX59" fmla="*/ 53268 w 1144172"/>
                <a:gd name="connsiteY59" fmla="*/ 754639 h 1083465"/>
                <a:gd name="connsiteX60" fmla="*/ 49636 w 1144172"/>
                <a:gd name="connsiteY60" fmla="*/ 956398 h 1083465"/>
                <a:gd name="connsiteX61" fmla="*/ 121221 w 1144172"/>
                <a:gd name="connsiteY61" fmla="*/ 985071 h 1083465"/>
                <a:gd name="connsiteX62" fmla="*/ 411961 w 1144172"/>
                <a:gd name="connsiteY62" fmla="*/ 959648 h 1083465"/>
                <a:gd name="connsiteX63" fmla="*/ 446846 w 1144172"/>
                <a:gd name="connsiteY63" fmla="*/ 946076 h 1083465"/>
                <a:gd name="connsiteX64" fmla="*/ 109370 w 1144172"/>
                <a:gd name="connsiteY64" fmla="*/ 755977 h 1083465"/>
                <a:gd name="connsiteX65" fmla="*/ 76206 w 1144172"/>
                <a:gd name="connsiteY65" fmla="*/ 801375 h 1083465"/>
                <a:gd name="connsiteX66" fmla="*/ 99239 w 1144172"/>
                <a:gd name="connsiteY66" fmla="*/ 876020 h 1083465"/>
                <a:gd name="connsiteX67" fmla="*/ 159260 w 1144172"/>
                <a:gd name="connsiteY67" fmla="*/ 891790 h 1083465"/>
                <a:gd name="connsiteX68" fmla="*/ 229031 w 1144172"/>
                <a:gd name="connsiteY68" fmla="*/ 879747 h 1083465"/>
                <a:gd name="connsiteX69" fmla="*/ 398963 w 1144172"/>
                <a:gd name="connsiteY69" fmla="*/ 761138 h 1083465"/>
                <a:gd name="connsiteX70" fmla="*/ 470836 w 1144172"/>
                <a:gd name="connsiteY70" fmla="*/ 666423 h 1083465"/>
                <a:gd name="connsiteX71" fmla="*/ 542134 w 1144172"/>
                <a:gd name="connsiteY71" fmla="*/ 599521 h 1083465"/>
                <a:gd name="connsiteX72" fmla="*/ 714170 w 1144172"/>
                <a:gd name="connsiteY72" fmla="*/ 549821 h 1083465"/>
                <a:gd name="connsiteX73" fmla="*/ 859444 w 1144172"/>
                <a:gd name="connsiteY73" fmla="*/ 544947 h 1083465"/>
                <a:gd name="connsiteX74" fmla="*/ 914113 w 1144172"/>
                <a:gd name="connsiteY74" fmla="*/ 524972 h 1083465"/>
                <a:gd name="connsiteX75" fmla="*/ 964577 w 1144172"/>
                <a:gd name="connsiteY75" fmla="*/ 460172 h 1083465"/>
                <a:gd name="connsiteX76" fmla="*/ 997646 w 1144172"/>
                <a:gd name="connsiteY76" fmla="*/ 375206 h 1083465"/>
                <a:gd name="connsiteX77" fmla="*/ 953586 w 1144172"/>
                <a:gd name="connsiteY77" fmla="*/ 118682 h 1083465"/>
                <a:gd name="connsiteX78" fmla="*/ 949858 w 1144172"/>
                <a:gd name="connsiteY78" fmla="*/ 107117 h 1083465"/>
                <a:gd name="connsiteX79" fmla="*/ 935426 w 1144172"/>
                <a:gd name="connsiteY79" fmla="*/ 96317 h 1083465"/>
                <a:gd name="connsiteX80" fmla="*/ 881426 w 1144172"/>
                <a:gd name="connsiteY80" fmla="*/ 102338 h 1083465"/>
                <a:gd name="connsiteX81" fmla="*/ 828382 w 1144172"/>
                <a:gd name="connsiteY81" fmla="*/ 100714 h 1083465"/>
                <a:gd name="connsiteX82" fmla="*/ 807929 w 1144172"/>
                <a:gd name="connsiteY82" fmla="*/ 86951 h 1083465"/>
                <a:gd name="connsiteX83" fmla="*/ 823890 w 1144172"/>
                <a:gd name="connsiteY83" fmla="*/ 67836 h 1083465"/>
                <a:gd name="connsiteX84" fmla="*/ 864414 w 1144172"/>
                <a:gd name="connsiteY84" fmla="*/ 36296 h 1083465"/>
                <a:gd name="connsiteX85" fmla="*/ 902644 w 1144172"/>
                <a:gd name="connsiteY85" fmla="*/ 24636 h 1083465"/>
                <a:gd name="connsiteX86" fmla="*/ 950432 w 1144172"/>
                <a:gd name="connsiteY86" fmla="*/ 44324 h 1083465"/>
                <a:gd name="connsiteX87" fmla="*/ 1046772 w 1144172"/>
                <a:gd name="connsiteY87" fmla="*/ 135407 h 1083465"/>
                <a:gd name="connsiteX88" fmla="*/ 1112049 w 1144172"/>
                <a:gd name="connsiteY88" fmla="*/ 282497 h 1083465"/>
                <a:gd name="connsiteX89" fmla="*/ 1090832 w 1144172"/>
                <a:gd name="connsiteY89" fmla="*/ 491425 h 1083465"/>
                <a:gd name="connsiteX90" fmla="*/ 1038265 w 1144172"/>
                <a:gd name="connsiteY90" fmla="*/ 600476 h 1083465"/>
                <a:gd name="connsiteX91" fmla="*/ 1023164 w 1144172"/>
                <a:gd name="connsiteY91" fmla="*/ 644441 h 1083465"/>
                <a:gd name="connsiteX92" fmla="*/ 980251 w 1144172"/>
                <a:gd name="connsiteY92" fmla="*/ 802905 h 1083465"/>
                <a:gd name="connsiteX93" fmla="*/ 960276 w 1144172"/>
                <a:gd name="connsiteY93" fmla="*/ 881659 h 1083465"/>
                <a:gd name="connsiteX94" fmla="*/ 990764 w 1144172"/>
                <a:gd name="connsiteY94" fmla="*/ 999121 h 1083465"/>
                <a:gd name="connsiteX95" fmla="*/ 1002902 w 1144172"/>
                <a:gd name="connsiteY95" fmla="*/ 1023588 h 1083465"/>
                <a:gd name="connsiteX96" fmla="*/ 1004432 w 1144172"/>
                <a:gd name="connsiteY96" fmla="*/ 1034770 h 1083465"/>
                <a:gd name="connsiteX97" fmla="*/ 960849 w 1144172"/>
                <a:gd name="connsiteY97" fmla="*/ 1038020 h 1083465"/>
                <a:gd name="connsiteX98" fmla="*/ 945653 w 1144172"/>
                <a:gd name="connsiteY98" fmla="*/ 1027028 h 1083465"/>
                <a:gd name="connsiteX99" fmla="*/ 930839 w 1144172"/>
                <a:gd name="connsiteY99" fmla="*/ 970735 h 1083465"/>
                <a:gd name="connsiteX100" fmla="*/ 925391 w 1144172"/>
                <a:gd name="connsiteY100" fmla="*/ 881659 h 1083465"/>
                <a:gd name="connsiteX101" fmla="*/ 946991 w 1144172"/>
                <a:gd name="connsiteY101" fmla="*/ 805868 h 1083465"/>
                <a:gd name="connsiteX102" fmla="*/ 959607 w 1144172"/>
                <a:gd name="connsiteY102" fmla="*/ 745560 h 1083465"/>
                <a:gd name="connsiteX103" fmla="*/ 948807 w 1144172"/>
                <a:gd name="connsiteY103" fmla="*/ 732083 h 1083465"/>
                <a:gd name="connsiteX104" fmla="*/ 936200 w 1144172"/>
                <a:gd name="connsiteY104" fmla="*/ 741411 h 1083465"/>
                <a:gd name="connsiteX105" fmla="*/ 936095 w 1144172"/>
                <a:gd name="connsiteY105" fmla="*/ 742501 h 1083465"/>
                <a:gd name="connsiteX106" fmla="*/ 909048 w 1144172"/>
                <a:gd name="connsiteY106" fmla="*/ 845244 h 1083465"/>
                <a:gd name="connsiteX107" fmla="*/ 901975 w 1144172"/>
                <a:gd name="connsiteY107" fmla="*/ 957928 h 1083465"/>
                <a:gd name="connsiteX108" fmla="*/ 921090 w 1144172"/>
                <a:gd name="connsiteY108" fmla="*/ 1028462 h 1083465"/>
                <a:gd name="connsiteX109" fmla="*/ 897961 w 1144172"/>
                <a:gd name="connsiteY109" fmla="*/ 1057613 h 1083465"/>
                <a:gd name="connsiteX110" fmla="*/ 891079 w 1144172"/>
                <a:gd name="connsiteY110" fmla="*/ 1057613 h 1083465"/>
                <a:gd name="connsiteX111" fmla="*/ 843292 w 1144172"/>
                <a:gd name="connsiteY111" fmla="*/ 1017471 h 1083465"/>
                <a:gd name="connsiteX112" fmla="*/ 804393 w 1144172"/>
                <a:gd name="connsiteY112" fmla="*/ 896664 h 1083465"/>
                <a:gd name="connsiteX113" fmla="*/ 801525 w 1144172"/>
                <a:gd name="connsiteY113" fmla="*/ 861492 h 1083465"/>
                <a:gd name="connsiteX114" fmla="*/ 820640 w 1144172"/>
                <a:gd name="connsiteY114" fmla="*/ 794590 h 1083465"/>
                <a:gd name="connsiteX115" fmla="*/ 826853 w 1144172"/>
                <a:gd name="connsiteY115" fmla="*/ 707425 h 1083465"/>
                <a:gd name="connsiteX116" fmla="*/ 812899 w 1144172"/>
                <a:gd name="connsiteY116" fmla="*/ 694236 h 1083465"/>
                <a:gd name="connsiteX117" fmla="*/ 802672 w 1144172"/>
                <a:gd name="connsiteY117" fmla="*/ 710388 h 1083465"/>
                <a:gd name="connsiteX118" fmla="*/ 794262 w 1144172"/>
                <a:gd name="connsiteY118" fmla="*/ 799560 h 1083465"/>
                <a:gd name="connsiteX119" fmla="*/ 774478 w 1144172"/>
                <a:gd name="connsiteY119" fmla="*/ 890834 h 1083465"/>
                <a:gd name="connsiteX120" fmla="*/ 610375 w 1144172"/>
                <a:gd name="connsiteY120" fmla="*/ 869998 h 1083465"/>
                <a:gd name="connsiteX121" fmla="*/ 644973 w 1144172"/>
                <a:gd name="connsiteY121" fmla="*/ 751868 h 1083465"/>
                <a:gd name="connsiteX122" fmla="*/ 630064 w 1144172"/>
                <a:gd name="connsiteY122" fmla="*/ 655432 h 1083465"/>
                <a:gd name="connsiteX123" fmla="*/ 617008 w 1144172"/>
                <a:gd name="connsiteY123" fmla="*/ 647251 h 1083465"/>
                <a:gd name="connsiteX124" fmla="*/ 616778 w 1144172"/>
                <a:gd name="connsiteY124" fmla="*/ 647308 h 1083465"/>
                <a:gd name="connsiteX125" fmla="*/ 607221 w 1144172"/>
                <a:gd name="connsiteY125" fmla="*/ 659637 h 1083465"/>
                <a:gd name="connsiteX126" fmla="*/ 610279 w 1144172"/>
                <a:gd name="connsiteY126" fmla="*/ 675216 h 1083465"/>
                <a:gd name="connsiteX127" fmla="*/ 620889 w 1144172"/>
                <a:gd name="connsiteY127" fmla="*/ 742692 h 1083465"/>
                <a:gd name="connsiteX128" fmla="*/ 569278 w 1144172"/>
                <a:gd name="connsiteY128" fmla="*/ 887967 h 1083465"/>
                <a:gd name="connsiteX129" fmla="*/ 539267 w 1144172"/>
                <a:gd name="connsiteY129" fmla="*/ 974653 h 1083465"/>
                <a:gd name="connsiteX130" fmla="*/ 542326 w 1144172"/>
                <a:gd name="connsiteY130" fmla="*/ 1038498 h 1083465"/>
                <a:gd name="connsiteX131" fmla="*/ 528563 w 1144172"/>
                <a:gd name="connsiteY131" fmla="*/ 1052834 h 1083465"/>
                <a:gd name="connsiteX132" fmla="*/ 489664 w 1144172"/>
                <a:gd name="connsiteY132" fmla="*/ 1053503 h 1083465"/>
                <a:gd name="connsiteX133" fmla="*/ 473511 w 1144172"/>
                <a:gd name="connsiteY133" fmla="*/ 1038784 h 1083465"/>
                <a:gd name="connsiteX134" fmla="*/ 472842 w 1144172"/>
                <a:gd name="connsiteY134" fmla="*/ 942636 h 1083465"/>
                <a:gd name="connsiteX135" fmla="*/ 476761 w 1144172"/>
                <a:gd name="connsiteY135" fmla="*/ 919029 h 1083465"/>
                <a:gd name="connsiteX136" fmla="*/ 488995 w 1144172"/>
                <a:gd name="connsiteY136" fmla="*/ 848303 h 1083465"/>
                <a:gd name="connsiteX137" fmla="*/ 477239 w 1144172"/>
                <a:gd name="connsiteY137" fmla="*/ 829188 h 1083465"/>
                <a:gd name="connsiteX138" fmla="*/ 464241 w 1144172"/>
                <a:gd name="connsiteY138" fmla="*/ 846869 h 1083465"/>
                <a:gd name="connsiteX139" fmla="*/ 454683 w 1144172"/>
                <a:gd name="connsiteY139" fmla="*/ 906508 h 1083465"/>
                <a:gd name="connsiteX140" fmla="*/ 441112 w 1144172"/>
                <a:gd name="connsiteY140" fmla="*/ 921322 h 1083465"/>
                <a:gd name="connsiteX141" fmla="*/ 154386 w 1144172"/>
                <a:gd name="connsiteY141" fmla="*/ 962228 h 1083465"/>
                <a:gd name="connsiteX142" fmla="*/ 78499 w 1144172"/>
                <a:gd name="connsiteY142" fmla="*/ 942349 h 1083465"/>
                <a:gd name="connsiteX143" fmla="*/ 26220 w 1144172"/>
                <a:gd name="connsiteY143" fmla="*/ 840179 h 1083465"/>
                <a:gd name="connsiteX144" fmla="*/ 109370 w 1144172"/>
                <a:gd name="connsiteY144" fmla="*/ 755977 h 1083465"/>
                <a:gd name="connsiteX145" fmla="*/ 596804 w 1144172"/>
                <a:gd name="connsiteY145" fmla="*/ 892076 h 1083465"/>
                <a:gd name="connsiteX146" fmla="*/ 632453 w 1144172"/>
                <a:gd name="connsiteY146" fmla="*/ 907464 h 1083465"/>
                <a:gd name="connsiteX147" fmla="*/ 642010 w 1144172"/>
                <a:gd name="connsiteY147" fmla="*/ 919506 h 1083465"/>
                <a:gd name="connsiteX148" fmla="*/ 657398 w 1144172"/>
                <a:gd name="connsiteY148" fmla="*/ 1038402 h 1083465"/>
                <a:gd name="connsiteX149" fmla="*/ 649848 w 1144172"/>
                <a:gd name="connsiteY149" fmla="*/ 1046622 h 1083465"/>
                <a:gd name="connsiteX150" fmla="*/ 623565 w 1144172"/>
                <a:gd name="connsiteY150" fmla="*/ 1046622 h 1083465"/>
                <a:gd name="connsiteX151" fmla="*/ 603016 w 1144172"/>
                <a:gd name="connsiteY151" fmla="*/ 1031234 h 1083465"/>
                <a:gd name="connsiteX152" fmla="*/ 578835 w 1144172"/>
                <a:gd name="connsiteY152" fmla="*/ 946745 h 1083465"/>
                <a:gd name="connsiteX153" fmla="*/ 574726 w 1144172"/>
                <a:gd name="connsiteY153" fmla="*/ 933078 h 1083465"/>
                <a:gd name="connsiteX154" fmla="*/ 596422 w 1144172"/>
                <a:gd name="connsiteY154" fmla="*/ 892076 h 108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144172" h="1083465">
                  <a:moveTo>
                    <a:pt x="446846" y="946076"/>
                  </a:moveTo>
                  <a:cubicBezTo>
                    <a:pt x="452390" y="976947"/>
                    <a:pt x="445126" y="1006384"/>
                    <a:pt x="448758" y="1035630"/>
                  </a:cubicBezTo>
                  <a:cubicBezTo>
                    <a:pt x="449618" y="1042416"/>
                    <a:pt x="449427" y="1049393"/>
                    <a:pt x="450478" y="1056179"/>
                  </a:cubicBezTo>
                  <a:cubicBezTo>
                    <a:pt x="450841" y="1068680"/>
                    <a:pt x="461268" y="1078524"/>
                    <a:pt x="473770" y="1078171"/>
                  </a:cubicBezTo>
                  <a:cubicBezTo>
                    <a:pt x="473846" y="1078171"/>
                    <a:pt x="473913" y="1078161"/>
                    <a:pt x="473990" y="1078161"/>
                  </a:cubicBezTo>
                  <a:cubicBezTo>
                    <a:pt x="494968" y="1078735"/>
                    <a:pt x="515966" y="1078161"/>
                    <a:pt x="536878" y="1076441"/>
                  </a:cubicBezTo>
                  <a:cubicBezTo>
                    <a:pt x="560007" y="1074147"/>
                    <a:pt x="567271" y="1064590"/>
                    <a:pt x="566602" y="1041651"/>
                  </a:cubicBezTo>
                  <a:cubicBezTo>
                    <a:pt x="566602" y="1032094"/>
                    <a:pt x="565360" y="1022536"/>
                    <a:pt x="564595" y="1012979"/>
                  </a:cubicBezTo>
                  <a:cubicBezTo>
                    <a:pt x="562769" y="1003536"/>
                    <a:pt x="562387" y="993864"/>
                    <a:pt x="563448" y="984306"/>
                  </a:cubicBezTo>
                  <a:cubicBezTo>
                    <a:pt x="567443" y="992574"/>
                    <a:pt x="570272" y="1001357"/>
                    <a:pt x="571859" y="1010398"/>
                  </a:cubicBezTo>
                  <a:cubicBezTo>
                    <a:pt x="574726" y="1021390"/>
                    <a:pt x="577402" y="1032572"/>
                    <a:pt x="581416" y="1043372"/>
                  </a:cubicBezTo>
                  <a:cubicBezTo>
                    <a:pt x="585879" y="1060700"/>
                    <a:pt x="601764" y="1072608"/>
                    <a:pt x="619646" y="1072045"/>
                  </a:cubicBezTo>
                  <a:cubicBezTo>
                    <a:pt x="630351" y="1072045"/>
                    <a:pt x="641055" y="1072045"/>
                    <a:pt x="651759" y="1072045"/>
                  </a:cubicBezTo>
                  <a:cubicBezTo>
                    <a:pt x="674315" y="1071375"/>
                    <a:pt x="684159" y="1061436"/>
                    <a:pt x="681770" y="1038689"/>
                  </a:cubicBezTo>
                  <a:cubicBezTo>
                    <a:pt x="679381" y="1015942"/>
                    <a:pt x="674698" y="990901"/>
                    <a:pt x="671066" y="967581"/>
                  </a:cubicBezTo>
                  <a:cubicBezTo>
                    <a:pt x="668322" y="951811"/>
                    <a:pt x="667395" y="935773"/>
                    <a:pt x="668294" y="919793"/>
                  </a:cubicBezTo>
                  <a:cubicBezTo>
                    <a:pt x="680432" y="919793"/>
                    <a:pt x="692187" y="919124"/>
                    <a:pt x="703752" y="919793"/>
                  </a:cubicBezTo>
                  <a:cubicBezTo>
                    <a:pt x="728133" y="921514"/>
                    <a:pt x="752630" y="919898"/>
                    <a:pt x="776580" y="915014"/>
                  </a:cubicBezTo>
                  <a:cubicBezTo>
                    <a:pt x="781455" y="913409"/>
                    <a:pt x="786731" y="915941"/>
                    <a:pt x="788527" y="920749"/>
                  </a:cubicBezTo>
                  <a:cubicBezTo>
                    <a:pt x="806400" y="948083"/>
                    <a:pt x="811274" y="979432"/>
                    <a:pt x="817200" y="1010589"/>
                  </a:cubicBezTo>
                  <a:cubicBezTo>
                    <a:pt x="819112" y="1021485"/>
                    <a:pt x="821118" y="1032381"/>
                    <a:pt x="823603" y="1043085"/>
                  </a:cubicBezTo>
                  <a:cubicBezTo>
                    <a:pt x="827235" y="1059152"/>
                    <a:pt x="839498" y="1071863"/>
                    <a:pt x="855430" y="1076059"/>
                  </a:cubicBezTo>
                  <a:cubicBezTo>
                    <a:pt x="875807" y="1082787"/>
                    <a:pt x="897435" y="1084813"/>
                    <a:pt x="918701" y="1081984"/>
                  </a:cubicBezTo>
                  <a:cubicBezTo>
                    <a:pt x="929596" y="1080646"/>
                    <a:pt x="934184" y="1076823"/>
                    <a:pt x="943837" y="1062200"/>
                  </a:cubicBezTo>
                  <a:cubicBezTo>
                    <a:pt x="962656" y="1064666"/>
                    <a:pt x="981694" y="1065087"/>
                    <a:pt x="1000609" y="1063443"/>
                  </a:cubicBezTo>
                  <a:cubicBezTo>
                    <a:pt x="1025554" y="1062009"/>
                    <a:pt x="1035494" y="1048151"/>
                    <a:pt x="1029281" y="1024066"/>
                  </a:cubicBezTo>
                  <a:cubicBezTo>
                    <a:pt x="1024483" y="1009166"/>
                    <a:pt x="1017803" y="994934"/>
                    <a:pt x="1009401" y="981726"/>
                  </a:cubicBezTo>
                  <a:cubicBezTo>
                    <a:pt x="977384" y="925050"/>
                    <a:pt x="973465" y="867036"/>
                    <a:pt x="1005865" y="809690"/>
                  </a:cubicBezTo>
                  <a:cubicBezTo>
                    <a:pt x="1034538" y="759485"/>
                    <a:pt x="1049314" y="702541"/>
                    <a:pt x="1048683" y="644728"/>
                  </a:cubicBezTo>
                  <a:cubicBezTo>
                    <a:pt x="1048970" y="636374"/>
                    <a:pt x="1051512" y="628250"/>
                    <a:pt x="1056042" y="621216"/>
                  </a:cubicBezTo>
                  <a:cubicBezTo>
                    <a:pt x="1093412" y="554983"/>
                    <a:pt x="1128393" y="487411"/>
                    <a:pt x="1138906" y="410951"/>
                  </a:cubicBezTo>
                  <a:cubicBezTo>
                    <a:pt x="1147316" y="349591"/>
                    <a:pt x="1145883" y="288041"/>
                    <a:pt x="1124187" y="229358"/>
                  </a:cubicBezTo>
                  <a:cubicBezTo>
                    <a:pt x="1099701" y="158699"/>
                    <a:pt x="1056807" y="95849"/>
                    <a:pt x="999940" y="47287"/>
                  </a:cubicBezTo>
                  <a:cubicBezTo>
                    <a:pt x="978101" y="29892"/>
                    <a:pt x="953605" y="16110"/>
                    <a:pt x="927398" y="6476"/>
                  </a:cubicBezTo>
                  <a:cubicBezTo>
                    <a:pt x="896241" y="-5566"/>
                    <a:pt x="867663" y="-2317"/>
                    <a:pt x="843674" y="23584"/>
                  </a:cubicBezTo>
                  <a:cubicBezTo>
                    <a:pt x="834910" y="32635"/>
                    <a:pt x="824827" y="40310"/>
                    <a:pt x="813759" y="46331"/>
                  </a:cubicBezTo>
                  <a:cubicBezTo>
                    <a:pt x="803103" y="52438"/>
                    <a:pt x="794109" y="61069"/>
                    <a:pt x="787572" y="71468"/>
                  </a:cubicBezTo>
                  <a:cubicBezTo>
                    <a:pt x="778444" y="84408"/>
                    <a:pt x="781541" y="102300"/>
                    <a:pt x="794482" y="111428"/>
                  </a:cubicBezTo>
                  <a:cubicBezTo>
                    <a:pt x="794749" y="111619"/>
                    <a:pt x="795036" y="111810"/>
                    <a:pt x="795313" y="111991"/>
                  </a:cubicBezTo>
                  <a:cubicBezTo>
                    <a:pt x="815050" y="126892"/>
                    <a:pt x="839947" y="133266"/>
                    <a:pt x="864414" y="129673"/>
                  </a:cubicBezTo>
                  <a:cubicBezTo>
                    <a:pt x="884513" y="127666"/>
                    <a:pt x="904709" y="126710"/>
                    <a:pt x="924913" y="126806"/>
                  </a:cubicBezTo>
                  <a:cubicBezTo>
                    <a:pt x="930265" y="126806"/>
                    <a:pt x="931890" y="130628"/>
                    <a:pt x="934471" y="133974"/>
                  </a:cubicBezTo>
                  <a:cubicBezTo>
                    <a:pt x="986081" y="205560"/>
                    <a:pt x="998793" y="283931"/>
                    <a:pt x="975185" y="368611"/>
                  </a:cubicBezTo>
                  <a:cubicBezTo>
                    <a:pt x="969260" y="389542"/>
                    <a:pt x="961327" y="409708"/>
                    <a:pt x="953395" y="429970"/>
                  </a:cubicBezTo>
                  <a:cubicBezTo>
                    <a:pt x="941734" y="459981"/>
                    <a:pt x="919943" y="482632"/>
                    <a:pt x="899873" y="506430"/>
                  </a:cubicBezTo>
                  <a:cubicBezTo>
                    <a:pt x="889283" y="516705"/>
                    <a:pt x="874841" y="522019"/>
                    <a:pt x="860113" y="521053"/>
                  </a:cubicBezTo>
                  <a:cubicBezTo>
                    <a:pt x="815480" y="522774"/>
                    <a:pt x="770846" y="523634"/>
                    <a:pt x="726308" y="525545"/>
                  </a:cubicBezTo>
                  <a:cubicBezTo>
                    <a:pt x="663200" y="527476"/>
                    <a:pt x="601257" y="543026"/>
                    <a:pt x="544715" y="571135"/>
                  </a:cubicBezTo>
                  <a:cubicBezTo>
                    <a:pt x="508789" y="590699"/>
                    <a:pt x="477640" y="617986"/>
                    <a:pt x="453536" y="651036"/>
                  </a:cubicBezTo>
                  <a:cubicBezTo>
                    <a:pt x="417409" y="696816"/>
                    <a:pt x="386634" y="746611"/>
                    <a:pt x="343434" y="786848"/>
                  </a:cubicBezTo>
                  <a:cubicBezTo>
                    <a:pt x="294509" y="833690"/>
                    <a:pt x="231114" y="862505"/>
                    <a:pt x="163657" y="868565"/>
                  </a:cubicBezTo>
                  <a:cubicBezTo>
                    <a:pt x="147017" y="869826"/>
                    <a:pt x="130378" y="866099"/>
                    <a:pt x="115869" y="857860"/>
                  </a:cubicBezTo>
                  <a:cubicBezTo>
                    <a:pt x="102001" y="849956"/>
                    <a:pt x="95053" y="833804"/>
                    <a:pt x="98857" y="818292"/>
                  </a:cubicBezTo>
                  <a:cubicBezTo>
                    <a:pt x="101437" y="790069"/>
                    <a:pt x="126421" y="769272"/>
                    <a:pt x="154644" y="771862"/>
                  </a:cubicBezTo>
                  <a:cubicBezTo>
                    <a:pt x="158420" y="772206"/>
                    <a:pt x="162147" y="772970"/>
                    <a:pt x="165760" y="774136"/>
                  </a:cubicBezTo>
                  <a:cubicBezTo>
                    <a:pt x="177620" y="777119"/>
                    <a:pt x="188678" y="782662"/>
                    <a:pt x="198159" y="790384"/>
                  </a:cubicBezTo>
                  <a:cubicBezTo>
                    <a:pt x="203799" y="795545"/>
                    <a:pt x="210680" y="798986"/>
                    <a:pt x="217274" y="793156"/>
                  </a:cubicBezTo>
                  <a:cubicBezTo>
                    <a:pt x="223306" y="787804"/>
                    <a:pt x="224300" y="778753"/>
                    <a:pt x="219568" y="772225"/>
                  </a:cubicBezTo>
                  <a:cubicBezTo>
                    <a:pt x="211626" y="758042"/>
                    <a:pt x="198886" y="747165"/>
                    <a:pt x="183632" y="741545"/>
                  </a:cubicBezTo>
                  <a:cubicBezTo>
                    <a:pt x="138329" y="724151"/>
                    <a:pt x="92645" y="723768"/>
                    <a:pt x="53268" y="754639"/>
                  </a:cubicBezTo>
                  <a:cubicBezTo>
                    <a:pt x="-6180" y="801375"/>
                    <a:pt x="-28258" y="893797"/>
                    <a:pt x="49636" y="956398"/>
                  </a:cubicBezTo>
                  <a:cubicBezTo>
                    <a:pt x="70289" y="972560"/>
                    <a:pt x="95120" y="982510"/>
                    <a:pt x="121221" y="985071"/>
                  </a:cubicBezTo>
                  <a:cubicBezTo>
                    <a:pt x="218842" y="996999"/>
                    <a:pt x="317887" y="988330"/>
                    <a:pt x="411961" y="959648"/>
                  </a:cubicBezTo>
                  <a:cubicBezTo>
                    <a:pt x="423144" y="954869"/>
                    <a:pt x="434517" y="950377"/>
                    <a:pt x="446846" y="946076"/>
                  </a:cubicBezTo>
                  <a:close/>
                  <a:moveTo>
                    <a:pt x="109370" y="755977"/>
                  </a:moveTo>
                  <a:cubicBezTo>
                    <a:pt x="87866" y="776048"/>
                    <a:pt x="82322" y="783694"/>
                    <a:pt x="76206" y="801375"/>
                  </a:cubicBezTo>
                  <a:cubicBezTo>
                    <a:pt x="67222" y="827563"/>
                    <a:pt x="77830" y="863308"/>
                    <a:pt x="99239" y="876020"/>
                  </a:cubicBezTo>
                  <a:cubicBezTo>
                    <a:pt x="117246" y="887106"/>
                    <a:pt x="138129" y="892593"/>
                    <a:pt x="159260" y="891790"/>
                  </a:cubicBezTo>
                  <a:cubicBezTo>
                    <a:pt x="182915" y="890604"/>
                    <a:pt x="206350" y="886562"/>
                    <a:pt x="229031" y="879747"/>
                  </a:cubicBezTo>
                  <a:cubicBezTo>
                    <a:pt x="298800" y="859103"/>
                    <a:pt x="353852" y="816859"/>
                    <a:pt x="398963" y="761138"/>
                  </a:cubicBezTo>
                  <a:cubicBezTo>
                    <a:pt x="423908" y="730363"/>
                    <a:pt x="447228" y="698154"/>
                    <a:pt x="470836" y="666423"/>
                  </a:cubicBezTo>
                  <a:cubicBezTo>
                    <a:pt x="489941" y="639624"/>
                    <a:pt x="514169" y="616877"/>
                    <a:pt x="542134" y="599521"/>
                  </a:cubicBezTo>
                  <a:cubicBezTo>
                    <a:pt x="594596" y="569242"/>
                    <a:pt x="653642" y="552182"/>
                    <a:pt x="714170" y="549821"/>
                  </a:cubicBezTo>
                  <a:cubicBezTo>
                    <a:pt x="762531" y="547432"/>
                    <a:pt x="811083" y="546763"/>
                    <a:pt x="859444" y="544947"/>
                  </a:cubicBezTo>
                  <a:cubicBezTo>
                    <a:pt x="879706" y="544087"/>
                    <a:pt x="900255" y="539882"/>
                    <a:pt x="914113" y="524972"/>
                  </a:cubicBezTo>
                  <a:cubicBezTo>
                    <a:pt x="933821" y="505780"/>
                    <a:pt x="950804" y="483980"/>
                    <a:pt x="964577" y="460172"/>
                  </a:cubicBezTo>
                  <a:cubicBezTo>
                    <a:pt x="978492" y="433057"/>
                    <a:pt x="989569" y="404585"/>
                    <a:pt x="997646" y="375206"/>
                  </a:cubicBezTo>
                  <a:cubicBezTo>
                    <a:pt x="1022878" y="282784"/>
                    <a:pt x="1010166" y="196958"/>
                    <a:pt x="953586" y="118682"/>
                  </a:cubicBezTo>
                  <a:cubicBezTo>
                    <a:pt x="951072" y="115356"/>
                    <a:pt x="949763" y="111284"/>
                    <a:pt x="949858" y="107117"/>
                  </a:cubicBezTo>
                  <a:cubicBezTo>
                    <a:pt x="949858" y="97560"/>
                    <a:pt x="942690" y="92685"/>
                    <a:pt x="935426" y="96317"/>
                  </a:cubicBezTo>
                  <a:cubicBezTo>
                    <a:pt x="917840" y="105110"/>
                    <a:pt x="899394" y="100714"/>
                    <a:pt x="881426" y="102338"/>
                  </a:cubicBezTo>
                  <a:cubicBezTo>
                    <a:pt x="863459" y="103963"/>
                    <a:pt x="845872" y="109029"/>
                    <a:pt x="828382" y="100714"/>
                  </a:cubicBezTo>
                  <a:cubicBezTo>
                    <a:pt x="820736" y="97082"/>
                    <a:pt x="809267" y="96508"/>
                    <a:pt x="807929" y="86951"/>
                  </a:cubicBezTo>
                  <a:cubicBezTo>
                    <a:pt x="806591" y="77393"/>
                    <a:pt x="816435" y="72136"/>
                    <a:pt x="823890" y="67836"/>
                  </a:cubicBezTo>
                  <a:cubicBezTo>
                    <a:pt x="838609" y="58976"/>
                    <a:pt x="852209" y="48386"/>
                    <a:pt x="864414" y="36296"/>
                  </a:cubicBezTo>
                  <a:cubicBezTo>
                    <a:pt x="874211" y="25945"/>
                    <a:pt x="888738" y="21510"/>
                    <a:pt x="902644" y="24636"/>
                  </a:cubicBezTo>
                  <a:cubicBezTo>
                    <a:pt x="919398" y="28994"/>
                    <a:pt x="935474" y="35617"/>
                    <a:pt x="950432" y="44324"/>
                  </a:cubicBezTo>
                  <a:cubicBezTo>
                    <a:pt x="991529" y="65064"/>
                    <a:pt x="1020871" y="98611"/>
                    <a:pt x="1046772" y="135407"/>
                  </a:cubicBezTo>
                  <a:cubicBezTo>
                    <a:pt x="1078311" y="180041"/>
                    <a:pt x="1103352" y="228020"/>
                    <a:pt x="1112049" y="282497"/>
                  </a:cubicBezTo>
                  <a:cubicBezTo>
                    <a:pt x="1124732" y="352755"/>
                    <a:pt x="1117383" y="425153"/>
                    <a:pt x="1090832" y="491425"/>
                  </a:cubicBezTo>
                  <a:cubicBezTo>
                    <a:pt x="1076065" y="529044"/>
                    <a:pt x="1058499" y="565496"/>
                    <a:pt x="1038265" y="600476"/>
                  </a:cubicBezTo>
                  <a:cubicBezTo>
                    <a:pt x="1029100" y="613370"/>
                    <a:pt x="1023853" y="628633"/>
                    <a:pt x="1023164" y="644441"/>
                  </a:cubicBezTo>
                  <a:cubicBezTo>
                    <a:pt x="1024502" y="700305"/>
                    <a:pt x="1009593" y="755346"/>
                    <a:pt x="980251" y="802905"/>
                  </a:cubicBezTo>
                  <a:cubicBezTo>
                    <a:pt x="966335" y="826760"/>
                    <a:pt x="959406" y="854056"/>
                    <a:pt x="960276" y="881659"/>
                  </a:cubicBezTo>
                  <a:cubicBezTo>
                    <a:pt x="960276" y="923712"/>
                    <a:pt x="965819" y="963662"/>
                    <a:pt x="990764" y="999121"/>
                  </a:cubicBezTo>
                  <a:cubicBezTo>
                    <a:pt x="995514" y="1006910"/>
                    <a:pt x="999576" y="1015101"/>
                    <a:pt x="1002902" y="1023588"/>
                  </a:cubicBezTo>
                  <a:cubicBezTo>
                    <a:pt x="1004623" y="1027315"/>
                    <a:pt x="1006630" y="1031234"/>
                    <a:pt x="1004432" y="1034770"/>
                  </a:cubicBezTo>
                  <a:cubicBezTo>
                    <a:pt x="990210" y="1038402"/>
                    <a:pt x="975453" y="1039501"/>
                    <a:pt x="960849" y="1038020"/>
                  </a:cubicBezTo>
                  <a:cubicBezTo>
                    <a:pt x="954159" y="1036968"/>
                    <a:pt x="946704" y="1035630"/>
                    <a:pt x="945653" y="1027028"/>
                  </a:cubicBezTo>
                  <a:cubicBezTo>
                    <a:pt x="942422" y="1007856"/>
                    <a:pt x="937462" y="989018"/>
                    <a:pt x="930839" y="970735"/>
                  </a:cubicBezTo>
                  <a:cubicBezTo>
                    <a:pt x="920985" y="942081"/>
                    <a:pt x="919102" y="911297"/>
                    <a:pt x="925391" y="881659"/>
                  </a:cubicBezTo>
                  <a:cubicBezTo>
                    <a:pt x="931603" y="856140"/>
                    <a:pt x="938867" y="830908"/>
                    <a:pt x="946991" y="805868"/>
                  </a:cubicBezTo>
                  <a:cubicBezTo>
                    <a:pt x="953815" y="786399"/>
                    <a:pt x="958049" y="766127"/>
                    <a:pt x="959607" y="745560"/>
                  </a:cubicBezTo>
                  <a:cubicBezTo>
                    <a:pt x="959607" y="738200"/>
                    <a:pt x="956931" y="732657"/>
                    <a:pt x="948807" y="732083"/>
                  </a:cubicBezTo>
                  <a:cubicBezTo>
                    <a:pt x="942747" y="731175"/>
                    <a:pt x="937109" y="735352"/>
                    <a:pt x="936200" y="741411"/>
                  </a:cubicBezTo>
                  <a:cubicBezTo>
                    <a:pt x="936153" y="741775"/>
                    <a:pt x="936115" y="742138"/>
                    <a:pt x="936095" y="742501"/>
                  </a:cubicBezTo>
                  <a:cubicBezTo>
                    <a:pt x="931603" y="777959"/>
                    <a:pt x="918796" y="811220"/>
                    <a:pt x="909048" y="845244"/>
                  </a:cubicBezTo>
                  <a:cubicBezTo>
                    <a:pt x="898439" y="882232"/>
                    <a:pt x="891940" y="919602"/>
                    <a:pt x="901975" y="957928"/>
                  </a:cubicBezTo>
                  <a:cubicBezTo>
                    <a:pt x="908188" y="981439"/>
                    <a:pt x="916216" y="1004664"/>
                    <a:pt x="921090" y="1028462"/>
                  </a:cubicBezTo>
                  <a:cubicBezTo>
                    <a:pt x="925964" y="1052260"/>
                    <a:pt x="920517" y="1059715"/>
                    <a:pt x="897961" y="1057613"/>
                  </a:cubicBezTo>
                  <a:cubicBezTo>
                    <a:pt x="895667" y="1057613"/>
                    <a:pt x="893373" y="1057613"/>
                    <a:pt x="891079" y="1057613"/>
                  </a:cubicBezTo>
                  <a:cubicBezTo>
                    <a:pt x="855621" y="1054459"/>
                    <a:pt x="848166" y="1048915"/>
                    <a:pt x="843292" y="1017471"/>
                  </a:cubicBezTo>
                  <a:cubicBezTo>
                    <a:pt x="836888" y="975035"/>
                    <a:pt x="828765" y="933365"/>
                    <a:pt x="804393" y="896664"/>
                  </a:cubicBezTo>
                  <a:cubicBezTo>
                    <a:pt x="797645" y="886151"/>
                    <a:pt x="796575" y="872961"/>
                    <a:pt x="801525" y="861492"/>
                  </a:cubicBezTo>
                  <a:cubicBezTo>
                    <a:pt x="809267" y="839606"/>
                    <a:pt x="815652" y="817260"/>
                    <a:pt x="820640" y="794590"/>
                  </a:cubicBezTo>
                  <a:cubicBezTo>
                    <a:pt x="827618" y="765917"/>
                    <a:pt x="833065" y="737245"/>
                    <a:pt x="826853" y="707425"/>
                  </a:cubicBezTo>
                  <a:cubicBezTo>
                    <a:pt x="825228" y="699492"/>
                    <a:pt x="822074" y="693184"/>
                    <a:pt x="812899" y="694236"/>
                  </a:cubicBezTo>
                  <a:cubicBezTo>
                    <a:pt x="803724" y="695287"/>
                    <a:pt x="801143" y="702742"/>
                    <a:pt x="802672" y="710388"/>
                  </a:cubicBezTo>
                  <a:cubicBezTo>
                    <a:pt x="808789" y="741068"/>
                    <a:pt x="800187" y="770027"/>
                    <a:pt x="794262" y="799560"/>
                  </a:cubicBezTo>
                  <a:cubicBezTo>
                    <a:pt x="788336" y="829092"/>
                    <a:pt x="772184" y="857382"/>
                    <a:pt x="774478" y="890834"/>
                  </a:cubicBezTo>
                  <a:cubicBezTo>
                    <a:pt x="717802" y="897906"/>
                    <a:pt x="662464" y="900391"/>
                    <a:pt x="610375" y="869998"/>
                  </a:cubicBezTo>
                  <a:cubicBezTo>
                    <a:pt x="632357" y="832437"/>
                    <a:pt x="640099" y="792487"/>
                    <a:pt x="644973" y="751868"/>
                  </a:cubicBezTo>
                  <a:cubicBezTo>
                    <a:pt x="648988" y="718607"/>
                    <a:pt x="639335" y="686972"/>
                    <a:pt x="630064" y="655432"/>
                  </a:cubicBezTo>
                  <a:cubicBezTo>
                    <a:pt x="628716" y="649564"/>
                    <a:pt x="622867" y="645903"/>
                    <a:pt x="617008" y="647251"/>
                  </a:cubicBezTo>
                  <a:cubicBezTo>
                    <a:pt x="616932" y="647270"/>
                    <a:pt x="616855" y="647289"/>
                    <a:pt x="616778" y="647308"/>
                  </a:cubicBezTo>
                  <a:cubicBezTo>
                    <a:pt x="610748" y="648102"/>
                    <a:pt x="606485" y="653607"/>
                    <a:pt x="607221" y="659637"/>
                  </a:cubicBezTo>
                  <a:cubicBezTo>
                    <a:pt x="607718" y="664923"/>
                    <a:pt x="608750" y="670141"/>
                    <a:pt x="610279" y="675216"/>
                  </a:cubicBezTo>
                  <a:cubicBezTo>
                    <a:pt x="617419" y="696988"/>
                    <a:pt x="621003" y="719773"/>
                    <a:pt x="620889" y="742692"/>
                  </a:cubicBezTo>
                  <a:cubicBezTo>
                    <a:pt x="617266" y="794924"/>
                    <a:pt x="599422" y="845158"/>
                    <a:pt x="569278" y="887967"/>
                  </a:cubicBezTo>
                  <a:cubicBezTo>
                    <a:pt x="552609" y="914106"/>
                    <a:pt x="542326" y="943802"/>
                    <a:pt x="539267" y="974653"/>
                  </a:cubicBezTo>
                  <a:cubicBezTo>
                    <a:pt x="536304" y="996253"/>
                    <a:pt x="541370" y="1017280"/>
                    <a:pt x="542326" y="1038498"/>
                  </a:cubicBezTo>
                  <a:cubicBezTo>
                    <a:pt x="542803" y="1049584"/>
                    <a:pt x="538025" y="1052643"/>
                    <a:pt x="528563" y="1052834"/>
                  </a:cubicBezTo>
                  <a:cubicBezTo>
                    <a:pt x="515565" y="1052834"/>
                    <a:pt x="502567" y="1052834"/>
                    <a:pt x="489664" y="1053503"/>
                  </a:cubicBezTo>
                  <a:cubicBezTo>
                    <a:pt x="474850" y="1054076"/>
                    <a:pt x="474276" y="1053503"/>
                    <a:pt x="473511" y="1038784"/>
                  </a:cubicBezTo>
                  <a:cubicBezTo>
                    <a:pt x="471887" y="1006767"/>
                    <a:pt x="475041" y="974653"/>
                    <a:pt x="472842" y="942636"/>
                  </a:cubicBezTo>
                  <a:cubicBezTo>
                    <a:pt x="472623" y="934588"/>
                    <a:pt x="473951" y="926569"/>
                    <a:pt x="476761" y="919029"/>
                  </a:cubicBezTo>
                  <a:cubicBezTo>
                    <a:pt x="483929" y="896091"/>
                    <a:pt x="488048" y="872311"/>
                    <a:pt x="488995" y="848303"/>
                  </a:cubicBezTo>
                  <a:cubicBezTo>
                    <a:pt x="488995" y="839510"/>
                    <a:pt x="488421" y="830813"/>
                    <a:pt x="477239" y="829188"/>
                  </a:cubicBezTo>
                  <a:cubicBezTo>
                    <a:pt x="469306" y="828136"/>
                    <a:pt x="464432" y="834731"/>
                    <a:pt x="464241" y="846869"/>
                  </a:cubicBezTo>
                  <a:cubicBezTo>
                    <a:pt x="463362" y="867055"/>
                    <a:pt x="460160" y="887059"/>
                    <a:pt x="454683" y="906508"/>
                  </a:cubicBezTo>
                  <a:cubicBezTo>
                    <a:pt x="453230" y="913562"/>
                    <a:pt x="448012" y="919258"/>
                    <a:pt x="441112" y="921322"/>
                  </a:cubicBezTo>
                  <a:cubicBezTo>
                    <a:pt x="348786" y="957641"/>
                    <a:pt x="252733" y="967581"/>
                    <a:pt x="154386" y="962228"/>
                  </a:cubicBezTo>
                  <a:cubicBezTo>
                    <a:pt x="128131" y="960059"/>
                    <a:pt x="102451" y="953330"/>
                    <a:pt x="78499" y="942349"/>
                  </a:cubicBezTo>
                  <a:cubicBezTo>
                    <a:pt x="39925" y="924084"/>
                    <a:pt x="18469" y="882146"/>
                    <a:pt x="26220" y="840179"/>
                  </a:cubicBezTo>
                  <a:cubicBezTo>
                    <a:pt x="35108" y="801949"/>
                    <a:pt x="65501" y="760278"/>
                    <a:pt x="109370" y="755977"/>
                  </a:cubicBezTo>
                  <a:close/>
                  <a:moveTo>
                    <a:pt x="596804" y="892076"/>
                  </a:moveTo>
                  <a:cubicBezTo>
                    <a:pt x="608846" y="897428"/>
                    <a:pt x="620315" y="903259"/>
                    <a:pt x="632453" y="907464"/>
                  </a:cubicBezTo>
                  <a:cubicBezTo>
                    <a:pt x="637977" y="908878"/>
                    <a:pt x="641886" y="913801"/>
                    <a:pt x="642010" y="919506"/>
                  </a:cubicBezTo>
                  <a:cubicBezTo>
                    <a:pt x="644314" y="959457"/>
                    <a:pt x="649456" y="999187"/>
                    <a:pt x="657398" y="1038402"/>
                  </a:cubicBezTo>
                  <a:cubicBezTo>
                    <a:pt x="658736" y="1044519"/>
                    <a:pt x="655583" y="1046622"/>
                    <a:pt x="649848" y="1046622"/>
                  </a:cubicBezTo>
                  <a:cubicBezTo>
                    <a:pt x="641151" y="1046622"/>
                    <a:pt x="632357" y="1046622"/>
                    <a:pt x="623565" y="1046622"/>
                  </a:cubicBezTo>
                  <a:cubicBezTo>
                    <a:pt x="613682" y="1047883"/>
                    <a:pt x="604583" y="1041069"/>
                    <a:pt x="603016" y="1031234"/>
                  </a:cubicBezTo>
                  <a:cubicBezTo>
                    <a:pt x="595274" y="1002561"/>
                    <a:pt x="588871" y="974367"/>
                    <a:pt x="578835" y="946745"/>
                  </a:cubicBezTo>
                  <a:cubicBezTo>
                    <a:pt x="577306" y="942349"/>
                    <a:pt x="572336" y="938908"/>
                    <a:pt x="574726" y="933078"/>
                  </a:cubicBezTo>
                  <a:cubicBezTo>
                    <a:pt x="579304" y="918168"/>
                    <a:pt x="586673" y="904253"/>
                    <a:pt x="596422" y="892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D4815BC-5223-4912-8AA4-8EDB04E97258}"/>
                </a:ext>
              </a:extLst>
            </p:cNvPr>
            <p:cNvSpPr/>
            <p:nvPr/>
          </p:nvSpPr>
          <p:spPr>
            <a:xfrm>
              <a:off x="8153161" y="5473334"/>
              <a:ext cx="86906" cy="94559"/>
            </a:xfrm>
            <a:custGeom>
              <a:avLst/>
              <a:gdLst>
                <a:gd name="connsiteX0" fmla="*/ 86383 w 86906"/>
                <a:gd name="connsiteY0" fmla="*/ 12009 h 94559"/>
                <a:gd name="connsiteX1" fmla="*/ 75717 w 86906"/>
                <a:gd name="connsiteY1" fmla="*/ -215 h 94559"/>
                <a:gd name="connsiteX2" fmla="*/ 65548 w 86906"/>
                <a:gd name="connsiteY2" fmla="*/ 4649 h 94559"/>
                <a:gd name="connsiteX3" fmla="*/ 3997 w 86906"/>
                <a:gd name="connsiteY3" fmla="*/ 73272 h 94559"/>
                <a:gd name="connsiteX4" fmla="*/ 1684 w 86906"/>
                <a:gd name="connsiteY4" fmla="*/ 88775 h 94559"/>
                <a:gd name="connsiteX5" fmla="*/ 3233 w 86906"/>
                <a:gd name="connsiteY5" fmla="*/ 90476 h 94559"/>
                <a:gd name="connsiteX6" fmla="*/ 22348 w 86906"/>
                <a:gd name="connsiteY6" fmla="*/ 89329 h 94559"/>
                <a:gd name="connsiteX7" fmla="*/ 82082 w 86906"/>
                <a:gd name="connsiteY7" fmla="*/ 23669 h 94559"/>
                <a:gd name="connsiteX8" fmla="*/ 86383 w 86906"/>
                <a:gd name="connsiteY8" fmla="*/ 12009 h 9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906" h="94559">
                  <a:moveTo>
                    <a:pt x="86383" y="12009"/>
                  </a:moveTo>
                  <a:cubicBezTo>
                    <a:pt x="86813" y="5691"/>
                    <a:pt x="82035" y="215"/>
                    <a:pt x="75717" y="-215"/>
                  </a:cubicBezTo>
                  <a:cubicBezTo>
                    <a:pt x="71712" y="-483"/>
                    <a:pt x="67851" y="1361"/>
                    <a:pt x="65548" y="4649"/>
                  </a:cubicBezTo>
                  <a:cubicBezTo>
                    <a:pt x="48220" y="30196"/>
                    <a:pt x="27518" y="53278"/>
                    <a:pt x="3997" y="73272"/>
                  </a:cubicBezTo>
                  <a:cubicBezTo>
                    <a:pt x="-925" y="76914"/>
                    <a:pt x="-1966" y="83862"/>
                    <a:pt x="1684" y="88775"/>
                  </a:cubicBezTo>
                  <a:cubicBezTo>
                    <a:pt x="2134" y="89396"/>
                    <a:pt x="2659" y="89969"/>
                    <a:pt x="3233" y="90476"/>
                  </a:cubicBezTo>
                  <a:cubicBezTo>
                    <a:pt x="9732" y="96975"/>
                    <a:pt x="16804" y="94299"/>
                    <a:pt x="22348" y="89329"/>
                  </a:cubicBezTo>
                  <a:cubicBezTo>
                    <a:pt x="45238" y="70348"/>
                    <a:pt x="65347" y="48251"/>
                    <a:pt x="82082" y="23669"/>
                  </a:cubicBezTo>
                  <a:cubicBezTo>
                    <a:pt x="84730" y="20343"/>
                    <a:pt x="86240" y="16252"/>
                    <a:pt x="86383" y="12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5476118-4F1B-4532-AD01-AE495CCD1DFB}"/>
                </a:ext>
              </a:extLst>
            </p:cNvPr>
            <p:cNvSpPr/>
            <p:nvPr/>
          </p:nvSpPr>
          <p:spPr>
            <a:xfrm>
              <a:off x="8676124" y="5310269"/>
              <a:ext cx="47577" cy="59479"/>
            </a:xfrm>
            <a:custGeom>
              <a:avLst/>
              <a:gdLst>
                <a:gd name="connsiteX0" fmla="*/ -470 w 47577"/>
                <a:gd name="connsiteY0" fmla="*/ 11545 h 59479"/>
                <a:gd name="connsiteX1" fmla="*/ 3353 w 47577"/>
                <a:gd name="connsiteY1" fmla="*/ 21102 h 59479"/>
                <a:gd name="connsiteX2" fmla="*/ 22468 w 47577"/>
                <a:gd name="connsiteY2" fmla="*/ 48915 h 59479"/>
                <a:gd name="connsiteX3" fmla="*/ 40627 w 47577"/>
                <a:gd name="connsiteY3" fmla="*/ 57803 h 59479"/>
                <a:gd name="connsiteX4" fmla="*/ 44546 w 47577"/>
                <a:gd name="connsiteY4" fmla="*/ 38115 h 59479"/>
                <a:gd name="connsiteX5" fmla="*/ 19887 w 47577"/>
                <a:gd name="connsiteY5" fmla="*/ 3134 h 59479"/>
                <a:gd name="connsiteX6" fmla="*/ 4977 w 47577"/>
                <a:gd name="connsiteY6" fmla="*/ 1223 h 59479"/>
                <a:gd name="connsiteX7" fmla="*/ -470 w 47577"/>
                <a:gd name="connsiteY7" fmla="*/ 11545 h 5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77" h="59479">
                  <a:moveTo>
                    <a:pt x="-470" y="11545"/>
                  </a:moveTo>
                  <a:cubicBezTo>
                    <a:pt x="-681" y="15138"/>
                    <a:pt x="724" y="18636"/>
                    <a:pt x="3353" y="21102"/>
                  </a:cubicBezTo>
                  <a:cubicBezTo>
                    <a:pt x="11897" y="28672"/>
                    <a:pt x="18463" y="38220"/>
                    <a:pt x="22468" y="48915"/>
                  </a:cubicBezTo>
                  <a:cubicBezTo>
                    <a:pt x="26100" y="56656"/>
                    <a:pt x="32025" y="61913"/>
                    <a:pt x="40627" y="57803"/>
                  </a:cubicBezTo>
                  <a:cubicBezTo>
                    <a:pt x="49229" y="53693"/>
                    <a:pt x="47795" y="45665"/>
                    <a:pt x="44546" y="38115"/>
                  </a:cubicBezTo>
                  <a:cubicBezTo>
                    <a:pt x="39700" y="24409"/>
                    <a:pt x="31175" y="12300"/>
                    <a:pt x="19887" y="3134"/>
                  </a:cubicBezTo>
                  <a:cubicBezTo>
                    <a:pt x="15787" y="-526"/>
                    <a:pt x="9862" y="-1281"/>
                    <a:pt x="4977" y="1223"/>
                  </a:cubicBezTo>
                  <a:cubicBezTo>
                    <a:pt x="1355" y="3354"/>
                    <a:pt x="-757" y="7349"/>
                    <a:pt x="-470" y="115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1CF1DC3-060C-4B88-BBC0-007B363FE9CF}"/>
                </a:ext>
              </a:extLst>
            </p:cNvPr>
            <p:cNvSpPr/>
            <p:nvPr/>
          </p:nvSpPr>
          <p:spPr>
            <a:xfrm>
              <a:off x="8638671" y="4765711"/>
              <a:ext cx="22505" cy="22671"/>
            </a:xfrm>
            <a:custGeom>
              <a:avLst/>
              <a:gdLst>
                <a:gd name="connsiteX0" fmla="*/ 10604 w 22505"/>
                <a:gd name="connsiteY0" fmla="*/ -241 h 22671"/>
                <a:gd name="connsiteX1" fmla="*/ -483 w 22505"/>
                <a:gd name="connsiteY1" fmla="*/ 11515 h 22671"/>
                <a:gd name="connsiteX2" fmla="*/ 9428 w 22505"/>
                <a:gd name="connsiteY2" fmla="*/ 22420 h 22671"/>
                <a:gd name="connsiteX3" fmla="*/ 11464 w 22505"/>
                <a:gd name="connsiteY3" fmla="*/ 22315 h 22671"/>
                <a:gd name="connsiteX4" fmla="*/ 22006 w 22505"/>
                <a:gd name="connsiteY4" fmla="*/ 12413 h 22671"/>
                <a:gd name="connsiteX5" fmla="*/ 21977 w 22505"/>
                <a:gd name="connsiteY5" fmla="*/ 11324 h 22671"/>
                <a:gd name="connsiteX6" fmla="*/ 10604 w 22505"/>
                <a:gd name="connsiteY6" fmla="*/ -241 h 2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05" h="22671">
                  <a:moveTo>
                    <a:pt x="10604" y="-241"/>
                  </a:moveTo>
                  <a:cubicBezTo>
                    <a:pt x="3627" y="715"/>
                    <a:pt x="-770" y="4251"/>
                    <a:pt x="-483" y="11515"/>
                  </a:cubicBezTo>
                  <a:cubicBezTo>
                    <a:pt x="-760" y="17259"/>
                    <a:pt x="3674" y="22143"/>
                    <a:pt x="9428" y="22420"/>
                  </a:cubicBezTo>
                  <a:cubicBezTo>
                    <a:pt x="10107" y="22449"/>
                    <a:pt x="10785" y="22420"/>
                    <a:pt x="11464" y="22315"/>
                  </a:cubicBezTo>
                  <a:cubicBezTo>
                    <a:pt x="17112" y="22487"/>
                    <a:pt x="21824" y="18052"/>
                    <a:pt x="22006" y="12413"/>
                  </a:cubicBezTo>
                  <a:cubicBezTo>
                    <a:pt x="22015" y="12050"/>
                    <a:pt x="22006" y="11687"/>
                    <a:pt x="21977" y="11324"/>
                  </a:cubicBezTo>
                  <a:cubicBezTo>
                    <a:pt x="21977" y="3964"/>
                    <a:pt x="17581" y="524"/>
                    <a:pt x="10604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E1EE7A4-CD42-43B5-A30F-102622C938B7}"/>
              </a:ext>
            </a:extLst>
          </p:cNvPr>
          <p:cNvGrpSpPr>
            <a:grpSpLocks noChangeAspect="1"/>
          </p:cNvGrpSpPr>
          <p:nvPr/>
        </p:nvGrpSpPr>
        <p:grpSpPr>
          <a:xfrm>
            <a:off x="10287693" y="5983182"/>
            <a:ext cx="712134" cy="720000"/>
            <a:chOff x="10096955" y="4718240"/>
            <a:chExt cx="1072554" cy="1084401"/>
          </a:xfrm>
          <a:solidFill>
            <a:srgbClr val="C5B6A3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6FA3882-A4F4-4F7B-8157-703686279B83}"/>
                </a:ext>
              </a:extLst>
            </p:cNvPr>
            <p:cNvSpPr/>
            <p:nvPr/>
          </p:nvSpPr>
          <p:spPr>
            <a:xfrm>
              <a:off x="10096955" y="4718240"/>
              <a:ext cx="1072554" cy="1084401"/>
            </a:xfrm>
            <a:custGeom>
              <a:avLst/>
              <a:gdLst>
                <a:gd name="connsiteX0" fmla="*/ 307007 w 1072554"/>
                <a:gd name="connsiteY0" fmla="*/ 863251 h 1084401"/>
                <a:gd name="connsiteX1" fmla="*/ 289039 w 1072554"/>
                <a:gd name="connsiteY1" fmla="*/ 965326 h 1084401"/>
                <a:gd name="connsiteX2" fmla="*/ 278143 w 1072554"/>
                <a:gd name="connsiteY2" fmla="*/ 1005085 h 1084401"/>
                <a:gd name="connsiteX3" fmla="*/ 287700 w 1072554"/>
                <a:gd name="connsiteY3" fmla="*/ 1030412 h 1084401"/>
                <a:gd name="connsiteX4" fmla="*/ 308249 w 1072554"/>
                <a:gd name="connsiteY4" fmla="*/ 1060423 h 1084401"/>
                <a:gd name="connsiteX5" fmla="*/ 347243 w 1072554"/>
                <a:gd name="connsiteY5" fmla="*/ 1084126 h 1084401"/>
                <a:gd name="connsiteX6" fmla="*/ 421123 w 1072554"/>
                <a:gd name="connsiteY6" fmla="*/ 1080112 h 1084401"/>
                <a:gd name="connsiteX7" fmla="*/ 454097 w 1072554"/>
                <a:gd name="connsiteY7" fmla="*/ 1053064 h 1084401"/>
                <a:gd name="connsiteX8" fmla="*/ 440907 w 1072554"/>
                <a:gd name="connsiteY8" fmla="*/ 1016076 h 1084401"/>
                <a:gd name="connsiteX9" fmla="*/ 418638 w 1072554"/>
                <a:gd name="connsiteY9" fmla="*/ 1001358 h 1084401"/>
                <a:gd name="connsiteX10" fmla="*/ 409081 w 1072554"/>
                <a:gd name="connsiteY10" fmla="*/ 981000 h 1084401"/>
                <a:gd name="connsiteX11" fmla="*/ 438422 w 1072554"/>
                <a:gd name="connsiteY11" fmla="*/ 909797 h 1084401"/>
                <a:gd name="connsiteX12" fmla="*/ 463081 w 1072554"/>
                <a:gd name="connsiteY12" fmla="*/ 851018 h 1084401"/>
                <a:gd name="connsiteX13" fmla="*/ 534093 w 1072554"/>
                <a:gd name="connsiteY13" fmla="*/ 884852 h 1084401"/>
                <a:gd name="connsiteX14" fmla="*/ 552156 w 1072554"/>
                <a:gd name="connsiteY14" fmla="*/ 925375 h 1084401"/>
                <a:gd name="connsiteX15" fmla="*/ 541069 w 1072554"/>
                <a:gd name="connsiteY15" fmla="*/ 979949 h 1084401"/>
                <a:gd name="connsiteX16" fmla="*/ 562192 w 1072554"/>
                <a:gd name="connsiteY16" fmla="*/ 1034618 h 1084401"/>
                <a:gd name="connsiteX17" fmla="*/ 616191 w 1072554"/>
                <a:gd name="connsiteY17" fmla="*/ 1070937 h 1084401"/>
                <a:gd name="connsiteX18" fmla="*/ 663978 w 1072554"/>
                <a:gd name="connsiteY18" fmla="*/ 1081545 h 1084401"/>
                <a:gd name="connsiteX19" fmla="*/ 705554 w 1072554"/>
                <a:gd name="connsiteY19" fmla="*/ 1079060 h 1084401"/>
                <a:gd name="connsiteX20" fmla="*/ 730499 w 1072554"/>
                <a:gd name="connsiteY20" fmla="*/ 1074759 h 1084401"/>
                <a:gd name="connsiteX21" fmla="*/ 743019 w 1072554"/>
                <a:gd name="connsiteY21" fmla="*/ 1041690 h 1084401"/>
                <a:gd name="connsiteX22" fmla="*/ 685674 w 1072554"/>
                <a:gd name="connsiteY22" fmla="*/ 995623 h 1084401"/>
                <a:gd name="connsiteX23" fmla="*/ 658531 w 1072554"/>
                <a:gd name="connsiteY23" fmla="*/ 984154 h 1084401"/>
                <a:gd name="connsiteX24" fmla="*/ 651793 w 1072554"/>
                <a:gd name="connsiteY24" fmla="*/ 961340 h 1084401"/>
                <a:gd name="connsiteX25" fmla="*/ 653465 w 1072554"/>
                <a:gd name="connsiteY25" fmla="*/ 958827 h 1084401"/>
                <a:gd name="connsiteX26" fmla="*/ 682138 w 1072554"/>
                <a:gd name="connsiteY26" fmla="*/ 908459 h 1084401"/>
                <a:gd name="connsiteX27" fmla="*/ 696856 w 1072554"/>
                <a:gd name="connsiteY27" fmla="*/ 739004 h 1084401"/>
                <a:gd name="connsiteX28" fmla="*/ 695901 w 1072554"/>
                <a:gd name="connsiteY28" fmla="*/ 733651 h 1084401"/>
                <a:gd name="connsiteX29" fmla="*/ 789946 w 1072554"/>
                <a:gd name="connsiteY29" fmla="*/ 641517 h 1084401"/>
                <a:gd name="connsiteX30" fmla="*/ 807245 w 1072554"/>
                <a:gd name="connsiteY30" fmla="*/ 600133 h 1084401"/>
                <a:gd name="connsiteX31" fmla="*/ 819001 w 1072554"/>
                <a:gd name="connsiteY31" fmla="*/ 594398 h 1084401"/>
                <a:gd name="connsiteX32" fmla="*/ 837256 w 1072554"/>
                <a:gd name="connsiteY32" fmla="*/ 611124 h 1084401"/>
                <a:gd name="connsiteX33" fmla="*/ 846240 w 1072554"/>
                <a:gd name="connsiteY33" fmla="*/ 632819 h 1084401"/>
                <a:gd name="connsiteX34" fmla="*/ 869274 w 1072554"/>
                <a:gd name="connsiteY34" fmla="*/ 651361 h 1084401"/>
                <a:gd name="connsiteX35" fmla="*/ 896225 w 1072554"/>
                <a:gd name="connsiteY35" fmla="*/ 637216 h 1084401"/>
                <a:gd name="connsiteX36" fmla="*/ 911804 w 1072554"/>
                <a:gd name="connsiteY36" fmla="*/ 596788 h 1084401"/>
                <a:gd name="connsiteX37" fmla="*/ 923082 w 1072554"/>
                <a:gd name="connsiteY37" fmla="*/ 602140 h 1084401"/>
                <a:gd name="connsiteX38" fmla="*/ 950808 w 1072554"/>
                <a:gd name="connsiteY38" fmla="*/ 593911 h 1084401"/>
                <a:gd name="connsiteX39" fmla="*/ 953284 w 1072554"/>
                <a:gd name="connsiteY39" fmla="*/ 584076 h 1084401"/>
                <a:gd name="connsiteX40" fmla="*/ 926140 w 1072554"/>
                <a:gd name="connsiteY40" fmla="*/ 504653 h 1084401"/>
                <a:gd name="connsiteX41" fmla="*/ 889726 w 1072554"/>
                <a:gd name="connsiteY41" fmla="*/ 471489 h 1084401"/>
                <a:gd name="connsiteX42" fmla="*/ 885903 w 1072554"/>
                <a:gd name="connsiteY42" fmla="*/ 455241 h 1084401"/>
                <a:gd name="connsiteX43" fmla="*/ 901769 w 1072554"/>
                <a:gd name="connsiteY43" fmla="*/ 354887 h 1084401"/>
                <a:gd name="connsiteX44" fmla="*/ 896703 w 1072554"/>
                <a:gd name="connsiteY44" fmla="*/ 289704 h 1084401"/>
                <a:gd name="connsiteX45" fmla="*/ 1011393 w 1072554"/>
                <a:gd name="connsiteY45" fmla="*/ 253959 h 1084401"/>
                <a:gd name="connsiteX46" fmla="*/ 1066922 w 1072554"/>
                <a:gd name="connsiteY46" fmla="*/ 218405 h 1084401"/>
                <a:gd name="connsiteX47" fmla="*/ 1068547 w 1072554"/>
                <a:gd name="connsiteY47" fmla="*/ 161060 h 1084401"/>
                <a:gd name="connsiteX48" fmla="*/ 1054019 w 1072554"/>
                <a:gd name="connsiteY48" fmla="*/ 153319 h 1084401"/>
                <a:gd name="connsiteX49" fmla="*/ 1036912 w 1072554"/>
                <a:gd name="connsiteY49" fmla="*/ 155899 h 1084401"/>
                <a:gd name="connsiteX50" fmla="*/ 1022575 w 1072554"/>
                <a:gd name="connsiteY50" fmla="*/ 138887 h 1084401"/>
                <a:gd name="connsiteX51" fmla="*/ 1011967 w 1072554"/>
                <a:gd name="connsiteY51" fmla="*/ 159722 h 1084401"/>
                <a:gd name="connsiteX52" fmla="*/ 996197 w 1072554"/>
                <a:gd name="connsiteY52" fmla="*/ 163736 h 1084401"/>
                <a:gd name="connsiteX53" fmla="*/ 988551 w 1072554"/>
                <a:gd name="connsiteY53" fmla="*/ 160487 h 1084401"/>
                <a:gd name="connsiteX54" fmla="*/ 973258 w 1072554"/>
                <a:gd name="connsiteY54" fmla="*/ 152650 h 1084401"/>
                <a:gd name="connsiteX55" fmla="*/ 963701 w 1072554"/>
                <a:gd name="connsiteY55" fmla="*/ 168802 h 1084401"/>
                <a:gd name="connsiteX56" fmla="*/ 904445 w 1072554"/>
                <a:gd name="connsiteY56" fmla="*/ 151694 h 1084401"/>
                <a:gd name="connsiteX57" fmla="*/ 922126 w 1072554"/>
                <a:gd name="connsiteY57" fmla="*/ 134873 h 1084401"/>
                <a:gd name="connsiteX58" fmla="*/ 944300 w 1072554"/>
                <a:gd name="connsiteY58" fmla="*/ 152172 h 1084401"/>
                <a:gd name="connsiteX59" fmla="*/ 944873 w 1072554"/>
                <a:gd name="connsiteY59" fmla="*/ 122257 h 1084401"/>
                <a:gd name="connsiteX60" fmla="*/ 959878 w 1072554"/>
                <a:gd name="connsiteY60" fmla="*/ 116905 h 1084401"/>
                <a:gd name="connsiteX61" fmla="*/ 981478 w 1072554"/>
                <a:gd name="connsiteY61" fmla="*/ 135064 h 1084401"/>
                <a:gd name="connsiteX62" fmla="*/ 984250 w 1072554"/>
                <a:gd name="connsiteY62" fmla="*/ 109354 h 1084401"/>
                <a:gd name="connsiteX63" fmla="*/ 1000784 w 1072554"/>
                <a:gd name="connsiteY63" fmla="*/ 101612 h 1084401"/>
                <a:gd name="connsiteX64" fmla="*/ 1005563 w 1072554"/>
                <a:gd name="connsiteY64" fmla="*/ 111170 h 1084401"/>
                <a:gd name="connsiteX65" fmla="*/ 1019421 w 1072554"/>
                <a:gd name="connsiteY65" fmla="*/ 117478 h 1084401"/>
                <a:gd name="connsiteX66" fmla="*/ 1026589 w 1072554"/>
                <a:gd name="connsiteY66" fmla="*/ 105627 h 1084401"/>
                <a:gd name="connsiteX67" fmla="*/ 1037294 w 1072554"/>
                <a:gd name="connsiteY67" fmla="*/ 76954 h 1084401"/>
                <a:gd name="connsiteX68" fmla="*/ 1042168 w 1072554"/>
                <a:gd name="connsiteY68" fmla="*/ 35857 h 1084401"/>
                <a:gd name="connsiteX69" fmla="*/ 977177 w 1072554"/>
                <a:gd name="connsiteY69" fmla="*/ -175 h 1084401"/>
                <a:gd name="connsiteX70" fmla="*/ 921648 w 1072554"/>
                <a:gd name="connsiteY70" fmla="*/ 10051 h 1084401"/>
                <a:gd name="connsiteX71" fmla="*/ 850254 w 1072554"/>
                <a:gd name="connsiteY71" fmla="*/ 22667 h 1084401"/>
                <a:gd name="connsiteX72" fmla="*/ 728969 w 1072554"/>
                <a:gd name="connsiteY72" fmla="*/ 65581 h 1084401"/>
                <a:gd name="connsiteX73" fmla="*/ 665699 w 1072554"/>
                <a:gd name="connsiteY73" fmla="*/ 182660 h 1084401"/>
                <a:gd name="connsiteX74" fmla="*/ 652605 w 1072554"/>
                <a:gd name="connsiteY74" fmla="*/ 280529 h 1084401"/>
                <a:gd name="connsiteX75" fmla="*/ 576145 w 1072554"/>
                <a:gd name="connsiteY75" fmla="*/ 381074 h 1084401"/>
                <a:gd name="connsiteX76" fmla="*/ 485636 w 1072554"/>
                <a:gd name="connsiteY76" fmla="*/ 417488 h 1084401"/>
                <a:gd name="connsiteX77" fmla="*/ 315704 w 1072554"/>
                <a:gd name="connsiteY77" fmla="*/ 560087 h 1084401"/>
                <a:gd name="connsiteX78" fmla="*/ 277474 w 1072554"/>
                <a:gd name="connsiteY78" fmla="*/ 647156 h 1084401"/>
                <a:gd name="connsiteX79" fmla="*/ 265049 w 1072554"/>
                <a:gd name="connsiteY79" fmla="*/ 657765 h 1084401"/>
                <a:gd name="connsiteX80" fmla="*/ 167467 w 1072554"/>
                <a:gd name="connsiteY80" fmla="*/ 622402 h 1084401"/>
                <a:gd name="connsiteX81" fmla="*/ 151506 w 1072554"/>
                <a:gd name="connsiteY81" fmla="*/ 559418 h 1084401"/>
                <a:gd name="connsiteX82" fmla="*/ 197096 w 1072554"/>
                <a:gd name="connsiteY82" fmla="*/ 472636 h 1084401"/>
                <a:gd name="connsiteX83" fmla="*/ 291332 w 1072554"/>
                <a:gd name="connsiteY83" fmla="*/ 411181 h 1084401"/>
                <a:gd name="connsiteX84" fmla="*/ 358235 w 1072554"/>
                <a:gd name="connsiteY84" fmla="*/ 341315 h 1084401"/>
                <a:gd name="connsiteX85" fmla="*/ 359669 w 1072554"/>
                <a:gd name="connsiteY85" fmla="*/ 238859 h 1084401"/>
                <a:gd name="connsiteX86" fmla="*/ 335488 w 1072554"/>
                <a:gd name="connsiteY86" fmla="*/ 193556 h 1084401"/>
                <a:gd name="connsiteX87" fmla="*/ 320960 w 1072554"/>
                <a:gd name="connsiteY87" fmla="*/ 186292 h 1084401"/>
                <a:gd name="connsiteX88" fmla="*/ 311403 w 1072554"/>
                <a:gd name="connsiteY88" fmla="*/ 199004 h 1084401"/>
                <a:gd name="connsiteX89" fmla="*/ 308249 w 1072554"/>
                <a:gd name="connsiteY89" fmla="*/ 221273 h 1084401"/>
                <a:gd name="connsiteX90" fmla="*/ 243545 w 1072554"/>
                <a:gd name="connsiteY90" fmla="*/ 315606 h 1084401"/>
                <a:gd name="connsiteX91" fmla="*/ 112607 w 1072554"/>
                <a:gd name="connsiteY91" fmla="*/ 389198 h 1084401"/>
                <a:gd name="connsiteX92" fmla="*/ 28597 w 1072554"/>
                <a:gd name="connsiteY92" fmla="*/ 465658 h 1084401"/>
                <a:gd name="connsiteX93" fmla="*/ -75 w 1072554"/>
                <a:gd name="connsiteY93" fmla="*/ 595354 h 1084401"/>
                <a:gd name="connsiteX94" fmla="*/ 56601 w 1072554"/>
                <a:gd name="connsiteY94" fmla="*/ 746458 h 1084401"/>
                <a:gd name="connsiteX95" fmla="*/ 262469 w 1072554"/>
                <a:gd name="connsiteY95" fmla="*/ 862582 h 1084401"/>
                <a:gd name="connsiteX96" fmla="*/ 284929 w 1072554"/>
                <a:gd name="connsiteY96" fmla="*/ 863538 h 1084401"/>
                <a:gd name="connsiteX97" fmla="*/ 307007 w 1072554"/>
                <a:gd name="connsiteY97" fmla="*/ 863251 h 1084401"/>
                <a:gd name="connsiteX98" fmla="*/ 329467 w 1072554"/>
                <a:gd name="connsiteY98" fmla="*/ 232455 h 1084401"/>
                <a:gd name="connsiteX99" fmla="*/ 345141 w 1072554"/>
                <a:gd name="connsiteY99" fmla="*/ 304519 h 1084401"/>
                <a:gd name="connsiteX100" fmla="*/ 281201 w 1072554"/>
                <a:gd name="connsiteY100" fmla="*/ 389676 h 1084401"/>
                <a:gd name="connsiteX101" fmla="*/ 191648 w 1072554"/>
                <a:gd name="connsiteY101" fmla="*/ 447021 h 1084401"/>
                <a:gd name="connsiteX102" fmla="*/ 127421 w 1072554"/>
                <a:gd name="connsiteY102" fmla="*/ 579966 h 1084401"/>
                <a:gd name="connsiteX103" fmla="*/ 152462 w 1072554"/>
                <a:gd name="connsiteY103" fmla="*/ 643333 h 1084401"/>
                <a:gd name="connsiteX104" fmla="*/ 261609 w 1072554"/>
                <a:gd name="connsiteY104" fmla="*/ 683188 h 1084401"/>
                <a:gd name="connsiteX105" fmla="*/ 300698 w 1072554"/>
                <a:gd name="connsiteY105" fmla="*/ 651552 h 1084401"/>
                <a:gd name="connsiteX106" fmla="*/ 335870 w 1072554"/>
                <a:gd name="connsiteY106" fmla="*/ 572511 h 1084401"/>
                <a:gd name="connsiteX107" fmla="*/ 493091 w 1072554"/>
                <a:gd name="connsiteY107" fmla="*/ 440809 h 1084401"/>
                <a:gd name="connsiteX108" fmla="*/ 584556 w 1072554"/>
                <a:gd name="connsiteY108" fmla="*/ 404013 h 1084401"/>
                <a:gd name="connsiteX109" fmla="*/ 673823 w 1072554"/>
                <a:gd name="connsiteY109" fmla="*/ 291043 h 1084401"/>
                <a:gd name="connsiteX110" fmla="*/ 688733 w 1072554"/>
                <a:gd name="connsiteY110" fmla="*/ 183712 h 1084401"/>
                <a:gd name="connsiteX111" fmla="*/ 744739 w 1072554"/>
                <a:gd name="connsiteY111" fmla="*/ 82593 h 1084401"/>
                <a:gd name="connsiteX112" fmla="*/ 814796 w 1072554"/>
                <a:gd name="connsiteY112" fmla="*/ 51244 h 1084401"/>
                <a:gd name="connsiteX113" fmla="*/ 842321 w 1072554"/>
                <a:gd name="connsiteY113" fmla="*/ 47039 h 1084401"/>
                <a:gd name="connsiteX114" fmla="*/ 939807 w 1072554"/>
                <a:gd name="connsiteY114" fmla="*/ 29358 h 1084401"/>
                <a:gd name="connsiteX115" fmla="*/ 1015407 w 1072554"/>
                <a:gd name="connsiteY115" fmla="*/ 41400 h 1084401"/>
                <a:gd name="connsiteX116" fmla="*/ 1013018 w 1072554"/>
                <a:gd name="connsiteY116" fmla="*/ 66728 h 1084401"/>
                <a:gd name="connsiteX117" fmla="*/ 964753 w 1072554"/>
                <a:gd name="connsiteY117" fmla="*/ 89666 h 1084401"/>
                <a:gd name="connsiteX118" fmla="*/ 886955 w 1072554"/>
                <a:gd name="connsiteY118" fmla="*/ 134777 h 1084401"/>
                <a:gd name="connsiteX119" fmla="*/ 826743 w 1072554"/>
                <a:gd name="connsiteY119" fmla="*/ 150929 h 1084401"/>
                <a:gd name="connsiteX120" fmla="*/ 813362 w 1072554"/>
                <a:gd name="connsiteY120" fmla="*/ 155421 h 1084401"/>
                <a:gd name="connsiteX121" fmla="*/ 816038 w 1072554"/>
                <a:gd name="connsiteY121" fmla="*/ 170427 h 1084401"/>
                <a:gd name="connsiteX122" fmla="*/ 825596 w 1072554"/>
                <a:gd name="connsiteY122" fmla="*/ 175205 h 1084401"/>
                <a:gd name="connsiteX123" fmla="*/ 867744 w 1072554"/>
                <a:gd name="connsiteY123" fmla="*/ 173772 h 1084401"/>
                <a:gd name="connsiteX124" fmla="*/ 903680 w 1072554"/>
                <a:gd name="connsiteY124" fmla="*/ 180653 h 1084401"/>
                <a:gd name="connsiteX125" fmla="*/ 908172 w 1072554"/>
                <a:gd name="connsiteY125" fmla="*/ 183712 h 1084401"/>
                <a:gd name="connsiteX126" fmla="*/ 954813 w 1072554"/>
                <a:gd name="connsiteY126" fmla="*/ 196328 h 1084401"/>
                <a:gd name="connsiteX127" fmla="*/ 1017797 w 1072554"/>
                <a:gd name="connsiteY127" fmla="*/ 183138 h 1084401"/>
                <a:gd name="connsiteX128" fmla="*/ 1045704 w 1072554"/>
                <a:gd name="connsiteY128" fmla="*/ 179124 h 1084401"/>
                <a:gd name="connsiteX129" fmla="*/ 1015789 w 1072554"/>
                <a:gd name="connsiteY129" fmla="*/ 229301 h 1084401"/>
                <a:gd name="connsiteX130" fmla="*/ 1004225 w 1072554"/>
                <a:gd name="connsiteY130" fmla="*/ 231403 h 1084401"/>
                <a:gd name="connsiteX131" fmla="*/ 927096 w 1072554"/>
                <a:gd name="connsiteY131" fmla="*/ 252526 h 1084401"/>
                <a:gd name="connsiteX132" fmla="*/ 871854 w 1072554"/>
                <a:gd name="connsiteY132" fmla="*/ 268105 h 1084401"/>
                <a:gd name="connsiteX133" fmla="*/ 825309 w 1072554"/>
                <a:gd name="connsiteY133" fmla="*/ 251283 h 1084401"/>
                <a:gd name="connsiteX134" fmla="*/ 794151 w 1072554"/>
                <a:gd name="connsiteY134" fmla="*/ 213053 h 1084401"/>
                <a:gd name="connsiteX135" fmla="*/ 777770 w 1072554"/>
                <a:gd name="connsiteY135" fmla="*/ 208399 h 1084401"/>
                <a:gd name="connsiteX136" fmla="*/ 777330 w 1072554"/>
                <a:gd name="connsiteY136" fmla="*/ 208657 h 1084401"/>
                <a:gd name="connsiteX137" fmla="*/ 774654 w 1072554"/>
                <a:gd name="connsiteY137" fmla="*/ 225574 h 1084401"/>
                <a:gd name="connsiteX138" fmla="*/ 785932 w 1072554"/>
                <a:gd name="connsiteY138" fmla="*/ 243828 h 1084401"/>
                <a:gd name="connsiteX139" fmla="*/ 851496 w 1072554"/>
                <a:gd name="connsiteY139" fmla="*/ 290947 h 1084401"/>
                <a:gd name="connsiteX140" fmla="*/ 869369 w 1072554"/>
                <a:gd name="connsiteY140" fmla="*/ 296012 h 1084401"/>
                <a:gd name="connsiteX141" fmla="*/ 875486 w 1072554"/>
                <a:gd name="connsiteY141" fmla="*/ 315127 h 1084401"/>
                <a:gd name="connsiteX142" fmla="*/ 877493 w 1072554"/>
                <a:gd name="connsiteY142" fmla="*/ 332140 h 1084401"/>
                <a:gd name="connsiteX143" fmla="*/ 865737 w 1072554"/>
                <a:gd name="connsiteY143" fmla="*/ 436221 h 1084401"/>
                <a:gd name="connsiteX144" fmla="*/ 846622 w 1072554"/>
                <a:gd name="connsiteY144" fmla="*/ 499875 h 1084401"/>
                <a:gd name="connsiteX145" fmla="*/ 798834 w 1072554"/>
                <a:gd name="connsiteY145" fmla="*/ 468239 h 1084401"/>
                <a:gd name="connsiteX146" fmla="*/ 785263 w 1072554"/>
                <a:gd name="connsiteY146" fmla="*/ 464989 h 1084401"/>
                <a:gd name="connsiteX147" fmla="*/ 780102 w 1072554"/>
                <a:gd name="connsiteY147" fmla="*/ 479230 h 1084401"/>
                <a:gd name="connsiteX148" fmla="*/ 788799 w 1072554"/>
                <a:gd name="connsiteY148" fmla="*/ 492133 h 1084401"/>
                <a:gd name="connsiteX149" fmla="*/ 830948 w 1072554"/>
                <a:gd name="connsiteY149" fmla="*/ 519276 h 1084401"/>
                <a:gd name="connsiteX150" fmla="*/ 860480 w 1072554"/>
                <a:gd name="connsiteY150" fmla="*/ 540112 h 1084401"/>
                <a:gd name="connsiteX151" fmla="*/ 881220 w 1072554"/>
                <a:gd name="connsiteY151" fmla="*/ 612271 h 1084401"/>
                <a:gd name="connsiteX152" fmla="*/ 871663 w 1072554"/>
                <a:gd name="connsiteY152" fmla="*/ 626607 h 1084401"/>
                <a:gd name="connsiteX153" fmla="*/ 863347 w 1072554"/>
                <a:gd name="connsiteY153" fmla="*/ 612653 h 1084401"/>
                <a:gd name="connsiteX154" fmla="*/ 804761 w 1072554"/>
                <a:gd name="connsiteY154" fmla="*/ 568115 h 1084401"/>
                <a:gd name="connsiteX155" fmla="*/ 747416 w 1072554"/>
                <a:gd name="connsiteY155" fmla="*/ 546706 h 1084401"/>
                <a:gd name="connsiteX156" fmla="*/ 733462 w 1072554"/>
                <a:gd name="connsiteY156" fmla="*/ 545942 h 1084401"/>
                <a:gd name="connsiteX157" fmla="*/ 730785 w 1072554"/>
                <a:gd name="connsiteY157" fmla="*/ 560947 h 1084401"/>
                <a:gd name="connsiteX158" fmla="*/ 738240 w 1072554"/>
                <a:gd name="connsiteY158" fmla="*/ 569835 h 1084401"/>
                <a:gd name="connsiteX159" fmla="*/ 785263 w 1072554"/>
                <a:gd name="connsiteY159" fmla="*/ 590384 h 1084401"/>
                <a:gd name="connsiteX160" fmla="*/ 688828 w 1072554"/>
                <a:gd name="connsiteY160" fmla="*/ 710522 h 1084401"/>
                <a:gd name="connsiteX161" fmla="*/ 642283 w 1072554"/>
                <a:gd name="connsiteY161" fmla="*/ 662066 h 1084401"/>
                <a:gd name="connsiteX162" fmla="*/ 530938 w 1072554"/>
                <a:gd name="connsiteY162" fmla="*/ 620204 h 1084401"/>
                <a:gd name="connsiteX163" fmla="*/ 520616 w 1072554"/>
                <a:gd name="connsiteY163" fmla="*/ 621733 h 1084401"/>
                <a:gd name="connsiteX164" fmla="*/ 512970 w 1072554"/>
                <a:gd name="connsiteY164" fmla="*/ 633871 h 1084401"/>
                <a:gd name="connsiteX165" fmla="*/ 522528 w 1072554"/>
                <a:gd name="connsiteY165" fmla="*/ 643428 h 1084401"/>
                <a:gd name="connsiteX166" fmla="*/ 587710 w 1072554"/>
                <a:gd name="connsiteY166" fmla="*/ 660154 h 1084401"/>
                <a:gd name="connsiteX167" fmla="*/ 681373 w 1072554"/>
                <a:gd name="connsiteY167" fmla="*/ 789276 h 1084401"/>
                <a:gd name="connsiteX168" fmla="*/ 644673 w 1072554"/>
                <a:gd name="connsiteY168" fmla="*/ 927191 h 1084401"/>
                <a:gd name="connsiteX169" fmla="*/ 631292 w 1072554"/>
                <a:gd name="connsiteY169" fmla="*/ 949173 h 1084401"/>
                <a:gd name="connsiteX170" fmla="*/ 642570 w 1072554"/>
                <a:gd name="connsiteY170" fmla="*/ 1001931 h 1084401"/>
                <a:gd name="connsiteX171" fmla="*/ 676021 w 1072554"/>
                <a:gd name="connsiteY171" fmla="*/ 1017510 h 1084401"/>
                <a:gd name="connsiteX172" fmla="*/ 715493 w 1072554"/>
                <a:gd name="connsiteY172" fmla="*/ 1039110 h 1084401"/>
                <a:gd name="connsiteX173" fmla="*/ 719412 w 1072554"/>
                <a:gd name="connsiteY173" fmla="*/ 1052777 h 1084401"/>
                <a:gd name="connsiteX174" fmla="*/ 706318 w 1072554"/>
                <a:gd name="connsiteY174" fmla="*/ 1055835 h 1084401"/>
                <a:gd name="connsiteX175" fmla="*/ 665794 w 1072554"/>
                <a:gd name="connsiteY175" fmla="*/ 1057365 h 1084401"/>
                <a:gd name="connsiteX176" fmla="*/ 618963 w 1072554"/>
                <a:gd name="connsiteY176" fmla="*/ 1043602 h 1084401"/>
                <a:gd name="connsiteX177" fmla="*/ 584556 w 1072554"/>
                <a:gd name="connsiteY177" fmla="*/ 1020281 h 1084401"/>
                <a:gd name="connsiteX178" fmla="*/ 572418 w 1072554"/>
                <a:gd name="connsiteY178" fmla="*/ 1013591 h 1084401"/>
                <a:gd name="connsiteX179" fmla="*/ 562860 w 1072554"/>
                <a:gd name="connsiteY179" fmla="*/ 987786 h 1084401"/>
                <a:gd name="connsiteX180" fmla="*/ 574712 w 1072554"/>
                <a:gd name="connsiteY180" fmla="*/ 925853 h 1084401"/>
                <a:gd name="connsiteX181" fmla="*/ 542981 w 1072554"/>
                <a:gd name="connsiteY181" fmla="*/ 862965 h 1084401"/>
                <a:gd name="connsiteX182" fmla="*/ 482673 w 1072554"/>
                <a:gd name="connsiteY182" fmla="*/ 834961 h 1084401"/>
                <a:gd name="connsiteX183" fmla="*/ 406213 w 1072554"/>
                <a:gd name="connsiteY183" fmla="*/ 747892 h 1084401"/>
                <a:gd name="connsiteX184" fmla="*/ 401148 w 1072554"/>
                <a:gd name="connsiteY184" fmla="*/ 697046 h 1084401"/>
                <a:gd name="connsiteX185" fmla="*/ 391590 w 1072554"/>
                <a:gd name="connsiteY185" fmla="*/ 683857 h 1084401"/>
                <a:gd name="connsiteX186" fmla="*/ 377827 w 1072554"/>
                <a:gd name="connsiteY186" fmla="*/ 692745 h 1084401"/>
                <a:gd name="connsiteX187" fmla="*/ 376489 w 1072554"/>
                <a:gd name="connsiteY187" fmla="*/ 700965 h 1084401"/>
                <a:gd name="connsiteX188" fmla="*/ 400957 w 1072554"/>
                <a:gd name="connsiteY188" fmla="*/ 797400 h 1084401"/>
                <a:gd name="connsiteX189" fmla="*/ 415293 w 1072554"/>
                <a:gd name="connsiteY189" fmla="*/ 816515 h 1084401"/>
                <a:gd name="connsiteX190" fmla="*/ 328607 w 1072554"/>
                <a:gd name="connsiteY190" fmla="*/ 839453 h 1084401"/>
                <a:gd name="connsiteX191" fmla="*/ 171099 w 1072554"/>
                <a:gd name="connsiteY191" fmla="*/ 810781 h 1084401"/>
                <a:gd name="connsiteX192" fmla="*/ 20378 w 1072554"/>
                <a:gd name="connsiteY192" fmla="*/ 585797 h 1084401"/>
                <a:gd name="connsiteX193" fmla="*/ 117386 w 1072554"/>
                <a:gd name="connsiteY193" fmla="*/ 412423 h 1084401"/>
                <a:gd name="connsiteX194" fmla="*/ 221085 w 1072554"/>
                <a:gd name="connsiteY194" fmla="*/ 356034 h 1084401"/>
                <a:gd name="connsiteX195" fmla="*/ 329467 w 1072554"/>
                <a:gd name="connsiteY195" fmla="*/ 232359 h 1084401"/>
                <a:gd name="connsiteX196" fmla="*/ 436988 w 1072554"/>
                <a:gd name="connsiteY196" fmla="*/ 831138 h 1084401"/>
                <a:gd name="connsiteX197" fmla="*/ 437466 w 1072554"/>
                <a:gd name="connsiteY197" fmla="*/ 846048 h 1084401"/>
                <a:gd name="connsiteX198" fmla="*/ 411948 w 1072554"/>
                <a:gd name="connsiteY198" fmla="*/ 909605 h 1084401"/>
                <a:gd name="connsiteX199" fmla="*/ 386142 w 1072554"/>
                <a:gd name="connsiteY199" fmla="*/ 976508 h 1084401"/>
                <a:gd name="connsiteX200" fmla="*/ 406596 w 1072554"/>
                <a:gd name="connsiteY200" fmla="*/ 1022097 h 1084401"/>
                <a:gd name="connsiteX201" fmla="*/ 425710 w 1072554"/>
                <a:gd name="connsiteY201" fmla="*/ 1035096 h 1084401"/>
                <a:gd name="connsiteX202" fmla="*/ 420263 w 1072554"/>
                <a:gd name="connsiteY202" fmla="*/ 1056314 h 1084401"/>
                <a:gd name="connsiteX203" fmla="*/ 408698 w 1072554"/>
                <a:gd name="connsiteY203" fmla="*/ 1058512 h 1084401"/>
                <a:gd name="connsiteX204" fmla="*/ 348677 w 1072554"/>
                <a:gd name="connsiteY204" fmla="*/ 1060901 h 1084401"/>
                <a:gd name="connsiteX205" fmla="*/ 327938 w 1072554"/>
                <a:gd name="connsiteY205" fmla="*/ 1048667 h 1084401"/>
                <a:gd name="connsiteX206" fmla="*/ 310065 w 1072554"/>
                <a:gd name="connsiteY206" fmla="*/ 1022097 h 1084401"/>
                <a:gd name="connsiteX207" fmla="*/ 304235 w 1072554"/>
                <a:gd name="connsiteY207" fmla="*/ 987882 h 1084401"/>
                <a:gd name="connsiteX208" fmla="*/ 310447 w 1072554"/>
                <a:gd name="connsiteY208" fmla="*/ 974214 h 1084401"/>
                <a:gd name="connsiteX209" fmla="*/ 331665 w 1072554"/>
                <a:gd name="connsiteY209" fmla="*/ 872522 h 1084401"/>
                <a:gd name="connsiteX210" fmla="*/ 332239 w 1072554"/>
                <a:gd name="connsiteY210" fmla="*/ 863921 h 1084401"/>
                <a:gd name="connsiteX211" fmla="*/ 436988 w 1072554"/>
                <a:gd name="connsiteY211" fmla="*/ 831043 h 1084401"/>
                <a:gd name="connsiteX212" fmla="*/ 928912 w 1072554"/>
                <a:gd name="connsiteY212" fmla="*/ 579106 h 1084401"/>
                <a:gd name="connsiteX213" fmla="*/ 910275 w 1072554"/>
                <a:gd name="connsiteY213" fmla="*/ 567255 h 1084401"/>
                <a:gd name="connsiteX214" fmla="*/ 897563 w 1072554"/>
                <a:gd name="connsiteY214" fmla="*/ 554448 h 1084401"/>
                <a:gd name="connsiteX215" fmla="*/ 873765 w 1072554"/>
                <a:gd name="connsiteY215" fmla="*/ 520710 h 1084401"/>
                <a:gd name="connsiteX216" fmla="*/ 870038 w 1072554"/>
                <a:gd name="connsiteY216" fmla="*/ 500926 h 1084401"/>
                <a:gd name="connsiteX217" fmla="*/ 874339 w 1072554"/>
                <a:gd name="connsiteY217" fmla="*/ 493088 h 1084401"/>
                <a:gd name="connsiteX218" fmla="*/ 928912 w 1072554"/>
                <a:gd name="connsiteY218" fmla="*/ 579011 h 1084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072554" h="1084401">
                  <a:moveTo>
                    <a:pt x="307007" y="863251"/>
                  </a:moveTo>
                  <a:cubicBezTo>
                    <a:pt x="314270" y="900621"/>
                    <a:pt x="301941" y="932926"/>
                    <a:pt x="289039" y="965326"/>
                  </a:cubicBezTo>
                  <a:cubicBezTo>
                    <a:pt x="283467" y="977970"/>
                    <a:pt x="279787" y="991370"/>
                    <a:pt x="278143" y="1005085"/>
                  </a:cubicBezTo>
                  <a:cubicBezTo>
                    <a:pt x="278898" y="1014260"/>
                    <a:pt x="282205" y="1023034"/>
                    <a:pt x="287700" y="1030412"/>
                  </a:cubicBezTo>
                  <a:cubicBezTo>
                    <a:pt x="293722" y="1040926"/>
                    <a:pt x="302228" y="1049527"/>
                    <a:pt x="308249" y="1060423"/>
                  </a:cubicBezTo>
                  <a:cubicBezTo>
                    <a:pt x="315283" y="1075457"/>
                    <a:pt x="330661" y="1084804"/>
                    <a:pt x="347243" y="1084126"/>
                  </a:cubicBezTo>
                  <a:cubicBezTo>
                    <a:pt x="371902" y="1083361"/>
                    <a:pt x="396532" y="1082023"/>
                    <a:pt x="421123" y="1080112"/>
                  </a:cubicBezTo>
                  <a:cubicBezTo>
                    <a:pt x="436711" y="1078927"/>
                    <a:pt x="449881" y="1068117"/>
                    <a:pt x="454097" y="1053064"/>
                  </a:cubicBezTo>
                  <a:cubicBezTo>
                    <a:pt x="459353" y="1037867"/>
                    <a:pt x="451994" y="1025729"/>
                    <a:pt x="440907" y="1016076"/>
                  </a:cubicBezTo>
                  <a:cubicBezTo>
                    <a:pt x="434121" y="1010275"/>
                    <a:pt x="426637" y="1005324"/>
                    <a:pt x="418638" y="1001358"/>
                  </a:cubicBezTo>
                  <a:cubicBezTo>
                    <a:pt x="409081" y="996770"/>
                    <a:pt x="405162" y="991226"/>
                    <a:pt x="409081" y="981000"/>
                  </a:cubicBezTo>
                  <a:cubicBezTo>
                    <a:pt x="418638" y="957297"/>
                    <a:pt x="428196" y="933213"/>
                    <a:pt x="438422" y="909797"/>
                  </a:cubicBezTo>
                  <a:cubicBezTo>
                    <a:pt x="446355" y="890681"/>
                    <a:pt x="454383" y="871566"/>
                    <a:pt x="463081" y="851018"/>
                  </a:cubicBezTo>
                  <a:cubicBezTo>
                    <a:pt x="486496" y="862105"/>
                    <a:pt x="510868" y="872713"/>
                    <a:pt x="534093" y="884852"/>
                  </a:cubicBezTo>
                  <a:cubicBezTo>
                    <a:pt x="548524" y="892775"/>
                    <a:pt x="555903" y="909347"/>
                    <a:pt x="552156" y="925375"/>
                  </a:cubicBezTo>
                  <a:cubicBezTo>
                    <a:pt x="549604" y="943783"/>
                    <a:pt x="545896" y="962009"/>
                    <a:pt x="541069" y="979949"/>
                  </a:cubicBezTo>
                  <a:cubicBezTo>
                    <a:pt x="534666" y="1004321"/>
                    <a:pt x="539923" y="1022575"/>
                    <a:pt x="562192" y="1034618"/>
                  </a:cubicBezTo>
                  <a:cubicBezTo>
                    <a:pt x="581459" y="1044730"/>
                    <a:pt x="599561" y="1056906"/>
                    <a:pt x="616191" y="1070937"/>
                  </a:cubicBezTo>
                  <a:cubicBezTo>
                    <a:pt x="629562" y="1081803"/>
                    <a:pt x="647272" y="1085741"/>
                    <a:pt x="663978" y="1081545"/>
                  </a:cubicBezTo>
                  <a:cubicBezTo>
                    <a:pt x="677646" y="1079347"/>
                    <a:pt x="691791" y="1080207"/>
                    <a:pt x="705554" y="1079060"/>
                  </a:cubicBezTo>
                  <a:cubicBezTo>
                    <a:pt x="714050" y="1079079"/>
                    <a:pt x="722499" y="1077627"/>
                    <a:pt x="730499" y="1074759"/>
                  </a:cubicBezTo>
                  <a:cubicBezTo>
                    <a:pt x="742570" y="1068614"/>
                    <a:pt x="747989" y="1054297"/>
                    <a:pt x="743019" y="1041690"/>
                  </a:cubicBezTo>
                  <a:cubicBezTo>
                    <a:pt x="734513" y="1013018"/>
                    <a:pt x="711097" y="1003460"/>
                    <a:pt x="685674" y="995623"/>
                  </a:cubicBezTo>
                  <a:cubicBezTo>
                    <a:pt x="676117" y="993157"/>
                    <a:pt x="666970" y="989287"/>
                    <a:pt x="658531" y="984154"/>
                  </a:cubicBezTo>
                  <a:cubicBezTo>
                    <a:pt x="650368" y="979719"/>
                    <a:pt x="647349" y="969502"/>
                    <a:pt x="651793" y="961340"/>
                  </a:cubicBezTo>
                  <a:cubicBezTo>
                    <a:pt x="652271" y="960452"/>
                    <a:pt x="652834" y="959610"/>
                    <a:pt x="653465" y="958827"/>
                  </a:cubicBezTo>
                  <a:cubicBezTo>
                    <a:pt x="663941" y="942579"/>
                    <a:pt x="673517" y="925767"/>
                    <a:pt x="682138" y="908459"/>
                  </a:cubicBezTo>
                  <a:cubicBezTo>
                    <a:pt x="704693" y="853694"/>
                    <a:pt x="715302" y="797496"/>
                    <a:pt x="696856" y="739004"/>
                  </a:cubicBezTo>
                  <a:cubicBezTo>
                    <a:pt x="696416" y="737245"/>
                    <a:pt x="696101" y="735458"/>
                    <a:pt x="695901" y="733651"/>
                  </a:cubicBezTo>
                  <a:cubicBezTo>
                    <a:pt x="735125" y="712166"/>
                    <a:pt x="767658" y="680282"/>
                    <a:pt x="789946" y="641517"/>
                  </a:cubicBezTo>
                  <a:cubicBezTo>
                    <a:pt x="797133" y="628356"/>
                    <a:pt x="802935" y="614488"/>
                    <a:pt x="807245" y="600133"/>
                  </a:cubicBezTo>
                  <a:cubicBezTo>
                    <a:pt x="809730" y="593442"/>
                    <a:pt x="813553" y="590575"/>
                    <a:pt x="819001" y="594398"/>
                  </a:cubicBezTo>
                  <a:cubicBezTo>
                    <a:pt x="825997" y="598890"/>
                    <a:pt x="832171" y="604548"/>
                    <a:pt x="837256" y="611124"/>
                  </a:cubicBezTo>
                  <a:cubicBezTo>
                    <a:pt x="840945" y="618053"/>
                    <a:pt x="843955" y="625317"/>
                    <a:pt x="846240" y="632819"/>
                  </a:cubicBezTo>
                  <a:cubicBezTo>
                    <a:pt x="849604" y="642989"/>
                    <a:pt x="858616" y="650252"/>
                    <a:pt x="869274" y="651361"/>
                  </a:cubicBezTo>
                  <a:cubicBezTo>
                    <a:pt x="880360" y="652919"/>
                    <a:pt x="891208" y="647223"/>
                    <a:pt x="896225" y="637216"/>
                  </a:cubicBezTo>
                  <a:cubicBezTo>
                    <a:pt x="902533" y="624409"/>
                    <a:pt x="906643" y="610551"/>
                    <a:pt x="911804" y="596788"/>
                  </a:cubicBezTo>
                  <a:cubicBezTo>
                    <a:pt x="914098" y="597839"/>
                    <a:pt x="918399" y="600324"/>
                    <a:pt x="923082" y="602140"/>
                  </a:cubicBezTo>
                  <a:cubicBezTo>
                    <a:pt x="933012" y="607521"/>
                    <a:pt x="945427" y="603841"/>
                    <a:pt x="950808" y="593911"/>
                  </a:cubicBezTo>
                  <a:cubicBezTo>
                    <a:pt x="952442" y="590891"/>
                    <a:pt x="953293" y="587507"/>
                    <a:pt x="953284" y="584076"/>
                  </a:cubicBezTo>
                  <a:cubicBezTo>
                    <a:pt x="957221" y="554811"/>
                    <a:pt x="947167" y="525393"/>
                    <a:pt x="926140" y="504653"/>
                  </a:cubicBezTo>
                  <a:cubicBezTo>
                    <a:pt x="914289" y="493280"/>
                    <a:pt x="901960" y="482384"/>
                    <a:pt x="889726" y="471489"/>
                  </a:cubicBezTo>
                  <a:cubicBezTo>
                    <a:pt x="885024" y="467503"/>
                    <a:pt x="883476" y="460908"/>
                    <a:pt x="885903" y="455241"/>
                  </a:cubicBezTo>
                  <a:cubicBezTo>
                    <a:pt x="895747" y="422669"/>
                    <a:pt x="901080" y="388902"/>
                    <a:pt x="901769" y="354887"/>
                  </a:cubicBezTo>
                  <a:cubicBezTo>
                    <a:pt x="901769" y="333287"/>
                    <a:pt x="898519" y="311687"/>
                    <a:pt x="896703" y="289704"/>
                  </a:cubicBezTo>
                  <a:cubicBezTo>
                    <a:pt x="933404" y="279000"/>
                    <a:pt x="968671" y="256349"/>
                    <a:pt x="1011393" y="253959"/>
                  </a:cubicBezTo>
                  <a:cubicBezTo>
                    <a:pt x="1035191" y="252717"/>
                    <a:pt x="1056791" y="243828"/>
                    <a:pt x="1066922" y="218405"/>
                  </a:cubicBezTo>
                  <a:cubicBezTo>
                    <a:pt x="1072953" y="199845"/>
                    <a:pt x="1073517" y="179936"/>
                    <a:pt x="1068547" y="161060"/>
                  </a:cubicBezTo>
                  <a:cubicBezTo>
                    <a:pt x="1067209" y="153605"/>
                    <a:pt x="1060614" y="152554"/>
                    <a:pt x="1054019" y="153319"/>
                  </a:cubicBezTo>
                  <a:cubicBezTo>
                    <a:pt x="1047425" y="154083"/>
                    <a:pt x="1042933" y="154943"/>
                    <a:pt x="1036912" y="155899"/>
                  </a:cubicBezTo>
                  <a:cubicBezTo>
                    <a:pt x="1034904" y="147106"/>
                    <a:pt x="1034140" y="136784"/>
                    <a:pt x="1022575" y="138887"/>
                  </a:cubicBezTo>
                  <a:cubicBezTo>
                    <a:pt x="1011011" y="140989"/>
                    <a:pt x="1011871" y="150547"/>
                    <a:pt x="1011967" y="159722"/>
                  </a:cubicBezTo>
                  <a:cubicBezTo>
                    <a:pt x="1006825" y="161462"/>
                    <a:pt x="1001549" y="162800"/>
                    <a:pt x="996197" y="163736"/>
                  </a:cubicBezTo>
                  <a:cubicBezTo>
                    <a:pt x="993282" y="163880"/>
                    <a:pt x="990472" y="162676"/>
                    <a:pt x="988551" y="160487"/>
                  </a:cubicBezTo>
                  <a:cubicBezTo>
                    <a:pt x="984728" y="154561"/>
                    <a:pt x="979853" y="148827"/>
                    <a:pt x="973258" y="152650"/>
                  </a:cubicBezTo>
                  <a:cubicBezTo>
                    <a:pt x="968480" y="155326"/>
                    <a:pt x="966282" y="162207"/>
                    <a:pt x="963701" y="168802"/>
                  </a:cubicBezTo>
                  <a:cubicBezTo>
                    <a:pt x="941241" y="177404"/>
                    <a:pt x="923560" y="165266"/>
                    <a:pt x="904445" y="151694"/>
                  </a:cubicBezTo>
                  <a:lnTo>
                    <a:pt x="922126" y="134873"/>
                  </a:lnTo>
                  <a:cubicBezTo>
                    <a:pt x="929199" y="142232"/>
                    <a:pt x="930250" y="158958"/>
                    <a:pt x="944300" y="152172"/>
                  </a:cubicBezTo>
                  <a:cubicBezTo>
                    <a:pt x="958349" y="145386"/>
                    <a:pt x="946116" y="133057"/>
                    <a:pt x="944873" y="122257"/>
                  </a:cubicBezTo>
                  <a:lnTo>
                    <a:pt x="959878" y="116905"/>
                  </a:lnTo>
                  <a:cubicBezTo>
                    <a:pt x="966377" y="124455"/>
                    <a:pt x="965900" y="141658"/>
                    <a:pt x="981478" y="135064"/>
                  </a:cubicBezTo>
                  <a:cubicBezTo>
                    <a:pt x="993616" y="129903"/>
                    <a:pt x="986257" y="119103"/>
                    <a:pt x="984250" y="109354"/>
                  </a:cubicBezTo>
                  <a:lnTo>
                    <a:pt x="1000784" y="101612"/>
                  </a:lnTo>
                  <a:cubicBezTo>
                    <a:pt x="1002600" y="105435"/>
                    <a:pt x="1003173" y="109641"/>
                    <a:pt x="1005563" y="111170"/>
                  </a:cubicBezTo>
                  <a:cubicBezTo>
                    <a:pt x="1009672" y="114324"/>
                    <a:pt x="1015120" y="118147"/>
                    <a:pt x="1019421" y="117478"/>
                  </a:cubicBezTo>
                  <a:cubicBezTo>
                    <a:pt x="1023722" y="116809"/>
                    <a:pt x="1027736" y="107920"/>
                    <a:pt x="1026589" y="105627"/>
                  </a:cubicBezTo>
                  <a:cubicBezTo>
                    <a:pt x="1020090" y="91673"/>
                    <a:pt x="1028405" y="85269"/>
                    <a:pt x="1037294" y="76954"/>
                  </a:cubicBezTo>
                  <a:cubicBezTo>
                    <a:pt x="1051917" y="63287"/>
                    <a:pt x="1052681" y="52773"/>
                    <a:pt x="1042168" y="35857"/>
                  </a:cubicBezTo>
                  <a:cubicBezTo>
                    <a:pt x="1028989" y="12594"/>
                    <a:pt x="1003890" y="-1322"/>
                    <a:pt x="977177" y="-175"/>
                  </a:cubicBezTo>
                  <a:cubicBezTo>
                    <a:pt x="958196" y="-242"/>
                    <a:pt x="939358" y="3227"/>
                    <a:pt x="921648" y="10051"/>
                  </a:cubicBezTo>
                  <a:cubicBezTo>
                    <a:pt x="898815" y="18558"/>
                    <a:pt x="874616" y="22830"/>
                    <a:pt x="850254" y="22667"/>
                  </a:cubicBezTo>
                  <a:cubicBezTo>
                    <a:pt x="806146" y="22897"/>
                    <a:pt x="763405" y="38017"/>
                    <a:pt x="728969" y="65581"/>
                  </a:cubicBezTo>
                  <a:cubicBezTo>
                    <a:pt x="693454" y="94893"/>
                    <a:pt x="670755" y="136889"/>
                    <a:pt x="665699" y="182660"/>
                  </a:cubicBezTo>
                  <a:cubicBezTo>
                    <a:pt x="660824" y="215252"/>
                    <a:pt x="657957" y="248034"/>
                    <a:pt x="652605" y="280529"/>
                  </a:cubicBezTo>
                  <a:cubicBezTo>
                    <a:pt x="647329" y="325469"/>
                    <a:pt x="618036" y="363986"/>
                    <a:pt x="576145" y="381074"/>
                  </a:cubicBezTo>
                  <a:cubicBezTo>
                    <a:pt x="546230" y="393977"/>
                    <a:pt x="515168" y="404013"/>
                    <a:pt x="485636" y="417488"/>
                  </a:cubicBezTo>
                  <a:cubicBezTo>
                    <a:pt x="415962" y="449411"/>
                    <a:pt x="354890" y="492515"/>
                    <a:pt x="315704" y="560087"/>
                  </a:cubicBezTo>
                  <a:cubicBezTo>
                    <a:pt x="300995" y="588205"/>
                    <a:pt x="288217" y="617298"/>
                    <a:pt x="277474" y="647156"/>
                  </a:cubicBezTo>
                  <a:cubicBezTo>
                    <a:pt x="275878" y="652890"/>
                    <a:pt x="270965" y="657086"/>
                    <a:pt x="265049" y="657765"/>
                  </a:cubicBezTo>
                  <a:cubicBezTo>
                    <a:pt x="225577" y="665029"/>
                    <a:pt x="193559" y="649832"/>
                    <a:pt x="167467" y="622402"/>
                  </a:cubicBezTo>
                  <a:cubicBezTo>
                    <a:pt x="151315" y="605294"/>
                    <a:pt x="149977" y="581782"/>
                    <a:pt x="151506" y="559418"/>
                  </a:cubicBezTo>
                  <a:cubicBezTo>
                    <a:pt x="153179" y="525183"/>
                    <a:pt x="169856" y="493433"/>
                    <a:pt x="197096" y="472636"/>
                  </a:cubicBezTo>
                  <a:cubicBezTo>
                    <a:pt x="227364" y="450443"/>
                    <a:pt x="258818" y="429932"/>
                    <a:pt x="291332" y="411181"/>
                  </a:cubicBezTo>
                  <a:cubicBezTo>
                    <a:pt x="319346" y="394130"/>
                    <a:pt x="342417" y="370045"/>
                    <a:pt x="358235" y="341315"/>
                  </a:cubicBezTo>
                  <a:cubicBezTo>
                    <a:pt x="377350" y="307577"/>
                    <a:pt x="373144" y="272883"/>
                    <a:pt x="359669" y="238859"/>
                  </a:cubicBezTo>
                  <a:cubicBezTo>
                    <a:pt x="352978" y="223070"/>
                    <a:pt x="344883" y="207902"/>
                    <a:pt x="335488" y="193556"/>
                  </a:cubicBezTo>
                  <a:cubicBezTo>
                    <a:pt x="332085" y="188949"/>
                    <a:pt x="326685" y="186244"/>
                    <a:pt x="320960" y="186292"/>
                  </a:cubicBezTo>
                  <a:cubicBezTo>
                    <a:pt x="316851" y="187152"/>
                    <a:pt x="312741" y="194034"/>
                    <a:pt x="311403" y="199004"/>
                  </a:cubicBezTo>
                  <a:cubicBezTo>
                    <a:pt x="309721" y="206325"/>
                    <a:pt x="308660" y="213770"/>
                    <a:pt x="308249" y="221273"/>
                  </a:cubicBezTo>
                  <a:cubicBezTo>
                    <a:pt x="302610" y="263613"/>
                    <a:pt x="277665" y="294101"/>
                    <a:pt x="243545" y="315606"/>
                  </a:cubicBezTo>
                  <a:cubicBezTo>
                    <a:pt x="201205" y="342175"/>
                    <a:pt x="156381" y="364731"/>
                    <a:pt x="112607" y="389198"/>
                  </a:cubicBezTo>
                  <a:cubicBezTo>
                    <a:pt x="78735" y="407386"/>
                    <a:pt x="49882" y="433650"/>
                    <a:pt x="28597" y="465658"/>
                  </a:cubicBezTo>
                  <a:cubicBezTo>
                    <a:pt x="2792" y="505227"/>
                    <a:pt x="-2656" y="549478"/>
                    <a:pt x="-75" y="595354"/>
                  </a:cubicBezTo>
                  <a:cubicBezTo>
                    <a:pt x="2008" y="650520"/>
                    <a:pt x="21888" y="703526"/>
                    <a:pt x="56601" y="746458"/>
                  </a:cubicBezTo>
                  <a:cubicBezTo>
                    <a:pt x="109836" y="811450"/>
                    <a:pt x="177407" y="853025"/>
                    <a:pt x="262469" y="862582"/>
                  </a:cubicBezTo>
                  <a:cubicBezTo>
                    <a:pt x="269924" y="863442"/>
                    <a:pt x="277474" y="863347"/>
                    <a:pt x="284929" y="863538"/>
                  </a:cubicBezTo>
                  <a:cubicBezTo>
                    <a:pt x="292383" y="863729"/>
                    <a:pt x="299456" y="863251"/>
                    <a:pt x="307007" y="863251"/>
                  </a:cubicBezTo>
                  <a:close/>
                  <a:moveTo>
                    <a:pt x="329467" y="232455"/>
                  </a:moveTo>
                  <a:cubicBezTo>
                    <a:pt x="341413" y="256922"/>
                    <a:pt x="350015" y="280243"/>
                    <a:pt x="345141" y="304519"/>
                  </a:cubicBezTo>
                  <a:cubicBezTo>
                    <a:pt x="337591" y="342749"/>
                    <a:pt x="312837" y="369127"/>
                    <a:pt x="281201" y="389676"/>
                  </a:cubicBezTo>
                  <a:cubicBezTo>
                    <a:pt x="251478" y="408791"/>
                    <a:pt x="220129" y="425804"/>
                    <a:pt x="191648" y="447021"/>
                  </a:cubicBezTo>
                  <a:cubicBezTo>
                    <a:pt x="147492" y="479517"/>
                    <a:pt x="123407" y="523482"/>
                    <a:pt x="127421" y="579966"/>
                  </a:cubicBezTo>
                  <a:cubicBezTo>
                    <a:pt x="129046" y="603573"/>
                    <a:pt x="134494" y="626512"/>
                    <a:pt x="152462" y="643333"/>
                  </a:cubicBezTo>
                  <a:cubicBezTo>
                    <a:pt x="183046" y="672005"/>
                    <a:pt x="218122" y="688253"/>
                    <a:pt x="261609" y="683188"/>
                  </a:cubicBezTo>
                  <a:cubicBezTo>
                    <a:pt x="280475" y="683197"/>
                    <a:pt x="296771" y="670008"/>
                    <a:pt x="300698" y="651552"/>
                  </a:cubicBezTo>
                  <a:cubicBezTo>
                    <a:pt x="309453" y="623979"/>
                    <a:pt x="321247" y="597466"/>
                    <a:pt x="335870" y="572511"/>
                  </a:cubicBezTo>
                  <a:cubicBezTo>
                    <a:pt x="372189" y="510101"/>
                    <a:pt x="428960" y="470533"/>
                    <a:pt x="493091" y="440809"/>
                  </a:cubicBezTo>
                  <a:cubicBezTo>
                    <a:pt x="522815" y="427046"/>
                    <a:pt x="554354" y="417106"/>
                    <a:pt x="584556" y="404013"/>
                  </a:cubicBezTo>
                  <a:cubicBezTo>
                    <a:pt x="632075" y="384630"/>
                    <a:pt x="665947" y="341755"/>
                    <a:pt x="673823" y="291043"/>
                  </a:cubicBezTo>
                  <a:cubicBezTo>
                    <a:pt x="680418" y="255584"/>
                    <a:pt x="683380" y="219361"/>
                    <a:pt x="688733" y="183712"/>
                  </a:cubicBezTo>
                  <a:cubicBezTo>
                    <a:pt x="693846" y="144105"/>
                    <a:pt x="713878" y="107940"/>
                    <a:pt x="744739" y="82593"/>
                  </a:cubicBezTo>
                  <a:cubicBezTo>
                    <a:pt x="765661" y="67396"/>
                    <a:pt x="789525" y="56721"/>
                    <a:pt x="814796" y="51244"/>
                  </a:cubicBezTo>
                  <a:cubicBezTo>
                    <a:pt x="823694" y="48425"/>
                    <a:pt x="832983" y="47010"/>
                    <a:pt x="842321" y="47039"/>
                  </a:cubicBezTo>
                  <a:cubicBezTo>
                    <a:pt x="875648" y="47450"/>
                    <a:pt x="908745" y="41448"/>
                    <a:pt x="939807" y="29358"/>
                  </a:cubicBezTo>
                  <a:cubicBezTo>
                    <a:pt x="966664" y="19800"/>
                    <a:pt x="993234" y="18271"/>
                    <a:pt x="1015407" y="41400"/>
                  </a:cubicBezTo>
                  <a:cubicBezTo>
                    <a:pt x="1026016" y="52487"/>
                    <a:pt x="1026016" y="59559"/>
                    <a:pt x="1013018" y="66728"/>
                  </a:cubicBezTo>
                  <a:cubicBezTo>
                    <a:pt x="997688" y="75884"/>
                    <a:pt x="981535" y="83568"/>
                    <a:pt x="964753" y="89666"/>
                  </a:cubicBezTo>
                  <a:cubicBezTo>
                    <a:pt x="935411" y="99223"/>
                    <a:pt x="907408" y="110788"/>
                    <a:pt x="886955" y="134777"/>
                  </a:cubicBezTo>
                  <a:cubicBezTo>
                    <a:pt x="872485" y="152602"/>
                    <a:pt x="848199" y="159120"/>
                    <a:pt x="826743" y="150929"/>
                  </a:cubicBezTo>
                  <a:cubicBezTo>
                    <a:pt x="821811" y="150088"/>
                    <a:pt x="816784" y="151770"/>
                    <a:pt x="813362" y="155421"/>
                  </a:cubicBezTo>
                  <a:cubicBezTo>
                    <a:pt x="812368" y="160582"/>
                    <a:pt x="813314" y="165925"/>
                    <a:pt x="816038" y="170427"/>
                  </a:cubicBezTo>
                  <a:cubicBezTo>
                    <a:pt x="818284" y="173447"/>
                    <a:pt x="821830" y="175224"/>
                    <a:pt x="825596" y="175205"/>
                  </a:cubicBezTo>
                  <a:cubicBezTo>
                    <a:pt x="839741" y="175205"/>
                    <a:pt x="855415" y="178646"/>
                    <a:pt x="867744" y="173772"/>
                  </a:cubicBezTo>
                  <a:cubicBezTo>
                    <a:pt x="879939" y="167990"/>
                    <a:pt x="894486" y="170771"/>
                    <a:pt x="903680" y="180653"/>
                  </a:cubicBezTo>
                  <a:cubicBezTo>
                    <a:pt x="905009" y="181896"/>
                    <a:pt x="906528" y="182928"/>
                    <a:pt x="908172" y="183712"/>
                  </a:cubicBezTo>
                  <a:cubicBezTo>
                    <a:pt x="923082" y="190020"/>
                    <a:pt x="937609" y="199386"/>
                    <a:pt x="954813" y="196328"/>
                  </a:cubicBezTo>
                  <a:cubicBezTo>
                    <a:pt x="975935" y="192600"/>
                    <a:pt x="996770" y="187343"/>
                    <a:pt x="1017797" y="183138"/>
                  </a:cubicBezTo>
                  <a:cubicBezTo>
                    <a:pt x="1027354" y="181226"/>
                    <a:pt x="1036912" y="180366"/>
                    <a:pt x="1045704" y="179124"/>
                  </a:cubicBezTo>
                  <a:cubicBezTo>
                    <a:pt x="1051248" y="207797"/>
                    <a:pt x="1041499" y="223184"/>
                    <a:pt x="1015789" y="229301"/>
                  </a:cubicBezTo>
                  <a:cubicBezTo>
                    <a:pt x="1011967" y="230161"/>
                    <a:pt x="1008143" y="230830"/>
                    <a:pt x="1004225" y="231403"/>
                  </a:cubicBezTo>
                  <a:cubicBezTo>
                    <a:pt x="977655" y="235322"/>
                    <a:pt x="950799" y="238859"/>
                    <a:pt x="927096" y="252526"/>
                  </a:cubicBezTo>
                  <a:cubicBezTo>
                    <a:pt x="909969" y="261510"/>
                    <a:pt x="891150" y="266814"/>
                    <a:pt x="871854" y="268105"/>
                  </a:cubicBezTo>
                  <a:cubicBezTo>
                    <a:pt x="854488" y="270828"/>
                    <a:pt x="836931" y="264482"/>
                    <a:pt x="825309" y="251283"/>
                  </a:cubicBezTo>
                  <a:cubicBezTo>
                    <a:pt x="814509" y="239050"/>
                    <a:pt x="804474" y="226147"/>
                    <a:pt x="794151" y="213053"/>
                  </a:cubicBezTo>
                  <a:cubicBezTo>
                    <a:pt x="790911" y="207242"/>
                    <a:pt x="783581" y="205159"/>
                    <a:pt x="777770" y="208399"/>
                  </a:cubicBezTo>
                  <a:cubicBezTo>
                    <a:pt x="777617" y="208485"/>
                    <a:pt x="777474" y="208571"/>
                    <a:pt x="777330" y="208657"/>
                  </a:cubicBezTo>
                  <a:cubicBezTo>
                    <a:pt x="770545" y="212766"/>
                    <a:pt x="771022" y="219361"/>
                    <a:pt x="774654" y="225574"/>
                  </a:cubicBezTo>
                  <a:cubicBezTo>
                    <a:pt x="777913" y="231958"/>
                    <a:pt x="781679" y="238056"/>
                    <a:pt x="785932" y="243828"/>
                  </a:cubicBezTo>
                  <a:cubicBezTo>
                    <a:pt x="803613" y="265237"/>
                    <a:pt x="822250" y="285499"/>
                    <a:pt x="851496" y="290947"/>
                  </a:cubicBezTo>
                  <a:cubicBezTo>
                    <a:pt x="857709" y="292094"/>
                    <a:pt x="865737" y="292189"/>
                    <a:pt x="869369" y="296012"/>
                  </a:cubicBezTo>
                  <a:cubicBezTo>
                    <a:pt x="872915" y="301804"/>
                    <a:pt x="875008" y="308361"/>
                    <a:pt x="875486" y="315127"/>
                  </a:cubicBezTo>
                  <a:cubicBezTo>
                    <a:pt x="876537" y="320747"/>
                    <a:pt x="877206" y="326434"/>
                    <a:pt x="877493" y="332140"/>
                  </a:cubicBezTo>
                  <a:cubicBezTo>
                    <a:pt x="879146" y="367235"/>
                    <a:pt x="875180" y="402378"/>
                    <a:pt x="865737" y="436221"/>
                  </a:cubicBezTo>
                  <a:cubicBezTo>
                    <a:pt x="860098" y="457439"/>
                    <a:pt x="853216" y="478370"/>
                    <a:pt x="846622" y="499875"/>
                  </a:cubicBezTo>
                  <a:cubicBezTo>
                    <a:pt x="828119" y="493853"/>
                    <a:pt x="811603" y="482919"/>
                    <a:pt x="798834" y="468239"/>
                  </a:cubicBezTo>
                  <a:cubicBezTo>
                    <a:pt x="795184" y="464865"/>
                    <a:pt x="790042" y="463632"/>
                    <a:pt x="785263" y="464989"/>
                  </a:cubicBezTo>
                  <a:cubicBezTo>
                    <a:pt x="781459" y="468698"/>
                    <a:pt x="779557" y="473945"/>
                    <a:pt x="780102" y="479230"/>
                  </a:cubicBezTo>
                  <a:cubicBezTo>
                    <a:pt x="781335" y="484449"/>
                    <a:pt x="784422" y="489036"/>
                    <a:pt x="788799" y="492133"/>
                  </a:cubicBezTo>
                  <a:cubicBezTo>
                    <a:pt x="802466" y="501690"/>
                    <a:pt x="817472" y="510101"/>
                    <a:pt x="830948" y="519276"/>
                  </a:cubicBezTo>
                  <a:cubicBezTo>
                    <a:pt x="841547" y="525087"/>
                    <a:pt x="851448" y="532074"/>
                    <a:pt x="860480" y="540112"/>
                  </a:cubicBezTo>
                  <a:cubicBezTo>
                    <a:pt x="879347" y="558997"/>
                    <a:pt x="887175" y="586255"/>
                    <a:pt x="881220" y="612271"/>
                  </a:cubicBezTo>
                  <a:cubicBezTo>
                    <a:pt x="880073" y="617432"/>
                    <a:pt x="874816" y="621828"/>
                    <a:pt x="871663" y="626607"/>
                  </a:cubicBezTo>
                  <a:cubicBezTo>
                    <a:pt x="868337" y="622306"/>
                    <a:pt x="865546" y="617623"/>
                    <a:pt x="863347" y="612653"/>
                  </a:cubicBezTo>
                  <a:cubicBezTo>
                    <a:pt x="853790" y="583981"/>
                    <a:pt x="835535" y="568402"/>
                    <a:pt x="804761" y="568115"/>
                  </a:cubicBezTo>
                  <a:cubicBezTo>
                    <a:pt x="783161" y="568115"/>
                    <a:pt x="762899" y="564101"/>
                    <a:pt x="747416" y="546706"/>
                  </a:cubicBezTo>
                  <a:cubicBezTo>
                    <a:pt x="743229" y="543992"/>
                    <a:pt x="737915" y="543705"/>
                    <a:pt x="733462" y="545942"/>
                  </a:cubicBezTo>
                  <a:cubicBezTo>
                    <a:pt x="730680" y="550415"/>
                    <a:pt x="729725" y="555786"/>
                    <a:pt x="730785" y="560947"/>
                  </a:cubicBezTo>
                  <a:cubicBezTo>
                    <a:pt x="731264" y="564196"/>
                    <a:pt x="735373" y="567255"/>
                    <a:pt x="738240" y="569835"/>
                  </a:cubicBezTo>
                  <a:cubicBezTo>
                    <a:pt x="751076" y="581897"/>
                    <a:pt x="767687" y="589161"/>
                    <a:pt x="785263" y="590384"/>
                  </a:cubicBezTo>
                  <a:cubicBezTo>
                    <a:pt x="768862" y="640857"/>
                    <a:pt x="734561" y="683599"/>
                    <a:pt x="688828" y="710522"/>
                  </a:cubicBezTo>
                  <a:cubicBezTo>
                    <a:pt x="674329" y="693424"/>
                    <a:pt x="658789" y="677233"/>
                    <a:pt x="642283" y="662066"/>
                  </a:cubicBezTo>
                  <a:cubicBezTo>
                    <a:pt x="610265" y="635783"/>
                    <a:pt x="570028" y="628996"/>
                    <a:pt x="530938" y="620204"/>
                  </a:cubicBezTo>
                  <a:cubicBezTo>
                    <a:pt x="527431" y="619363"/>
                    <a:pt x="523732" y="619907"/>
                    <a:pt x="520616" y="621733"/>
                  </a:cubicBezTo>
                  <a:cubicBezTo>
                    <a:pt x="516640" y="624677"/>
                    <a:pt x="513907" y="629006"/>
                    <a:pt x="512970" y="633871"/>
                  </a:cubicBezTo>
                  <a:cubicBezTo>
                    <a:pt x="512970" y="637120"/>
                    <a:pt x="518610" y="641995"/>
                    <a:pt x="522528" y="643428"/>
                  </a:cubicBezTo>
                  <a:cubicBezTo>
                    <a:pt x="544128" y="649450"/>
                    <a:pt x="566301" y="652986"/>
                    <a:pt x="587710" y="660154"/>
                  </a:cubicBezTo>
                  <a:cubicBezTo>
                    <a:pt x="649642" y="679269"/>
                    <a:pt x="678792" y="730784"/>
                    <a:pt x="681373" y="789276"/>
                  </a:cubicBezTo>
                  <a:cubicBezTo>
                    <a:pt x="683782" y="837943"/>
                    <a:pt x="670956" y="886151"/>
                    <a:pt x="644673" y="927191"/>
                  </a:cubicBezTo>
                  <a:cubicBezTo>
                    <a:pt x="640085" y="934455"/>
                    <a:pt x="635115" y="941623"/>
                    <a:pt x="631292" y="949173"/>
                  </a:cubicBezTo>
                  <a:cubicBezTo>
                    <a:pt x="620568" y="966989"/>
                    <a:pt x="625500" y="990061"/>
                    <a:pt x="642570" y="1001931"/>
                  </a:cubicBezTo>
                  <a:cubicBezTo>
                    <a:pt x="652988" y="1008573"/>
                    <a:pt x="664237" y="1013811"/>
                    <a:pt x="676021" y="1017510"/>
                  </a:cubicBezTo>
                  <a:cubicBezTo>
                    <a:pt x="690357" y="1022671"/>
                    <a:pt x="706222" y="1025156"/>
                    <a:pt x="715493" y="1039110"/>
                  </a:cubicBezTo>
                  <a:cubicBezTo>
                    <a:pt x="717519" y="1043430"/>
                    <a:pt x="718848" y="1048036"/>
                    <a:pt x="719412" y="1052777"/>
                  </a:cubicBezTo>
                  <a:cubicBezTo>
                    <a:pt x="715149" y="1054201"/>
                    <a:pt x="710772" y="1055224"/>
                    <a:pt x="706318" y="1055835"/>
                  </a:cubicBezTo>
                  <a:cubicBezTo>
                    <a:pt x="692794" y="1055138"/>
                    <a:pt x="679232" y="1055654"/>
                    <a:pt x="665794" y="1057365"/>
                  </a:cubicBezTo>
                  <a:cubicBezTo>
                    <a:pt x="648849" y="1061484"/>
                    <a:pt x="630986" y="1056237"/>
                    <a:pt x="618963" y="1043602"/>
                  </a:cubicBezTo>
                  <a:cubicBezTo>
                    <a:pt x="608077" y="1035000"/>
                    <a:pt x="596579" y="1027211"/>
                    <a:pt x="584556" y="1020281"/>
                  </a:cubicBezTo>
                  <a:cubicBezTo>
                    <a:pt x="580637" y="1017797"/>
                    <a:pt x="576241" y="1016172"/>
                    <a:pt x="572418" y="1013591"/>
                  </a:cubicBezTo>
                  <a:cubicBezTo>
                    <a:pt x="561713" y="1006328"/>
                    <a:pt x="560376" y="1000497"/>
                    <a:pt x="562860" y="987786"/>
                  </a:cubicBezTo>
                  <a:cubicBezTo>
                    <a:pt x="567859" y="967352"/>
                    <a:pt x="571816" y="946689"/>
                    <a:pt x="574712" y="925853"/>
                  </a:cubicBezTo>
                  <a:cubicBezTo>
                    <a:pt x="579356" y="900153"/>
                    <a:pt x="566406" y="874491"/>
                    <a:pt x="542981" y="862965"/>
                  </a:cubicBezTo>
                  <a:cubicBezTo>
                    <a:pt x="523293" y="852834"/>
                    <a:pt x="502839" y="843850"/>
                    <a:pt x="482673" y="834961"/>
                  </a:cubicBezTo>
                  <a:cubicBezTo>
                    <a:pt x="444443" y="817375"/>
                    <a:pt x="415771" y="790327"/>
                    <a:pt x="406213" y="747892"/>
                  </a:cubicBezTo>
                  <a:cubicBezTo>
                    <a:pt x="403222" y="731100"/>
                    <a:pt x="401530" y="714097"/>
                    <a:pt x="401148" y="697046"/>
                  </a:cubicBezTo>
                  <a:cubicBezTo>
                    <a:pt x="401148" y="690356"/>
                    <a:pt x="399236" y="683570"/>
                    <a:pt x="391590" y="683857"/>
                  </a:cubicBezTo>
                  <a:cubicBezTo>
                    <a:pt x="386811" y="683857"/>
                    <a:pt x="382033" y="689018"/>
                    <a:pt x="377827" y="692745"/>
                  </a:cubicBezTo>
                  <a:cubicBezTo>
                    <a:pt x="376203" y="694275"/>
                    <a:pt x="376489" y="698193"/>
                    <a:pt x="376489" y="700965"/>
                  </a:cubicBezTo>
                  <a:cubicBezTo>
                    <a:pt x="375094" y="734808"/>
                    <a:pt x="383600" y="768316"/>
                    <a:pt x="400957" y="797400"/>
                  </a:cubicBezTo>
                  <a:cubicBezTo>
                    <a:pt x="405257" y="804186"/>
                    <a:pt x="410514" y="810303"/>
                    <a:pt x="415293" y="816515"/>
                  </a:cubicBezTo>
                  <a:cubicBezTo>
                    <a:pt x="388436" y="834101"/>
                    <a:pt x="358904" y="838402"/>
                    <a:pt x="328607" y="839453"/>
                  </a:cubicBezTo>
                  <a:cubicBezTo>
                    <a:pt x="273938" y="841460"/>
                    <a:pt x="220320" y="837733"/>
                    <a:pt x="171099" y="810781"/>
                  </a:cubicBezTo>
                  <a:cubicBezTo>
                    <a:pt x="81928" y="761942"/>
                    <a:pt x="26016" y="690929"/>
                    <a:pt x="20378" y="585797"/>
                  </a:cubicBezTo>
                  <a:cubicBezTo>
                    <a:pt x="16268" y="507329"/>
                    <a:pt x="51153" y="450844"/>
                    <a:pt x="117386" y="412423"/>
                  </a:cubicBezTo>
                  <a:cubicBezTo>
                    <a:pt x="151315" y="392639"/>
                    <a:pt x="186582" y="374958"/>
                    <a:pt x="221085" y="356034"/>
                  </a:cubicBezTo>
                  <a:cubicBezTo>
                    <a:pt x="272599" y="329081"/>
                    <a:pt x="314653" y="294483"/>
                    <a:pt x="329467" y="232359"/>
                  </a:cubicBezTo>
                  <a:close/>
                  <a:moveTo>
                    <a:pt x="436988" y="831138"/>
                  </a:moveTo>
                  <a:cubicBezTo>
                    <a:pt x="437925" y="836051"/>
                    <a:pt x="438087" y="841088"/>
                    <a:pt x="437466" y="846048"/>
                  </a:cubicBezTo>
                  <a:cubicBezTo>
                    <a:pt x="429342" y="867361"/>
                    <a:pt x="420454" y="888388"/>
                    <a:pt x="411948" y="909605"/>
                  </a:cubicBezTo>
                  <a:cubicBezTo>
                    <a:pt x="403441" y="930823"/>
                    <a:pt x="393310" y="953666"/>
                    <a:pt x="386142" y="976508"/>
                  </a:cubicBezTo>
                  <a:cubicBezTo>
                    <a:pt x="378974" y="999350"/>
                    <a:pt x="386142" y="1010724"/>
                    <a:pt x="406596" y="1022097"/>
                  </a:cubicBezTo>
                  <a:cubicBezTo>
                    <a:pt x="413506" y="1025586"/>
                    <a:pt x="419928" y="1029954"/>
                    <a:pt x="425710" y="1035096"/>
                  </a:cubicBezTo>
                  <a:cubicBezTo>
                    <a:pt x="434121" y="1043028"/>
                    <a:pt x="431350" y="1052682"/>
                    <a:pt x="420263" y="1056314"/>
                  </a:cubicBezTo>
                  <a:cubicBezTo>
                    <a:pt x="416516" y="1057518"/>
                    <a:pt x="412626" y="1058263"/>
                    <a:pt x="408698" y="1058512"/>
                  </a:cubicBezTo>
                  <a:cubicBezTo>
                    <a:pt x="388723" y="1059372"/>
                    <a:pt x="368653" y="1059945"/>
                    <a:pt x="348677" y="1060901"/>
                  </a:cubicBezTo>
                  <a:cubicBezTo>
                    <a:pt x="339875" y="1061608"/>
                    <a:pt x="331579" y="1056715"/>
                    <a:pt x="327938" y="1048667"/>
                  </a:cubicBezTo>
                  <a:cubicBezTo>
                    <a:pt x="323015" y="1039158"/>
                    <a:pt x="317013" y="1030240"/>
                    <a:pt x="310065" y="1022097"/>
                  </a:cubicBezTo>
                  <a:cubicBezTo>
                    <a:pt x="300469" y="1013400"/>
                    <a:pt x="298061" y="999264"/>
                    <a:pt x="304235" y="987882"/>
                  </a:cubicBezTo>
                  <a:cubicBezTo>
                    <a:pt x="306146" y="983294"/>
                    <a:pt x="308440" y="978802"/>
                    <a:pt x="310447" y="974214"/>
                  </a:cubicBezTo>
                  <a:cubicBezTo>
                    <a:pt x="324401" y="941814"/>
                    <a:pt x="335296" y="908650"/>
                    <a:pt x="331665" y="872522"/>
                  </a:cubicBezTo>
                  <a:cubicBezTo>
                    <a:pt x="331684" y="869645"/>
                    <a:pt x="331875" y="866778"/>
                    <a:pt x="332239" y="863921"/>
                  </a:cubicBezTo>
                  <a:cubicBezTo>
                    <a:pt x="369130" y="861149"/>
                    <a:pt x="404397" y="856083"/>
                    <a:pt x="436988" y="831043"/>
                  </a:cubicBezTo>
                  <a:close/>
                  <a:moveTo>
                    <a:pt x="928912" y="579106"/>
                  </a:moveTo>
                  <a:cubicBezTo>
                    <a:pt x="923149" y="574490"/>
                    <a:pt x="916898" y="570514"/>
                    <a:pt x="910275" y="567255"/>
                  </a:cubicBezTo>
                  <a:cubicBezTo>
                    <a:pt x="903298" y="564866"/>
                    <a:pt x="900717" y="560087"/>
                    <a:pt x="897563" y="554448"/>
                  </a:cubicBezTo>
                  <a:cubicBezTo>
                    <a:pt x="890949" y="542329"/>
                    <a:pt x="882969" y="531003"/>
                    <a:pt x="873765" y="520710"/>
                  </a:cubicBezTo>
                  <a:cubicBezTo>
                    <a:pt x="866979" y="513828"/>
                    <a:pt x="864973" y="508763"/>
                    <a:pt x="870038" y="500926"/>
                  </a:cubicBezTo>
                  <a:cubicBezTo>
                    <a:pt x="871663" y="498345"/>
                    <a:pt x="873001" y="495574"/>
                    <a:pt x="874339" y="493088"/>
                  </a:cubicBezTo>
                  <a:cubicBezTo>
                    <a:pt x="903680" y="514402"/>
                    <a:pt x="932544" y="535429"/>
                    <a:pt x="928912" y="579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E75EE06-B4CF-4092-9D64-62AEE16BC21B}"/>
                </a:ext>
              </a:extLst>
            </p:cNvPr>
            <p:cNvSpPr/>
            <p:nvPr/>
          </p:nvSpPr>
          <p:spPr>
            <a:xfrm>
              <a:off x="10300278" y="5470805"/>
              <a:ext cx="158786" cy="32779"/>
            </a:xfrm>
            <a:custGeom>
              <a:avLst/>
              <a:gdLst>
                <a:gd name="connsiteX0" fmla="*/ 146692 w 158786"/>
                <a:gd name="connsiteY0" fmla="*/ 27823 h 32779"/>
                <a:gd name="connsiteX1" fmla="*/ 157015 w 158786"/>
                <a:gd name="connsiteY1" fmla="*/ 21228 h 32779"/>
                <a:gd name="connsiteX2" fmla="*/ 157779 w 158786"/>
                <a:gd name="connsiteY2" fmla="*/ 13487 h 32779"/>
                <a:gd name="connsiteX3" fmla="*/ 141818 w 158786"/>
                <a:gd name="connsiteY3" fmla="*/ 5267 h 32779"/>
                <a:gd name="connsiteX4" fmla="*/ 17571 w 158786"/>
                <a:gd name="connsiteY4" fmla="*/ 584 h 32779"/>
                <a:gd name="connsiteX5" fmla="*/ -302 w 158786"/>
                <a:gd name="connsiteY5" fmla="*/ 8613 h 32779"/>
                <a:gd name="connsiteX6" fmla="*/ 367 w 158786"/>
                <a:gd name="connsiteY6" fmla="*/ 16259 h 32779"/>
                <a:gd name="connsiteX7" fmla="*/ 12888 w 158786"/>
                <a:gd name="connsiteY7" fmla="*/ 23522 h 32779"/>
                <a:gd name="connsiteX8" fmla="*/ 146692 w 158786"/>
                <a:gd name="connsiteY8" fmla="*/ 27823 h 3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786" h="32779">
                  <a:moveTo>
                    <a:pt x="146692" y="27823"/>
                  </a:moveTo>
                  <a:cubicBezTo>
                    <a:pt x="150917" y="27202"/>
                    <a:pt x="154673" y="24803"/>
                    <a:pt x="157015" y="21228"/>
                  </a:cubicBezTo>
                  <a:cubicBezTo>
                    <a:pt x="158171" y="18820"/>
                    <a:pt x="158439" y="16077"/>
                    <a:pt x="157779" y="13487"/>
                  </a:cubicBezTo>
                  <a:cubicBezTo>
                    <a:pt x="156059" y="4981"/>
                    <a:pt x="148890" y="3356"/>
                    <a:pt x="141818" y="5267"/>
                  </a:cubicBezTo>
                  <a:cubicBezTo>
                    <a:pt x="99861" y="16545"/>
                    <a:pt x="58859" y="8708"/>
                    <a:pt x="17571" y="584"/>
                  </a:cubicBezTo>
                  <a:cubicBezTo>
                    <a:pt x="9447" y="-1041"/>
                    <a:pt x="1706" y="-1136"/>
                    <a:pt x="-302" y="8613"/>
                  </a:cubicBezTo>
                  <a:cubicBezTo>
                    <a:pt x="-942" y="11165"/>
                    <a:pt x="-703" y="13860"/>
                    <a:pt x="367" y="16259"/>
                  </a:cubicBezTo>
                  <a:cubicBezTo>
                    <a:pt x="3272" y="20406"/>
                    <a:pt x="7850" y="23064"/>
                    <a:pt x="12888" y="23522"/>
                  </a:cubicBezTo>
                  <a:cubicBezTo>
                    <a:pt x="12888" y="23522"/>
                    <a:pt x="94795" y="40535"/>
                    <a:pt x="146692" y="27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2AE2827-96EC-497F-9201-77A7A36CCF52}"/>
                </a:ext>
              </a:extLst>
            </p:cNvPr>
            <p:cNvSpPr/>
            <p:nvPr/>
          </p:nvSpPr>
          <p:spPr>
            <a:xfrm>
              <a:off x="10889239" y="5025244"/>
              <a:ext cx="30401" cy="92714"/>
            </a:xfrm>
            <a:custGeom>
              <a:avLst/>
              <a:gdLst>
                <a:gd name="connsiteX0" fmla="*/ 22990 w 30401"/>
                <a:gd name="connsiteY0" fmla="*/ -191 h 92714"/>
                <a:gd name="connsiteX1" fmla="*/ 11903 w 30401"/>
                <a:gd name="connsiteY1" fmla="*/ 8315 h 92714"/>
                <a:gd name="connsiteX2" fmla="*/ -234 w 30401"/>
                <a:gd name="connsiteY2" fmla="*/ 77511 h 92714"/>
                <a:gd name="connsiteX3" fmla="*/ 8090 w 30401"/>
                <a:gd name="connsiteY3" fmla="*/ 92058 h 92714"/>
                <a:gd name="connsiteX4" fmla="*/ 16587 w 30401"/>
                <a:gd name="connsiteY4" fmla="*/ 91178 h 92714"/>
                <a:gd name="connsiteX5" fmla="*/ 21748 w 30401"/>
                <a:gd name="connsiteY5" fmla="*/ 83819 h 92714"/>
                <a:gd name="connsiteX6" fmla="*/ 22990 w 30401"/>
                <a:gd name="connsiteY6" fmla="*/ -191 h 92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1" h="92714">
                  <a:moveTo>
                    <a:pt x="22990" y="-191"/>
                  </a:moveTo>
                  <a:cubicBezTo>
                    <a:pt x="17628" y="-717"/>
                    <a:pt x="12783" y="3001"/>
                    <a:pt x="11903" y="8315"/>
                  </a:cubicBezTo>
                  <a:cubicBezTo>
                    <a:pt x="7124" y="31253"/>
                    <a:pt x="3493" y="54382"/>
                    <a:pt x="-234" y="77511"/>
                  </a:cubicBezTo>
                  <a:cubicBezTo>
                    <a:pt x="-1955" y="83829"/>
                    <a:pt x="1772" y="90337"/>
                    <a:pt x="8090" y="92058"/>
                  </a:cubicBezTo>
                  <a:cubicBezTo>
                    <a:pt x="10938" y="92832"/>
                    <a:pt x="13958" y="92517"/>
                    <a:pt x="16587" y="91178"/>
                  </a:cubicBezTo>
                  <a:cubicBezTo>
                    <a:pt x="19215" y="89506"/>
                    <a:pt x="21069" y="86858"/>
                    <a:pt x="21748" y="83819"/>
                  </a:cubicBezTo>
                  <a:cubicBezTo>
                    <a:pt x="25571" y="72254"/>
                    <a:pt x="36944" y="2771"/>
                    <a:pt x="22990" y="-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9ED9121-EA54-4C74-9A6F-5940816302EE}"/>
                </a:ext>
              </a:extLst>
            </p:cNvPr>
            <p:cNvSpPr/>
            <p:nvPr/>
          </p:nvSpPr>
          <p:spPr>
            <a:xfrm>
              <a:off x="10926646" y="4784540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0A3B88-8547-4920-B496-D77FE03AB11D}"/>
                </a:ext>
              </a:extLst>
            </p:cNvPr>
            <p:cNvSpPr/>
            <p:nvPr/>
          </p:nvSpPr>
          <p:spPr>
            <a:xfrm>
              <a:off x="10248829" y="5458918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D46F161-3AA1-48BD-BEF2-33C4F7276A32}"/>
                </a:ext>
              </a:extLst>
            </p:cNvPr>
            <p:cNvSpPr/>
            <p:nvPr/>
          </p:nvSpPr>
          <p:spPr>
            <a:xfrm>
              <a:off x="10880770" y="5134441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738DC88-ABD5-416B-B862-AA38C91AF1F6}"/>
                </a:ext>
              </a:extLst>
            </p:cNvPr>
            <p:cNvSpPr/>
            <p:nvPr/>
          </p:nvSpPr>
          <p:spPr>
            <a:xfrm>
              <a:off x="11054811" y="4754816"/>
              <a:ext cx="17203" cy="17203"/>
            </a:xfrm>
            <a:custGeom>
              <a:avLst/>
              <a:gdLst>
                <a:gd name="connsiteX0" fmla="*/ 17204 w 17203"/>
                <a:gd name="connsiteY0" fmla="*/ 8602 h 17203"/>
                <a:gd name="connsiteX1" fmla="*/ 8602 w 17203"/>
                <a:gd name="connsiteY1" fmla="*/ 17204 h 17203"/>
                <a:gd name="connsiteX2" fmla="*/ 0 w 17203"/>
                <a:gd name="connsiteY2" fmla="*/ 8602 h 17203"/>
                <a:gd name="connsiteX3" fmla="*/ 8602 w 17203"/>
                <a:gd name="connsiteY3" fmla="*/ 0 h 17203"/>
                <a:gd name="connsiteX4" fmla="*/ 17204 w 17203"/>
                <a:gd name="connsiteY4" fmla="*/ 8602 h 1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3" h="17203">
                  <a:moveTo>
                    <a:pt x="17204" y="8602"/>
                  </a:moveTo>
                  <a:cubicBezTo>
                    <a:pt x="17204" y="13352"/>
                    <a:pt x="13352" y="17204"/>
                    <a:pt x="8602" y="17204"/>
                  </a:cubicBezTo>
                  <a:cubicBezTo>
                    <a:pt x="3851" y="17204"/>
                    <a:pt x="0" y="13352"/>
                    <a:pt x="0" y="8602"/>
                  </a:cubicBezTo>
                  <a:cubicBezTo>
                    <a:pt x="0" y="3851"/>
                    <a:pt x="3851" y="0"/>
                    <a:pt x="8602" y="0"/>
                  </a:cubicBezTo>
                  <a:cubicBezTo>
                    <a:pt x="13352" y="0"/>
                    <a:pt x="17204" y="3851"/>
                    <a:pt x="17204" y="86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0" name="Rectangle 49">
            <a:hlinkClick r:id="rId8" action="ppaction://hlinksldjump"/>
            <a:extLst>
              <a:ext uri="{FF2B5EF4-FFF2-40B4-BE49-F238E27FC236}">
                <a16:creationId xmlns:a16="http://schemas.microsoft.com/office/drawing/2014/main" id="{08043245-597C-433D-A7AD-BD1E3654F78F}"/>
              </a:ext>
            </a:extLst>
          </p:cNvPr>
          <p:cNvSpPr/>
          <p:nvPr/>
        </p:nvSpPr>
        <p:spPr>
          <a:xfrm>
            <a:off x="1011264" y="5935663"/>
            <a:ext cx="1280349" cy="814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>
            <a:hlinkClick r:id="rId9" action="ppaction://hlinksldjump"/>
            <a:extLst>
              <a:ext uri="{FF2B5EF4-FFF2-40B4-BE49-F238E27FC236}">
                <a16:creationId xmlns:a16="http://schemas.microsoft.com/office/drawing/2014/main" id="{C3550FAC-B761-46B5-8A12-9A1D32EEFA47}"/>
              </a:ext>
            </a:extLst>
          </p:cNvPr>
          <p:cNvSpPr/>
          <p:nvPr/>
        </p:nvSpPr>
        <p:spPr>
          <a:xfrm>
            <a:off x="5494359" y="5935663"/>
            <a:ext cx="1280349" cy="814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hlinkClick r:id="rId10" action="ppaction://hlinksldjump"/>
            <a:extLst>
              <a:ext uri="{FF2B5EF4-FFF2-40B4-BE49-F238E27FC236}">
                <a16:creationId xmlns:a16="http://schemas.microsoft.com/office/drawing/2014/main" id="{726DE21D-FAE0-4FD4-AF61-689E8A136C87}"/>
              </a:ext>
            </a:extLst>
          </p:cNvPr>
          <p:cNvSpPr/>
          <p:nvPr/>
        </p:nvSpPr>
        <p:spPr>
          <a:xfrm>
            <a:off x="7735906" y="5935663"/>
            <a:ext cx="1280349" cy="814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hlinkClick r:id="rId11" action="ppaction://hlinksldjump"/>
            <a:extLst>
              <a:ext uri="{FF2B5EF4-FFF2-40B4-BE49-F238E27FC236}">
                <a16:creationId xmlns:a16="http://schemas.microsoft.com/office/drawing/2014/main" id="{D73B0C5A-C6D4-4D3D-8D0F-43C6D644B0EF}"/>
              </a:ext>
            </a:extLst>
          </p:cNvPr>
          <p:cNvSpPr/>
          <p:nvPr/>
        </p:nvSpPr>
        <p:spPr>
          <a:xfrm>
            <a:off x="9977454" y="5935663"/>
            <a:ext cx="1280349" cy="814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175196"/>
      </p:ext>
    </p:extLst>
  </p:cSld>
  <p:clrMapOvr>
    <a:masterClrMapping/>
  </p:clrMapOvr>
  <p:transition spd="slow" advTm="944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1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1" grpId="0"/>
      <p:bldP spid="11" grpId="1"/>
      <p:bldP spid="11" grpId="2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close-up of a star&#10;&#10;Description automatically generated with low confidence">
            <a:extLst>
              <a:ext uri="{FF2B5EF4-FFF2-40B4-BE49-F238E27FC236}">
                <a16:creationId xmlns:a16="http://schemas.microsoft.com/office/drawing/2014/main" id="{DA12B054-9CAE-4988-9E9B-69A48F1805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" r="-1"/>
          <a:stretch/>
        </p:blipFill>
        <p:spPr>
          <a:xfrm flipH="1">
            <a:off x="7514955" y="3046582"/>
            <a:ext cx="4598307" cy="2924658"/>
          </a:xfrm>
          <a:prstGeom prst="rect">
            <a:avLst/>
          </a:prstGeom>
        </p:spPr>
      </p:pic>
      <p:pic>
        <p:nvPicPr>
          <p:cNvPr id="49" name="Picture 48" descr="A close-up of a star&#10;&#10;Description automatically generated with low confidence">
            <a:extLst>
              <a:ext uri="{FF2B5EF4-FFF2-40B4-BE49-F238E27FC236}">
                <a16:creationId xmlns:a16="http://schemas.microsoft.com/office/drawing/2014/main" id="{24FA9872-C5CC-4081-BEEF-08018808B0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8"/>
          <a:stretch/>
        </p:blipFill>
        <p:spPr>
          <a:xfrm>
            <a:off x="0" y="3213693"/>
            <a:ext cx="3167894" cy="2924658"/>
          </a:xfrm>
          <a:prstGeom prst="rect">
            <a:avLst/>
          </a:prstGeom>
        </p:spPr>
      </p:pic>
      <p:pic>
        <p:nvPicPr>
          <p:cNvPr id="45" name="Picture 44" descr="A picture containing text&#10;&#10;Description automatically generated">
            <a:extLst>
              <a:ext uri="{FF2B5EF4-FFF2-40B4-BE49-F238E27FC236}">
                <a16:creationId xmlns:a16="http://schemas.microsoft.com/office/drawing/2014/main" id="{61ABF694-3DAE-4E7A-83AC-E590C57B7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101" y="26220"/>
            <a:ext cx="8646101" cy="4096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1DEB14-553D-4A88-80C3-A232C3141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13" t="20210" r="28768" b="24242"/>
          <a:stretch/>
        </p:blipFill>
        <p:spPr>
          <a:xfrm flipH="1">
            <a:off x="3021496" y="1315044"/>
            <a:ext cx="6078082" cy="4145648"/>
          </a:xfrm>
          <a:custGeom>
            <a:avLst/>
            <a:gdLst>
              <a:gd name="connsiteX0" fmla="*/ -630 w 13265495"/>
              <a:gd name="connsiteY0" fmla="*/ -306 h 7463035"/>
              <a:gd name="connsiteX1" fmla="*/ 13264865 w 13265495"/>
              <a:gd name="connsiteY1" fmla="*/ -306 h 7463035"/>
              <a:gd name="connsiteX2" fmla="*/ 13264865 w 13265495"/>
              <a:gd name="connsiteY2" fmla="*/ 7462730 h 7463035"/>
              <a:gd name="connsiteX3" fmla="*/ -630 w 13265495"/>
              <a:gd name="connsiteY3" fmla="*/ 7462730 h 746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65495" h="7463035">
                <a:moveTo>
                  <a:pt x="-630" y="-306"/>
                </a:moveTo>
                <a:lnTo>
                  <a:pt x="13264865" y="-306"/>
                </a:lnTo>
                <a:lnTo>
                  <a:pt x="13264865" y="7462730"/>
                </a:lnTo>
                <a:lnTo>
                  <a:pt x="-630" y="746273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32A3A3-1D35-4B47-9B52-B5341AE69E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401" t="20191" r="28803" b="24310"/>
          <a:stretch/>
        </p:blipFill>
        <p:spPr>
          <a:xfrm flipH="1">
            <a:off x="3017590" y="1315044"/>
            <a:ext cx="6078082" cy="4145648"/>
          </a:xfrm>
          <a:custGeom>
            <a:avLst/>
            <a:gdLst>
              <a:gd name="connsiteX0" fmla="*/ -657 w 13272015"/>
              <a:gd name="connsiteY0" fmla="*/ -305 h 7469764"/>
              <a:gd name="connsiteX1" fmla="*/ 13271359 w 13272015"/>
              <a:gd name="connsiteY1" fmla="*/ -305 h 7469764"/>
              <a:gd name="connsiteX2" fmla="*/ 13271359 w 13272015"/>
              <a:gd name="connsiteY2" fmla="*/ 7469459 h 7469764"/>
              <a:gd name="connsiteX3" fmla="*/ -657 w 13272015"/>
              <a:gd name="connsiteY3" fmla="*/ 7469459 h 7469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72015" h="7469764">
                <a:moveTo>
                  <a:pt x="-657" y="-305"/>
                </a:moveTo>
                <a:lnTo>
                  <a:pt x="13271359" y="-305"/>
                </a:lnTo>
                <a:lnTo>
                  <a:pt x="13271359" y="7469459"/>
                </a:lnTo>
                <a:lnTo>
                  <a:pt x="-657" y="7469459"/>
                </a:ln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2D831B-94CD-4D20-AB2E-58225A8408F1}"/>
              </a:ext>
            </a:extLst>
          </p:cNvPr>
          <p:cNvSpPr txBox="1"/>
          <p:nvPr/>
        </p:nvSpPr>
        <p:spPr>
          <a:xfrm>
            <a:off x="835193" y="1316957"/>
            <a:ext cx="436991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E352C"/>
                </a:solidFill>
                <a:latin typeface="Tw Cen MT" panose="020B0602020104020603" pitchFamily="34" charset="0"/>
              </a:rPr>
              <a:t>PREONDACTYLUS</a:t>
            </a:r>
          </a:p>
          <a:p>
            <a:r>
              <a:rPr lang="en-US" sz="1600" i="1" dirty="0">
                <a:solidFill>
                  <a:srgbClr val="4E352C"/>
                </a:solidFill>
                <a:latin typeface="Tw Cen MT" panose="020B0602020104020603" pitchFamily="34" charset="0"/>
              </a:rPr>
              <a:t>Preondactylus </a:t>
            </a:r>
            <a:r>
              <a:rPr lang="en-US" sz="1600" i="1" dirty="0" err="1">
                <a:solidFill>
                  <a:srgbClr val="4E352C"/>
                </a:solidFill>
                <a:latin typeface="Tw Cen MT" panose="020B0602020104020603" pitchFamily="34" charset="0"/>
              </a:rPr>
              <a:t>buffarinii</a:t>
            </a:r>
            <a:endParaRPr lang="en-US" sz="1600" i="1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endParaRPr lang="en-US" sz="1600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First known pterosaur</a:t>
            </a: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Just 30cm long</a:t>
            </a:r>
          </a:p>
          <a:p>
            <a:r>
              <a:rPr lang="en-US" sz="2000" dirty="0">
                <a:solidFill>
                  <a:srgbClr val="BE4038"/>
                </a:solidFill>
                <a:latin typeface="Tw Cen MT" panose="020B0602020104020603" pitchFamily="34" charset="0"/>
              </a:rPr>
              <a:t>    </a:t>
            </a:r>
          </a:p>
          <a:p>
            <a:r>
              <a:rPr lang="en-US" sz="2000" dirty="0">
                <a:solidFill>
                  <a:srgbClr val="BE4038"/>
                </a:solidFill>
                <a:latin typeface="Tw Cen MT" panose="020B0602020104020603" pitchFamily="34" charset="0"/>
              </a:rPr>
              <a:t>    </a:t>
            </a:r>
            <a:r>
              <a:rPr lang="en-US" sz="2000" i="1" dirty="0">
                <a:solidFill>
                  <a:srgbClr val="D33535"/>
                </a:solidFill>
                <a:latin typeface="Tw Cen MT" panose="020B0602020104020603" pitchFamily="34" charset="0"/>
              </a:rPr>
              <a:t>Possibly early, </a:t>
            </a:r>
          </a:p>
          <a:p>
            <a:r>
              <a:rPr lang="en-US" sz="2000" i="1" dirty="0">
                <a:solidFill>
                  <a:srgbClr val="D33535"/>
                </a:solidFill>
                <a:latin typeface="Tw Cen MT" panose="020B0602020104020603" pitchFamily="34" charset="0"/>
              </a:rPr>
              <a:t>         tiny flying reindeer</a:t>
            </a:r>
            <a:endParaRPr lang="en-GB" sz="2000" i="1" dirty="0">
              <a:solidFill>
                <a:srgbClr val="D33535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1C3B06-9CD0-4C86-8B99-BE72DA3BF661}"/>
              </a:ext>
            </a:extLst>
          </p:cNvPr>
          <p:cNvSpPr txBox="1"/>
          <p:nvPr/>
        </p:nvSpPr>
        <p:spPr>
          <a:xfrm>
            <a:off x="3092422" y="237826"/>
            <a:ext cx="6007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pc="301" dirty="0">
                <a:solidFill>
                  <a:srgbClr val="4A3E38"/>
                </a:solidFill>
                <a:latin typeface="Tw Cen MT" panose="020B0602020104020603" pitchFamily="34" charset="0"/>
              </a:rPr>
              <a:t>TRIASSIC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438591-F0B5-406C-BAB0-66C9ECC79EA8}"/>
              </a:ext>
            </a:extLst>
          </p:cNvPr>
          <p:cNvSpPr txBox="1"/>
          <p:nvPr/>
        </p:nvSpPr>
        <p:spPr>
          <a:xfrm>
            <a:off x="2950101" y="1016481"/>
            <a:ext cx="6291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spc="301" dirty="0">
                <a:solidFill>
                  <a:srgbClr val="4A3E38"/>
                </a:solidFill>
                <a:latin typeface="Tw Cen MT" panose="020B0602020104020603" pitchFamily="34" charset="0"/>
              </a:rPr>
              <a:t>(252 million years ago)</a:t>
            </a:r>
            <a:endParaRPr lang="en-GB" sz="1800" spc="301" dirty="0">
              <a:solidFill>
                <a:srgbClr val="4A3E38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3F2795-237B-485D-A36C-3E3E640055D8}"/>
              </a:ext>
            </a:extLst>
          </p:cNvPr>
          <p:cNvSpPr/>
          <p:nvPr/>
        </p:nvSpPr>
        <p:spPr>
          <a:xfrm>
            <a:off x="0" y="5872697"/>
            <a:ext cx="12192000" cy="985303"/>
          </a:xfrm>
          <a:prstGeom prst="rect">
            <a:avLst/>
          </a:prstGeom>
          <a:solidFill>
            <a:srgbClr val="4B3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C08FECF-CD49-44F1-829B-39BAC5FD10AC}"/>
              </a:ext>
            </a:extLst>
          </p:cNvPr>
          <p:cNvGrpSpPr>
            <a:grpSpLocks noChangeAspect="1"/>
          </p:cNvGrpSpPr>
          <p:nvPr/>
        </p:nvGrpSpPr>
        <p:grpSpPr>
          <a:xfrm>
            <a:off x="1282128" y="5984458"/>
            <a:ext cx="726678" cy="720000"/>
            <a:chOff x="1091390" y="4719516"/>
            <a:chExt cx="1093136" cy="1083091"/>
          </a:xfrm>
          <a:solidFill>
            <a:srgbClr val="BEAF9D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531A497-C1FD-4588-B6F4-8E872453D920}"/>
                </a:ext>
              </a:extLst>
            </p:cNvPr>
            <p:cNvSpPr/>
            <p:nvPr/>
          </p:nvSpPr>
          <p:spPr>
            <a:xfrm>
              <a:off x="1091390" y="4719516"/>
              <a:ext cx="1093136" cy="1083091"/>
            </a:xfrm>
            <a:custGeom>
              <a:avLst/>
              <a:gdLst>
                <a:gd name="connsiteX0" fmla="*/ 623328 w 1093136"/>
                <a:gd name="connsiteY0" fmla="*/ 939487 h 1083091"/>
                <a:gd name="connsiteX1" fmla="*/ 613770 w 1093136"/>
                <a:gd name="connsiteY1" fmla="*/ 1037929 h 1083091"/>
                <a:gd name="connsiteX2" fmla="*/ 607462 w 1093136"/>
                <a:gd name="connsiteY2" fmla="*/ 1055898 h 1083091"/>
                <a:gd name="connsiteX3" fmla="*/ 609947 w 1093136"/>
                <a:gd name="connsiteY3" fmla="*/ 1077784 h 1083091"/>
                <a:gd name="connsiteX4" fmla="*/ 631547 w 1093136"/>
                <a:gd name="connsiteY4" fmla="*/ 1079887 h 1083091"/>
                <a:gd name="connsiteX5" fmla="*/ 713933 w 1093136"/>
                <a:gd name="connsiteY5" fmla="*/ 1027990 h 1083091"/>
                <a:gd name="connsiteX6" fmla="*/ 833212 w 1093136"/>
                <a:gd name="connsiteY6" fmla="*/ 889788 h 1083091"/>
                <a:gd name="connsiteX7" fmla="*/ 868001 w 1093136"/>
                <a:gd name="connsiteY7" fmla="*/ 828333 h 1083091"/>
                <a:gd name="connsiteX8" fmla="*/ 874787 w 1093136"/>
                <a:gd name="connsiteY8" fmla="*/ 821165 h 1083091"/>
                <a:gd name="connsiteX9" fmla="*/ 926685 w 1093136"/>
                <a:gd name="connsiteY9" fmla="*/ 787522 h 1083091"/>
                <a:gd name="connsiteX10" fmla="*/ 992632 w 1093136"/>
                <a:gd name="connsiteY10" fmla="*/ 763246 h 1083091"/>
                <a:gd name="connsiteX11" fmla="*/ 1065747 w 1093136"/>
                <a:gd name="connsiteY11" fmla="*/ 729890 h 1083091"/>
                <a:gd name="connsiteX12" fmla="*/ 1093082 w 1093136"/>
                <a:gd name="connsiteY12" fmla="*/ 677993 h 1083091"/>
                <a:gd name="connsiteX13" fmla="*/ 1088016 w 1093136"/>
                <a:gd name="connsiteY13" fmla="*/ 624567 h 1083091"/>
                <a:gd name="connsiteX14" fmla="*/ 1076260 w 1093136"/>
                <a:gd name="connsiteY14" fmla="*/ 611951 h 1083091"/>
                <a:gd name="connsiteX15" fmla="*/ 1058961 w 1093136"/>
                <a:gd name="connsiteY15" fmla="*/ 618832 h 1083091"/>
                <a:gd name="connsiteX16" fmla="*/ 1057719 w 1093136"/>
                <a:gd name="connsiteY16" fmla="*/ 620552 h 1083091"/>
                <a:gd name="connsiteX17" fmla="*/ 1020062 w 1093136"/>
                <a:gd name="connsiteY17" fmla="*/ 638616 h 1083091"/>
                <a:gd name="connsiteX18" fmla="*/ 996933 w 1093136"/>
                <a:gd name="connsiteY18" fmla="*/ 646262 h 1083091"/>
                <a:gd name="connsiteX19" fmla="*/ 966253 w 1093136"/>
                <a:gd name="connsiteY19" fmla="*/ 650372 h 1083091"/>
                <a:gd name="connsiteX20" fmla="*/ 973134 w 1093136"/>
                <a:gd name="connsiteY20" fmla="*/ 639381 h 1083091"/>
                <a:gd name="connsiteX21" fmla="*/ 1017768 w 1093136"/>
                <a:gd name="connsiteY21" fmla="*/ 570471 h 1083091"/>
                <a:gd name="connsiteX22" fmla="*/ 1030097 w 1093136"/>
                <a:gd name="connsiteY22" fmla="*/ 564259 h 1083091"/>
                <a:gd name="connsiteX23" fmla="*/ 1058770 w 1093136"/>
                <a:gd name="connsiteY23" fmla="*/ 566170 h 1083091"/>
                <a:gd name="connsiteX24" fmla="*/ 1080944 w 1093136"/>
                <a:gd name="connsiteY24" fmla="*/ 548011 h 1083091"/>
                <a:gd name="connsiteX25" fmla="*/ 1045389 w 1093136"/>
                <a:gd name="connsiteY25" fmla="*/ 436570 h 1083091"/>
                <a:gd name="connsiteX26" fmla="*/ 995881 w 1093136"/>
                <a:gd name="connsiteY26" fmla="*/ 413632 h 1083091"/>
                <a:gd name="connsiteX27" fmla="*/ 916171 w 1093136"/>
                <a:gd name="connsiteY27" fmla="*/ 416691 h 1083091"/>
                <a:gd name="connsiteX28" fmla="*/ 853283 w 1093136"/>
                <a:gd name="connsiteY28" fmla="*/ 417933 h 1083091"/>
                <a:gd name="connsiteX29" fmla="*/ 758854 w 1093136"/>
                <a:gd name="connsiteY29" fmla="*/ 422329 h 1083091"/>
                <a:gd name="connsiteX30" fmla="*/ 733144 w 1093136"/>
                <a:gd name="connsiteY30" fmla="*/ 429211 h 1083091"/>
                <a:gd name="connsiteX31" fmla="*/ 675799 w 1093136"/>
                <a:gd name="connsiteY31" fmla="*/ 446701 h 1083091"/>
                <a:gd name="connsiteX32" fmla="*/ 525554 w 1093136"/>
                <a:gd name="connsiteY32" fmla="*/ 492195 h 1083091"/>
                <a:gd name="connsiteX33" fmla="*/ 429978 w 1093136"/>
                <a:gd name="connsiteY33" fmla="*/ 528227 h 1083091"/>
                <a:gd name="connsiteX34" fmla="*/ 366898 w 1093136"/>
                <a:gd name="connsiteY34" fmla="*/ 554797 h 1083091"/>
                <a:gd name="connsiteX35" fmla="*/ 298562 w 1093136"/>
                <a:gd name="connsiteY35" fmla="*/ 579933 h 1083091"/>
                <a:gd name="connsiteX36" fmla="*/ 273837 w 1093136"/>
                <a:gd name="connsiteY36" fmla="*/ 568999 h 1083091"/>
                <a:gd name="connsiteX37" fmla="*/ 272661 w 1093136"/>
                <a:gd name="connsiteY37" fmla="*/ 564163 h 1083091"/>
                <a:gd name="connsiteX38" fmla="*/ 284225 w 1093136"/>
                <a:gd name="connsiteY38" fmla="*/ 486843 h 1083091"/>
                <a:gd name="connsiteX39" fmla="*/ 431221 w 1093136"/>
                <a:gd name="connsiteY39" fmla="*/ 349405 h 1083091"/>
                <a:gd name="connsiteX40" fmla="*/ 539603 w 1093136"/>
                <a:gd name="connsiteY40" fmla="*/ 320733 h 1083091"/>
                <a:gd name="connsiteX41" fmla="*/ 693671 w 1093136"/>
                <a:gd name="connsiteY41" fmla="*/ 271321 h 1083091"/>
                <a:gd name="connsiteX42" fmla="*/ 826808 w 1093136"/>
                <a:gd name="connsiteY42" fmla="*/ 201933 h 1083091"/>
                <a:gd name="connsiteX43" fmla="*/ 940256 w 1093136"/>
                <a:gd name="connsiteY43" fmla="*/ 25310 h 1083091"/>
                <a:gd name="connsiteX44" fmla="*/ 941116 w 1093136"/>
                <a:gd name="connsiteY44" fmla="*/ 15752 h 1083091"/>
                <a:gd name="connsiteX45" fmla="*/ 933566 w 1093136"/>
                <a:gd name="connsiteY45" fmla="*/ 1034 h 1083091"/>
                <a:gd name="connsiteX46" fmla="*/ 916171 w 1093136"/>
                <a:gd name="connsiteY46" fmla="*/ 2372 h 1083091"/>
                <a:gd name="connsiteX47" fmla="*/ 866759 w 1093136"/>
                <a:gd name="connsiteY47" fmla="*/ 33243 h 1083091"/>
                <a:gd name="connsiteX48" fmla="*/ 730659 w 1093136"/>
                <a:gd name="connsiteY48" fmla="*/ 79883 h 1083091"/>
                <a:gd name="connsiteX49" fmla="*/ 582517 w 1093136"/>
                <a:gd name="connsiteY49" fmla="*/ 80744 h 1083091"/>
                <a:gd name="connsiteX50" fmla="*/ 486941 w 1093136"/>
                <a:gd name="connsiteY50" fmla="*/ 67650 h 1083091"/>
                <a:gd name="connsiteX51" fmla="*/ 428449 w 1093136"/>
                <a:gd name="connsiteY51" fmla="*/ 98234 h 1083091"/>
                <a:gd name="connsiteX52" fmla="*/ 383146 w 1093136"/>
                <a:gd name="connsiteY52" fmla="*/ 178230 h 1083091"/>
                <a:gd name="connsiteX53" fmla="*/ 295694 w 1093136"/>
                <a:gd name="connsiteY53" fmla="*/ 242074 h 1083091"/>
                <a:gd name="connsiteX54" fmla="*/ 101294 w 1093136"/>
                <a:gd name="connsiteY54" fmla="*/ 362882 h 1083091"/>
                <a:gd name="connsiteX55" fmla="*/ 25693 w 1093136"/>
                <a:gd name="connsiteY55" fmla="*/ 485313 h 1083091"/>
                <a:gd name="connsiteX56" fmla="*/ 25693 w 1093136"/>
                <a:gd name="connsiteY56" fmla="*/ 749770 h 1083091"/>
                <a:gd name="connsiteX57" fmla="*/ 102918 w 1093136"/>
                <a:gd name="connsiteY57" fmla="*/ 859299 h 1083091"/>
                <a:gd name="connsiteX58" fmla="*/ 254215 w 1093136"/>
                <a:gd name="connsiteY58" fmla="*/ 951529 h 1083091"/>
                <a:gd name="connsiteX59" fmla="*/ 570092 w 1093136"/>
                <a:gd name="connsiteY59" fmla="*/ 955735 h 1083091"/>
                <a:gd name="connsiteX60" fmla="*/ 623328 w 1093136"/>
                <a:gd name="connsiteY60" fmla="*/ 939487 h 1083091"/>
                <a:gd name="connsiteX61" fmla="*/ 909290 w 1093136"/>
                <a:gd name="connsiteY61" fmla="*/ 38499 h 1083091"/>
                <a:gd name="connsiteX62" fmla="*/ 815817 w 1093136"/>
                <a:gd name="connsiteY62" fmla="*/ 178899 h 1083091"/>
                <a:gd name="connsiteX63" fmla="*/ 682776 w 1093136"/>
                <a:gd name="connsiteY63" fmla="*/ 248191 h 1083091"/>
                <a:gd name="connsiteX64" fmla="*/ 505387 w 1093136"/>
                <a:gd name="connsiteY64" fmla="*/ 301140 h 1083091"/>
                <a:gd name="connsiteX65" fmla="*/ 342909 w 1093136"/>
                <a:gd name="connsiteY65" fmla="*/ 370241 h 1083091"/>
                <a:gd name="connsiteX66" fmla="*/ 304678 w 1093136"/>
                <a:gd name="connsiteY66" fmla="*/ 406560 h 1083091"/>
                <a:gd name="connsiteX67" fmla="*/ 245899 w 1093136"/>
                <a:gd name="connsiteY67" fmla="*/ 546099 h 1083091"/>
                <a:gd name="connsiteX68" fmla="*/ 254501 w 1093136"/>
                <a:gd name="connsiteY68" fmla="*/ 591498 h 1083091"/>
                <a:gd name="connsiteX69" fmla="*/ 181004 w 1093136"/>
                <a:gd name="connsiteY69" fmla="*/ 540078 h 1083091"/>
                <a:gd name="connsiteX70" fmla="*/ 160742 w 1093136"/>
                <a:gd name="connsiteY70" fmla="*/ 531572 h 1083091"/>
                <a:gd name="connsiteX71" fmla="*/ 159690 w 1093136"/>
                <a:gd name="connsiteY71" fmla="*/ 554223 h 1083091"/>
                <a:gd name="connsiteX72" fmla="*/ 209294 w 1093136"/>
                <a:gd name="connsiteY72" fmla="*/ 598953 h 1083091"/>
                <a:gd name="connsiteX73" fmla="*/ 295599 w 1093136"/>
                <a:gd name="connsiteY73" fmla="*/ 611377 h 1083091"/>
                <a:gd name="connsiteX74" fmla="*/ 412010 w 1093136"/>
                <a:gd name="connsiteY74" fmla="*/ 563590 h 1083091"/>
                <a:gd name="connsiteX75" fmla="*/ 424626 w 1093136"/>
                <a:gd name="connsiteY75" fmla="*/ 565501 h 1083091"/>
                <a:gd name="connsiteX76" fmla="*/ 503667 w 1093136"/>
                <a:gd name="connsiteY76" fmla="*/ 647218 h 1083091"/>
                <a:gd name="connsiteX77" fmla="*/ 606889 w 1093136"/>
                <a:gd name="connsiteY77" fmla="*/ 724825 h 1083091"/>
                <a:gd name="connsiteX78" fmla="*/ 660984 w 1093136"/>
                <a:gd name="connsiteY78" fmla="*/ 785993 h 1083091"/>
                <a:gd name="connsiteX79" fmla="*/ 653338 w 1093136"/>
                <a:gd name="connsiteY79" fmla="*/ 822503 h 1083091"/>
                <a:gd name="connsiteX80" fmla="*/ 615108 w 1093136"/>
                <a:gd name="connsiteY80" fmla="*/ 893515 h 1083091"/>
                <a:gd name="connsiteX81" fmla="*/ 614535 w 1093136"/>
                <a:gd name="connsiteY81" fmla="*/ 912630 h 1083091"/>
                <a:gd name="connsiteX82" fmla="*/ 595420 w 1093136"/>
                <a:gd name="connsiteY82" fmla="*/ 922188 h 1083091"/>
                <a:gd name="connsiteX83" fmla="*/ 590163 w 1093136"/>
                <a:gd name="connsiteY83" fmla="*/ 924195 h 1083091"/>
                <a:gd name="connsiteX84" fmla="*/ 350364 w 1093136"/>
                <a:gd name="connsiteY84" fmla="*/ 947037 h 1083091"/>
                <a:gd name="connsiteX85" fmla="*/ 166954 w 1093136"/>
                <a:gd name="connsiteY85" fmla="*/ 878988 h 1083091"/>
                <a:gd name="connsiteX86" fmla="*/ 88486 w 1093136"/>
                <a:gd name="connsiteY86" fmla="*/ 805395 h 1083091"/>
                <a:gd name="connsiteX87" fmla="*/ 27031 w 1093136"/>
                <a:gd name="connsiteY87" fmla="*/ 582227 h 1083091"/>
                <a:gd name="connsiteX88" fmla="*/ 65262 w 1093136"/>
                <a:gd name="connsiteY88" fmla="*/ 463045 h 1083091"/>
                <a:gd name="connsiteX89" fmla="*/ 129488 w 1093136"/>
                <a:gd name="connsiteY89" fmla="*/ 372439 h 1083091"/>
                <a:gd name="connsiteX90" fmla="*/ 197443 w 1093136"/>
                <a:gd name="connsiteY90" fmla="*/ 316910 h 1083091"/>
                <a:gd name="connsiteX91" fmla="*/ 229460 w 1093136"/>
                <a:gd name="connsiteY91" fmla="*/ 298368 h 1083091"/>
                <a:gd name="connsiteX92" fmla="*/ 316434 w 1093136"/>
                <a:gd name="connsiteY92" fmla="*/ 261572 h 1083091"/>
                <a:gd name="connsiteX93" fmla="*/ 392895 w 1093136"/>
                <a:gd name="connsiteY93" fmla="*/ 207763 h 1083091"/>
                <a:gd name="connsiteX94" fmla="*/ 450240 w 1093136"/>
                <a:gd name="connsiteY94" fmla="*/ 112952 h 1083091"/>
                <a:gd name="connsiteX95" fmla="*/ 488470 w 1093136"/>
                <a:gd name="connsiteY95" fmla="*/ 93837 h 1083091"/>
                <a:gd name="connsiteX96" fmla="*/ 583090 w 1093136"/>
                <a:gd name="connsiteY96" fmla="*/ 106549 h 1083091"/>
                <a:gd name="connsiteX97" fmla="*/ 730181 w 1093136"/>
                <a:gd name="connsiteY97" fmla="*/ 105975 h 1083091"/>
                <a:gd name="connsiteX98" fmla="*/ 877272 w 1093136"/>
                <a:gd name="connsiteY98" fmla="*/ 57423 h 1083091"/>
                <a:gd name="connsiteX99" fmla="*/ 909290 w 1093136"/>
                <a:gd name="connsiteY99" fmla="*/ 38499 h 1083091"/>
                <a:gd name="connsiteX100" fmla="*/ 704376 w 1093136"/>
                <a:gd name="connsiteY100" fmla="*/ 468588 h 1083091"/>
                <a:gd name="connsiteX101" fmla="*/ 698832 w 1093136"/>
                <a:gd name="connsiteY101" fmla="*/ 481395 h 1083091"/>
                <a:gd name="connsiteX102" fmla="*/ 662896 w 1093136"/>
                <a:gd name="connsiteY102" fmla="*/ 525551 h 1083091"/>
                <a:gd name="connsiteX103" fmla="*/ 659264 w 1093136"/>
                <a:gd name="connsiteY103" fmla="*/ 545430 h 1083091"/>
                <a:gd name="connsiteX104" fmla="*/ 680100 w 1093136"/>
                <a:gd name="connsiteY104" fmla="*/ 544761 h 1083091"/>
                <a:gd name="connsiteX105" fmla="*/ 729799 w 1093136"/>
                <a:gd name="connsiteY105" fmla="*/ 472697 h 1083091"/>
                <a:gd name="connsiteX106" fmla="*/ 760861 w 1093136"/>
                <a:gd name="connsiteY106" fmla="*/ 447274 h 1083091"/>
                <a:gd name="connsiteX107" fmla="*/ 869913 w 1093136"/>
                <a:gd name="connsiteY107" fmla="*/ 442878 h 1083091"/>
                <a:gd name="connsiteX108" fmla="*/ 874978 w 1093136"/>
                <a:gd name="connsiteY108" fmla="*/ 453965 h 1083091"/>
                <a:gd name="connsiteX109" fmla="*/ 803201 w 1093136"/>
                <a:gd name="connsiteY109" fmla="*/ 574676 h 1083091"/>
                <a:gd name="connsiteX110" fmla="*/ 744135 w 1093136"/>
                <a:gd name="connsiteY110" fmla="*/ 655533 h 1083091"/>
                <a:gd name="connsiteX111" fmla="*/ 739356 w 1093136"/>
                <a:gd name="connsiteY111" fmla="*/ 682581 h 1083091"/>
                <a:gd name="connsiteX112" fmla="*/ 768029 w 1093136"/>
                <a:gd name="connsiteY112" fmla="*/ 718039 h 1083091"/>
                <a:gd name="connsiteX113" fmla="*/ 896769 w 1093136"/>
                <a:gd name="connsiteY113" fmla="*/ 743940 h 1083091"/>
                <a:gd name="connsiteX114" fmla="*/ 907092 w 1093136"/>
                <a:gd name="connsiteY114" fmla="*/ 743940 h 1083091"/>
                <a:gd name="connsiteX115" fmla="*/ 923435 w 1093136"/>
                <a:gd name="connsiteY115" fmla="*/ 758468 h 1083091"/>
                <a:gd name="connsiteX116" fmla="*/ 871729 w 1093136"/>
                <a:gd name="connsiteY116" fmla="*/ 791441 h 1083091"/>
                <a:gd name="connsiteX117" fmla="*/ 861120 w 1093136"/>
                <a:gd name="connsiteY117" fmla="*/ 787809 h 1083091"/>
                <a:gd name="connsiteX118" fmla="*/ 835792 w 1093136"/>
                <a:gd name="connsiteY118" fmla="*/ 769554 h 1083091"/>
                <a:gd name="connsiteX119" fmla="*/ 767933 w 1093136"/>
                <a:gd name="connsiteY119" fmla="*/ 773473 h 1083091"/>
                <a:gd name="connsiteX120" fmla="*/ 704089 w 1093136"/>
                <a:gd name="connsiteY120" fmla="*/ 794786 h 1083091"/>
                <a:gd name="connsiteX121" fmla="*/ 691473 w 1093136"/>
                <a:gd name="connsiteY121" fmla="*/ 789147 h 1083091"/>
                <a:gd name="connsiteX122" fmla="*/ 660124 w 1093136"/>
                <a:gd name="connsiteY122" fmla="*/ 741360 h 1083091"/>
                <a:gd name="connsiteX123" fmla="*/ 524407 w 1093136"/>
                <a:gd name="connsiteY123" fmla="*/ 630492 h 1083091"/>
                <a:gd name="connsiteX124" fmla="*/ 450909 w 1093136"/>
                <a:gd name="connsiteY124" fmla="*/ 561965 h 1083091"/>
                <a:gd name="connsiteX125" fmla="*/ 456357 w 1093136"/>
                <a:gd name="connsiteY125" fmla="*/ 546577 h 1083091"/>
                <a:gd name="connsiteX126" fmla="*/ 590163 w 1093136"/>
                <a:gd name="connsiteY126" fmla="*/ 495540 h 1083091"/>
                <a:gd name="connsiteX127" fmla="*/ 704376 w 1093136"/>
                <a:gd name="connsiteY127" fmla="*/ 468970 h 1083091"/>
                <a:gd name="connsiteX128" fmla="*/ 969311 w 1093136"/>
                <a:gd name="connsiteY128" fmla="*/ 437143 h 1083091"/>
                <a:gd name="connsiteX129" fmla="*/ 969311 w 1093136"/>
                <a:gd name="connsiteY129" fmla="*/ 439342 h 1083091"/>
                <a:gd name="connsiteX130" fmla="*/ 990720 w 1093136"/>
                <a:gd name="connsiteY130" fmla="*/ 439342 h 1083091"/>
                <a:gd name="connsiteX131" fmla="*/ 1036692 w 1093136"/>
                <a:gd name="connsiteY131" fmla="*/ 468014 h 1083091"/>
                <a:gd name="connsiteX132" fmla="*/ 1036692 w 1093136"/>
                <a:gd name="connsiteY132" fmla="*/ 483211 h 1083091"/>
                <a:gd name="connsiteX133" fmla="*/ 987566 w 1093136"/>
                <a:gd name="connsiteY133" fmla="*/ 570949 h 1083091"/>
                <a:gd name="connsiteX134" fmla="*/ 901548 w 1093136"/>
                <a:gd name="connsiteY134" fmla="*/ 702938 h 1083091"/>
                <a:gd name="connsiteX135" fmla="*/ 850606 w 1093136"/>
                <a:gd name="connsiteY135" fmla="*/ 724825 h 1083091"/>
                <a:gd name="connsiteX136" fmla="*/ 829866 w 1093136"/>
                <a:gd name="connsiteY136" fmla="*/ 720046 h 1083091"/>
                <a:gd name="connsiteX137" fmla="*/ 768794 w 1093136"/>
                <a:gd name="connsiteY137" fmla="*/ 683059 h 1083091"/>
                <a:gd name="connsiteX138" fmla="*/ 768794 w 1093136"/>
                <a:gd name="connsiteY138" fmla="*/ 664421 h 1083091"/>
                <a:gd name="connsiteX139" fmla="*/ 824992 w 1093136"/>
                <a:gd name="connsiteY139" fmla="*/ 588535 h 1083091"/>
                <a:gd name="connsiteX140" fmla="*/ 903938 w 1093136"/>
                <a:gd name="connsiteY140" fmla="*/ 450142 h 1083091"/>
                <a:gd name="connsiteX141" fmla="*/ 912731 w 1093136"/>
                <a:gd name="connsiteY141" fmla="*/ 443738 h 1083091"/>
                <a:gd name="connsiteX142" fmla="*/ 969311 w 1093136"/>
                <a:gd name="connsiteY142" fmla="*/ 437526 h 1083091"/>
                <a:gd name="connsiteX143" fmla="*/ 640531 w 1093136"/>
                <a:gd name="connsiteY143" fmla="*/ 1048060 h 1083091"/>
                <a:gd name="connsiteX144" fmla="*/ 641391 w 1093136"/>
                <a:gd name="connsiteY144" fmla="*/ 902499 h 1083091"/>
                <a:gd name="connsiteX145" fmla="*/ 641391 w 1093136"/>
                <a:gd name="connsiteY145" fmla="*/ 882620 h 1083091"/>
                <a:gd name="connsiteX146" fmla="*/ 694723 w 1093136"/>
                <a:gd name="connsiteY146" fmla="*/ 826708 h 1083091"/>
                <a:gd name="connsiteX147" fmla="*/ 780741 w 1093136"/>
                <a:gd name="connsiteY147" fmla="*/ 796698 h 1083091"/>
                <a:gd name="connsiteX148" fmla="*/ 823081 w 1093136"/>
                <a:gd name="connsiteY148" fmla="*/ 793257 h 1083091"/>
                <a:gd name="connsiteX149" fmla="*/ 844547 w 1093136"/>
                <a:gd name="connsiteY149" fmla="*/ 812238 h 1083091"/>
                <a:gd name="connsiteX150" fmla="*/ 841622 w 1093136"/>
                <a:gd name="connsiteY150" fmla="*/ 824032 h 1083091"/>
                <a:gd name="connsiteX151" fmla="*/ 811229 w 1093136"/>
                <a:gd name="connsiteY151" fmla="*/ 876312 h 1083091"/>
                <a:gd name="connsiteX152" fmla="*/ 675990 w 1093136"/>
                <a:gd name="connsiteY152" fmla="*/ 1025313 h 1083091"/>
                <a:gd name="connsiteX153" fmla="*/ 640531 w 1093136"/>
                <a:gd name="connsiteY153" fmla="*/ 1048443 h 1083091"/>
                <a:gd name="connsiteX154" fmla="*/ 1065747 w 1093136"/>
                <a:gd name="connsiteY154" fmla="*/ 655151 h 1083091"/>
                <a:gd name="connsiteX155" fmla="*/ 1045485 w 1093136"/>
                <a:gd name="connsiteY155" fmla="*/ 712496 h 1083091"/>
                <a:gd name="connsiteX156" fmla="*/ 955453 w 1093136"/>
                <a:gd name="connsiteY156" fmla="*/ 745756 h 1083091"/>
                <a:gd name="connsiteX157" fmla="*/ 950101 w 1093136"/>
                <a:gd name="connsiteY157" fmla="*/ 745756 h 1083091"/>
                <a:gd name="connsiteX158" fmla="*/ 925633 w 1093136"/>
                <a:gd name="connsiteY158" fmla="*/ 726163 h 1083091"/>
                <a:gd name="connsiteX159" fmla="*/ 925060 w 1093136"/>
                <a:gd name="connsiteY159" fmla="*/ 712400 h 1083091"/>
                <a:gd name="connsiteX160" fmla="*/ 945609 w 1093136"/>
                <a:gd name="connsiteY160" fmla="*/ 682963 h 1083091"/>
                <a:gd name="connsiteX161" fmla="*/ 962038 w 1093136"/>
                <a:gd name="connsiteY161" fmla="*/ 677114 h 1083091"/>
                <a:gd name="connsiteX162" fmla="*/ 962812 w 1093136"/>
                <a:gd name="connsiteY162" fmla="*/ 677515 h 1083091"/>
                <a:gd name="connsiteX163" fmla="*/ 975141 w 1093136"/>
                <a:gd name="connsiteY163" fmla="*/ 682963 h 1083091"/>
                <a:gd name="connsiteX164" fmla="*/ 1009262 w 1093136"/>
                <a:gd name="connsiteY164" fmla="*/ 672450 h 1083091"/>
                <a:gd name="connsiteX165" fmla="*/ 1026207 w 1093136"/>
                <a:gd name="connsiteY165" fmla="*/ 665320 h 1083091"/>
                <a:gd name="connsiteX166" fmla="*/ 1027708 w 1093136"/>
                <a:gd name="connsiteY166" fmla="*/ 666046 h 1083091"/>
                <a:gd name="connsiteX167" fmla="*/ 1065747 w 1093136"/>
                <a:gd name="connsiteY167" fmla="*/ 655533 h 1083091"/>
                <a:gd name="connsiteX168" fmla="*/ 1048543 w 1093136"/>
                <a:gd name="connsiteY168" fmla="*/ 515898 h 1083091"/>
                <a:gd name="connsiteX169" fmla="*/ 1051411 w 1093136"/>
                <a:gd name="connsiteY169" fmla="*/ 516471 h 1083091"/>
                <a:gd name="connsiteX170" fmla="*/ 1054565 w 1093136"/>
                <a:gd name="connsiteY170" fmla="*/ 537976 h 1083091"/>
                <a:gd name="connsiteX171" fmla="*/ 1035450 w 1093136"/>
                <a:gd name="connsiteY171" fmla="*/ 537976 h 108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93136" h="1083091">
                  <a:moveTo>
                    <a:pt x="623328" y="939487"/>
                  </a:moveTo>
                  <a:cubicBezTo>
                    <a:pt x="627695" y="972604"/>
                    <a:pt x="624427" y="1006275"/>
                    <a:pt x="613770" y="1037929"/>
                  </a:cubicBezTo>
                  <a:cubicBezTo>
                    <a:pt x="610941" y="1043635"/>
                    <a:pt x="608819" y="1049676"/>
                    <a:pt x="607462" y="1055898"/>
                  </a:cubicBezTo>
                  <a:cubicBezTo>
                    <a:pt x="606124" y="1063276"/>
                    <a:pt x="606994" y="1070893"/>
                    <a:pt x="609947" y="1077784"/>
                  </a:cubicBezTo>
                  <a:cubicBezTo>
                    <a:pt x="614726" y="1085430"/>
                    <a:pt x="623901" y="1082945"/>
                    <a:pt x="631547" y="1079887"/>
                  </a:cubicBezTo>
                  <a:cubicBezTo>
                    <a:pt x="661768" y="1067414"/>
                    <a:pt x="689628" y="1049857"/>
                    <a:pt x="713933" y="1027990"/>
                  </a:cubicBezTo>
                  <a:cubicBezTo>
                    <a:pt x="759523" y="986892"/>
                    <a:pt x="802245" y="943405"/>
                    <a:pt x="833212" y="889788"/>
                  </a:cubicBezTo>
                  <a:cubicBezTo>
                    <a:pt x="844967" y="869430"/>
                    <a:pt x="856341" y="848786"/>
                    <a:pt x="868001" y="828333"/>
                  </a:cubicBezTo>
                  <a:cubicBezTo>
                    <a:pt x="869693" y="825466"/>
                    <a:pt x="872015" y="823009"/>
                    <a:pt x="874787" y="821165"/>
                  </a:cubicBezTo>
                  <a:cubicBezTo>
                    <a:pt x="891991" y="809791"/>
                    <a:pt x="909481" y="798896"/>
                    <a:pt x="926685" y="787522"/>
                  </a:cubicBezTo>
                  <a:cubicBezTo>
                    <a:pt x="946880" y="775212"/>
                    <a:pt x="969283" y="766964"/>
                    <a:pt x="992632" y="763246"/>
                  </a:cubicBezTo>
                  <a:cubicBezTo>
                    <a:pt x="1019106" y="757464"/>
                    <a:pt x="1044032" y="746091"/>
                    <a:pt x="1065747" y="729890"/>
                  </a:cubicBezTo>
                  <a:cubicBezTo>
                    <a:pt x="1082903" y="718192"/>
                    <a:pt x="1093139" y="698752"/>
                    <a:pt x="1093082" y="677993"/>
                  </a:cubicBezTo>
                  <a:cubicBezTo>
                    <a:pt x="1092824" y="660073"/>
                    <a:pt x="1091132" y="642210"/>
                    <a:pt x="1088016" y="624567"/>
                  </a:cubicBezTo>
                  <a:cubicBezTo>
                    <a:pt x="1086411" y="618689"/>
                    <a:pt x="1082014" y="613967"/>
                    <a:pt x="1076260" y="611951"/>
                  </a:cubicBezTo>
                  <a:cubicBezTo>
                    <a:pt x="1071004" y="611091"/>
                    <a:pt x="1064791" y="616156"/>
                    <a:pt x="1058961" y="618832"/>
                  </a:cubicBezTo>
                  <a:cubicBezTo>
                    <a:pt x="1058388" y="618832"/>
                    <a:pt x="1058006" y="619884"/>
                    <a:pt x="1057719" y="620552"/>
                  </a:cubicBezTo>
                  <a:cubicBezTo>
                    <a:pt x="1050264" y="637183"/>
                    <a:pt x="1040133" y="646931"/>
                    <a:pt x="1020062" y="638616"/>
                  </a:cubicBezTo>
                  <a:cubicBezTo>
                    <a:pt x="1011508" y="635663"/>
                    <a:pt x="1002036" y="638788"/>
                    <a:pt x="996933" y="646262"/>
                  </a:cubicBezTo>
                  <a:cubicBezTo>
                    <a:pt x="985272" y="660025"/>
                    <a:pt x="985081" y="659834"/>
                    <a:pt x="966253" y="650372"/>
                  </a:cubicBezTo>
                  <a:lnTo>
                    <a:pt x="973134" y="639381"/>
                  </a:lnTo>
                  <a:cubicBezTo>
                    <a:pt x="987949" y="616347"/>
                    <a:pt x="1002476" y="593218"/>
                    <a:pt x="1017768" y="570471"/>
                  </a:cubicBezTo>
                  <a:cubicBezTo>
                    <a:pt x="1020846" y="566791"/>
                    <a:pt x="1025309" y="564536"/>
                    <a:pt x="1030097" y="564259"/>
                  </a:cubicBezTo>
                  <a:cubicBezTo>
                    <a:pt x="1039655" y="564259"/>
                    <a:pt x="1049213" y="565501"/>
                    <a:pt x="1058770" y="566170"/>
                  </a:cubicBezTo>
                  <a:cubicBezTo>
                    <a:pt x="1071386" y="567030"/>
                    <a:pt x="1082473" y="559671"/>
                    <a:pt x="1080944" y="548011"/>
                  </a:cubicBezTo>
                  <a:cubicBezTo>
                    <a:pt x="1076165" y="508825"/>
                    <a:pt x="1073011" y="468683"/>
                    <a:pt x="1045389" y="436570"/>
                  </a:cubicBezTo>
                  <a:cubicBezTo>
                    <a:pt x="1033204" y="421832"/>
                    <a:pt x="1015006" y="413403"/>
                    <a:pt x="995881" y="413632"/>
                  </a:cubicBezTo>
                  <a:cubicBezTo>
                    <a:pt x="969311" y="413632"/>
                    <a:pt x="942741" y="415830"/>
                    <a:pt x="916171" y="416691"/>
                  </a:cubicBezTo>
                  <a:cubicBezTo>
                    <a:pt x="895145" y="417455"/>
                    <a:pt x="874214" y="417168"/>
                    <a:pt x="853283" y="417933"/>
                  </a:cubicBezTo>
                  <a:cubicBezTo>
                    <a:pt x="821743" y="419080"/>
                    <a:pt x="790298" y="420227"/>
                    <a:pt x="758854" y="422329"/>
                  </a:cubicBezTo>
                  <a:cubicBezTo>
                    <a:pt x="749831" y="422320"/>
                    <a:pt x="740962" y="424700"/>
                    <a:pt x="733144" y="429211"/>
                  </a:cubicBezTo>
                  <a:cubicBezTo>
                    <a:pt x="715749" y="441827"/>
                    <a:pt x="696061" y="444216"/>
                    <a:pt x="675799" y="446701"/>
                  </a:cubicBezTo>
                  <a:cubicBezTo>
                    <a:pt x="623136" y="453200"/>
                    <a:pt x="574393" y="472602"/>
                    <a:pt x="525554" y="492195"/>
                  </a:cubicBezTo>
                  <a:cubicBezTo>
                    <a:pt x="494014" y="504906"/>
                    <a:pt x="461709" y="515898"/>
                    <a:pt x="429978" y="528227"/>
                  </a:cubicBezTo>
                  <a:cubicBezTo>
                    <a:pt x="408760" y="536542"/>
                    <a:pt x="388116" y="546482"/>
                    <a:pt x="366898" y="554797"/>
                  </a:cubicBezTo>
                  <a:cubicBezTo>
                    <a:pt x="345680" y="563112"/>
                    <a:pt x="321500" y="572000"/>
                    <a:pt x="298562" y="579933"/>
                  </a:cubicBezTo>
                  <a:cubicBezTo>
                    <a:pt x="288715" y="583747"/>
                    <a:pt x="277646" y="578844"/>
                    <a:pt x="273837" y="568999"/>
                  </a:cubicBezTo>
                  <a:cubicBezTo>
                    <a:pt x="273236" y="567451"/>
                    <a:pt x="272840" y="565817"/>
                    <a:pt x="272661" y="564163"/>
                  </a:cubicBezTo>
                  <a:cubicBezTo>
                    <a:pt x="265206" y="536733"/>
                    <a:pt x="272661" y="511310"/>
                    <a:pt x="284225" y="486843"/>
                  </a:cubicBezTo>
                  <a:cubicBezTo>
                    <a:pt x="314523" y="421183"/>
                    <a:pt x="362502" y="373299"/>
                    <a:pt x="431221" y="349405"/>
                  </a:cubicBezTo>
                  <a:cubicBezTo>
                    <a:pt x="466392" y="337172"/>
                    <a:pt x="503858" y="331437"/>
                    <a:pt x="539603" y="320733"/>
                  </a:cubicBezTo>
                  <a:cubicBezTo>
                    <a:pt x="591310" y="305345"/>
                    <a:pt x="642443" y="288237"/>
                    <a:pt x="693671" y="271321"/>
                  </a:cubicBezTo>
                  <a:cubicBezTo>
                    <a:pt x="741344" y="255149"/>
                    <a:pt x="786246" y="231752"/>
                    <a:pt x="826808" y="201933"/>
                  </a:cubicBezTo>
                  <a:cubicBezTo>
                    <a:pt x="887690" y="158064"/>
                    <a:pt x="923148" y="97469"/>
                    <a:pt x="940256" y="25310"/>
                  </a:cubicBezTo>
                  <a:cubicBezTo>
                    <a:pt x="941298" y="22242"/>
                    <a:pt x="941594" y="18964"/>
                    <a:pt x="941116" y="15752"/>
                  </a:cubicBezTo>
                  <a:cubicBezTo>
                    <a:pt x="939492" y="10400"/>
                    <a:pt x="937580" y="3041"/>
                    <a:pt x="933566" y="1034"/>
                  </a:cubicBezTo>
                  <a:cubicBezTo>
                    <a:pt x="927851" y="-1050"/>
                    <a:pt x="921504" y="-562"/>
                    <a:pt x="916171" y="2372"/>
                  </a:cubicBezTo>
                  <a:cubicBezTo>
                    <a:pt x="899254" y="11929"/>
                    <a:pt x="882815" y="22347"/>
                    <a:pt x="866759" y="33243"/>
                  </a:cubicBezTo>
                  <a:cubicBezTo>
                    <a:pt x="825566" y="61151"/>
                    <a:pt x="778829" y="72906"/>
                    <a:pt x="730659" y="79883"/>
                  </a:cubicBezTo>
                  <a:cubicBezTo>
                    <a:pt x="681524" y="86574"/>
                    <a:pt x="631729" y="86860"/>
                    <a:pt x="582517" y="80744"/>
                  </a:cubicBezTo>
                  <a:cubicBezTo>
                    <a:pt x="550595" y="77016"/>
                    <a:pt x="518672" y="72237"/>
                    <a:pt x="486941" y="67650"/>
                  </a:cubicBezTo>
                  <a:cubicBezTo>
                    <a:pt x="462799" y="63626"/>
                    <a:pt x="438922" y="76118"/>
                    <a:pt x="428449" y="98234"/>
                  </a:cubicBezTo>
                  <a:cubicBezTo>
                    <a:pt x="413921" y="125186"/>
                    <a:pt x="399776" y="152616"/>
                    <a:pt x="383146" y="178230"/>
                  </a:cubicBezTo>
                  <a:cubicBezTo>
                    <a:pt x="362091" y="208824"/>
                    <a:pt x="331249" y="231341"/>
                    <a:pt x="295694" y="242074"/>
                  </a:cubicBezTo>
                  <a:cubicBezTo>
                    <a:pt x="222592" y="267125"/>
                    <a:pt x="156124" y="308433"/>
                    <a:pt x="101294" y="362882"/>
                  </a:cubicBezTo>
                  <a:cubicBezTo>
                    <a:pt x="65931" y="397862"/>
                    <a:pt x="44713" y="440489"/>
                    <a:pt x="25693" y="485313"/>
                  </a:cubicBezTo>
                  <a:cubicBezTo>
                    <a:pt x="-11581" y="573721"/>
                    <a:pt x="-5560" y="662032"/>
                    <a:pt x="25693" y="749770"/>
                  </a:cubicBezTo>
                  <a:cubicBezTo>
                    <a:pt x="41081" y="792874"/>
                    <a:pt x="70709" y="827568"/>
                    <a:pt x="102918" y="859299"/>
                  </a:cubicBezTo>
                  <a:cubicBezTo>
                    <a:pt x="145048" y="901955"/>
                    <a:pt x="196998" y="933619"/>
                    <a:pt x="254215" y="951529"/>
                  </a:cubicBezTo>
                  <a:cubicBezTo>
                    <a:pt x="356757" y="984245"/>
                    <a:pt x="466717" y="985707"/>
                    <a:pt x="570092" y="955735"/>
                  </a:cubicBezTo>
                  <a:cubicBezTo>
                    <a:pt x="587582" y="950574"/>
                    <a:pt x="604977" y="945030"/>
                    <a:pt x="623328" y="939487"/>
                  </a:cubicBezTo>
                  <a:close/>
                  <a:moveTo>
                    <a:pt x="909290" y="38499"/>
                  </a:moveTo>
                  <a:cubicBezTo>
                    <a:pt x="892182" y="95844"/>
                    <a:pt x="863700" y="143632"/>
                    <a:pt x="815817" y="178899"/>
                  </a:cubicBezTo>
                  <a:cubicBezTo>
                    <a:pt x="774996" y="208212"/>
                    <a:pt x="730200" y="231552"/>
                    <a:pt x="682776" y="248191"/>
                  </a:cubicBezTo>
                  <a:cubicBezTo>
                    <a:pt x="624570" y="269122"/>
                    <a:pt x="566651" y="290244"/>
                    <a:pt x="505387" y="301140"/>
                  </a:cubicBezTo>
                  <a:cubicBezTo>
                    <a:pt x="446130" y="311749"/>
                    <a:pt x="389932" y="331151"/>
                    <a:pt x="342909" y="370241"/>
                  </a:cubicBezTo>
                  <a:cubicBezTo>
                    <a:pt x="329237" y="381328"/>
                    <a:pt x="316454" y="393475"/>
                    <a:pt x="304678" y="406560"/>
                  </a:cubicBezTo>
                  <a:cubicBezTo>
                    <a:pt x="269698" y="446414"/>
                    <a:pt x="245326" y="491430"/>
                    <a:pt x="245899" y="546099"/>
                  </a:cubicBezTo>
                  <a:cubicBezTo>
                    <a:pt x="247435" y="561458"/>
                    <a:pt x="250313" y="576645"/>
                    <a:pt x="254501" y="591498"/>
                  </a:cubicBezTo>
                  <a:cubicBezTo>
                    <a:pt x="225829" y="580029"/>
                    <a:pt x="198398" y="567699"/>
                    <a:pt x="181004" y="540078"/>
                  </a:cubicBezTo>
                  <a:cubicBezTo>
                    <a:pt x="176320" y="532528"/>
                    <a:pt x="170395" y="526698"/>
                    <a:pt x="160742" y="531572"/>
                  </a:cubicBezTo>
                  <a:cubicBezTo>
                    <a:pt x="153478" y="535204"/>
                    <a:pt x="153765" y="543614"/>
                    <a:pt x="159690" y="554223"/>
                  </a:cubicBezTo>
                  <a:cubicBezTo>
                    <a:pt x="171884" y="573338"/>
                    <a:pt x="189025" y="588793"/>
                    <a:pt x="209294" y="598953"/>
                  </a:cubicBezTo>
                  <a:cubicBezTo>
                    <a:pt x="234762" y="615774"/>
                    <a:pt x="266419" y="620333"/>
                    <a:pt x="295599" y="611377"/>
                  </a:cubicBezTo>
                  <a:cubicBezTo>
                    <a:pt x="335071" y="597614"/>
                    <a:pt x="373302" y="580029"/>
                    <a:pt x="412010" y="563590"/>
                  </a:cubicBezTo>
                  <a:cubicBezTo>
                    <a:pt x="416980" y="561583"/>
                    <a:pt x="420707" y="557951"/>
                    <a:pt x="424626" y="565501"/>
                  </a:cubicBezTo>
                  <a:cubicBezTo>
                    <a:pt x="442690" y="600673"/>
                    <a:pt x="472987" y="624184"/>
                    <a:pt x="503667" y="647218"/>
                  </a:cubicBezTo>
                  <a:cubicBezTo>
                    <a:pt x="538074" y="673023"/>
                    <a:pt x="573055" y="698159"/>
                    <a:pt x="606889" y="724825"/>
                  </a:cubicBezTo>
                  <a:cubicBezTo>
                    <a:pt x="628470" y="741780"/>
                    <a:pt x="646791" y="762501"/>
                    <a:pt x="660984" y="785993"/>
                  </a:cubicBezTo>
                  <a:cubicBezTo>
                    <a:pt x="674652" y="808740"/>
                    <a:pt x="675512" y="809122"/>
                    <a:pt x="653338" y="822503"/>
                  </a:cubicBezTo>
                  <a:cubicBezTo>
                    <a:pt x="626290" y="838846"/>
                    <a:pt x="617593" y="864461"/>
                    <a:pt x="615108" y="893515"/>
                  </a:cubicBezTo>
                  <a:cubicBezTo>
                    <a:pt x="614439" y="899919"/>
                    <a:pt x="617593" y="908425"/>
                    <a:pt x="614535" y="912630"/>
                  </a:cubicBezTo>
                  <a:cubicBezTo>
                    <a:pt x="611476" y="916836"/>
                    <a:pt x="602205" y="918938"/>
                    <a:pt x="595420" y="922188"/>
                  </a:cubicBezTo>
                  <a:cubicBezTo>
                    <a:pt x="593699" y="922953"/>
                    <a:pt x="591883" y="923622"/>
                    <a:pt x="590163" y="924195"/>
                  </a:cubicBezTo>
                  <a:cubicBezTo>
                    <a:pt x="511791" y="948376"/>
                    <a:pt x="432176" y="960131"/>
                    <a:pt x="350364" y="947037"/>
                  </a:cubicBezTo>
                  <a:cubicBezTo>
                    <a:pt x="284703" y="936333"/>
                    <a:pt x="220954" y="921041"/>
                    <a:pt x="166954" y="878988"/>
                  </a:cubicBezTo>
                  <a:cubicBezTo>
                    <a:pt x="138127" y="857474"/>
                    <a:pt x="111807" y="832787"/>
                    <a:pt x="88486" y="805395"/>
                  </a:cubicBezTo>
                  <a:cubicBezTo>
                    <a:pt x="34964" y="739735"/>
                    <a:pt x="22826" y="663083"/>
                    <a:pt x="27031" y="582227"/>
                  </a:cubicBezTo>
                  <a:cubicBezTo>
                    <a:pt x="29230" y="539600"/>
                    <a:pt x="49396" y="502039"/>
                    <a:pt x="65262" y="463045"/>
                  </a:cubicBezTo>
                  <a:cubicBezTo>
                    <a:pt x="78925" y="428035"/>
                    <a:pt x="100981" y="396926"/>
                    <a:pt x="129488" y="372439"/>
                  </a:cubicBezTo>
                  <a:cubicBezTo>
                    <a:pt x="151757" y="353324"/>
                    <a:pt x="174313" y="334782"/>
                    <a:pt x="197443" y="316910"/>
                  </a:cubicBezTo>
                  <a:cubicBezTo>
                    <a:pt x="207334" y="309465"/>
                    <a:pt x="218083" y="303243"/>
                    <a:pt x="229460" y="298368"/>
                  </a:cubicBezTo>
                  <a:cubicBezTo>
                    <a:pt x="258133" y="285561"/>
                    <a:pt x="287379" y="273901"/>
                    <a:pt x="316434" y="261572"/>
                  </a:cubicBezTo>
                  <a:cubicBezTo>
                    <a:pt x="345696" y="249711"/>
                    <a:pt x="371852" y="231303"/>
                    <a:pt x="392895" y="207763"/>
                  </a:cubicBezTo>
                  <a:cubicBezTo>
                    <a:pt x="416286" y="178947"/>
                    <a:pt x="435584" y="147044"/>
                    <a:pt x="450240" y="112952"/>
                  </a:cubicBezTo>
                  <a:cubicBezTo>
                    <a:pt x="458937" y="94506"/>
                    <a:pt x="467922" y="90397"/>
                    <a:pt x="488470" y="93837"/>
                  </a:cubicBezTo>
                  <a:cubicBezTo>
                    <a:pt x="520010" y="98425"/>
                    <a:pt x="551455" y="103395"/>
                    <a:pt x="583090" y="106549"/>
                  </a:cubicBezTo>
                  <a:cubicBezTo>
                    <a:pt x="631958" y="112331"/>
                    <a:pt x="681352" y="112140"/>
                    <a:pt x="730181" y="105975"/>
                  </a:cubicBezTo>
                  <a:cubicBezTo>
                    <a:pt x="782079" y="98998"/>
                    <a:pt x="832543" y="86860"/>
                    <a:pt x="877272" y="57423"/>
                  </a:cubicBezTo>
                  <a:cubicBezTo>
                    <a:pt x="887307" y="49873"/>
                    <a:pt x="898490" y="44521"/>
                    <a:pt x="909290" y="38499"/>
                  </a:cubicBezTo>
                  <a:close/>
                  <a:moveTo>
                    <a:pt x="704376" y="468588"/>
                  </a:moveTo>
                  <a:cubicBezTo>
                    <a:pt x="703019" y="473051"/>
                    <a:pt x="701155" y="477352"/>
                    <a:pt x="698832" y="481395"/>
                  </a:cubicBezTo>
                  <a:cubicBezTo>
                    <a:pt x="687172" y="496305"/>
                    <a:pt x="675225" y="511119"/>
                    <a:pt x="662896" y="525551"/>
                  </a:cubicBezTo>
                  <a:cubicBezTo>
                    <a:pt x="657544" y="531859"/>
                    <a:pt x="653338" y="538262"/>
                    <a:pt x="659264" y="545430"/>
                  </a:cubicBezTo>
                  <a:cubicBezTo>
                    <a:pt x="665190" y="552599"/>
                    <a:pt x="673314" y="550305"/>
                    <a:pt x="680100" y="544761"/>
                  </a:cubicBezTo>
                  <a:cubicBezTo>
                    <a:pt x="703774" y="526506"/>
                    <a:pt x="721149" y="501313"/>
                    <a:pt x="729799" y="472697"/>
                  </a:cubicBezTo>
                  <a:cubicBezTo>
                    <a:pt x="732437" y="457711"/>
                    <a:pt x="745645" y="446902"/>
                    <a:pt x="760861" y="447274"/>
                  </a:cubicBezTo>
                  <a:cubicBezTo>
                    <a:pt x="797180" y="445554"/>
                    <a:pt x="833498" y="444407"/>
                    <a:pt x="869913" y="442878"/>
                  </a:cubicBezTo>
                  <a:cubicBezTo>
                    <a:pt x="881095" y="442400"/>
                    <a:pt x="878323" y="448422"/>
                    <a:pt x="874978" y="453965"/>
                  </a:cubicBezTo>
                  <a:cubicBezTo>
                    <a:pt x="851275" y="494393"/>
                    <a:pt x="828433" y="535299"/>
                    <a:pt x="803201" y="574676"/>
                  </a:cubicBezTo>
                  <a:cubicBezTo>
                    <a:pt x="785233" y="602680"/>
                    <a:pt x="763919" y="628581"/>
                    <a:pt x="744135" y="655533"/>
                  </a:cubicBezTo>
                  <a:cubicBezTo>
                    <a:pt x="738114" y="663753"/>
                    <a:pt x="733335" y="673405"/>
                    <a:pt x="739356" y="682581"/>
                  </a:cubicBezTo>
                  <a:cubicBezTo>
                    <a:pt x="747767" y="695388"/>
                    <a:pt x="755891" y="710298"/>
                    <a:pt x="768029" y="718039"/>
                  </a:cubicBezTo>
                  <a:cubicBezTo>
                    <a:pt x="807120" y="742889"/>
                    <a:pt x="848982" y="759614"/>
                    <a:pt x="896769" y="743940"/>
                  </a:cubicBezTo>
                  <a:cubicBezTo>
                    <a:pt x="900076" y="742592"/>
                    <a:pt x="903785" y="742592"/>
                    <a:pt x="907092" y="743940"/>
                  </a:cubicBezTo>
                  <a:cubicBezTo>
                    <a:pt x="912864" y="748403"/>
                    <a:pt x="918322" y="753259"/>
                    <a:pt x="923435" y="758468"/>
                  </a:cubicBezTo>
                  <a:cubicBezTo>
                    <a:pt x="905753" y="769745"/>
                    <a:pt x="888646" y="780450"/>
                    <a:pt x="871729" y="791441"/>
                  </a:cubicBezTo>
                  <a:cubicBezTo>
                    <a:pt x="865994" y="795168"/>
                    <a:pt x="864560" y="790867"/>
                    <a:pt x="861120" y="787809"/>
                  </a:cubicBezTo>
                  <a:cubicBezTo>
                    <a:pt x="853187" y="780832"/>
                    <a:pt x="844681" y="770128"/>
                    <a:pt x="835792" y="769554"/>
                  </a:cubicBezTo>
                  <a:cubicBezTo>
                    <a:pt x="813102" y="767939"/>
                    <a:pt x="790289" y="769258"/>
                    <a:pt x="767933" y="773473"/>
                  </a:cubicBezTo>
                  <a:cubicBezTo>
                    <a:pt x="746114" y="778863"/>
                    <a:pt x="724772" y="785984"/>
                    <a:pt x="704089" y="794786"/>
                  </a:cubicBezTo>
                  <a:cubicBezTo>
                    <a:pt x="696825" y="797462"/>
                    <a:pt x="694531" y="794786"/>
                    <a:pt x="691473" y="789147"/>
                  </a:cubicBezTo>
                  <a:cubicBezTo>
                    <a:pt x="682594" y="772240"/>
                    <a:pt x="672100" y="756231"/>
                    <a:pt x="660124" y="741360"/>
                  </a:cubicBezTo>
                  <a:cubicBezTo>
                    <a:pt x="619877" y="698685"/>
                    <a:pt x="574259" y="661411"/>
                    <a:pt x="524407" y="630492"/>
                  </a:cubicBezTo>
                  <a:cubicBezTo>
                    <a:pt x="495438" y="612964"/>
                    <a:pt x="470416" y="589634"/>
                    <a:pt x="450909" y="561965"/>
                  </a:cubicBezTo>
                  <a:cubicBezTo>
                    <a:pt x="445270" y="553363"/>
                    <a:pt x="447851" y="549731"/>
                    <a:pt x="456357" y="546577"/>
                  </a:cubicBezTo>
                  <a:cubicBezTo>
                    <a:pt x="500800" y="529661"/>
                    <a:pt x="545147" y="512457"/>
                    <a:pt x="590163" y="495540"/>
                  </a:cubicBezTo>
                  <a:cubicBezTo>
                    <a:pt x="626873" y="481605"/>
                    <a:pt x="665285" y="472669"/>
                    <a:pt x="704376" y="468970"/>
                  </a:cubicBezTo>
                  <a:close/>
                  <a:moveTo>
                    <a:pt x="969311" y="437143"/>
                  </a:moveTo>
                  <a:lnTo>
                    <a:pt x="969311" y="439342"/>
                  </a:lnTo>
                  <a:cubicBezTo>
                    <a:pt x="976480" y="439342"/>
                    <a:pt x="983552" y="439342"/>
                    <a:pt x="990720" y="439342"/>
                  </a:cubicBezTo>
                  <a:cubicBezTo>
                    <a:pt x="1010437" y="438692"/>
                    <a:pt x="1028597" y="450018"/>
                    <a:pt x="1036692" y="468014"/>
                  </a:cubicBezTo>
                  <a:cubicBezTo>
                    <a:pt x="1038795" y="472860"/>
                    <a:pt x="1038795" y="478365"/>
                    <a:pt x="1036692" y="483211"/>
                  </a:cubicBezTo>
                  <a:cubicBezTo>
                    <a:pt x="1020827" y="512744"/>
                    <a:pt x="1005343" y="542563"/>
                    <a:pt x="987566" y="570949"/>
                  </a:cubicBezTo>
                  <a:cubicBezTo>
                    <a:pt x="959754" y="615392"/>
                    <a:pt x="929169" y="658114"/>
                    <a:pt x="901548" y="702938"/>
                  </a:cubicBezTo>
                  <a:cubicBezTo>
                    <a:pt x="888741" y="723965"/>
                    <a:pt x="871155" y="726354"/>
                    <a:pt x="850606" y="724825"/>
                  </a:cubicBezTo>
                  <a:cubicBezTo>
                    <a:pt x="843486" y="724299"/>
                    <a:pt x="836499" y="722694"/>
                    <a:pt x="829866" y="720046"/>
                  </a:cubicBezTo>
                  <a:cubicBezTo>
                    <a:pt x="807597" y="711158"/>
                    <a:pt x="782843" y="706475"/>
                    <a:pt x="768794" y="683059"/>
                  </a:cubicBezTo>
                  <a:cubicBezTo>
                    <a:pt x="764034" y="677754"/>
                    <a:pt x="764034" y="669726"/>
                    <a:pt x="768794" y="664421"/>
                  </a:cubicBezTo>
                  <a:cubicBezTo>
                    <a:pt x="787909" y="639381"/>
                    <a:pt x="807024" y="614244"/>
                    <a:pt x="824992" y="588535"/>
                  </a:cubicBezTo>
                  <a:cubicBezTo>
                    <a:pt x="855911" y="545182"/>
                    <a:pt x="882357" y="498818"/>
                    <a:pt x="903938" y="450142"/>
                  </a:cubicBezTo>
                  <a:cubicBezTo>
                    <a:pt x="905811" y="446845"/>
                    <a:pt x="909013" y="444512"/>
                    <a:pt x="912731" y="443738"/>
                  </a:cubicBezTo>
                  <a:cubicBezTo>
                    <a:pt x="932037" y="440871"/>
                    <a:pt x="950674" y="439342"/>
                    <a:pt x="969311" y="437526"/>
                  </a:cubicBezTo>
                  <a:close/>
                  <a:moveTo>
                    <a:pt x="640531" y="1048060"/>
                  </a:moveTo>
                  <a:cubicBezTo>
                    <a:pt x="652574" y="997883"/>
                    <a:pt x="655823" y="950478"/>
                    <a:pt x="641391" y="902499"/>
                  </a:cubicBezTo>
                  <a:cubicBezTo>
                    <a:pt x="639996" y="895943"/>
                    <a:pt x="639996" y="889176"/>
                    <a:pt x="641391" y="882620"/>
                  </a:cubicBezTo>
                  <a:cubicBezTo>
                    <a:pt x="646075" y="851653"/>
                    <a:pt x="670064" y="837699"/>
                    <a:pt x="694723" y="826708"/>
                  </a:cubicBezTo>
                  <a:cubicBezTo>
                    <a:pt x="722659" y="814723"/>
                    <a:pt x="751408" y="804697"/>
                    <a:pt x="780741" y="796698"/>
                  </a:cubicBezTo>
                  <a:cubicBezTo>
                    <a:pt x="794580" y="793305"/>
                    <a:pt x="808878" y="792139"/>
                    <a:pt x="823081" y="793257"/>
                  </a:cubicBezTo>
                  <a:cubicBezTo>
                    <a:pt x="834253" y="792569"/>
                    <a:pt x="843859" y="801065"/>
                    <a:pt x="844547" y="812238"/>
                  </a:cubicBezTo>
                  <a:cubicBezTo>
                    <a:pt x="844805" y="816377"/>
                    <a:pt x="843782" y="820496"/>
                    <a:pt x="841622" y="824032"/>
                  </a:cubicBezTo>
                  <a:cubicBezTo>
                    <a:pt x="832638" y="842096"/>
                    <a:pt x="821456" y="858917"/>
                    <a:pt x="811229" y="876312"/>
                  </a:cubicBezTo>
                  <a:cubicBezTo>
                    <a:pt x="776535" y="935473"/>
                    <a:pt x="728748" y="982687"/>
                    <a:pt x="675990" y="1025313"/>
                  </a:cubicBezTo>
                  <a:cubicBezTo>
                    <a:pt x="664607" y="1033667"/>
                    <a:pt x="652765" y="1041389"/>
                    <a:pt x="640531" y="1048443"/>
                  </a:cubicBezTo>
                  <a:close/>
                  <a:moveTo>
                    <a:pt x="1065747" y="655151"/>
                  </a:moveTo>
                  <a:cubicBezTo>
                    <a:pt x="1071960" y="681052"/>
                    <a:pt x="1064887" y="699020"/>
                    <a:pt x="1045485" y="712496"/>
                  </a:cubicBezTo>
                  <a:cubicBezTo>
                    <a:pt x="1018342" y="731611"/>
                    <a:pt x="986611" y="737823"/>
                    <a:pt x="955453" y="745756"/>
                  </a:cubicBezTo>
                  <a:cubicBezTo>
                    <a:pt x="953732" y="746444"/>
                    <a:pt x="951821" y="746444"/>
                    <a:pt x="950101" y="745756"/>
                  </a:cubicBezTo>
                  <a:cubicBezTo>
                    <a:pt x="941786" y="739448"/>
                    <a:pt x="933566" y="732949"/>
                    <a:pt x="925633" y="726163"/>
                  </a:cubicBezTo>
                  <a:cubicBezTo>
                    <a:pt x="920854" y="722149"/>
                    <a:pt x="921237" y="717466"/>
                    <a:pt x="925060" y="712400"/>
                  </a:cubicBezTo>
                  <a:cubicBezTo>
                    <a:pt x="932228" y="702843"/>
                    <a:pt x="939301" y="693285"/>
                    <a:pt x="945609" y="682963"/>
                  </a:cubicBezTo>
                  <a:cubicBezTo>
                    <a:pt x="948524" y="676808"/>
                    <a:pt x="955883" y="674189"/>
                    <a:pt x="962038" y="677114"/>
                  </a:cubicBezTo>
                  <a:cubicBezTo>
                    <a:pt x="962296" y="677238"/>
                    <a:pt x="962554" y="677372"/>
                    <a:pt x="962812" y="677515"/>
                  </a:cubicBezTo>
                  <a:cubicBezTo>
                    <a:pt x="967017" y="679236"/>
                    <a:pt x="970936" y="681338"/>
                    <a:pt x="975141" y="682963"/>
                  </a:cubicBezTo>
                  <a:cubicBezTo>
                    <a:pt x="987499" y="689109"/>
                    <a:pt x="1002505" y="684483"/>
                    <a:pt x="1009262" y="672450"/>
                  </a:cubicBezTo>
                  <a:cubicBezTo>
                    <a:pt x="1011967" y="665798"/>
                    <a:pt x="1019555" y="662605"/>
                    <a:pt x="1026207" y="665320"/>
                  </a:cubicBezTo>
                  <a:cubicBezTo>
                    <a:pt x="1026724" y="665530"/>
                    <a:pt x="1027221" y="665769"/>
                    <a:pt x="1027708" y="666046"/>
                  </a:cubicBezTo>
                  <a:cubicBezTo>
                    <a:pt x="1041222" y="672679"/>
                    <a:pt x="1057556" y="668168"/>
                    <a:pt x="1065747" y="655533"/>
                  </a:cubicBezTo>
                  <a:close/>
                  <a:moveTo>
                    <a:pt x="1048543" y="515898"/>
                  </a:moveTo>
                  <a:lnTo>
                    <a:pt x="1051411" y="516471"/>
                  </a:lnTo>
                  <a:lnTo>
                    <a:pt x="1054565" y="537976"/>
                  </a:lnTo>
                  <a:lnTo>
                    <a:pt x="1035450" y="5379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10EB67A-E774-4E04-AED6-96B5A2650BAA}"/>
                </a:ext>
              </a:extLst>
            </p:cNvPr>
            <p:cNvSpPr/>
            <p:nvPr/>
          </p:nvSpPr>
          <p:spPr>
            <a:xfrm>
              <a:off x="1150160" y="5402765"/>
              <a:ext cx="427862" cy="98314"/>
            </a:xfrm>
            <a:custGeom>
              <a:avLst/>
              <a:gdLst>
                <a:gd name="connsiteX0" fmla="*/ 187703 w 427862"/>
                <a:gd name="connsiteY0" fmla="*/ 97870 h 98314"/>
                <a:gd name="connsiteX1" fmla="*/ 384971 w 427862"/>
                <a:gd name="connsiteY1" fmla="*/ 65566 h 98314"/>
                <a:gd name="connsiteX2" fmla="*/ 414886 w 427862"/>
                <a:gd name="connsiteY2" fmla="*/ 56008 h 98314"/>
                <a:gd name="connsiteX3" fmla="*/ 427120 w 427862"/>
                <a:gd name="connsiteY3" fmla="*/ 39187 h 98314"/>
                <a:gd name="connsiteX4" fmla="*/ 408005 w 427862"/>
                <a:gd name="connsiteY4" fmla="*/ 31732 h 98314"/>
                <a:gd name="connsiteX5" fmla="*/ 332978 w 427862"/>
                <a:gd name="connsiteY5" fmla="*/ 55435 h 98314"/>
                <a:gd name="connsiteX6" fmla="*/ 95472 w 427862"/>
                <a:gd name="connsiteY6" fmla="*/ 57346 h 98314"/>
                <a:gd name="connsiteX7" fmla="*/ 27709 w 427862"/>
                <a:gd name="connsiteY7" fmla="*/ 11661 h 98314"/>
                <a:gd name="connsiteX8" fmla="*/ 3720 w 427862"/>
                <a:gd name="connsiteY8" fmla="*/ 2677 h 98314"/>
                <a:gd name="connsiteX9" fmla="*/ 8499 w 427862"/>
                <a:gd name="connsiteY9" fmla="*/ 28387 h 98314"/>
                <a:gd name="connsiteX10" fmla="*/ 136379 w 427862"/>
                <a:gd name="connsiteY10" fmla="*/ 93282 h 98314"/>
                <a:gd name="connsiteX11" fmla="*/ 187703 w 427862"/>
                <a:gd name="connsiteY11" fmla="*/ 97870 h 9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862" h="98314">
                  <a:moveTo>
                    <a:pt x="187703" y="97870"/>
                  </a:moveTo>
                  <a:cubicBezTo>
                    <a:pt x="254915" y="99734"/>
                    <a:pt x="321865" y="88771"/>
                    <a:pt x="384971" y="65566"/>
                  </a:cubicBezTo>
                  <a:cubicBezTo>
                    <a:pt x="394529" y="61934"/>
                    <a:pt x="404851" y="59067"/>
                    <a:pt x="414886" y="56008"/>
                  </a:cubicBezTo>
                  <a:cubicBezTo>
                    <a:pt x="423010" y="53332"/>
                    <a:pt x="430083" y="49031"/>
                    <a:pt x="427120" y="39187"/>
                  </a:cubicBezTo>
                  <a:cubicBezTo>
                    <a:pt x="424157" y="29343"/>
                    <a:pt x="416033" y="29056"/>
                    <a:pt x="408005" y="31732"/>
                  </a:cubicBezTo>
                  <a:cubicBezTo>
                    <a:pt x="382964" y="39665"/>
                    <a:pt x="358401" y="49031"/>
                    <a:pt x="332978" y="55435"/>
                  </a:cubicBezTo>
                  <a:cubicBezTo>
                    <a:pt x="254128" y="75410"/>
                    <a:pt x="174896" y="81240"/>
                    <a:pt x="95472" y="57346"/>
                  </a:cubicBezTo>
                  <a:cubicBezTo>
                    <a:pt x="68481" y="49968"/>
                    <a:pt x="44667" y="33921"/>
                    <a:pt x="27709" y="11661"/>
                  </a:cubicBezTo>
                  <a:cubicBezTo>
                    <a:pt x="18152" y="-668"/>
                    <a:pt x="10410" y="-2962"/>
                    <a:pt x="3720" y="2677"/>
                  </a:cubicBezTo>
                  <a:cubicBezTo>
                    <a:pt x="-2970" y="8316"/>
                    <a:pt x="-390" y="16727"/>
                    <a:pt x="8499" y="28387"/>
                  </a:cubicBezTo>
                  <a:cubicBezTo>
                    <a:pt x="40612" y="71014"/>
                    <a:pt x="87062" y="85254"/>
                    <a:pt x="136379" y="93282"/>
                  </a:cubicBezTo>
                  <a:cubicBezTo>
                    <a:pt x="155303" y="96245"/>
                    <a:pt x="174896" y="96723"/>
                    <a:pt x="187703" y="978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16527EF-4D34-44D6-AFA5-39BC6F147CA2}"/>
                </a:ext>
              </a:extLst>
            </p:cNvPr>
            <p:cNvSpPr/>
            <p:nvPr/>
          </p:nvSpPr>
          <p:spPr>
            <a:xfrm>
              <a:off x="1598078" y="5409917"/>
              <a:ext cx="26278" cy="24073"/>
            </a:xfrm>
            <a:custGeom>
              <a:avLst/>
              <a:gdLst>
                <a:gd name="connsiteX0" fmla="*/ 26224 w 26278"/>
                <a:gd name="connsiteY0" fmla="*/ 7472 h 24073"/>
                <a:gd name="connsiteX1" fmla="*/ 13608 w 26278"/>
                <a:gd name="connsiteY1" fmla="*/ 17 h 24073"/>
                <a:gd name="connsiteX2" fmla="*/ 199 w 26278"/>
                <a:gd name="connsiteY2" fmla="*/ 8657 h 24073"/>
                <a:gd name="connsiteX3" fmla="*/ 36 w 26278"/>
                <a:gd name="connsiteY3" fmla="*/ 12442 h 24073"/>
                <a:gd name="connsiteX4" fmla="*/ 13417 w 26278"/>
                <a:gd name="connsiteY4" fmla="*/ 23815 h 24073"/>
                <a:gd name="connsiteX5" fmla="*/ 26224 w 26278"/>
                <a:gd name="connsiteY5" fmla="*/ 7472 h 2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78" h="24073">
                  <a:moveTo>
                    <a:pt x="26224" y="7472"/>
                  </a:moveTo>
                  <a:cubicBezTo>
                    <a:pt x="23070" y="5465"/>
                    <a:pt x="18674" y="686"/>
                    <a:pt x="13608" y="17"/>
                  </a:cubicBezTo>
                  <a:cubicBezTo>
                    <a:pt x="7520" y="-1302"/>
                    <a:pt x="1518" y="2569"/>
                    <a:pt x="199" y="8657"/>
                  </a:cubicBezTo>
                  <a:cubicBezTo>
                    <a:pt x="-69" y="9899"/>
                    <a:pt x="-126" y="11180"/>
                    <a:pt x="36" y="12442"/>
                  </a:cubicBezTo>
                  <a:cubicBezTo>
                    <a:pt x="36" y="20757"/>
                    <a:pt x="5771" y="24102"/>
                    <a:pt x="13417" y="23815"/>
                  </a:cubicBezTo>
                  <a:cubicBezTo>
                    <a:pt x="21063" y="23529"/>
                    <a:pt x="25651" y="19228"/>
                    <a:pt x="26224" y="74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53C9A43-C40F-49CE-A727-000BF11A1E99}"/>
                </a:ext>
              </a:extLst>
            </p:cNvPr>
            <p:cNvSpPr/>
            <p:nvPr/>
          </p:nvSpPr>
          <p:spPr>
            <a:xfrm>
              <a:off x="2050433" y="5182515"/>
              <a:ext cx="24276" cy="24276"/>
            </a:xfrm>
            <a:custGeom>
              <a:avLst/>
              <a:gdLst>
                <a:gd name="connsiteX0" fmla="*/ 24276 w 24276"/>
                <a:gd name="connsiteY0" fmla="*/ 12138 h 24276"/>
                <a:gd name="connsiteX1" fmla="*/ 12138 w 24276"/>
                <a:gd name="connsiteY1" fmla="*/ 24276 h 24276"/>
                <a:gd name="connsiteX2" fmla="*/ 0 w 24276"/>
                <a:gd name="connsiteY2" fmla="*/ 12138 h 24276"/>
                <a:gd name="connsiteX3" fmla="*/ 12138 w 24276"/>
                <a:gd name="connsiteY3" fmla="*/ 0 h 24276"/>
                <a:gd name="connsiteX4" fmla="*/ 24276 w 24276"/>
                <a:gd name="connsiteY4" fmla="*/ 12138 h 2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6" h="24276">
                  <a:moveTo>
                    <a:pt x="24276" y="12138"/>
                  </a:moveTo>
                  <a:cubicBezTo>
                    <a:pt x="24276" y="18842"/>
                    <a:pt x="18842" y="24276"/>
                    <a:pt x="12138" y="24276"/>
                  </a:cubicBezTo>
                  <a:cubicBezTo>
                    <a:pt x="5434" y="24276"/>
                    <a:pt x="0" y="18842"/>
                    <a:pt x="0" y="12138"/>
                  </a:cubicBezTo>
                  <a:cubicBezTo>
                    <a:pt x="0" y="5434"/>
                    <a:pt x="5434" y="0"/>
                    <a:pt x="12138" y="0"/>
                  </a:cubicBezTo>
                  <a:cubicBezTo>
                    <a:pt x="18842" y="0"/>
                    <a:pt x="24276" y="5434"/>
                    <a:pt x="24276" y="121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1D5DD5-8E36-4349-82F5-9AB4342AD020}"/>
              </a:ext>
            </a:extLst>
          </p:cNvPr>
          <p:cNvGrpSpPr>
            <a:grpSpLocks noChangeAspect="1"/>
          </p:cNvGrpSpPr>
          <p:nvPr/>
        </p:nvGrpSpPr>
        <p:grpSpPr>
          <a:xfrm>
            <a:off x="3552621" y="5982714"/>
            <a:ext cx="667848" cy="720000"/>
            <a:chOff x="3361883" y="4717772"/>
            <a:chExt cx="1005839" cy="1084385"/>
          </a:xfrm>
          <a:solidFill>
            <a:srgbClr val="C5B6A3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9A718F5-4E12-4072-A012-8B7F98EBD859}"/>
                </a:ext>
              </a:extLst>
            </p:cNvPr>
            <p:cNvSpPr/>
            <p:nvPr/>
          </p:nvSpPr>
          <p:spPr>
            <a:xfrm>
              <a:off x="3361883" y="4717772"/>
              <a:ext cx="1005839" cy="1084385"/>
            </a:xfrm>
            <a:custGeom>
              <a:avLst/>
              <a:gdLst>
                <a:gd name="connsiteX0" fmla="*/ 113358 w 1005839"/>
                <a:gd name="connsiteY0" fmla="*/ 734597 h 1084385"/>
                <a:gd name="connsiteX1" fmla="*/ 99118 w 1005839"/>
                <a:gd name="connsiteY1" fmla="*/ 753712 h 1084385"/>
                <a:gd name="connsiteX2" fmla="*/ 51999 w 1005839"/>
                <a:gd name="connsiteY2" fmla="*/ 843362 h 1084385"/>
                <a:gd name="connsiteX3" fmla="*/ 52573 w 1005839"/>
                <a:gd name="connsiteY3" fmla="*/ 915234 h 1084385"/>
                <a:gd name="connsiteX4" fmla="*/ 60218 w 1005839"/>
                <a:gd name="connsiteY4" fmla="*/ 994753 h 1084385"/>
                <a:gd name="connsiteX5" fmla="*/ 58020 w 1005839"/>
                <a:gd name="connsiteY5" fmla="*/ 1012721 h 1084385"/>
                <a:gd name="connsiteX6" fmla="*/ 78760 w 1005839"/>
                <a:gd name="connsiteY6" fmla="*/ 1023044 h 1084385"/>
                <a:gd name="connsiteX7" fmla="*/ 96250 w 1005839"/>
                <a:gd name="connsiteY7" fmla="*/ 996856 h 1084385"/>
                <a:gd name="connsiteX8" fmla="*/ 113740 w 1005839"/>
                <a:gd name="connsiteY8" fmla="*/ 897075 h 1084385"/>
                <a:gd name="connsiteX9" fmla="*/ 145089 w 1005839"/>
                <a:gd name="connsiteY9" fmla="*/ 803603 h 1084385"/>
                <a:gd name="connsiteX10" fmla="*/ 160859 w 1005839"/>
                <a:gd name="connsiteY10" fmla="*/ 788597 h 1084385"/>
                <a:gd name="connsiteX11" fmla="*/ 163917 w 1005839"/>
                <a:gd name="connsiteY11" fmla="*/ 790031 h 1084385"/>
                <a:gd name="connsiteX12" fmla="*/ 161623 w 1005839"/>
                <a:gd name="connsiteY12" fmla="*/ 818130 h 1084385"/>
                <a:gd name="connsiteX13" fmla="*/ 168027 w 1005839"/>
                <a:gd name="connsiteY13" fmla="*/ 840686 h 1084385"/>
                <a:gd name="connsiteX14" fmla="*/ 189149 w 1005839"/>
                <a:gd name="connsiteY14" fmla="*/ 830173 h 1084385"/>
                <a:gd name="connsiteX15" fmla="*/ 217822 w 1005839"/>
                <a:gd name="connsiteY15" fmla="*/ 766233 h 1084385"/>
                <a:gd name="connsiteX16" fmla="*/ 231298 w 1005839"/>
                <a:gd name="connsiteY16" fmla="*/ 751610 h 1084385"/>
                <a:gd name="connsiteX17" fmla="*/ 246590 w 1005839"/>
                <a:gd name="connsiteY17" fmla="*/ 744920 h 1084385"/>
                <a:gd name="connsiteX18" fmla="*/ 226614 w 1005839"/>
                <a:gd name="connsiteY18" fmla="*/ 864675 h 1084385"/>
                <a:gd name="connsiteX19" fmla="*/ 184179 w 1005839"/>
                <a:gd name="connsiteY19" fmla="*/ 948781 h 1084385"/>
                <a:gd name="connsiteX20" fmla="*/ 165064 w 1005839"/>
                <a:gd name="connsiteY20" fmla="*/ 1058406 h 1084385"/>
                <a:gd name="connsiteX21" fmla="*/ 169843 w 1005839"/>
                <a:gd name="connsiteY21" fmla="*/ 1074558 h 1084385"/>
                <a:gd name="connsiteX22" fmla="*/ 183224 w 1005839"/>
                <a:gd name="connsiteY22" fmla="*/ 1084116 h 1084385"/>
                <a:gd name="connsiteX23" fmla="*/ 196986 w 1005839"/>
                <a:gd name="connsiteY23" fmla="*/ 1073412 h 1084385"/>
                <a:gd name="connsiteX24" fmla="*/ 248692 w 1005839"/>
                <a:gd name="connsiteY24" fmla="*/ 978792 h 1084385"/>
                <a:gd name="connsiteX25" fmla="*/ 259301 w 1005839"/>
                <a:gd name="connsiteY25" fmla="*/ 966941 h 1084385"/>
                <a:gd name="connsiteX26" fmla="*/ 258441 w 1005839"/>
                <a:gd name="connsiteY26" fmla="*/ 977550 h 1084385"/>
                <a:gd name="connsiteX27" fmla="*/ 266756 w 1005839"/>
                <a:gd name="connsiteY27" fmla="*/ 1042732 h 1084385"/>
                <a:gd name="connsiteX28" fmla="*/ 289121 w 1005839"/>
                <a:gd name="connsiteY28" fmla="*/ 1071882 h 1084385"/>
                <a:gd name="connsiteX29" fmla="*/ 311848 w 1005839"/>
                <a:gd name="connsiteY29" fmla="*/ 1074195 h 1084385"/>
                <a:gd name="connsiteX30" fmla="*/ 317793 w 1005839"/>
                <a:gd name="connsiteY30" fmla="*/ 1061847 h 1084385"/>
                <a:gd name="connsiteX31" fmla="*/ 320947 w 1005839"/>
                <a:gd name="connsiteY31" fmla="*/ 1020367 h 1084385"/>
                <a:gd name="connsiteX32" fmla="*/ 360897 w 1005839"/>
                <a:gd name="connsiteY32" fmla="*/ 916095 h 1084385"/>
                <a:gd name="connsiteX33" fmla="*/ 377527 w 1005839"/>
                <a:gd name="connsiteY33" fmla="*/ 893921 h 1084385"/>
                <a:gd name="connsiteX34" fmla="*/ 380872 w 1005839"/>
                <a:gd name="connsiteY34" fmla="*/ 893921 h 1084385"/>
                <a:gd name="connsiteX35" fmla="*/ 380872 w 1005839"/>
                <a:gd name="connsiteY35" fmla="*/ 947348 h 1084385"/>
                <a:gd name="connsiteX36" fmla="*/ 378483 w 1005839"/>
                <a:gd name="connsiteY36" fmla="*/ 976020 h 1084385"/>
                <a:gd name="connsiteX37" fmla="*/ 390526 w 1005839"/>
                <a:gd name="connsiteY37" fmla="*/ 999341 h 1084385"/>
                <a:gd name="connsiteX38" fmla="*/ 415184 w 1005839"/>
                <a:gd name="connsiteY38" fmla="*/ 991790 h 1084385"/>
                <a:gd name="connsiteX39" fmla="*/ 434299 w 1005839"/>
                <a:gd name="connsiteY39" fmla="*/ 960251 h 1084385"/>
                <a:gd name="connsiteX40" fmla="*/ 443856 w 1005839"/>
                <a:gd name="connsiteY40" fmla="*/ 840686 h 1084385"/>
                <a:gd name="connsiteX41" fmla="*/ 423403 w 1005839"/>
                <a:gd name="connsiteY41" fmla="*/ 796243 h 1084385"/>
                <a:gd name="connsiteX42" fmla="*/ 414706 w 1005839"/>
                <a:gd name="connsiteY42" fmla="*/ 717203 h 1084385"/>
                <a:gd name="connsiteX43" fmla="*/ 487534 w 1005839"/>
                <a:gd name="connsiteY43" fmla="*/ 588367 h 1084385"/>
                <a:gd name="connsiteX44" fmla="*/ 487534 w 1005839"/>
                <a:gd name="connsiteY44" fmla="*/ 588367 h 1084385"/>
                <a:gd name="connsiteX45" fmla="*/ 570207 w 1005839"/>
                <a:gd name="connsiteY45" fmla="*/ 628891 h 1084385"/>
                <a:gd name="connsiteX46" fmla="*/ 743484 w 1005839"/>
                <a:gd name="connsiteY46" fmla="*/ 637971 h 1084385"/>
                <a:gd name="connsiteX47" fmla="*/ 913703 w 1005839"/>
                <a:gd name="connsiteY47" fmla="*/ 547652 h 1084385"/>
                <a:gd name="connsiteX48" fmla="*/ 1005073 w 1005839"/>
                <a:gd name="connsiteY48" fmla="*/ 324197 h 1084385"/>
                <a:gd name="connsiteX49" fmla="*/ 891338 w 1005839"/>
                <a:gd name="connsiteY49" fmla="*/ 106095 h 1084385"/>
                <a:gd name="connsiteX50" fmla="*/ 633286 w 1005839"/>
                <a:gd name="connsiteY50" fmla="*/ 1535 h 1084385"/>
                <a:gd name="connsiteX51" fmla="*/ 378961 w 1005839"/>
                <a:gd name="connsiteY51" fmla="*/ 60792 h 1084385"/>
                <a:gd name="connsiteX52" fmla="*/ 237797 w 1005839"/>
                <a:gd name="connsiteY52" fmla="*/ 253089 h 1084385"/>
                <a:gd name="connsiteX53" fmla="*/ 248883 w 1005839"/>
                <a:gd name="connsiteY53" fmla="*/ 406010 h 1084385"/>
                <a:gd name="connsiteX54" fmla="*/ 251464 w 1005839"/>
                <a:gd name="connsiteY54" fmla="*/ 441182 h 1084385"/>
                <a:gd name="connsiteX55" fmla="*/ 223460 w 1005839"/>
                <a:gd name="connsiteY55" fmla="*/ 531882 h 1084385"/>
                <a:gd name="connsiteX56" fmla="*/ 214476 w 1005839"/>
                <a:gd name="connsiteY56" fmla="*/ 541440 h 1084385"/>
                <a:gd name="connsiteX57" fmla="*/ 142317 w 1005839"/>
                <a:gd name="connsiteY57" fmla="*/ 618665 h 1084385"/>
                <a:gd name="connsiteX58" fmla="*/ 116321 w 1005839"/>
                <a:gd name="connsiteY58" fmla="*/ 645808 h 1084385"/>
                <a:gd name="connsiteX59" fmla="*/ 60792 w 1005839"/>
                <a:gd name="connsiteY59" fmla="*/ 668268 h 1084385"/>
                <a:gd name="connsiteX60" fmla="*/ 1058 w 1005839"/>
                <a:gd name="connsiteY60" fmla="*/ 739281 h 1084385"/>
                <a:gd name="connsiteX61" fmla="*/ 9373 w 1005839"/>
                <a:gd name="connsiteY61" fmla="*/ 780091 h 1084385"/>
                <a:gd name="connsiteX62" fmla="*/ 25525 w 1005839"/>
                <a:gd name="connsiteY62" fmla="*/ 789649 h 1084385"/>
                <a:gd name="connsiteX63" fmla="*/ 40148 w 1005839"/>
                <a:gd name="connsiteY63" fmla="*/ 778180 h 1084385"/>
                <a:gd name="connsiteX64" fmla="*/ 113358 w 1005839"/>
                <a:gd name="connsiteY64" fmla="*/ 734597 h 1084385"/>
                <a:gd name="connsiteX65" fmla="*/ 285393 w 1005839"/>
                <a:gd name="connsiteY65" fmla="*/ 192208 h 1084385"/>
                <a:gd name="connsiteX66" fmla="*/ 285393 w 1005839"/>
                <a:gd name="connsiteY66" fmla="*/ 189914 h 1084385"/>
                <a:gd name="connsiteX67" fmla="*/ 289025 w 1005839"/>
                <a:gd name="connsiteY67" fmla="*/ 183320 h 1084385"/>
                <a:gd name="connsiteX68" fmla="*/ 417860 w 1005839"/>
                <a:gd name="connsiteY68" fmla="*/ 65953 h 1084385"/>
                <a:gd name="connsiteX69" fmla="*/ 476256 w 1005839"/>
                <a:gd name="connsiteY69" fmla="*/ 77805 h 1084385"/>
                <a:gd name="connsiteX70" fmla="*/ 550996 w 1005839"/>
                <a:gd name="connsiteY70" fmla="*/ 205302 h 1084385"/>
                <a:gd name="connsiteX71" fmla="*/ 567339 w 1005839"/>
                <a:gd name="connsiteY71" fmla="*/ 216388 h 1084385"/>
                <a:gd name="connsiteX72" fmla="*/ 572691 w 1005839"/>
                <a:gd name="connsiteY72" fmla="*/ 197273 h 1084385"/>
                <a:gd name="connsiteX73" fmla="*/ 499099 w 1005839"/>
                <a:gd name="connsiteY73" fmla="*/ 68820 h 1084385"/>
                <a:gd name="connsiteX74" fmla="*/ 475014 w 1005839"/>
                <a:gd name="connsiteY74" fmla="*/ 41868 h 1084385"/>
                <a:gd name="connsiteX75" fmla="*/ 755048 w 1005839"/>
                <a:gd name="connsiteY75" fmla="*/ 52095 h 1084385"/>
                <a:gd name="connsiteX76" fmla="*/ 749218 w 1005839"/>
                <a:gd name="connsiteY76" fmla="*/ 55918 h 1084385"/>
                <a:gd name="connsiteX77" fmla="*/ 641983 w 1005839"/>
                <a:gd name="connsiteY77" fmla="*/ 187142 h 1084385"/>
                <a:gd name="connsiteX78" fmla="*/ 644659 w 1005839"/>
                <a:gd name="connsiteY78" fmla="*/ 206736 h 1084385"/>
                <a:gd name="connsiteX79" fmla="*/ 662436 w 1005839"/>
                <a:gd name="connsiteY79" fmla="*/ 198038 h 1084385"/>
                <a:gd name="connsiteX80" fmla="*/ 688719 w 1005839"/>
                <a:gd name="connsiteY80" fmla="*/ 152640 h 1084385"/>
                <a:gd name="connsiteX81" fmla="*/ 771392 w 1005839"/>
                <a:gd name="connsiteY81" fmla="*/ 68725 h 1084385"/>
                <a:gd name="connsiteX82" fmla="*/ 790507 w 1005839"/>
                <a:gd name="connsiteY82" fmla="*/ 67291 h 1084385"/>
                <a:gd name="connsiteX83" fmla="*/ 903667 w 1005839"/>
                <a:gd name="connsiteY83" fmla="*/ 150824 h 1084385"/>
                <a:gd name="connsiteX84" fmla="*/ 911791 w 1005839"/>
                <a:gd name="connsiteY84" fmla="*/ 160382 h 1084385"/>
                <a:gd name="connsiteX85" fmla="*/ 907108 w 1005839"/>
                <a:gd name="connsiteY85" fmla="*/ 162006 h 1084385"/>
                <a:gd name="connsiteX86" fmla="*/ 900705 w 1005839"/>
                <a:gd name="connsiteY86" fmla="*/ 162771 h 1084385"/>
                <a:gd name="connsiteX87" fmla="*/ 724560 w 1005839"/>
                <a:gd name="connsiteY87" fmla="*/ 230629 h 1084385"/>
                <a:gd name="connsiteX88" fmla="*/ 718348 w 1005839"/>
                <a:gd name="connsiteY88" fmla="*/ 236268 h 1084385"/>
                <a:gd name="connsiteX89" fmla="*/ 717583 w 1005839"/>
                <a:gd name="connsiteY89" fmla="*/ 250605 h 1084385"/>
                <a:gd name="connsiteX90" fmla="*/ 731441 w 1005839"/>
                <a:gd name="connsiteY90" fmla="*/ 253472 h 1084385"/>
                <a:gd name="connsiteX91" fmla="*/ 740999 w 1005839"/>
                <a:gd name="connsiteY91" fmla="*/ 247259 h 1084385"/>
                <a:gd name="connsiteX92" fmla="*/ 795859 w 1005839"/>
                <a:gd name="connsiteY92" fmla="*/ 213999 h 1084385"/>
                <a:gd name="connsiteX93" fmla="*/ 921922 w 1005839"/>
                <a:gd name="connsiteY93" fmla="*/ 184753 h 1084385"/>
                <a:gd name="connsiteX94" fmla="*/ 936545 w 1005839"/>
                <a:gd name="connsiteY94" fmla="*/ 193068 h 1084385"/>
                <a:gd name="connsiteX95" fmla="*/ 964071 w 1005839"/>
                <a:gd name="connsiteY95" fmla="*/ 247450 h 1084385"/>
                <a:gd name="connsiteX96" fmla="*/ 980796 w 1005839"/>
                <a:gd name="connsiteY96" fmla="*/ 319132 h 1084385"/>
                <a:gd name="connsiteX97" fmla="*/ 967511 w 1005839"/>
                <a:gd name="connsiteY97" fmla="*/ 315596 h 1084385"/>
                <a:gd name="connsiteX98" fmla="*/ 816312 w 1005839"/>
                <a:gd name="connsiteY98" fmla="*/ 299826 h 1084385"/>
                <a:gd name="connsiteX99" fmla="*/ 812202 w 1005839"/>
                <a:gd name="connsiteY99" fmla="*/ 300399 h 1084385"/>
                <a:gd name="connsiteX100" fmla="*/ 804078 w 1005839"/>
                <a:gd name="connsiteY100" fmla="*/ 310912 h 1084385"/>
                <a:gd name="connsiteX101" fmla="*/ 813636 w 1005839"/>
                <a:gd name="connsiteY101" fmla="*/ 321617 h 1084385"/>
                <a:gd name="connsiteX102" fmla="*/ 824149 w 1005839"/>
                <a:gd name="connsiteY102" fmla="*/ 321617 h 1084385"/>
                <a:gd name="connsiteX103" fmla="*/ 954322 w 1005839"/>
                <a:gd name="connsiteY103" fmla="*/ 335284 h 1084385"/>
                <a:gd name="connsiteX104" fmla="*/ 980988 w 1005839"/>
                <a:gd name="connsiteY104" fmla="*/ 345797 h 1084385"/>
                <a:gd name="connsiteX105" fmla="*/ 980127 w 1005839"/>
                <a:gd name="connsiteY105" fmla="*/ 374948 h 1084385"/>
                <a:gd name="connsiteX106" fmla="*/ 876333 w 1005839"/>
                <a:gd name="connsiteY106" fmla="*/ 548895 h 1084385"/>
                <a:gd name="connsiteX107" fmla="*/ 865055 w 1005839"/>
                <a:gd name="connsiteY107" fmla="*/ 549659 h 1084385"/>
                <a:gd name="connsiteX108" fmla="*/ 754762 w 1005839"/>
                <a:gd name="connsiteY108" fmla="*/ 461252 h 1084385"/>
                <a:gd name="connsiteX109" fmla="*/ 738227 w 1005839"/>
                <a:gd name="connsiteY109" fmla="*/ 456569 h 1084385"/>
                <a:gd name="connsiteX110" fmla="*/ 734643 w 1005839"/>
                <a:gd name="connsiteY110" fmla="*/ 472664 h 1084385"/>
                <a:gd name="connsiteX111" fmla="*/ 736125 w 1005839"/>
                <a:gd name="connsiteY111" fmla="*/ 474537 h 1084385"/>
                <a:gd name="connsiteX112" fmla="*/ 755240 w 1005839"/>
                <a:gd name="connsiteY112" fmla="*/ 497858 h 1084385"/>
                <a:gd name="connsiteX113" fmla="*/ 838868 w 1005839"/>
                <a:gd name="connsiteY113" fmla="*/ 560746 h 1084385"/>
                <a:gd name="connsiteX114" fmla="*/ 850241 w 1005839"/>
                <a:gd name="connsiteY114" fmla="*/ 568297 h 1084385"/>
                <a:gd name="connsiteX115" fmla="*/ 696461 w 1005839"/>
                <a:gd name="connsiteY115" fmla="*/ 623635 h 1084385"/>
                <a:gd name="connsiteX116" fmla="*/ 685088 w 1005839"/>
                <a:gd name="connsiteY116" fmla="*/ 615415 h 1084385"/>
                <a:gd name="connsiteX117" fmla="*/ 668649 w 1005839"/>
                <a:gd name="connsiteY117" fmla="*/ 507989 h 1084385"/>
                <a:gd name="connsiteX118" fmla="*/ 668649 w 1005839"/>
                <a:gd name="connsiteY118" fmla="*/ 486675 h 1084385"/>
                <a:gd name="connsiteX119" fmla="*/ 659856 w 1005839"/>
                <a:gd name="connsiteY119" fmla="*/ 477118 h 1084385"/>
                <a:gd name="connsiteX120" fmla="*/ 647718 w 1005839"/>
                <a:gd name="connsiteY120" fmla="*/ 484477 h 1084385"/>
                <a:gd name="connsiteX121" fmla="*/ 645806 w 1005839"/>
                <a:gd name="connsiteY121" fmla="*/ 494035 h 1084385"/>
                <a:gd name="connsiteX122" fmla="*/ 659187 w 1005839"/>
                <a:gd name="connsiteY122" fmla="*/ 614651 h 1084385"/>
                <a:gd name="connsiteX123" fmla="*/ 662914 w 1005839"/>
                <a:gd name="connsiteY123" fmla="*/ 626119 h 1084385"/>
                <a:gd name="connsiteX124" fmla="*/ 652879 w 1005839"/>
                <a:gd name="connsiteY124" fmla="*/ 626119 h 1084385"/>
                <a:gd name="connsiteX125" fmla="*/ 533219 w 1005839"/>
                <a:gd name="connsiteY125" fmla="*/ 588654 h 1084385"/>
                <a:gd name="connsiteX126" fmla="*/ 522228 w 1005839"/>
                <a:gd name="connsiteY126" fmla="*/ 569061 h 1084385"/>
                <a:gd name="connsiteX127" fmla="*/ 549658 w 1005839"/>
                <a:gd name="connsiteY127" fmla="*/ 496997 h 1084385"/>
                <a:gd name="connsiteX128" fmla="*/ 585021 w 1005839"/>
                <a:gd name="connsiteY128" fmla="*/ 457047 h 1084385"/>
                <a:gd name="connsiteX129" fmla="*/ 587219 w 1005839"/>
                <a:gd name="connsiteY129" fmla="*/ 438888 h 1084385"/>
                <a:gd name="connsiteX130" fmla="*/ 570015 w 1005839"/>
                <a:gd name="connsiteY130" fmla="*/ 439461 h 1084385"/>
                <a:gd name="connsiteX131" fmla="*/ 504451 w 1005839"/>
                <a:gd name="connsiteY131" fmla="*/ 537808 h 1084385"/>
                <a:gd name="connsiteX132" fmla="*/ 500532 w 1005839"/>
                <a:gd name="connsiteY132" fmla="*/ 552431 h 1084385"/>
                <a:gd name="connsiteX133" fmla="*/ 484093 w 1005839"/>
                <a:gd name="connsiteY133" fmla="*/ 517546 h 1084385"/>
                <a:gd name="connsiteX134" fmla="*/ 591137 w 1005839"/>
                <a:gd name="connsiteY134" fmla="*/ 327065 h 1084385"/>
                <a:gd name="connsiteX135" fmla="*/ 676390 w 1005839"/>
                <a:gd name="connsiteY135" fmla="*/ 361185 h 1084385"/>
                <a:gd name="connsiteX136" fmla="*/ 653166 w 1005839"/>
                <a:gd name="connsiteY136" fmla="*/ 423404 h 1084385"/>
                <a:gd name="connsiteX137" fmla="*/ 621148 w 1005839"/>
                <a:gd name="connsiteY137" fmla="*/ 408208 h 1084385"/>
                <a:gd name="connsiteX138" fmla="*/ 638160 w 1005839"/>
                <a:gd name="connsiteY138" fmla="*/ 386226 h 1084385"/>
                <a:gd name="connsiteX139" fmla="*/ 641983 w 1005839"/>
                <a:gd name="connsiteY139" fmla="*/ 384601 h 1084385"/>
                <a:gd name="connsiteX140" fmla="*/ 647240 w 1005839"/>
                <a:gd name="connsiteY140" fmla="*/ 372081 h 1084385"/>
                <a:gd name="connsiteX141" fmla="*/ 637013 w 1005839"/>
                <a:gd name="connsiteY141" fmla="*/ 364626 h 1084385"/>
                <a:gd name="connsiteX142" fmla="*/ 600599 w 1005839"/>
                <a:gd name="connsiteY142" fmla="*/ 419486 h 1084385"/>
                <a:gd name="connsiteX143" fmla="*/ 651827 w 1005839"/>
                <a:gd name="connsiteY143" fmla="*/ 447681 h 1084385"/>
                <a:gd name="connsiteX144" fmla="*/ 698086 w 1005839"/>
                <a:gd name="connsiteY144" fmla="*/ 353061 h 1084385"/>
                <a:gd name="connsiteX145" fmla="*/ 641983 w 1005839"/>
                <a:gd name="connsiteY145" fmla="*/ 307376 h 1084385"/>
                <a:gd name="connsiteX146" fmla="*/ 584638 w 1005839"/>
                <a:gd name="connsiteY146" fmla="*/ 305369 h 1084385"/>
                <a:gd name="connsiteX147" fmla="*/ 462971 w 1005839"/>
                <a:gd name="connsiteY147" fmla="*/ 409355 h 1084385"/>
                <a:gd name="connsiteX148" fmla="*/ 474536 w 1005839"/>
                <a:gd name="connsiteY148" fmla="*/ 555776 h 1084385"/>
                <a:gd name="connsiteX149" fmla="*/ 472911 w 1005839"/>
                <a:gd name="connsiteY149" fmla="*/ 570686 h 1084385"/>
                <a:gd name="connsiteX150" fmla="*/ 393679 w 1005839"/>
                <a:gd name="connsiteY150" fmla="*/ 706976 h 1084385"/>
                <a:gd name="connsiteX151" fmla="*/ 403237 w 1005839"/>
                <a:gd name="connsiteY151" fmla="*/ 809528 h 1084385"/>
                <a:gd name="connsiteX152" fmla="*/ 420249 w 1005839"/>
                <a:gd name="connsiteY152" fmla="*/ 845082 h 1084385"/>
                <a:gd name="connsiteX153" fmla="*/ 412221 w 1005839"/>
                <a:gd name="connsiteY153" fmla="*/ 953943 h 1084385"/>
                <a:gd name="connsiteX154" fmla="*/ 403524 w 1005839"/>
                <a:gd name="connsiteY154" fmla="*/ 972484 h 1084385"/>
                <a:gd name="connsiteX155" fmla="*/ 402090 w 1005839"/>
                <a:gd name="connsiteY155" fmla="*/ 964265 h 1084385"/>
                <a:gd name="connsiteX156" fmla="*/ 380777 w 1005839"/>
                <a:gd name="connsiteY156" fmla="*/ 830459 h 1084385"/>
                <a:gd name="connsiteX157" fmla="*/ 358603 w 1005839"/>
                <a:gd name="connsiteY157" fmla="*/ 787642 h 1084385"/>
                <a:gd name="connsiteX158" fmla="*/ 356310 w 1005839"/>
                <a:gd name="connsiteY158" fmla="*/ 719879 h 1084385"/>
                <a:gd name="connsiteX159" fmla="*/ 423212 w 1005839"/>
                <a:gd name="connsiteY159" fmla="*/ 595631 h 1084385"/>
                <a:gd name="connsiteX160" fmla="*/ 423212 w 1005839"/>
                <a:gd name="connsiteY160" fmla="*/ 575847 h 1084385"/>
                <a:gd name="connsiteX161" fmla="*/ 404097 w 1005839"/>
                <a:gd name="connsiteY161" fmla="*/ 581773 h 1084385"/>
                <a:gd name="connsiteX162" fmla="*/ 365867 w 1005839"/>
                <a:gd name="connsiteY162" fmla="*/ 639118 h 1084385"/>
                <a:gd name="connsiteX163" fmla="*/ 319227 w 1005839"/>
                <a:gd name="connsiteY163" fmla="*/ 768240 h 1084385"/>
                <a:gd name="connsiteX164" fmla="*/ 272299 w 1005839"/>
                <a:gd name="connsiteY164" fmla="*/ 898796 h 1084385"/>
                <a:gd name="connsiteX165" fmla="*/ 198898 w 1005839"/>
                <a:gd name="connsiteY165" fmla="*/ 1013486 h 1084385"/>
                <a:gd name="connsiteX166" fmla="*/ 188193 w 1005839"/>
                <a:gd name="connsiteY166" fmla="*/ 1031836 h 1084385"/>
                <a:gd name="connsiteX167" fmla="*/ 206544 w 1005839"/>
                <a:gd name="connsiteY167" fmla="*/ 953752 h 1084385"/>
                <a:gd name="connsiteX168" fmla="*/ 236076 w 1005839"/>
                <a:gd name="connsiteY168" fmla="*/ 896406 h 1084385"/>
                <a:gd name="connsiteX169" fmla="*/ 265418 w 1005839"/>
                <a:gd name="connsiteY169" fmla="*/ 814212 h 1084385"/>
                <a:gd name="connsiteX170" fmla="*/ 272299 w 1005839"/>
                <a:gd name="connsiteY170" fmla="*/ 726760 h 1084385"/>
                <a:gd name="connsiteX171" fmla="*/ 265322 w 1005839"/>
                <a:gd name="connsiteY171" fmla="*/ 712711 h 1084385"/>
                <a:gd name="connsiteX172" fmla="*/ 249935 w 1005839"/>
                <a:gd name="connsiteY172" fmla="*/ 714813 h 1084385"/>
                <a:gd name="connsiteX173" fmla="*/ 222887 w 1005839"/>
                <a:gd name="connsiteY173" fmla="*/ 732017 h 1084385"/>
                <a:gd name="connsiteX174" fmla="*/ 219255 w 1005839"/>
                <a:gd name="connsiteY174" fmla="*/ 682509 h 1084385"/>
                <a:gd name="connsiteX175" fmla="*/ 250604 w 1005839"/>
                <a:gd name="connsiteY175" fmla="*/ 626119 h 1084385"/>
                <a:gd name="connsiteX176" fmla="*/ 281379 w 1005839"/>
                <a:gd name="connsiteY176" fmla="*/ 618665 h 1084385"/>
                <a:gd name="connsiteX177" fmla="*/ 332703 w 1005839"/>
                <a:gd name="connsiteY177" fmla="*/ 605189 h 1084385"/>
                <a:gd name="connsiteX178" fmla="*/ 400179 w 1005839"/>
                <a:gd name="connsiteY178" fmla="*/ 513054 h 1084385"/>
                <a:gd name="connsiteX179" fmla="*/ 395715 w 1005839"/>
                <a:gd name="connsiteY179" fmla="*/ 497743 h 1084385"/>
                <a:gd name="connsiteX180" fmla="*/ 394062 w 1005839"/>
                <a:gd name="connsiteY180" fmla="*/ 496997 h 1084385"/>
                <a:gd name="connsiteX181" fmla="*/ 378865 w 1005839"/>
                <a:gd name="connsiteY181" fmla="*/ 505217 h 1084385"/>
                <a:gd name="connsiteX182" fmla="*/ 365867 w 1005839"/>
                <a:gd name="connsiteY182" fmla="*/ 534558 h 1084385"/>
                <a:gd name="connsiteX183" fmla="*/ 279850 w 1005839"/>
                <a:gd name="connsiteY183" fmla="*/ 595344 h 1084385"/>
                <a:gd name="connsiteX184" fmla="*/ 197369 w 1005839"/>
                <a:gd name="connsiteY184" fmla="*/ 665879 h 1084385"/>
                <a:gd name="connsiteX185" fmla="*/ 197369 w 1005839"/>
                <a:gd name="connsiteY185" fmla="*/ 704109 h 1084385"/>
                <a:gd name="connsiteX186" fmla="*/ 186091 w 1005839"/>
                <a:gd name="connsiteY186" fmla="*/ 782003 h 1084385"/>
                <a:gd name="connsiteX187" fmla="*/ 163153 w 1005839"/>
                <a:gd name="connsiteY187" fmla="*/ 692449 h 1084385"/>
                <a:gd name="connsiteX188" fmla="*/ 156558 w 1005839"/>
                <a:gd name="connsiteY188" fmla="*/ 646668 h 1084385"/>
                <a:gd name="connsiteX189" fmla="*/ 237510 w 1005839"/>
                <a:gd name="connsiteY189" fmla="*/ 558643 h 1084385"/>
                <a:gd name="connsiteX190" fmla="*/ 296480 w 1005839"/>
                <a:gd name="connsiteY190" fmla="*/ 536470 h 1084385"/>
                <a:gd name="connsiteX191" fmla="*/ 350002 w 1005839"/>
                <a:gd name="connsiteY191" fmla="*/ 471574 h 1084385"/>
                <a:gd name="connsiteX192" fmla="*/ 343598 w 1005839"/>
                <a:gd name="connsiteY192" fmla="*/ 453702 h 1084385"/>
                <a:gd name="connsiteX193" fmla="*/ 327733 w 1005839"/>
                <a:gd name="connsiteY193" fmla="*/ 465362 h 1084385"/>
                <a:gd name="connsiteX194" fmla="*/ 302692 w 1005839"/>
                <a:gd name="connsiteY194" fmla="*/ 504452 h 1084385"/>
                <a:gd name="connsiteX195" fmla="*/ 251846 w 1005839"/>
                <a:gd name="connsiteY195" fmla="*/ 529971 h 1084385"/>
                <a:gd name="connsiteX196" fmla="*/ 271630 w 1005839"/>
                <a:gd name="connsiteY196" fmla="*/ 440990 h 1084385"/>
                <a:gd name="connsiteX197" fmla="*/ 309860 w 1005839"/>
                <a:gd name="connsiteY197" fmla="*/ 364530 h 1084385"/>
                <a:gd name="connsiteX198" fmla="*/ 392341 w 1005839"/>
                <a:gd name="connsiteY198" fmla="*/ 327351 h 1084385"/>
                <a:gd name="connsiteX199" fmla="*/ 435350 w 1005839"/>
                <a:gd name="connsiteY199" fmla="*/ 352201 h 1084385"/>
                <a:gd name="connsiteX200" fmla="*/ 425793 w 1005839"/>
                <a:gd name="connsiteY200" fmla="*/ 392629 h 1084385"/>
                <a:gd name="connsiteX201" fmla="*/ 385451 w 1005839"/>
                <a:gd name="connsiteY201" fmla="*/ 396720 h 1084385"/>
                <a:gd name="connsiteX202" fmla="*/ 378674 w 1005839"/>
                <a:gd name="connsiteY202" fmla="*/ 388711 h 1084385"/>
                <a:gd name="connsiteX203" fmla="*/ 366345 w 1005839"/>
                <a:gd name="connsiteY203" fmla="*/ 382020 h 1084385"/>
                <a:gd name="connsiteX204" fmla="*/ 357839 w 1005839"/>
                <a:gd name="connsiteY204" fmla="*/ 393203 h 1084385"/>
                <a:gd name="connsiteX205" fmla="*/ 366919 w 1005839"/>
                <a:gd name="connsiteY205" fmla="*/ 412318 h 1084385"/>
                <a:gd name="connsiteX206" fmla="*/ 408494 w 1005839"/>
                <a:gd name="connsiteY206" fmla="*/ 425985 h 1084385"/>
                <a:gd name="connsiteX207" fmla="*/ 455516 w 1005839"/>
                <a:gd name="connsiteY207" fmla="*/ 387755 h 1084385"/>
                <a:gd name="connsiteX208" fmla="*/ 448253 w 1005839"/>
                <a:gd name="connsiteY208" fmla="*/ 328689 h 1084385"/>
                <a:gd name="connsiteX209" fmla="*/ 403811 w 1005839"/>
                <a:gd name="connsiteY209" fmla="*/ 305465 h 1084385"/>
                <a:gd name="connsiteX210" fmla="*/ 288451 w 1005839"/>
                <a:gd name="connsiteY210" fmla="*/ 354495 h 1084385"/>
                <a:gd name="connsiteX211" fmla="*/ 265418 w 1005839"/>
                <a:gd name="connsiteY211" fmla="*/ 386417 h 1084385"/>
                <a:gd name="connsiteX212" fmla="*/ 264367 w 1005839"/>
                <a:gd name="connsiteY212" fmla="*/ 385174 h 1084385"/>
                <a:gd name="connsiteX213" fmla="*/ 268763 w 1005839"/>
                <a:gd name="connsiteY213" fmla="*/ 224512 h 1084385"/>
                <a:gd name="connsiteX214" fmla="*/ 278321 w 1005839"/>
                <a:gd name="connsiteY214" fmla="*/ 218109 h 1084385"/>
                <a:gd name="connsiteX215" fmla="*/ 324292 w 1005839"/>
                <a:gd name="connsiteY215" fmla="*/ 219065 h 1084385"/>
                <a:gd name="connsiteX216" fmla="*/ 479124 w 1005839"/>
                <a:gd name="connsiteY216" fmla="*/ 274689 h 1084385"/>
                <a:gd name="connsiteX217" fmla="*/ 502444 w 1005839"/>
                <a:gd name="connsiteY217" fmla="*/ 275645 h 1084385"/>
                <a:gd name="connsiteX218" fmla="*/ 491070 w 1005839"/>
                <a:gd name="connsiteY218" fmla="*/ 254714 h 1084385"/>
                <a:gd name="connsiteX219" fmla="*/ 355641 w 1005839"/>
                <a:gd name="connsiteY219" fmla="*/ 200714 h 1084385"/>
                <a:gd name="connsiteX220" fmla="*/ 285106 w 1005839"/>
                <a:gd name="connsiteY220" fmla="*/ 192590 h 1084385"/>
                <a:gd name="connsiteX221" fmla="*/ 296958 w 1005839"/>
                <a:gd name="connsiteY221" fmla="*/ 1045504 h 1084385"/>
                <a:gd name="connsiteX222" fmla="*/ 292657 w 1005839"/>
                <a:gd name="connsiteY222" fmla="*/ 1046268 h 1084385"/>
                <a:gd name="connsiteX223" fmla="*/ 283673 w 1005839"/>
                <a:gd name="connsiteY223" fmla="*/ 1018456 h 1084385"/>
                <a:gd name="connsiteX224" fmla="*/ 286349 w 1005839"/>
                <a:gd name="connsiteY224" fmla="*/ 939797 h 1084385"/>
                <a:gd name="connsiteX225" fmla="*/ 303074 w 1005839"/>
                <a:gd name="connsiteY225" fmla="*/ 893921 h 1084385"/>
                <a:gd name="connsiteX226" fmla="*/ 334041 w 1005839"/>
                <a:gd name="connsiteY226" fmla="*/ 821475 h 1084385"/>
                <a:gd name="connsiteX227" fmla="*/ 339297 w 1005839"/>
                <a:gd name="connsiteY227" fmla="*/ 799875 h 1084385"/>
                <a:gd name="connsiteX228" fmla="*/ 368830 w 1005839"/>
                <a:gd name="connsiteY228" fmla="*/ 857221 h 1084385"/>
                <a:gd name="connsiteX229" fmla="*/ 367110 w 1005839"/>
                <a:gd name="connsiteY229" fmla="*/ 866778 h 1084385"/>
                <a:gd name="connsiteX230" fmla="*/ 346274 w 1005839"/>
                <a:gd name="connsiteY230" fmla="*/ 896502 h 1084385"/>
                <a:gd name="connsiteX231" fmla="*/ 299347 w 1005839"/>
                <a:gd name="connsiteY231" fmla="*/ 1003833 h 1084385"/>
                <a:gd name="connsiteX232" fmla="*/ 296671 w 1005839"/>
                <a:gd name="connsiteY232" fmla="*/ 1045504 h 1084385"/>
                <a:gd name="connsiteX233" fmla="*/ 85641 w 1005839"/>
                <a:gd name="connsiteY233" fmla="*/ 949928 h 1084385"/>
                <a:gd name="connsiteX234" fmla="*/ 82487 w 1005839"/>
                <a:gd name="connsiteY234" fmla="*/ 949928 h 1084385"/>
                <a:gd name="connsiteX235" fmla="*/ 72930 w 1005839"/>
                <a:gd name="connsiteY235" fmla="*/ 897553 h 1084385"/>
                <a:gd name="connsiteX236" fmla="*/ 84208 w 1005839"/>
                <a:gd name="connsiteY236" fmla="*/ 825107 h 1084385"/>
                <a:gd name="connsiteX237" fmla="*/ 137825 w 1005839"/>
                <a:gd name="connsiteY237" fmla="*/ 740428 h 1084385"/>
                <a:gd name="connsiteX238" fmla="*/ 150919 w 1005839"/>
                <a:gd name="connsiteY238" fmla="*/ 723128 h 1084385"/>
                <a:gd name="connsiteX239" fmla="*/ 154073 w 1005839"/>
                <a:gd name="connsiteY239" fmla="*/ 723128 h 1084385"/>
                <a:gd name="connsiteX240" fmla="*/ 161910 w 1005839"/>
                <a:gd name="connsiteY240" fmla="*/ 756867 h 1084385"/>
                <a:gd name="connsiteX241" fmla="*/ 121864 w 1005839"/>
                <a:gd name="connsiteY241" fmla="*/ 796243 h 1084385"/>
                <a:gd name="connsiteX242" fmla="*/ 92236 w 1005839"/>
                <a:gd name="connsiteY242" fmla="*/ 880732 h 1084385"/>
                <a:gd name="connsiteX243" fmla="*/ 85355 w 1005839"/>
                <a:gd name="connsiteY243" fmla="*/ 949833 h 1084385"/>
                <a:gd name="connsiteX244" fmla="*/ 25334 w 1005839"/>
                <a:gd name="connsiteY244" fmla="*/ 756484 h 1084385"/>
                <a:gd name="connsiteX245" fmla="*/ 23040 w 1005839"/>
                <a:gd name="connsiteY245" fmla="*/ 753712 h 1084385"/>
                <a:gd name="connsiteX246" fmla="*/ 23040 w 1005839"/>
                <a:gd name="connsiteY246" fmla="*/ 751610 h 1084385"/>
                <a:gd name="connsiteX247" fmla="*/ 55057 w 1005839"/>
                <a:gd name="connsiteY247" fmla="*/ 697896 h 1084385"/>
                <a:gd name="connsiteX248" fmla="*/ 133716 w 1005839"/>
                <a:gd name="connsiteY248" fmla="*/ 664732 h 1084385"/>
                <a:gd name="connsiteX249" fmla="*/ 137061 w 1005839"/>
                <a:gd name="connsiteY249" fmla="*/ 680024 h 1084385"/>
                <a:gd name="connsiteX250" fmla="*/ 116608 w 1005839"/>
                <a:gd name="connsiteY250" fmla="*/ 709366 h 1084385"/>
                <a:gd name="connsiteX251" fmla="*/ 112307 w 1005839"/>
                <a:gd name="connsiteY251" fmla="*/ 709843 h 1084385"/>
                <a:gd name="connsiteX252" fmla="*/ 25334 w 1005839"/>
                <a:gd name="connsiteY252" fmla="*/ 756484 h 108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1005839" h="1084385">
                  <a:moveTo>
                    <a:pt x="113358" y="734597"/>
                  </a:moveTo>
                  <a:cubicBezTo>
                    <a:pt x="108197" y="741670"/>
                    <a:pt x="103801" y="748073"/>
                    <a:pt x="99118" y="753712"/>
                  </a:cubicBezTo>
                  <a:cubicBezTo>
                    <a:pt x="78837" y="780961"/>
                    <a:pt x="62933" y="811201"/>
                    <a:pt x="51999" y="843362"/>
                  </a:cubicBezTo>
                  <a:cubicBezTo>
                    <a:pt x="42441" y="867256"/>
                    <a:pt x="48941" y="891150"/>
                    <a:pt x="52573" y="915234"/>
                  </a:cubicBezTo>
                  <a:cubicBezTo>
                    <a:pt x="56587" y="941613"/>
                    <a:pt x="64615" y="967610"/>
                    <a:pt x="60218" y="994753"/>
                  </a:cubicBezTo>
                  <a:cubicBezTo>
                    <a:pt x="58976" y="1000669"/>
                    <a:pt x="58240" y="1006681"/>
                    <a:pt x="58020" y="1012721"/>
                  </a:cubicBezTo>
                  <a:cubicBezTo>
                    <a:pt x="58020" y="1025051"/>
                    <a:pt x="69776" y="1031263"/>
                    <a:pt x="78760" y="1023044"/>
                  </a:cubicBezTo>
                  <a:cubicBezTo>
                    <a:pt x="86397" y="1015665"/>
                    <a:pt x="92360" y="1006738"/>
                    <a:pt x="96250" y="996856"/>
                  </a:cubicBezTo>
                  <a:cubicBezTo>
                    <a:pt x="108771" y="964934"/>
                    <a:pt x="111351" y="930909"/>
                    <a:pt x="113740" y="897075"/>
                  </a:cubicBezTo>
                  <a:cubicBezTo>
                    <a:pt x="116130" y="863242"/>
                    <a:pt x="121195" y="830173"/>
                    <a:pt x="145089" y="803603"/>
                  </a:cubicBezTo>
                  <a:cubicBezTo>
                    <a:pt x="149963" y="798250"/>
                    <a:pt x="155602" y="793567"/>
                    <a:pt x="160859" y="788597"/>
                  </a:cubicBezTo>
                  <a:lnTo>
                    <a:pt x="163917" y="790031"/>
                  </a:lnTo>
                  <a:cubicBezTo>
                    <a:pt x="163057" y="799589"/>
                    <a:pt x="162101" y="809146"/>
                    <a:pt x="161623" y="818130"/>
                  </a:cubicBezTo>
                  <a:cubicBezTo>
                    <a:pt x="161146" y="827114"/>
                    <a:pt x="157323" y="836194"/>
                    <a:pt x="168027" y="840686"/>
                  </a:cubicBezTo>
                  <a:cubicBezTo>
                    <a:pt x="178731" y="845178"/>
                    <a:pt x="183797" y="836767"/>
                    <a:pt x="189149" y="830173"/>
                  </a:cubicBezTo>
                  <a:cubicBezTo>
                    <a:pt x="203361" y="811268"/>
                    <a:pt x="213157" y="789419"/>
                    <a:pt x="217822" y="766233"/>
                  </a:cubicBezTo>
                  <a:cubicBezTo>
                    <a:pt x="219829" y="758396"/>
                    <a:pt x="221358" y="752279"/>
                    <a:pt x="231298" y="751610"/>
                  </a:cubicBezTo>
                  <a:cubicBezTo>
                    <a:pt x="236707" y="750157"/>
                    <a:pt x="241859" y="747901"/>
                    <a:pt x="246590" y="744920"/>
                  </a:cubicBezTo>
                  <a:cubicBezTo>
                    <a:pt x="247832" y="786973"/>
                    <a:pt x="245729" y="827210"/>
                    <a:pt x="226614" y="864675"/>
                  </a:cubicBezTo>
                  <a:cubicBezTo>
                    <a:pt x="212374" y="892679"/>
                    <a:pt x="197177" y="920205"/>
                    <a:pt x="184179" y="948781"/>
                  </a:cubicBezTo>
                  <a:cubicBezTo>
                    <a:pt x="168486" y="983074"/>
                    <a:pt x="161901" y="1020826"/>
                    <a:pt x="165064" y="1058406"/>
                  </a:cubicBezTo>
                  <a:cubicBezTo>
                    <a:pt x="165294" y="1064103"/>
                    <a:pt x="166928" y="1069655"/>
                    <a:pt x="169843" y="1074558"/>
                  </a:cubicBezTo>
                  <a:cubicBezTo>
                    <a:pt x="172901" y="1079051"/>
                    <a:pt x="179400" y="1084594"/>
                    <a:pt x="183224" y="1084116"/>
                  </a:cubicBezTo>
                  <a:cubicBezTo>
                    <a:pt x="189264" y="1082969"/>
                    <a:pt x="194387" y="1078984"/>
                    <a:pt x="196986" y="1073412"/>
                  </a:cubicBezTo>
                  <a:cubicBezTo>
                    <a:pt x="207117" y="1037858"/>
                    <a:pt x="230533" y="1009758"/>
                    <a:pt x="248692" y="978792"/>
                  </a:cubicBezTo>
                  <a:cubicBezTo>
                    <a:pt x="251378" y="974157"/>
                    <a:pt x="254991" y="970123"/>
                    <a:pt x="259301" y="966941"/>
                  </a:cubicBezTo>
                  <a:lnTo>
                    <a:pt x="258441" y="977550"/>
                  </a:lnTo>
                  <a:cubicBezTo>
                    <a:pt x="255698" y="999628"/>
                    <a:pt x="258556" y="1022050"/>
                    <a:pt x="266756" y="1042732"/>
                  </a:cubicBezTo>
                  <a:cubicBezTo>
                    <a:pt x="272175" y="1053857"/>
                    <a:pt x="279783" y="1063768"/>
                    <a:pt x="289121" y="1071882"/>
                  </a:cubicBezTo>
                  <a:cubicBezTo>
                    <a:pt x="294759" y="1078802"/>
                    <a:pt x="304929" y="1079834"/>
                    <a:pt x="311848" y="1074195"/>
                  </a:cubicBezTo>
                  <a:cubicBezTo>
                    <a:pt x="315566" y="1071165"/>
                    <a:pt x="317745" y="1066645"/>
                    <a:pt x="317793" y="1061847"/>
                  </a:cubicBezTo>
                  <a:cubicBezTo>
                    <a:pt x="319848" y="1048113"/>
                    <a:pt x="320909" y="1034254"/>
                    <a:pt x="320947" y="1020367"/>
                  </a:cubicBezTo>
                  <a:cubicBezTo>
                    <a:pt x="323030" y="982290"/>
                    <a:pt x="337004" y="945819"/>
                    <a:pt x="360897" y="916095"/>
                  </a:cubicBezTo>
                  <a:lnTo>
                    <a:pt x="377527" y="893921"/>
                  </a:lnTo>
                  <a:lnTo>
                    <a:pt x="380872" y="893921"/>
                  </a:lnTo>
                  <a:cubicBezTo>
                    <a:pt x="380872" y="911794"/>
                    <a:pt x="381542" y="929571"/>
                    <a:pt x="380872" y="947348"/>
                  </a:cubicBezTo>
                  <a:cubicBezTo>
                    <a:pt x="380872" y="956905"/>
                    <a:pt x="378770" y="966463"/>
                    <a:pt x="378483" y="976020"/>
                  </a:cubicBezTo>
                  <a:cubicBezTo>
                    <a:pt x="376973" y="985588"/>
                    <a:pt x="381847" y="995030"/>
                    <a:pt x="390526" y="999341"/>
                  </a:cubicBezTo>
                  <a:cubicBezTo>
                    <a:pt x="399481" y="1003307"/>
                    <a:pt x="409985" y="1000086"/>
                    <a:pt x="415184" y="991790"/>
                  </a:cubicBezTo>
                  <a:cubicBezTo>
                    <a:pt x="423250" y="982405"/>
                    <a:pt x="429711" y="971748"/>
                    <a:pt x="434299" y="960251"/>
                  </a:cubicBezTo>
                  <a:cubicBezTo>
                    <a:pt x="447488" y="921351"/>
                    <a:pt x="456568" y="881496"/>
                    <a:pt x="443856" y="840686"/>
                  </a:cubicBezTo>
                  <a:cubicBezTo>
                    <a:pt x="439049" y="825031"/>
                    <a:pt x="432168" y="810083"/>
                    <a:pt x="423403" y="796243"/>
                  </a:cubicBezTo>
                  <a:cubicBezTo>
                    <a:pt x="407767" y="772895"/>
                    <a:pt x="404518" y="743390"/>
                    <a:pt x="414706" y="717203"/>
                  </a:cubicBezTo>
                  <a:cubicBezTo>
                    <a:pt x="430734" y="670094"/>
                    <a:pt x="455431" y="626387"/>
                    <a:pt x="487534" y="588367"/>
                  </a:cubicBezTo>
                  <a:cubicBezTo>
                    <a:pt x="488203" y="587603"/>
                    <a:pt x="489159" y="587125"/>
                    <a:pt x="487534" y="588367"/>
                  </a:cubicBezTo>
                  <a:cubicBezTo>
                    <a:pt x="516206" y="602513"/>
                    <a:pt x="542299" y="617709"/>
                    <a:pt x="570207" y="628891"/>
                  </a:cubicBezTo>
                  <a:cubicBezTo>
                    <a:pt x="625420" y="650778"/>
                    <a:pt x="686282" y="653970"/>
                    <a:pt x="743484" y="637971"/>
                  </a:cubicBezTo>
                  <a:cubicBezTo>
                    <a:pt x="807089" y="623128"/>
                    <a:pt x="865753" y="592009"/>
                    <a:pt x="913703" y="547652"/>
                  </a:cubicBezTo>
                  <a:cubicBezTo>
                    <a:pt x="977260" y="486962"/>
                    <a:pt x="1010425" y="412796"/>
                    <a:pt x="1005073" y="324197"/>
                  </a:cubicBezTo>
                  <a:cubicBezTo>
                    <a:pt x="999720" y="235599"/>
                    <a:pt x="957285" y="163727"/>
                    <a:pt x="891338" y="106095"/>
                  </a:cubicBezTo>
                  <a:cubicBezTo>
                    <a:pt x="819294" y="43589"/>
                    <a:pt x="728517" y="6811"/>
                    <a:pt x="633286" y="1535"/>
                  </a:cubicBezTo>
                  <a:cubicBezTo>
                    <a:pt x="544334" y="-6741"/>
                    <a:pt x="455096" y="14056"/>
                    <a:pt x="378961" y="60792"/>
                  </a:cubicBezTo>
                  <a:cubicBezTo>
                    <a:pt x="306420" y="105712"/>
                    <a:pt x="256338" y="168314"/>
                    <a:pt x="237797" y="253089"/>
                  </a:cubicBezTo>
                  <a:cubicBezTo>
                    <a:pt x="226232" y="304031"/>
                    <a:pt x="230093" y="357267"/>
                    <a:pt x="248883" y="406010"/>
                  </a:cubicBezTo>
                  <a:cubicBezTo>
                    <a:pt x="253414" y="417173"/>
                    <a:pt x="254322" y="429474"/>
                    <a:pt x="251464" y="441182"/>
                  </a:cubicBezTo>
                  <a:cubicBezTo>
                    <a:pt x="244009" y="472052"/>
                    <a:pt x="238466" y="503401"/>
                    <a:pt x="223460" y="531882"/>
                  </a:cubicBezTo>
                  <a:cubicBezTo>
                    <a:pt x="221415" y="535839"/>
                    <a:pt x="218299" y="539156"/>
                    <a:pt x="214476" y="541440"/>
                  </a:cubicBezTo>
                  <a:cubicBezTo>
                    <a:pt x="181646" y="557296"/>
                    <a:pt x="155918" y="584840"/>
                    <a:pt x="142317" y="618665"/>
                  </a:cubicBezTo>
                  <a:cubicBezTo>
                    <a:pt x="137615" y="630812"/>
                    <a:pt x="128258" y="640580"/>
                    <a:pt x="116321" y="645808"/>
                  </a:cubicBezTo>
                  <a:cubicBezTo>
                    <a:pt x="97971" y="653454"/>
                    <a:pt x="79458" y="660938"/>
                    <a:pt x="60792" y="668268"/>
                  </a:cubicBezTo>
                  <a:cubicBezTo>
                    <a:pt x="29271" y="679068"/>
                    <a:pt x="6295" y="706384"/>
                    <a:pt x="1058" y="739281"/>
                  </a:cubicBezTo>
                  <a:cubicBezTo>
                    <a:pt x="-2173" y="753445"/>
                    <a:pt x="857" y="768316"/>
                    <a:pt x="9373" y="780091"/>
                  </a:cubicBezTo>
                  <a:cubicBezTo>
                    <a:pt x="13196" y="785377"/>
                    <a:pt x="19045" y="788846"/>
                    <a:pt x="25525" y="789649"/>
                  </a:cubicBezTo>
                  <a:cubicBezTo>
                    <a:pt x="31842" y="788148"/>
                    <a:pt x="37185" y="783962"/>
                    <a:pt x="40148" y="778180"/>
                  </a:cubicBezTo>
                  <a:cubicBezTo>
                    <a:pt x="53566" y="750253"/>
                    <a:pt x="82411" y="733078"/>
                    <a:pt x="113358" y="734597"/>
                  </a:cubicBezTo>
                  <a:close/>
                  <a:moveTo>
                    <a:pt x="285393" y="192208"/>
                  </a:moveTo>
                  <a:cubicBezTo>
                    <a:pt x="285278" y="191443"/>
                    <a:pt x="285278" y="190669"/>
                    <a:pt x="285393" y="189914"/>
                  </a:cubicBezTo>
                  <a:cubicBezTo>
                    <a:pt x="286540" y="187621"/>
                    <a:pt x="287783" y="185518"/>
                    <a:pt x="289025" y="183320"/>
                  </a:cubicBezTo>
                  <a:cubicBezTo>
                    <a:pt x="319236" y="132168"/>
                    <a:pt x="364118" y="91271"/>
                    <a:pt x="417860" y="65953"/>
                  </a:cubicBezTo>
                  <a:cubicBezTo>
                    <a:pt x="456090" y="47507"/>
                    <a:pt x="445003" y="43875"/>
                    <a:pt x="476256" y="77805"/>
                  </a:cubicBezTo>
                  <a:cubicBezTo>
                    <a:pt x="508972" y="115222"/>
                    <a:pt x="534328" y="158480"/>
                    <a:pt x="550996" y="205302"/>
                  </a:cubicBezTo>
                  <a:cubicBezTo>
                    <a:pt x="553863" y="212948"/>
                    <a:pt x="558068" y="219734"/>
                    <a:pt x="567339" y="216388"/>
                  </a:cubicBezTo>
                  <a:cubicBezTo>
                    <a:pt x="576610" y="213044"/>
                    <a:pt x="575559" y="205111"/>
                    <a:pt x="572691" y="197273"/>
                  </a:cubicBezTo>
                  <a:cubicBezTo>
                    <a:pt x="555593" y="150604"/>
                    <a:pt x="530715" y="107175"/>
                    <a:pt x="499099" y="68820"/>
                  </a:cubicBezTo>
                  <a:cubicBezTo>
                    <a:pt x="491548" y="59932"/>
                    <a:pt x="483616" y="51521"/>
                    <a:pt x="475014" y="41868"/>
                  </a:cubicBezTo>
                  <a:cubicBezTo>
                    <a:pt x="566976" y="14639"/>
                    <a:pt x="665313" y="18232"/>
                    <a:pt x="755048" y="52095"/>
                  </a:cubicBezTo>
                  <a:lnTo>
                    <a:pt x="749218" y="55918"/>
                  </a:lnTo>
                  <a:cubicBezTo>
                    <a:pt x="699328" y="88127"/>
                    <a:pt x="669126" y="136392"/>
                    <a:pt x="641983" y="187142"/>
                  </a:cubicBezTo>
                  <a:cubicBezTo>
                    <a:pt x="638160" y="194311"/>
                    <a:pt x="635867" y="201957"/>
                    <a:pt x="644659" y="206736"/>
                  </a:cubicBezTo>
                  <a:cubicBezTo>
                    <a:pt x="653452" y="211514"/>
                    <a:pt x="658422" y="205111"/>
                    <a:pt x="662436" y="198038"/>
                  </a:cubicBezTo>
                  <a:cubicBezTo>
                    <a:pt x="671038" y="182842"/>
                    <a:pt x="679640" y="167645"/>
                    <a:pt x="688719" y="152640"/>
                  </a:cubicBezTo>
                  <a:cubicBezTo>
                    <a:pt x="709297" y="118558"/>
                    <a:pt x="737625" y="89809"/>
                    <a:pt x="771392" y="68725"/>
                  </a:cubicBezTo>
                  <a:cubicBezTo>
                    <a:pt x="776878" y="64414"/>
                    <a:pt x="784438" y="63850"/>
                    <a:pt x="790507" y="67291"/>
                  </a:cubicBezTo>
                  <a:cubicBezTo>
                    <a:pt x="833038" y="87945"/>
                    <a:pt x="871401" y="116264"/>
                    <a:pt x="903667" y="150824"/>
                  </a:cubicBezTo>
                  <a:cubicBezTo>
                    <a:pt x="906344" y="153787"/>
                    <a:pt x="908829" y="156941"/>
                    <a:pt x="911791" y="160382"/>
                  </a:cubicBezTo>
                  <a:cubicBezTo>
                    <a:pt x="910262" y="161022"/>
                    <a:pt x="908704" y="161567"/>
                    <a:pt x="907108" y="162006"/>
                  </a:cubicBezTo>
                  <a:cubicBezTo>
                    <a:pt x="905006" y="162006"/>
                    <a:pt x="902903" y="162675"/>
                    <a:pt x="900705" y="162771"/>
                  </a:cubicBezTo>
                  <a:cubicBezTo>
                    <a:pt x="836459" y="166947"/>
                    <a:pt x="775004" y="190622"/>
                    <a:pt x="724560" y="230629"/>
                  </a:cubicBezTo>
                  <a:cubicBezTo>
                    <a:pt x="722362" y="232350"/>
                    <a:pt x="719017" y="234070"/>
                    <a:pt x="718348" y="236268"/>
                  </a:cubicBezTo>
                  <a:cubicBezTo>
                    <a:pt x="717105" y="241047"/>
                    <a:pt x="715385" y="247546"/>
                    <a:pt x="717583" y="250605"/>
                  </a:cubicBezTo>
                  <a:cubicBezTo>
                    <a:pt x="719781" y="253663"/>
                    <a:pt x="727140" y="254045"/>
                    <a:pt x="731441" y="253472"/>
                  </a:cubicBezTo>
                  <a:cubicBezTo>
                    <a:pt x="735742" y="252898"/>
                    <a:pt x="737845" y="249266"/>
                    <a:pt x="740999" y="247259"/>
                  </a:cubicBezTo>
                  <a:cubicBezTo>
                    <a:pt x="759254" y="236077"/>
                    <a:pt x="776935" y="223939"/>
                    <a:pt x="795859" y="213999"/>
                  </a:cubicBezTo>
                  <a:cubicBezTo>
                    <a:pt x="834997" y="194473"/>
                    <a:pt x="878187" y="184457"/>
                    <a:pt x="921922" y="184753"/>
                  </a:cubicBezTo>
                  <a:cubicBezTo>
                    <a:pt x="928077" y="184075"/>
                    <a:pt x="933984" y="187429"/>
                    <a:pt x="936545" y="193068"/>
                  </a:cubicBezTo>
                  <a:cubicBezTo>
                    <a:pt x="946103" y="211228"/>
                    <a:pt x="956138" y="228813"/>
                    <a:pt x="964071" y="247450"/>
                  </a:cubicBezTo>
                  <a:cubicBezTo>
                    <a:pt x="973628" y="270236"/>
                    <a:pt x="979277" y="294474"/>
                    <a:pt x="980796" y="319132"/>
                  </a:cubicBezTo>
                  <a:cubicBezTo>
                    <a:pt x="975540" y="317794"/>
                    <a:pt x="971239" y="317029"/>
                    <a:pt x="967511" y="315596"/>
                  </a:cubicBezTo>
                  <a:cubicBezTo>
                    <a:pt x="918577" y="296481"/>
                    <a:pt x="867444" y="298296"/>
                    <a:pt x="816312" y="299826"/>
                  </a:cubicBezTo>
                  <a:cubicBezTo>
                    <a:pt x="814974" y="299826"/>
                    <a:pt x="812967" y="299826"/>
                    <a:pt x="812202" y="300399"/>
                  </a:cubicBezTo>
                  <a:cubicBezTo>
                    <a:pt x="809048" y="303744"/>
                    <a:pt x="803696" y="307758"/>
                    <a:pt x="804078" y="310912"/>
                  </a:cubicBezTo>
                  <a:cubicBezTo>
                    <a:pt x="804461" y="314066"/>
                    <a:pt x="809335" y="319036"/>
                    <a:pt x="813636" y="321617"/>
                  </a:cubicBezTo>
                  <a:cubicBezTo>
                    <a:pt x="817937" y="324197"/>
                    <a:pt x="820517" y="321617"/>
                    <a:pt x="824149" y="321617"/>
                  </a:cubicBezTo>
                  <a:cubicBezTo>
                    <a:pt x="868018" y="321617"/>
                    <a:pt x="912078" y="319419"/>
                    <a:pt x="954322" y="335284"/>
                  </a:cubicBezTo>
                  <a:cubicBezTo>
                    <a:pt x="963880" y="338725"/>
                    <a:pt x="976782" y="339298"/>
                    <a:pt x="980988" y="345797"/>
                  </a:cubicBezTo>
                  <a:cubicBezTo>
                    <a:pt x="985193" y="352296"/>
                    <a:pt x="981561" y="364912"/>
                    <a:pt x="980127" y="374948"/>
                  </a:cubicBezTo>
                  <a:cubicBezTo>
                    <a:pt x="969423" y="447203"/>
                    <a:pt x="932818" y="504070"/>
                    <a:pt x="876333" y="548895"/>
                  </a:cubicBezTo>
                  <a:cubicBezTo>
                    <a:pt x="872912" y="550940"/>
                    <a:pt x="868716" y="551227"/>
                    <a:pt x="865055" y="549659"/>
                  </a:cubicBezTo>
                  <a:cubicBezTo>
                    <a:pt x="823958" y="525670"/>
                    <a:pt x="783434" y="500820"/>
                    <a:pt x="754762" y="461252"/>
                  </a:cubicBezTo>
                  <a:cubicBezTo>
                    <a:pt x="750556" y="455518"/>
                    <a:pt x="745204" y="452173"/>
                    <a:pt x="738227" y="456569"/>
                  </a:cubicBezTo>
                  <a:cubicBezTo>
                    <a:pt x="732789" y="460029"/>
                    <a:pt x="731193" y="467235"/>
                    <a:pt x="734643" y="472664"/>
                  </a:cubicBezTo>
                  <a:cubicBezTo>
                    <a:pt x="735073" y="473343"/>
                    <a:pt x="735570" y="473964"/>
                    <a:pt x="736125" y="474537"/>
                  </a:cubicBezTo>
                  <a:cubicBezTo>
                    <a:pt x="741735" y="482900"/>
                    <a:pt x="748138" y="490708"/>
                    <a:pt x="755240" y="497858"/>
                  </a:cubicBezTo>
                  <a:cubicBezTo>
                    <a:pt x="780022" y="522640"/>
                    <a:pt x="808179" y="543810"/>
                    <a:pt x="838868" y="560746"/>
                  </a:cubicBezTo>
                  <a:cubicBezTo>
                    <a:pt x="842404" y="562658"/>
                    <a:pt x="845653" y="565238"/>
                    <a:pt x="850241" y="568297"/>
                  </a:cubicBezTo>
                  <a:cubicBezTo>
                    <a:pt x="803151" y="596740"/>
                    <a:pt x="750881" y="615549"/>
                    <a:pt x="696461" y="623635"/>
                  </a:cubicBezTo>
                  <a:cubicBezTo>
                    <a:pt x="689484" y="624781"/>
                    <a:pt x="686903" y="621054"/>
                    <a:pt x="685088" y="615415"/>
                  </a:cubicBezTo>
                  <a:cubicBezTo>
                    <a:pt x="672710" y="581008"/>
                    <a:pt x="667129" y="544527"/>
                    <a:pt x="668649" y="507989"/>
                  </a:cubicBezTo>
                  <a:cubicBezTo>
                    <a:pt x="669366" y="500906"/>
                    <a:pt x="669366" y="493757"/>
                    <a:pt x="668649" y="486675"/>
                  </a:cubicBezTo>
                  <a:cubicBezTo>
                    <a:pt x="667884" y="482757"/>
                    <a:pt x="663010" y="477118"/>
                    <a:pt x="659856" y="477118"/>
                  </a:cubicBezTo>
                  <a:cubicBezTo>
                    <a:pt x="655058" y="478045"/>
                    <a:pt x="650757" y="480654"/>
                    <a:pt x="647718" y="484477"/>
                  </a:cubicBezTo>
                  <a:cubicBezTo>
                    <a:pt x="645902" y="486388"/>
                    <a:pt x="645997" y="490594"/>
                    <a:pt x="645806" y="494035"/>
                  </a:cubicBezTo>
                  <a:cubicBezTo>
                    <a:pt x="642490" y="534731"/>
                    <a:pt x="647030" y="575675"/>
                    <a:pt x="659187" y="614651"/>
                  </a:cubicBezTo>
                  <a:lnTo>
                    <a:pt x="662914" y="626119"/>
                  </a:lnTo>
                  <a:cubicBezTo>
                    <a:pt x="658518" y="626119"/>
                    <a:pt x="655651" y="626119"/>
                    <a:pt x="652879" y="626119"/>
                  </a:cubicBezTo>
                  <a:cubicBezTo>
                    <a:pt x="610864" y="621885"/>
                    <a:pt x="570149" y="609136"/>
                    <a:pt x="533219" y="588654"/>
                  </a:cubicBezTo>
                  <a:cubicBezTo>
                    <a:pt x="525392" y="585529"/>
                    <a:pt x="520813" y="577367"/>
                    <a:pt x="522228" y="569061"/>
                  </a:cubicBezTo>
                  <a:cubicBezTo>
                    <a:pt x="524340" y="542921"/>
                    <a:pt x="533850" y="517928"/>
                    <a:pt x="549658" y="496997"/>
                  </a:cubicBezTo>
                  <a:cubicBezTo>
                    <a:pt x="560267" y="482757"/>
                    <a:pt x="573169" y="470236"/>
                    <a:pt x="585021" y="457047"/>
                  </a:cubicBezTo>
                  <a:cubicBezTo>
                    <a:pt x="590086" y="451408"/>
                    <a:pt x="592762" y="445100"/>
                    <a:pt x="587219" y="438888"/>
                  </a:cubicBezTo>
                  <a:cubicBezTo>
                    <a:pt x="581675" y="432675"/>
                    <a:pt x="575559" y="434682"/>
                    <a:pt x="570015" y="439461"/>
                  </a:cubicBezTo>
                  <a:cubicBezTo>
                    <a:pt x="538973" y="465094"/>
                    <a:pt x="516168" y="499301"/>
                    <a:pt x="504451" y="537808"/>
                  </a:cubicBezTo>
                  <a:cubicBezTo>
                    <a:pt x="503017" y="542587"/>
                    <a:pt x="501870" y="547366"/>
                    <a:pt x="500532" y="552431"/>
                  </a:cubicBezTo>
                  <a:cubicBezTo>
                    <a:pt x="493613" y="541536"/>
                    <a:pt x="488088" y="529818"/>
                    <a:pt x="484093" y="517546"/>
                  </a:cubicBezTo>
                  <a:cubicBezTo>
                    <a:pt x="455421" y="432102"/>
                    <a:pt x="501679" y="341688"/>
                    <a:pt x="591137" y="327065"/>
                  </a:cubicBezTo>
                  <a:cubicBezTo>
                    <a:pt x="618663" y="322477"/>
                    <a:pt x="660525" y="327638"/>
                    <a:pt x="676390" y="361185"/>
                  </a:cubicBezTo>
                  <a:cubicBezTo>
                    <a:pt x="686617" y="382976"/>
                    <a:pt x="674861" y="416714"/>
                    <a:pt x="653166" y="423404"/>
                  </a:cubicBezTo>
                  <a:cubicBezTo>
                    <a:pt x="640263" y="426329"/>
                    <a:pt x="627035" y="420050"/>
                    <a:pt x="621148" y="408208"/>
                  </a:cubicBezTo>
                  <a:cubicBezTo>
                    <a:pt x="618281" y="399606"/>
                    <a:pt x="624780" y="391291"/>
                    <a:pt x="638160" y="386226"/>
                  </a:cubicBezTo>
                  <a:cubicBezTo>
                    <a:pt x="639498" y="386226"/>
                    <a:pt x="641505" y="385557"/>
                    <a:pt x="641983" y="384601"/>
                  </a:cubicBezTo>
                  <a:cubicBezTo>
                    <a:pt x="644181" y="380491"/>
                    <a:pt x="648100" y="375617"/>
                    <a:pt x="647240" y="372081"/>
                  </a:cubicBezTo>
                  <a:cubicBezTo>
                    <a:pt x="645194" y="368124"/>
                    <a:pt x="641410" y="365362"/>
                    <a:pt x="637013" y="364626"/>
                  </a:cubicBezTo>
                  <a:cubicBezTo>
                    <a:pt x="611686" y="362619"/>
                    <a:pt x="589226" y="396452"/>
                    <a:pt x="600599" y="419486"/>
                  </a:cubicBezTo>
                  <a:cubicBezTo>
                    <a:pt x="610386" y="438391"/>
                    <a:pt x="630619" y="449525"/>
                    <a:pt x="651827" y="447681"/>
                  </a:cubicBezTo>
                  <a:cubicBezTo>
                    <a:pt x="690535" y="443380"/>
                    <a:pt x="716627" y="390335"/>
                    <a:pt x="698086" y="353061"/>
                  </a:cubicBezTo>
                  <a:cubicBezTo>
                    <a:pt x="687573" y="329884"/>
                    <a:pt x="666804" y="312977"/>
                    <a:pt x="641983" y="307376"/>
                  </a:cubicBezTo>
                  <a:cubicBezTo>
                    <a:pt x="623251" y="302502"/>
                    <a:pt x="603667" y="301814"/>
                    <a:pt x="584638" y="305369"/>
                  </a:cubicBezTo>
                  <a:cubicBezTo>
                    <a:pt x="524808" y="317603"/>
                    <a:pt x="483616" y="351723"/>
                    <a:pt x="462971" y="409355"/>
                  </a:cubicBezTo>
                  <a:cubicBezTo>
                    <a:pt x="445099" y="459341"/>
                    <a:pt x="451598" y="507989"/>
                    <a:pt x="474536" y="555776"/>
                  </a:cubicBezTo>
                  <a:cubicBezTo>
                    <a:pt x="477852" y="560440"/>
                    <a:pt x="477155" y="566844"/>
                    <a:pt x="472911" y="570686"/>
                  </a:cubicBezTo>
                  <a:cubicBezTo>
                    <a:pt x="438045" y="610646"/>
                    <a:pt x="411151" y="656904"/>
                    <a:pt x="393679" y="706976"/>
                  </a:cubicBezTo>
                  <a:cubicBezTo>
                    <a:pt x="379382" y="740590"/>
                    <a:pt x="382975" y="779135"/>
                    <a:pt x="403237" y="809528"/>
                  </a:cubicBezTo>
                  <a:cubicBezTo>
                    <a:pt x="410405" y="820606"/>
                    <a:pt x="416121" y="832553"/>
                    <a:pt x="420249" y="845082"/>
                  </a:cubicBezTo>
                  <a:cubicBezTo>
                    <a:pt x="433056" y="882261"/>
                    <a:pt x="423690" y="918293"/>
                    <a:pt x="412221" y="953943"/>
                  </a:cubicBezTo>
                  <a:cubicBezTo>
                    <a:pt x="409774" y="960327"/>
                    <a:pt x="406869" y="966520"/>
                    <a:pt x="403524" y="972484"/>
                  </a:cubicBezTo>
                  <a:cubicBezTo>
                    <a:pt x="402109" y="969990"/>
                    <a:pt x="401603" y="967084"/>
                    <a:pt x="402090" y="964265"/>
                  </a:cubicBezTo>
                  <a:cubicBezTo>
                    <a:pt x="407060" y="917624"/>
                    <a:pt x="404766" y="872226"/>
                    <a:pt x="380777" y="830459"/>
                  </a:cubicBezTo>
                  <a:cubicBezTo>
                    <a:pt x="372844" y="816505"/>
                    <a:pt x="365198" y="801787"/>
                    <a:pt x="358603" y="787642"/>
                  </a:cubicBezTo>
                  <a:cubicBezTo>
                    <a:pt x="349314" y="766156"/>
                    <a:pt x="348492" y="741947"/>
                    <a:pt x="356310" y="719879"/>
                  </a:cubicBezTo>
                  <a:cubicBezTo>
                    <a:pt x="371172" y="674872"/>
                    <a:pt x="393823" y="632819"/>
                    <a:pt x="423212" y="595631"/>
                  </a:cubicBezTo>
                  <a:cubicBezTo>
                    <a:pt x="428182" y="589036"/>
                    <a:pt x="431240" y="581868"/>
                    <a:pt x="423212" y="575847"/>
                  </a:cubicBezTo>
                  <a:cubicBezTo>
                    <a:pt x="415184" y="569826"/>
                    <a:pt x="408971" y="575178"/>
                    <a:pt x="404097" y="581773"/>
                  </a:cubicBezTo>
                  <a:cubicBezTo>
                    <a:pt x="391195" y="600888"/>
                    <a:pt x="377432" y="619047"/>
                    <a:pt x="365867" y="639118"/>
                  </a:cubicBezTo>
                  <a:cubicBezTo>
                    <a:pt x="342155" y="678753"/>
                    <a:pt x="326318" y="722593"/>
                    <a:pt x="319227" y="768240"/>
                  </a:cubicBezTo>
                  <a:cubicBezTo>
                    <a:pt x="313951" y="814814"/>
                    <a:pt x="297885" y="859524"/>
                    <a:pt x="272299" y="898796"/>
                  </a:cubicBezTo>
                  <a:cubicBezTo>
                    <a:pt x="247163" y="936548"/>
                    <a:pt x="223269" y="975256"/>
                    <a:pt x="198898" y="1013486"/>
                  </a:cubicBezTo>
                  <a:cubicBezTo>
                    <a:pt x="195075" y="1019507"/>
                    <a:pt x="191730" y="1025720"/>
                    <a:pt x="188193" y="1031836"/>
                  </a:cubicBezTo>
                  <a:cubicBezTo>
                    <a:pt x="188719" y="1004808"/>
                    <a:pt x="194970" y="978190"/>
                    <a:pt x="206544" y="953752"/>
                  </a:cubicBezTo>
                  <a:cubicBezTo>
                    <a:pt x="216101" y="934636"/>
                    <a:pt x="226137" y="915521"/>
                    <a:pt x="236076" y="896406"/>
                  </a:cubicBezTo>
                  <a:cubicBezTo>
                    <a:pt x="250967" y="871108"/>
                    <a:pt x="260916" y="843219"/>
                    <a:pt x="265418" y="814212"/>
                  </a:cubicBezTo>
                  <a:cubicBezTo>
                    <a:pt x="268572" y="785539"/>
                    <a:pt x="270675" y="756006"/>
                    <a:pt x="272299" y="726760"/>
                  </a:cubicBezTo>
                  <a:cubicBezTo>
                    <a:pt x="272232" y="721255"/>
                    <a:pt x="269661" y="716085"/>
                    <a:pt x="265322" y="712711"/>
                  </a:cubicBezTo>
                  <a:cubicBezTo>
                    <a:pt x="260123" y="711315"/>
                    <a:pt x="254570" y="712080"/>
                    <a:pt x="249935" y="714813"/>
                  </a:cubicBezTo>
                  <a:cubicBezTo>
                    <a:pt x="240626" y="720080"/>
                    <a:pt x="231604" y="725824"/>
                    <a:pt x="222887" y="732017"/>
                  </a:cubicBezTo>
                  <a:cubicBezTo>
                    <a:pt x="221453" y="713666"/>
                    <a:pt x="219638" y="698088"/>
                    <a:pt x="219255" y="682509"/>
                  </a:cubicBezTo>
                  <a:cubicBezTo>
                    <a:pt x="218682" y="657850"/>
                    <a:pt x="227284" y="637206"/>
                    <a:pt x="250604" y="626119"/>
                  </a:cubicBezTo>
                  <a:cubicBezTo>
                    <a:pt x="260410" y="622039"/>
                    <a:pt x="270789" y="619525"/>
                    <a:pt x="281379" y="618665"/>
                  </a:cubicBezTo>
                  <a:cubicBezTo>
                    <a:pt x="299232" y="617757"/>
                    <a:pt x="316703" y="613169"/>
                    <a:pt x="332703" y="605189"/>
                  </a:cubicBezTo>
                  <a:cubicBezTo>
                    <a:pt x="368639" y="584162"/>
                    <a:pt x="386607" y="550233"/>
                    <a:pt x="400179" y="513054"/>
                  </a:cubicBezTo>
                  <a:cubicBezTo>
                    <a:pt x="403180" y="507597"/>
                    <a:pt x="401182" y="500734"/>
                    <a:pt x="395715" y="497743"/>
                  </a:cubicBezTo>
                  <a:cubicBezTo>
                    <a:pt x="395190" y="497447"/>
                    <a:pt x="394635" y="497198"/>
                    <a:pt x="394062" y="496997"/>
                  </a:cubicBezTo>
                  <a:cubicBezTo>
                    <a:pt x="386607" y="494321"/>
                    <a:pt x="381828" y="498527"/>
                    <a:pt x="378865" y="505217"/>
                  </a:cubicBezTo>
                  <a:cubicBezTo>
                    <a:pt x="374564" y="514774"/>
                    <a:pt x="370742" y="525097"/>
                    <a:pt x="365867" y="534558"/>
                  </a:cubicBezTo>
                  <a:cubicBezTo>
                    <a:pt x="347804" y="569635"/>
                    <a:pt x="322476" y="594197"/>
                    <a:pt x="279850" y="595344"/>
                  </a:cubicBezTo>
                  <a:cubicBezTo>
                    <a:pt x="231584" y="596682"/>
                    <a:pt x="200523" y="629369"/>
                    <a:pt x="197369" y="665879"/>
                  </a:cubicBezTo>
                  <a:cubicBezTo>
                    <a:pt x="196231" y="678600"/>
                    <a:pt x="196231" y="691388"/>
                    <a:pt x="197369" y="704109"/>
                  </a:cubicBezTo>
                  <a:cubicBezTo>
                    <a:pt x="200953" y="730622"/>
                    <a:pt x="197044" y="757602"/>
                    <a:pt x="186091" y="782003"/>
                  </a:cubicBezTo>
                  <a:cubicBezTo>
                    <a:pt x="185068" y="750836"/>
                    <a:pt x="177240" y="720271"/>
                    <a:pt x="163153" y="692449"/>
                  </a:cubicBezTo>
                  <a:cubicBezTo>
                    <a:pt x="155421" y="678514"/>
                    <a:pt x="153079" y="662218"/>
                    <a:pt x="156558" y="646668"/>
                  </a:cubicBezTo>
                  <a:cubicBezTo>
                    <a:pt x="168218" y="603373"/>
                    <a:pt x="193737" y="572884"/>
                    <a:pt x="237510" y="558643"/>
                  </a:cubicBezTo>
                  <a:cubicBezTo>
                    <a:pt x="257686" y="552727"/>
                    <a:pt x="277403" y="545311"/>
                    <a:pt x="296480" y="536470"/>
                  </a:cubicBezTo>
                  <a:cubicBezTo>
                    <a:pt x="322973" y="523730"/>
                    <a:pt x="342537" y="500008"/>
                    <a:pt x="350002" y="471574"/>
                  </a:cubicBezTo>
                  <a:cubicBezTo>
                    <a:pt x="351913" y="464597"/>
                    <a:pt x="352965" y="456378"/>
                    <a:pt x="343598" y="453702"/>
                  </a:cubicBezTo>
                  <a:cubicBezTo>
                    <a:pt x="334232" y="451026"/>
                    <a:pt x="329740" y="457429"/>
                    <a:pt x="327733" y="465362"/>
                  </a:cubicBezTo>
                  <a:cubicBezTo>
                    <a:pt x="323585" y="480654"/>
                    <a:pt x="314849" y="494292"/>
                    <a:pt x="302692" y="504452"/>
                  </a:cubicBezTo>
                  <a:cubicBezTo>
                    <a:pt x="287974" y="516810"/>
                    <a:pt x="270560" y="525555"/>
                    <a:pt x="251846" y="529971"/>
                  </a:cubicBezTo>
                  <a:cubicBezTo>
                    <a:pt x="258536" y="499865"/>
                    <a:pt x="265131" y="470428"/>
                    <a:pt x="271630" y="440990"/>
                  </a:cubicBezTo>
                  <a:cubicBezTo>
                    <a:pt x="277069" y="412461"/>
                    <a:pt x="290306" y="385996"/>
                    <a:pt x="309860" y="364530"/>
                  </a:cubicBezTo>
                  <a:cubicBezTo>
                    <a:pt x="330782" y="340923"/>
                    <a:pt x="360802" y="327390"/>
                    <a:pt x="392341" y="327351"/>
                  </a:cubicBezTo>
                  <a:cubicBezTo>
                    <a:pt x="410463" y="325822"/>
                    <a:pt x="427618" y="335743"/>
                    <a:pt x="435350" y="352201"/>
                  </a:cubicBezTo>
                  <a:cubicBezTo>
                    <a:pt x="442518" y="367971"/>
                    <a:pt x="434012" y="380874"/>
                    <a:pt x="425793" y="392629"/>
                  </a:cubicBezTo>
                  <a:cubicBezTo>
                    <a:pt x="415776" y="404901"/>
                    <a:pt x="397722" y="406727"/>
                    <a:pt x="385451" y="396720"/>
                  </a:cubicBezTo>
                  <a:cubicBezTo>
                    <a:pt x="382717" y="394483"/>
                    <a:pt x="380423" y="391769"/>
                    <a:pt x="378674" y="388711"/>
                  </a:cubicBezTo>
                  <a:cubicBezTo>
                    <a:pt x="375912" y="384591"/>
                    <a:pt x="371305" y="382087"/>
                    <a:pt x="366345" y="382020"/>
                  </a:cubicBezTo>
                  <a:cubicBezTo>
                    <a:pt x="361748" y="384009"/>
                    <a:pt x="358527" y="388242"/>
                    <a:pt x="357839" y="393203"/>
                  </a:cubicBezTo>
                  <a:cubicBezTo>
                    <a:pt x="358718" y="400390"/>
                    <a:pt x="361901" y="407099"/>
                    <a:pt x="366919" y="412318"/>
                  </a:cubicBezTo>
                  <a:cubicBezTo>
                    <a:pt x="378235" y="422516"/>
                    <a:pt x="393326" y="427476"/>
                    <a:pt x="408494" y="425985"/>
                  </a:cubicBezTo>
                  <a:cubicBezTo>
                    <a:pt x="432865" y="423882"/>
                    <a:pt x="446724" y="408208"/>
                    <a:pt x="455516" y="387755"/>
                  </a:cubicBezTo>
                  <a:cubicBezTo>
                    <a:pt x="465514" y="368458"/>
                    <a:pt x="462637" y="344995"/>
                    <a:pt x="448253" y="328689"/>
                  </a:cubicBezTo>
                  <a:cubicBezTo>
                    <a:pt x="437223" y="315213"/>
                    <a:pt x="421176" y="306822"/>
                    <a:pt x="403811" y="305465"/>
                  </a:cubicBezTo>
                  <a:cubicBezTo>
                    <a:pt x="356596" y="300686"/>
                    <a:pt x="318940" y="319897"/>
                    <a:pt x="288451" y="354495"/>
                  </a:cubicBezTo>
                  <a:cubicBezTo>
                    <a:pt x="279850" y="364052"/>
                    <a:pt x="273064" y="375808"/>
                    <a:pt x="265418" y="386417"/>
                  </a:cubicBezTo>
                  <a:cubicBezTo>
                    <a:pt x="265418" y="386417"/>
                    <a:pt x="264462" y="385748"/>
                    <a:pt x="264367" y="385174"/>
                  </a:cubicBezTo>
                  <a:cubicBezTo>
                    <a:pt x="247536" y="332675"/>
                    <a:pt x="249084" y="276008"/>
                    <a:pt x="268763" y="224512"/>
                  </a:cubicBezTo>
                  <a:cubicBezTo>
                    <a:pt x="270732" y="220967"/>
                    <a:pt x="274287" y="218587"/>
                    <a:pt x="278321" y="218109"/>
                  </a:cubicBezTo>
                  <a:cubicBezTo>
                    <a:pt x="293641" y="217230"/>
                    <a:pt x="309019" y="217555"/>
                    <a:pt x="324292" y="219065"/>
                  </a:cubicBezTo>
                  <a:cubicBezTo>
                    <a:pt x="379496" y="225440"/>
                    <a:pt x="432483" y="244478"/>
                    <a:pt x="479124" y="274689"/>
                  </a:cubicBezTo>
                  <a:cubicBezTo>
                    <a:pt x="490975" y="282527"/>
                    <a:pt x="498239" y="282527"/>
                    <a:pt x="502444" y="275645"/>
                  </a:cubicBezTo>
                  <a:cubicBezTo>
                    <a:pt x="506649" y="268764"/>
                    <a:pt x="502444" y="262456"/>
                    <a:pt x="491070" y="254714"/>
                  </a:cubicBezTo>
                  <a:cubicBezTo>
                    <a:pt x="449964" y="227896"/>
                    <a:pt x="403925" y="209545"/>
                    <a:pt x="355641" y="200714"/>
                  </a:cubicBezTo>
                  <a:cubicBezTo>
                    <a:pt x="333276" y="195649"/>
                    <a:pt x="309287" y="194789"/>
                    <a:pt x="285106" y="192590"/>
                  </a:cubicBezTo>
                  <a:close/>
                  <a:moveTo>
                    <a:pt x="296958" y="1045504"/>
                  </a:moveTo>
                  <a:lnTo>
                    <a:pt x="292657" y="1046268"/>
                  </a:lnTo>
                  <a:cubicBezTo>
                    <a:pt x="289598" y="1036711"/>
                    <a:pt x="285775" y="1027918"/>
                    <a:pt x="283673" y="1018456"/>
                  </a:cubicBezTo>
                  <a:cubicBezTo>
                    <a:pt x="278034" y="992077"/>
                    <a:pt x="284246" y="965985"/>
                    <a:pt x="286349" y="939797"/>
                  </a:cubicBezTo>
                  <a:cubicBezTo>
                    <a:pt x="288528" y="923473"/>
                    <a:pt x="294234" y="907818"/>
                    <a:pt x="303074" y="893921"/>
                  </a:cubicBezTo>
                  <a:cubicBezTo>
                    <a:pt x="314668" y="870333"/>
                    <a:pt x="324999" y="846153"/>
                    <a:pt x="334041" y="821475"/>
                  </a:cubicBezTo>
                  <a:cubicBezTo>
                    <a:pt x="336306" y="814412"/>
                    <a:pt x="338064" y="807187"/>
                    <a:pt x="339297" y="799875"/>
                  </a:cubicBezTo>
                  <a:cubicBezTo>
                    <a:pt x="350288" y="820997"/>
                    <a:pt x="359846" y="839061"/>
                    <a:pt x="368830" y="857221"/>
                  </a:cubicBezTo>
                  <a:cubicBezTo>
                    <a:pt x="369661" y="860508"/>
                    <a:pt x="369031" y="863987"/>
                    <a:pt x="367110" y="866778"/>
                  </a:cubicBezTo>
                  <a:cubicBezTo>
                    <a:pt x="360515" y="876909"/>
                    <a:pt x="353538" y="886849"/>
                    <a:pt x="346274" y="896502"/>
                  </a:cubicBezTo>
                  <a:cubicBezTo>
                    <a:pt x="322476" y="928711"/>
                    <a:pt x="302692" y="962735"/>
                    <a:pt x="299347" y="1003833"/>
                  </a:cubicBezTo>
                  <a:cubicBezTo>
                    <a:pt x="297913" y="1017978"/>
                    <a:pt x="297436" y="1031741"/>
                    <a:pt x="296671" y="1045504"/>
                  </a:cubicBezTo>
                  <a:close/>
                  <a:moveTo>
                    <a:pt x="85641" y="949928"/>
                  </a:moveTo>
                  <a:lnTo>
                    <a:pt x="82487" y="949928"/>
                  </a:lnTo>
                  <a:cubicBezTo>
                    <a:pt x="79429" y="932438"/>
                    <a:pt x="76944" y="914852"/>
                    <a:pt x="72930" y="897553"/>
                  </a:cubicBezTo>
                  <a:cubicBezTo>
                    <a:pt x="68658" y="872818"/>
                    <a:pt x="72624" y="847367"/>
                    <a:pt x="84208" y="825107"/>
                  </a:cubicBezTo>
                  <a:cubicBezTo>
                    <a:pt x="98879" y="794972"/>
                    <a:pt x="116866" y="766577"/>
                    <a:pt x="137825" y="740428"/>
                  </a:cubicBezTo>
                  <a:cubicBezTo>
                    <a:pt x="142126" y="734597"/>
                    <a:pt x="146523" y="728863"/>
                    <a:pt x="150919" y="723128"/>
                  </a:cubicBezTo>
                  <a:lnTo>
                    <a:pt x="154073" y="723128"/>
                  </a:lnTo>
                  <a:lnTo>
                    <a:pt x="161910" y="756867"/>
                  </a:lnTo>
                  <a:cubicBezTo>
                    <a:pt x="147889" y="769291"/>
                    <a:pt x="134528" y="782433"/>
                    <a:pt x="121864" y="796243"/>
                  </a:cubicBezTo>
                  <a:cubicBezTo>
                    <a:pt x="103160" y="820481"/>
                    <a:pt x="92762" y="850119"/>
                    <a:pt x="92236" y="880732"/>
                  </a:cubicBezTo>
                  <a:cubicBezTo>
                    <a:pt x="90611" y="904052"/>
                    <a:pt x="87744" y="926895"/>
                    <a:pt x="85355" y="949833"/>
                  </a:cubicBezTo>
                  <a:close/>
                  <a:moveTo>
                    <a:pt x="25334" y="756484"/>
                  </a:moveTo>
                  <a:cubicBezTo>
                    <a:pt x="24502" y="755614"/>
                    <a:pt x="23737" y="754687"/>
                    <a:pt x="23040" y="753712"/>
                  </a:cubicBezTo>
                  <a:cubicBezTo>
                    <a:pt x="22896" y="753015"/>
                    <a:pt x="22896" y="752307"/>
                    <a:pt x="23040" y="751610"/>
                  </a:cubicBezTo>
                  <a:cubicBezTo>
                    <a:pt x="25142" y="728576"/>
                    <a:pt x="34222" y="708410"/>
                    <a:pt x="55057" y="697896"/>
                  </a:cubicBezTo>
                  <a:cubicBezTo>
                    <a:pt x="80194" y="685185"/>
                    <a:pt x="106955" y="675819"/>
                    <a:pt x="133716" y="664732"/>
                  </a:cubicBezTo>
                  <a:cubicBezTo>
                    <a:pt x="134958" y="670371"/>
                    <a:pt x="135914" y="675245"/>
                    <a:pt x="137061" y="680024"/>
                  </a:cubicBezTo>
                  <a:cubicBezTo>
                    <a:pt x="143464" y="705447"/>
                    <a:pt x="143464" y="705638"/>
                    <a:pt x="116608" y="709366"/>
                  </a:cubicBezTo>
                  <a:lnTo>
                    <a:pt x="112307" y="709843"/>
                  </a:lnTo>
                  <a:cubicBezTo>
                    <a:pt x="76371" y="713189"/>
                    <a:pt x="45882" y="725518"/>
                    <a:pt x="25334" y="756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8FAC976-A7EF-4F69-918F-4FF7F12C2EA7}"/>
                </a:ext>
              </a:extLst>
            </p:cNvPr>
            <p:cNvSpPr/>
            <p:nvPr/>
          </p:nvSpPr>
          <p:spPr>
            <a:xfrm>
              <a:off x="3750599" y="5068780"/>
              <a:ext cx="25256" cy="25910"/>
            </a:xfrm>
            <a:custGeom>
              <a:avLst/>
              <a:gdLst>
                <a:gd name="connsiteX0" fmla="*/ 25035 w 25256"/>
                <a:gd name="connsiteY0" fmla="*/ 12566 h 25910"/>
                <a:gd name="connsiteX1" fmla="*/ 12514 w 25256"/>
                <a:gd name="connsiteY1" fmla="*/ -241 h 25910"/>
                <a:gd name="connsiteX2" fmla="*/ -197 w 25256"/>
                <a:gd name="connsiteY2" fmla="*/ 13618 h 25910"/>
                <a:gd name="connsiteX3" fmla="*/ 11645 w 25256"/>
                <a:gd name="connsiteY3" fmla="*/ 25669 h 25910"/>
                <a:gd name="connsiteX4" fmla="*/ 12228 w 25256"/>
                <a:gd name="connsiteY4" fmla="*/ 25660 h 25910"/>
                <a:gd name="connsiteX5" fmla="*/ 25044 w 25256"/>
                <a:gd name="connsiteY5" fmla="*/ 13646 h 25910"/>
                <a:gd name="connsiteX6" fmla="*/ 25035 w 25256"/>
                <a:gd name="connsiteY6" fmla="*/ 12566 h 2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56" h="25910">
                  <a:moveTo>
                    <a:pt x="25035" y="12566"/>
                  </a:moveTo>
                  <a:cubicBezTo>
                    <a:pt x="24891" y="5666"/>
                    <a:pt x="19415" y="55"/>
                    <a:pt x="12514" y="-241"/>
                  </a:cubicBezTo>
                  <a:cubicBezTo>
                    <a:pt x="5193" y="122"/>
                    <a:pt x="-465" y="6297"/>
                    <a:pt x="-197" y="13618"/>
                  </a:cubicBezTo>
                  <a:cubicBezTo>
                    <a:pt x="-254" y="20212"/>
                    <a:pt x="5050" y="25612"/>
                    <a:pt x="11645" y="25669"/>
                  </a:cubicBezTo>
                  <a:cubicBezTo>
                    <a:pt x="11836" y="25669"/>
                    <a:pt x="12036" y="25669"/>
                    <a:pt x="12228" y="25660"/>
                  </a:cubicBezTo>
                  <a:cubicBezTo>
                    <a:pt x="19090" y="25880"/>
                    <a:pt x="24824" y="20499"/>
                    <a:pt x="25044" y="13646"/>
                  </a:cubicBezTo>
                  <a:cubicBezTo>
                    <a:pt x="25054" y="13283"/>
                    <a:pt x="25054" y="12930"/>
                    <a:pt x="25035" y="12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95B4C96-CB5B-4CF4-A5A9-D13840A46643}"/>
                </a:ext>
              </a:extLst>
            </p:cNvPr>
            <p:cNvSpPr/>
            <p:nvPr/>
          </p:nvSpPr>
          <p:spPr>
            <a:xfrm>
              <a:off x="4099144" y="5032432"/>
              <a:ext cx="22294" cy="19909"/>
            </a:xfrm>
            <a:custGeom>
              <a:avLst/>
              <a:gdLst>
                <a:gd name="connsiteX0" fmla="*/ 21610 w 22294"/>
                <a:gd name="connsiteY0" fmla="*/ 7435 h 19909"/>
                <a:gd name="connsiteX1" fmla="*/ 9377 w 22294"/>
                <a:gd name="connsiteY1" fmla="*/ -211 h 19909"/>
                <a:gd name="connsiteX2" fmla="*/ -181 w 22294"/>
                <a:gd name="connsiteY2" fmla="*/ 10111 h 19909"/>
                <a:gd name="connsiteX3" fmla="*/ 9377 w 22294"/>
                <a:gd name="connsiteY3" fmla="*/ 19669 h 19909"/>
                <a:gd name="connsiteX4" fmla="*/ 22088 w 22294"/>
                <a:gd name="connsiteY4" fmla="*/ 12596 h 19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4" h="19909">
                  <a:moveTo>
                    <a:pt x="21610" y="7435"/>
                  </a:moveTo>
                  <a:cubicBezTo>
                    <a:pt x="17501" y="4663"/>
                    <a:pt x="13009" y="-689"/>
                    <a:pt x="9377" y="-211"/>
                  </a:cubicBezTo>
                  <a:cubicBezTo>
                    <a:pt x="4694" y="1461"/>
                    <a:pt x="1129" y="5313"/>
                    <a:pt x="-181" y="10111"/>
                  </a:cubicBezTo>
                  <a:cubicBezTo>
                    <a:pt x="-658" y="12883"/>
                    <a:pt x="5649" y="19669"/>
                    <a:pt x="9377" y="19669"/>
                  </a:cubicBezTo>
                  <a:cubicBezTo>
                    <a:pt x="13104" y="19669"/>
                    <a:pt x="17788" y="15177"/>
                    <a:pt x="22088" y="125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80A162-3CEB-4F78-A09F-389E98AFF84D}"/>
              </a:ext>
            </a:extLst>
          </p:cNvPr>
          <p:cNvGrpSpPr>
            <a:grpSpLocks noChangeAspect="1"/>
          </p:cNvGrpSpPr>
          <p:nvPr/>
        </p:nvGrpSpPr>
        <p:grpSpPr>
          <a:xfrm>
            <a:off x="5737174" y="5984235"/>
            <a:ext cx="691883" cy="720000"/>
            <a:chOff x="5546435" y="4719293"/>
            <a:chExt cx="1041750" cy="1084085"/>
          </a:xfrm>
          <a:solidFill>
            <a:srgbClr val="BE4038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A185883-863B-44D4-B737-910CC70C903D}"/>
                </a:ext>
              </a:extLst>
            </p:cNvPr>
            <p:cNvSpPr/>
            <p:nvPr/>
          </p:nvSpPr>
          <p:spPr>
            <a:xfrm>
              <a:off x="5546435" y="4719293"/>
              <a:ext cx="1041750" cy="1084085"/>
            </a:xfrm>
            <a:custGeom>
              <a:avLst/>
              <a:gdLst>
                <a:gd name="connsiteX0" fmla="*/ 339058 w 1041750"/>
                <a:gd name="connsiteY0" fmla="*/ 662829 h 1084085"/>
                <a:gd name="connsiteX1" fmla="*/ 276647 w 1041750"/>
                <a:gd name="connsiteY1" fmla="*/ 548139 h 1084085"/>
                <a:gd name="connsiteX2" fmla="*/ 209744 w 1041750"/>
                <a:gd name="connsiteY2" fmla="*/ 313311 h 1084085"/>
                <a:gd name="connsiteX3" fmla="*/ 205156 w 1041750"/>
                <a:gd name="connsiteY3" fmla="*/ 169374 h 1084085"/>
                <a:gd name="connsiteX4" fmla="*/ 205156 w 1041750"/>
                <a:gd name="connsiteY4" fmla="*/ 161728 h 1084085"/>
                <a:gd name="connsiteX5" fmla="*/ 195121 w 1041750"/>
                <a:gd name="connsiteY5" fmla="*/ 147487 h 1084085"/>
                <a:gd name="connsiteX6" fmla="*/ 180689 w 1041750"/>
                <a:gd name="connsiteY6" fmla="*/ 155229 h 1084085"/>
                <a:gd name="connsiteX7" fmla="*/ 149914 w 1041750"/>
                <a:gd name="connsiteY7" fmla="*/ 225764 h 1084085"/>
                <a:gd name="connsiteX8" fmla="*/ 123630 w 1041750"/>
                <a:gd name="connsiteY8" fmla="*/ 467664 h 1084085"/>
                <a:gd name="connsiteX9" fmla="*/ 203054 w 1041750"/>
                <a:gd name="connsiteY9" fmla="*/ 779718 h 1084085"/>
                <a:gd name="connsiteX10" fmla="*/ 226087 w 1041750"/>
                <a:gd name="connsiteY10" fmla="*/ 823682 h 1084085"/>
                <a:gd name="connsiteX11" fmla="*/ 205443 w 1041750"/>
                <a:gd name="connsiteY11" fmla="*/ 814125 h 1084085"/>
                <a:gd name="connsiteX12" fmla="*/ 131659 w 1041750"/>
                <a:gd name="connsiteY12" fmla="*/ 729636 h 1084085"/>
                <a:gd name="connsiteX13" fmla="*/ 49559 w 1041750"/>
                <a:gd name="connsiteY13" fmla="*/ 551102 h 1084085"/>
                <a:gd name="connsiteX14" fmla="*/ 43729 w 1041750"/>
                <a:gd name="connsiteY14" fmla="*/ 211714 h 1084085"/>
                <a:gd name="connsiteX15" fmla="*/ 135960 w 1041750"/>
                <a:gd name="connsiteY15" fmla="*/ 66822 h 1084085"/>
                <a:gd name="connsiteX16" fmla="*/ 241093 w 1041750"/>
                <a:gd name="connsiteY16" fmla="*/ 25342 h 1084085"/>
                <a:gd name="connsiteX17" fmla="*/ 338962 w 1041750"/>
                <a:gd name="connsiteY17" fmla="*/ 28974 h 1084085"/>
                <a:gd name="connsiteX18" fmla="*/ 476495 w 1041750"/>
                <a:gd name="connsiteY18" fmla="*/ 127703 h 1084085"/>
                <a:gd name="connsiteX19" fmla="*/ 483759 w 1041750"/>
                <a:gd name="connsiteY19" fmla="*/ 161346 h 1084085"/>
                <a:gd name="connsiteX20" fmla="*/ 561462 w 1041750"/>
                <a:gd name="connsiteY20" fmla="*/ 296394 h 1084085"/>
                <a:gd name="connsiteX21" fmla="*/ 592429 w 1041750"/>
                <a:gd name="connsiteY21" fmla="*/ 307958 h 1084085"/>
                <a:gd name="connsiteX22" fmla="*/ 610588 w 1041750"/>
                <a:gd name="connsiteY22" fmla="*/ 293431 h 1084085"/>
                <a:gd name="connsiteX23" fmla="*/ 596825 w 1041750"/>
                <a:gd name="connsiteY23" fmla="*/ 206457 h 1084085"/>
                <a:gd name="connsiteX24" fmla="*/ 521416 w 1041750"/>
                <a:gd name="connsiteY24" fmla="*/ 132291 h 1084085"/>
                <a:gd name="connsiteX25" fmla="*/ 496757 w 1041750"/>
                <a:gd name="connsiteY25" fmla="*/ 116139 h 1084085"/>
                <a:gd name="connsiteX26" fmla="*/ 266134 w 1041750"/>
                <a:gd name="connsiteY26" fmla="*/ 684 h 1084085"/>
                <a:gd name="connsiteX27" fmla="*/ 211273 w 1041750"/>
                <a:gd name="connsiteY27" fmla="*/ 4794 h 1084085"/>
                <a:gd name="connsiteX28" fmla="*/ 80526 w 1041750"/>
                <a:gd name="connsiteY28" fmla="*/ 89473 h 1084085"/>
                <a:gd name="connsiteX29" fmla="*/ 13623 w 1041750"/>
                <a:gd name="connsiteY29" fmla="*/ 240960 h 1084085"/>
                <a:gd name="connsiteX30" fmla="*/ 14866 w 1041750"/>
                <a:gd name="connsiteY30" fmla="*/ 509144 h 1084085"/>
                <a:gd name="connsiteX31" fmla="*/ 98590 w 1041750"/>
                <a:gd name="connsiteY31" fmla="*/ 720461 h 1084085"/>
                <a:gd name="connsiteX32" fmla="*/ 206781 w 1041750"/>
                <a:gd name="connsiteY32" fmla="*/ 843753 h 1084085"/>
                <a:gd name="connsiteX33" fmla="*/ 167404 w 1041750"/>
                <a:gd name="connsiteY33" fmla="*/ 899569 h 1084085"/>
                <a:gd name="connsiteX34" fmla="*/ 169507 w 1041750"/>
                <a:gd name="connsiteY34" fmla="*/ 968957 h 1084085"/>
                <a:gd name="connsiteX35" fmla="*/ 191202 w 1041750"/>
                <a:gd name="connsiteY35" fmla="*/ 1000879 h 1084085"/>
                <a:gd name="connsiteX36" fmla="*/ 253327 w 1041750"/>
                <a:gd name="connsiteY36" fmla="*/ 1036719 h 1084085"/>
                <a:gd name="connsiteX37" fmla="*/ 272442 w 1041750"/>
                <a:gd name="connsiteY37" fmla="*/ 1037675 h 1084085"/>
                <a:gd name="connsiteX38" fmla="*/ 305511 w 1041750"/>
                <a:gd name="connsiteY38" fmla="*/ 1023721 h 1084085"/>
                <a:gd name="connsiteX39" fmla="*/ 298725 w 1041750"/>
                <a:gd name="connsiteY39" fmla="*/ 983675 h 1084085"/>
                <a:gd name="connsiteX40" fmla="*/ 266803 w 1041750"/>
                <a:gd name="connsiteY40" fmla="*/ 960450 h 1084085"/>
                <a:gd name="connsiteX41" fmla="*/ 252916 w 1041750"/>
                <a:gd name="connsiteY41" fmla="*/ 929943 h 1084085"/>
                <a:gd name="connsiteX42" fmla="*/ 258296 w 1041750"/>
                <a:gd name="connsiteY42" fmla="*/ 921551 h 1084085"/>
                <a:gd name="connsiteX43" fmla="*/ 276647 w 1041750"/>
                <a:gd name="connsiteY43" fmla="*/ 903201 h 1084085"/>
                <a:gd name="connsiteX44" fmla="*/ 346417 w 1041750"/>
                <a:gd name="connsiteY44" fmla="*/ 982433 h 1084085"/>
                <a:gd name="connsiteX45" fmla="*/ 414371 w 1041750"/>
                <a:gd name="connsiteY45" fmla="*/ 1036911 h 1084085"/>
                <a:gd name="connsiteX46" fmla="*/ 497426 w 1041750"/>
                <a:gd name="connsiteY46" fmla="*/ 1065583 h 1084085"/>
                <a:gd name="connsiteX47" fmla="*/ 608198 w 1041750"/>
                <a:gd name="connsiteY47" fmla="*/ 1069406 h 1084085"/>
                <a:gd name="connsiteX48" fmla="*/ 696319 w 1041750"/>
                <a:gd name="connsiteY48" fmla="*/ 1067972 h 1084085"/>
                <a:gd name="connsiteX49" fmla="*/ 727285 w 1041750"/>
                <a:gd name="connsiteY49" fmla="*/ 1078773 h 1084085"/>
                <a:gd name="connsiteX50" fmla="*/ 754238 w 1041750"/>
                <a:gd name="connsiteY50" fmla="*/ 1080015 h 1084085"/>
                <a:gd name="connsiteX51" fmla="*/ 761884 w 1041750"/>
                <a:gd name="connsiteY51" fmla="*/ 1053158 h 1084085"/>
                <a:gd name="connsiteX52" fmla="*/ 760833 w 1041750"/>
                <a:gd name="connsiteY52" fmla="*/ 1045417 h 1084085"/>
                <a:gd name="connsiteX53" fmla="*/ 774786 w 1041750"/>
                <a:gd name="connsiteY53" fmla="*/ 1043505 h 1084085"/>
                <a:gd name="connsiteX54" fmla="*/ 789706 w 1041750"/>
                <a:gd name="connsiteY54" fmla="*/ 1027659 h 1084085"/>
                <a:gd name="connsiteX55" fmla="*/ 786064 w 1041750"/>
                <a:gd name="connsiteY55" fmla="*/ 1018178 h 1084085"/>
                <a:gd name="connsiteX56" fmla="*/ 765898 w 1041750"/>
                <a:gd name="connsiteY56" fmla="*/ 1001452 h 1084085"/>
                <a:gd name="connsiteX57" fmla="*/ 732064 w 1041750"/>
                <a:gd name="connsiteY57" fmla="*/ 980712 h 1084085"/>
                <a:gd name="connsiteX58" fmla="*/ 695650 w 1041750"/>
                <a:gd name="connsiteY58" fmla="*/ 910273 h 1084085"/>
                <a:gd name="connsiteX59" fmla="*/ 693356 w 1041750"/>
                <a:gd name="connsiteY59" fmla="*/ 848627 h 1084085"/>
                <a:gd name="connsiteX60" fmla="*/ 759590 w 1041750"/>
                <a:gd name="connsiteY60" fmla="*/ 888769 h 1084085"/>
                <a:gd name="connsiteX61" fmla="*/ 852680 w 1041750"/>
                <a:gd name="connsiteY61" fmla="*/ 964656 h 1084085"/>
                <a:gd name="connsiteX62" fmla="*/ 942330 w 1041750"/>
                <a:gd name="connsiteY62" fmla="*/ 1005371 h 1084085"/>
                <a:gd name="connsiteX63" fmla="*/ 971003 w 1041750"/>
                <a:gd name="connsiteY63" fmla="*/ 1016362 h 1084085"/>
                <a:gd name="connsiteX64" fmla="*/ 1013916 w 1041750"/>
                <a:gd name="connsiteY64" fmla="*/ 998585 h 1084085"/>
                <a:gd name="connsiteX65" fmla="*/ 1016784 w 1041750"/>
                <a:gd name="connsiteY65" fmla="*/ 997916 h 1084085"/>
                <a:gd name="connsiteX66" fmla="*/ 1039148 w 1041750"/>
                <a:gd name="connsiteY66" fmla="*/ 990174 h 1084085"/>
                <a:gd name="connsiteX67" fmla="*/ 1035994 w 1041750"/>
                <a:gd name="connsiteY67" fmla="*/ 965133 h 1084085"/>
                <a:gd name="connsiteX68" fmla="*/ 997191 w 1041750"/>
                <a:gd name="connsiteY68" fmla="*/ 938946 h 1084085"/>
                <a:gd name="connsiteX69" fmla="*/ 958960 w 1041750"/>
                <a:gd name="connsiteY69" fmla="*/ 919831 h 1084085"/>
                <a:gd name="connsiteX70" fmla="*/ 917099 w 1041750"/>
                <a:gd name="connsiteY70" fmla="*/ 875962 h 1084085"/>
                <a:gd name="connsiteX71" fmla="*/ 876670 w 1041750"/>
                <a:gd name="connsiteY71" fmla="*/ 784114 h 1084085"/>
                <a:gd name="connsiteX72" fmla="*/ 792755 w 1041750"/>
                <a:gd name="connsiteY72" fmla="*/ 659866 h 1084085"/>
                <a:gd name="connsiteX73" fmla="*/ 646620 w 1041750"/>
                <a:gd name="connsiteY73" fmla="*/ 573848 h 1084085"/>
                <a:gd name="connsiteX74" fmla="*/ 641746 w 1041750"/>
                <a:gd name="connsiteY74" fmla="*/ 571841 h 1084085"/>
                <a:gd name="connsiteX75" fmla="*/ 679307 w 1041750"/>
                <a:gd name="connsiteY75" fmla="*/ 529788 h 1084085"/>
                <a:gd name="connsiteX76" fmla="*/ 722124 w 1041750"/>
                <a:gd name="connsiteY76" fmla="*/ 502740 h 1084085"/>
                <a:gd name="connsiteX77" fmla="*/ 750223 w 1041750"/>
                <a:gd name="connsiteY77" fmla="*/ 502740 h 1084085"/>
                <a:gd name="connsiteX78" fmla="*/ 795431 w 1041750"/>
                <a:gd name="connsiteY78" fmla="*/ 530266 h 1084085"/>
                <a:gd name="connsiteX79" fmla="*/ 933059 w 1041750"/>
                <a:gd name="connsiteY79" fmla="*/ 619820 h 1084085"/>
                <a:gd name="connsiteX80" fmla="*/ 976833 w 1041750"/>
                <a:gd name="connsiteY80" fmla="*/ 651360 h 1084085"/>
                <a:gd name="connsiteX81" fmla="*/ 987442 w 1041750"/>
                <a:gd name="connsiteY81" fmla="*/ 657286 h 1084085"/>
                <a:gd name="connsiteX82" fmla="*/ 1005888 w 1041750"/>
                <a:gd name="connsiteY82" fmla="*/ 655661 h 1084085"/>
                <a:gd name="connsiteX83" fmla="*/ 1007035 w 1041750"/>
                <a:gd name="connsiteY83" fmla="*/ 637406 h 1084085"/>
                <a:gd name="connsiteX84" fmla="*/ 971003 w 1041750"/>
                <a:gd name="connsiteY84" fmla="*/ 575473 h 1084085"/>
                <a:gd name="connsiteX85" fmla="*/ 886992 w 1041750"/>
                <a:gd name="connsiteY85" fmla="*/ 407930 h 1084085"/>
                <a:gd name="connsiteX86" fmla="*/ 830698 w 1041750"/>
                <a:gd name="connsiteY86" fmla="*/ 329367 h 1084085"/>
                <a:gd name="connsiteX87" fmla="*/ 700429 w 1041750"/>
                <a:gd name="connsiteY87" fmla="*/ 317611 h 1084085"/>
                <a:gd name="connsiteX88" fmla="*/ 675961 w 1041750"/>
                <a:gd name="connsiteY88" fmla="*/ 350967 h 1084085"/>
                <a:gd name="connsiteX89" fmla="*/ 643083 w 1041750"/>
                <a:gd name="connsiteY89" fmla="*/ 417870 h 1084085"/>
                <a:gd name="connsiteX90" fmla="*/ 608676 w 1041750"/>
                <a:gd name="connsiteY90" fmla="*/ 449792 h 1084085"/>
                <a:gd name="connsiteX91" fmla="*/ 525621 w 1041750"/>
                <a:gd name="connsiteY91" fmla="*/ 490602 h 1084085"/>
                <a:gd name="connsiteX92" fmla="*/ 515203 w 1041750"/>
                <a:gd name="connsiteY92" fmla="*/ 490602 h 1084085"/>
                <a:gd name="connsiteX93" fmla="*/ 463497 w 1041750"/>
                <a:gd name="connsiteY93" fmla="*/ 457534 h 1084085"/>
                <a:gd name="connsiteX94" fmla="*/ 306753 w 1041750"/>
                <a:gd name="connsiteY94" fmla="*/ 183519 h 1084085"/>
                <a:gd name="connsiteX95" fmla="*/ 300732 w 1041750"/>
                <a:gd name="connsiteY95" fmla="*/ 152171 h 1084085"/>
                <a:gd name="connsiteX96" fmla="*/ 281617 w 1041750"/>
                <a:gd name="connsiteY96" fmla="*/ 134298 h 1084085"/>
                <a:gd name="connsiteX97" fmla="*/ 263744 w 1041750"/>
                <a:gd name="connsiteY97" fmla="*/ 153413 h 1084085"/>
                <a:gd name="connsiteX98" fmla="*/ 259921 w 1041750"/>
                <a:gd name="connsiteY98" fmla="*/ 266765 h 1084085"/>
                <a:gd name="connsiteX99" fmla="*/ 323575 w 1041750"/>
                <a:gd name="connsiteY99" fmla="*/ 503983 h 1084085"/>
                <a:gd name="connsiteX100" fmla="*/ 371362 w 1041750"/>
                <a:gd name="connsiteY100" fmla="*/ 588280 h 1084085"/>
                <a:gd name="connsiteX101" fmla="*/ 370789 w 1041750"/>
                <a:gd name="connsiteY101" fmla="*/ 614564 h 1084085"/>
                <a:gd name="connsiteX102" fmla="*/ 339058 w 1041750"/>
                <a:gd name="connsiteY102" fmla="*/ 662829 h 1084085"/>
                <a:gd name="connsiteX103" fmla="*/ 736078 w 1041750"/>
                <a:gd name="connsiteY103" fmla="*/ 1055739 h 1084085"/>
                <a:gd name="connsiteX104" fmla="*/ 706737 w 1041750"/>
                <a:gd name="connsiteY104" fmla="*/ 1045130 h 1084085"/>
                <a:gd name="connsiteX105" fmla="*/ 613360 w 1041750"/>
                <a:gd name="connsiteY105" fmla="*/ 1044270 h 1084085"/>
                <a:gd name="connsiteX106" fmla="*/ 506888 w 1041750"/>
                <a:gd name="connsiteY106" fmla="*/ 1042932 h 1084085"/>
                <a:gd name="connsiteX107" fmla="*/ 394396 w 1041750"/>
                <a:gd name="connsiteY107" fmla="*/ 993042 h 1084085"/>
                <a:gd name="connsiteX108" fmla="*/ 266420 w 1041750"/>
                <a:gd name="connsiteY108" fmla="*/ 842319 h 1084085"/>
                <a:gd name="connsiteX109" fmla="*/ 167595 w 1041750"/>
                <a:gd name="connsiteY109" fmla="*/ 600801 h 1084085"/>
                <a:gd name="connsiteX110" fmla="*/ 149818 w 1041750"/>
                <a:gd name="connsiteY110" fmla="*/ 483243 h 1084085"/>
                <a:gd name="connsiteX111" fmla="*/ 175050 w 1041750"/>
                <a:gd name="connsiteY111" fmla="*/ 227388 h 1084085"/>
                <a:gd name="connsiteX112" fmla="*/ 178969 w 1041750"/>
                <a:gd name="connsiteY112" fmla="*/ 225095 h 1084085"/>
                <a:gd name="connsiteX113" fmla="*/ 187857 w 1041750"/>
                <a:gd name="connsiteY113" fmla="*/ 323155 h 1084085"/>
                <a:gd name="connsiteX114" fmla="*/ 296813 w 1041750"/>
                <a:gd name="connsiteY114" fmla="*/ 639031 h 1084085"/>
                <a:gd name="connsiteX115" fmla="*/ 398219 w 1041750"/>
                <a:gd name="connsiteY115" fmla="*/ 774556 h 1084085"/>
                <a:gd name="connsiteX116" fmla="*/ 587554 w 1041750"/>
                <a:gd name="connsiteY116" fmla="*/ 903488 h 1084085"/>
                <a:gd name="connsiteX117" fmla="*/ 622726 w 1041750"/>
                <a:gd name="connsiteY117" fmla="*/ 924036 h 1084085"/>
                <a:gd name="connsiteX118" fmla="*/ 691158 w 1041750"/>
                <a:gd name="connsiteY118" fmla="*/ 979565 h 1084085"/>
                <a:gd name="connsiteX119" fmla="*/ 747165 w 1041750"/>
                <a:gd name="connsiteY119" fmla="*/ 1017795 h 1084085"/>
                <a:gd name="connsiteX120" fmla="*/ 728050 w 1041750"/>
                <a:gd name="connsiteY120" fmla="*/ 1032705 h 1084085"/>
                <a:gd name="connsiteX121" fmla="*/ 736078 w 1041750"/>
                <a:gd name="connsiteY121" fmla="*/ 1055739 h 1084085"/>
                <a:gd name="connsiteX122" fmla="*/ 352343 w 1041750"/>
                <a:gd name="connsiteY122" fmla="*/ 682422 h 1084085"/>
                <a:gd name="connsiteX123" fmla="*/ 368782 w 1041750"/>
                <a:gd name="connsiteY123" fmla="*/ 659962 h 1084085"/>
                <a:gd name="connsiteX124" fmla="*/ 448970 w 1041750"/>
                <a:gd name="connsiteY124" fmla="*/ 565438 h 1084085"/>
                <a:gd name="connsiteX125" fmla="*/ 599119 w 1041750"/>
                <a:gd name="connsiteY125" fmla="*/ 482479 h 1084085"/>
                <a:gd name="connsiteX126" fmla="*/ 664397 w 1041750"/>
                <a:gd name="connsiteY126" fmla="*/ 428670 h 1084085"/>
                <a:gd name="connsiteX127" fmla="*/ 697084 w 1041750"/>
                <a:gd name="connsiteY127" fmla="*/ 361289 h 1084085"/>
                <a:gd name="connsiteX128" fmla="*/ 716199 w 1041750"/>
                <a:gd name="connsiteY128" fmla="*/ 335197 h 1084085"/>
                <a:gd name="connsiteX129" fmla="*/ 815788 w 1041750"/>
                <a:gd name="connsiteY129" fmla="*/ 348482 h 1084085"/>
                <a:gd name="connsiteX130" fmla="*/ 860135 w 1041750"/>
                <a:gd name="connsiteY130" fmla="*/ 408694 h 1084085"/>
                <a:gd name="connsiteX131" fmla="*/ 868928 w 1041750"/>
                <a:gd name="connsiteY131" fmla="*/ 427809 h 1084085"/>
                <a:gd name="connsiteX132" fmla="*/ 795526 w 1041750"/>
                <a:gd name="connsiteY132" fmla="*/ 500351 h 1084085"/>
                <a:gd name="connsiteX133" fmla="*/ 757296 w 1041750"/>
                <a:gd name="connsiteY133" fmla="*/ 480376 h 1084085"/>
                <a:gd name="connsiteX134" fmla="*/ 714956 w 1041750"/>
                <a:gd name="connsiteY134" fmla="*/ 478082 h 1084085"/>
                <a:gd name="connsiteX135" fmla="*/ 646333 w 1041750"/>
                <a:gd name="connsiteY135" fmla="*/ 525870 h 1084085"/>
                <a:gd name="connsiteX136" fmla="*/ 616322 w 1041750"/>
                <a:gd name="connsiteY136" fmla="*/ 688348 h 1084085"/>
                <a:gd name="connsiteX137" fmla="*/ 647193 w 1041750"/>
                <a:gd name="connsiteY137" fmla="*/ 749229 h 1084085"/>
                <a:gd name="connsiteX138" fmla="*/ 670705 w 1041750"/>
                <a:gd name="connsiteY138" fmla="*/ 934932 h 1084085"/>
                <a:gd name="connsiteX139" fmla="*/ 529062 w 1041750"/>
                <a:gd name="connsiteY139" fmla="*/ 846716 h 1084085"/>
                <a:gd name="connsiteX140" fmla="*/ 554198 w 1041750"/>
                <a:gd name="connsiteY140" fmla="*/ 835438 h 1084085"/>
                <a:gd name="connsiteX141" fmla="*/ 560315 w 1041750"/>
                <a:gd name="connsiteY141" fmla="*/ 821580 h 1084085"/>
                <a:gd name="connsiteX142" fmla="*/ 548273 w 1041750"/>
                <a:gd name="connsiteY142" fmla="*/ 813838 h 1084085"/>
                <a:gd name="connsiteX143" fmla="*/ 536708 w 1041750"/>
                <a:gd name="connsiteY143" fmla="*/ 816992 h 1084085"/>
                <a:gd name="connsiteX144" fmla="*/ 510329 w 1041750"/>
                <a:gd name="connsiteY144" fmla="*/ 828079 h 1084085"/>
                <a:gd name="connsiteX145" fmla="*/ 498000 w 1041750"/>
                <a:gd name="connsiteY145" fmla="*/ 826932 h 1084085"/>
                <a:gd name="connsiteX146" fmla="*/ 352343 w 1041750"/>
                <a:gd name="connsiteY146" fmla="*/ 682422 h 1084085"/>
                <a:gd name="connsiteX147" fmla="*/ 987155 w 1041750"/>
                <a:gd name="connsiteY147" fmla="*/ 999732 h 1084085"/>
                <a:gd name="connsiteX148" fmla="*/ 943382 w 1041750"/>
                <a:gd name="connsiteY148" fmla="*/ 981668 h 1084085"/>
                <a:gd name="connsiteX149" fmla="*/ 871987 w 1041750"/>
                <a:gd name="connsiteY149" fmla="*/ 950224 h 1084085"/>
                <a:gd name="connsiteX150" fmla="*/ 792564 w 1041750"/>
                <a:gd name="connsiteY150" fmla="*/ 883799 h 1084085"/>
                <a:gd name="connsiteX151" fmla="*/ 700811 w 1041750"/>
                <a:gd name="connsiteY151" fmla="*/ 824925 h 1084085"/>
                <a:gd name="connsiteX152" fmla="*/ 686283 w 1041750"/>
                <a:gd name="connsiteY152" fmla="*/ 805141 h 1084085"/>
                <a:gd name="connsiteX153" fmla="*/ 646811 w 1041750"/>
                <a:gd name="connsiteY153" fmla="*/ 692649 h 1084085"/>
                <a:gd name="connsiteX154" fmla="*/ 627027 w 1041750"/>
                <a:gd name="connsiteY154" fmla="*/ 652029 h 1084085"/>
                <a:gd name="connsiteX155" fmla="*/ 630372 w 1041750"/>
                <a:gd name="connsiteY155" fmla="*/ 594684 h 1084085"/>
                <a:gd name="connsiteX156" fmla="*/ 697275 w 1041750"/>
                <a:gd name="connsiteY156" fmla="*/ 617335 h 1084085"/>
                <a:gd name="connsiteX157" fmla="*/ 852967 w 1041750"/>
                <a:gd name="connsiteY157" fmla="*/ 791473 h 1084085"/>
                <a:gd name="connsiteX158" fmla="*/ 894925 w 1041750"/>
                <a:gd name="connsiteY158" fmla="*/ 886188 h 1084085"/>
                <a:gd name="connsiteX159" fmla="*/ 946440 w 1041750"/>
                <a:gd name="connsiteY159" fmla="*/ 940379 h 1084085"/>
                <a:gd name="connsiteX160" fmla="*/ 986773 w 1041750"/>
                <a:gd name="connsiteY160" fmla="*/ 960450 h 1084085"/>
                <a:gd name="connsiteX161" fmla="*/ 1005410 w 1041750"/>
                <a:gd name="connsiteY161" fmla="*/ 971441 h 1084085"/>
                <a:gd name="connsiteX162" fmla="*/ 987155 w 1041750"/>
                <a:gd name="connsiteY162" fmla="*/ 999732 h 1084085"/>
                <a:gd name="connsiteX163" fmla="*/ 395734 w 1041750"/>
                <a:gd name="connsiteY163" fmla="*/ 584457 h 1084085"/>
                <a:gd name="connsiteX164" fmla="*/ 283337 w 1041750"/>
                <a:gd name="connsiteY164" fmla="*/ 199767 h 1084085"/>
                <a:gd name="connsiteX165" fmla="*/ 492361 w 1041750"/>
                <a:gd name="connsiteY165" fmla="*/ 508475 h 1084085"/>
                <a:gd name="connsiteX166" fmla="*/ 395734 w 1041750"/>
                <a:gd name="connsiteY166" fmla="*/ 584457 h 1084085"/>
                <a:gd name="connsiteX167" fmla="*/ 959152 w 1041750"/>
                <a:gd name="connsiteY167" fmla="*/ 608256 h 1084085"/>
                <a:gd name="connsiteX168" fmla="*/ 948065 w 1041750"/>
                <a:gd name="connsiteY168" fmla="*/ 601183 h 1084085"/>
                <a:gd name="connsiteX169" fmla="*/ 825442 w 1041750"/>
                <a:gd name="connsiteY169" fmla="*/ 522907 h 1084085"/>
                <a:gd name="connsiteX170" fmla="*/ 819965 w 1041750"/>
                <a:gd name="connsiteY170" fmla="*/ 504509 h 1084085"/>
                <a:gd name="connsiteX171" fmla="*/ 819994 w 1041750"/>
                <a:gd name="connsiteY171" fmla="*/ 504461 h 1084085"/>
                <a:gd name="connsiteX172" fmla="*/ 879824 w 1041750"/>
                <a:gd name="connsiteY172" fmla="*/ 449792 h 1084085"/>
                <a:gd name="connsiteX173" fmla="*/ 959152 w 1041750"/>
                <a:gd name="connsiteY173" fmla="*/ 608256 h 1084085"/>
                <a:gd name="connsiteX174" fmla="*/ 238799 w 1041750"/>
                <a:gd name="connsiteY174" fmla="*/ 843084 h 1084085"/>
                <a:gd name="connsiteX175" fmla="*/ 263744 w 1041750"/>
                <a:gd name="connsiteY175" fmla="*/ 882365 h 1084085"/>
                <a:gd name="connsiteX176" fmla="*/ 240710 w 1041750"/>
                <a:gd name="connsiteY176" fmla="*/ 903583 h 1084085"/>
                <a:gd name="connsiteX177" fmla="*/ 240032 w 1041750"/>
                <a:gd name="connsiteY177" fmla="*/ 971164 h 1084085"/>
                <a:gd name="connsiteX178" fmla="*/ 254760 w 1041750"/>
                <a:gd name="connsiteY178" fmla="*/ 981381 h 1084085"/>
                <a:gd name="connsiteX179" fmla="*/ 280374 w 1041750"/>
                <a:gd name="connsiteY179" fmla="*/ 1000019 h 1084085"/>
                <a:gd name="connsiteX180" fmla="*/ 282764 w 1041750"/>
                <a:gd name="connsiteY180" fmla="*/ 1011296 h 1084085"/>
                <a:gd name="connsiteX181" fmla="*/ 273206 w 1041750"/>
                <a:gd name="connsiteY181" fmla="*/ 1013973 h 1084085"/>
                <a:gd name="connsiteX182" fmla="*/ 249025 w 1041750"/>
                <a:gd name="connsiteY182" fmla="*/ 1012061 h 1084085"/>
                <a:gd name="connsiteX183" fmla="*/ 214427 w 1041750"/>
                <a:gd name="connsiteY183" fmla="*/ 992946 h 1084085"/>
                <a:gd name="connsiteX184" fmla="*/ 184130 w 1041750"/>
                <a:gd name="connsiteY184" fmla="*/ 948312 h 1084085"/>
                <a:gd name="connsiteX185" fmla="*/ 181549 w 1041750"/>
                <a:gd name="connsiteY185" fmla="*/ 923367 h 1084085"/>
                <a:gd name="connsiteX186" fmla="*/ 238799 w 1041750"/>
                <a:gd name="connsiteY186" fmla="*/ 843084 h 1084085"/>
                <a:gd name="connsiteX187" fmla="*/ 509564 w 1041750"/>
                <a:gd name="connsiteY187" fmla="*/ 154942 h 1084085"/>
                <a:gd name="connsiteX188" fmla="*/ 553912 w 1041750"/>
                <a:gd name="connsiteY188" fmla="*/ 175013 h 1084085"/>
                <a:gd name="connsiteX189" fmla="*/ 575034 w 1041750"/>
                <a:gd name="connsiteY189" fmla="*/ 221367 h 1084085"/>
                <a:gd name="connsiteX190" fmla="*/ 581342 w 1041750"/>
                <a:gd name="connsiteY190" fmla="*/ 276705 h 1084085"/>
                <a:gd name="connsiteX191" fmla="*/ 509564 w 1041750"/>
                <a:gd name="connsiteY191" fmla="*/ 154847 h 108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041750" h="1084085">
                  <a:moveTo>
                    <a:pt x="339058" y="662829"/>
                  </a:moveTo>
                  <a:cubicBezTo>
                    <a:pt x="316091" y="625822"/>
                    <a:pt x="295255" y="587525"/>
                    <a:pt x="276647" y="548139"/>
                  </a:cubicBezTo>
                  <a:cubicBezTo>
                    <a:pt x="242718" y="473112"/>
                    <a:pt x="224750" y="393785"/>
                    <a:pt x="209744" y="313311"/>
                  </a:cubicBezTo>
                  <a:cubicBezTo>
                    <a:pt x="201200" y="265810"/>
                    <a:pt x="199651" y="217324"/>
                    <a:pt x="205156" y="169374"/>
                  </a:cubicBezTo>
                  <a:cubicBezTo>
                    <a:pt x="205396" y="166832"/>
                    <a:pt x="205396" y="164271"/>
                    <a:pt x="205156" y="161728"/>
                  </a:cubicBezTo>
                  <a:cubicBezTo>
                    <a:pt x="205663" y="155191"/>
                    <a:pt x="201448" y="149208"/>
                    <a:pt x="195121" y="147487"/>
                  </a:cubicBezTo>
                  <a:cubicBezTo>
                    <a:pt x="189071" y="146216"/>
                    <a:pt x="182973" y="149485"/>
                    <a:pt x="180689" y="155229"/>
                  </a:cubicBezTo>
                  <a:cubicBezTo>
                    <a:pt x="168064" y="177632"/>
                    <a:pt x="157751" y="201268"/>
                    <a:pt x="149914" y="225764"/>
                  </a:cubicBezTo>
                  <a:cubicBezTo>
                    <a:pt x="125274" y="303877"/>
                    <a:pt x="116348" y="386091"/>
                    <a:pt x="123630" y="467664"/>
                  </a:cubicBezTo>
                  <a:cubicBezTo>
                    <a:pt x="130369" y="575731"/>
                    <a:pt x="157311" y="681581"/>
                    <a:pt x="203054" y="779718"/>
                  </a:cubicBezTo>
                  <a:cubicBezTo>
                    <a:pt x="209935" y="794149"/>
                    <a:pt x="217868" y="808390"/>
                    <a:pt x="226087" y="823682"/>
                  </a:cubicBezTo>
                  <a:cubicBezTo>
                    <a:pt x="218241" y="823233"/>
                    <a:pt x="210862" y="819811"/>
                    <a:pt x="205443" y="814125"/>
                  </a:cubicBezTo>
                  <a:cubicBezTo>
                    <a:pt x="177162" y="789409"/>
                    <a:pt x="152341" y="760985"/>
                    <a:pt x="131659" y="729636"/>
                  </a:cubicBezTo>
                  <a:cubicBezTo>
                    <a:pt x="93429" y="675063"/>
                    <a:pt x="69726" y="613894"/>
                    <a:pt x="49559" y="551102"/>
                  </a:cubicBezTo>
                  <a:cubicBezTo>
                    <a:pt x="13432" y="438610"/>
                    <a:pt x="14101" y="325353"/>
                    <a:pt x="43729" y="211714"/>
                  </a:cubicBezTo>
                  <a:cubicBezTo>
                    <a:pt x="58008" y="154722"/>
                    <a:pt x="90370" y="103886"/>
                    <a:pt x="135960" y="66822"/>
                  </a:cubicBezTo>
                  <a:cubicBezTo>
                    <a:pt x="165330" y="41552"/>
                    <a:pt x="202375" y="26938"/>
                    <a:pt x="241093" y="25342"/>
                  </a:cubicBezTo>
                  <a:cubicBezTo>
                    <a:pt x="273875" y="24195"/>
                    <a:pt x="306562" y="21328"/>
                    <a:pt x="338962" y="28974"/>
                  </a:cubicBezTo>
                  <a:cubicBezTo>
                    <a:pt x="398410" y="42928"/>
                    <a:pt x="441324" y="79725"/>
                    <a:pt x="476495" y="127703"/>
                  </a:cubicBezTo>
                  <a:cubicBezTo>
                    <a:pt x="483816" y="137270"/>
                    <a:pt x="486483" y="149609"/>
                    <a:pt x="483759" y="161346"/>
                  </a:cubicBezTo>
                  <a:cubicBezTo>
                    <a:pt x="472672" y="224425"/>
                    <a:pt x="501536" y="273934"/>
                    <a:pt x="561462" y="296394"/>
                  </a:cubicBezTo>
                  <a:cubicBezTo>
                    <a:pt x="571784" y="300217"/>
                    <a:pt x="582106" y="304231"/>
                    <a:pt x="592429" y="307958"/>
                  </a:cubicBezTo>
                  <a:cubicBezTo>
                    <a:pt x="604280" y="312259"/>
                    <a:pt x="613360" y="305664"/>
                    <a:pt x="610588" y="293431"/>
                  </a:cubicBezTo>
                  <a:cubicBezTo>
                    <a:pt x="604089" y="264758"/>
                    <a:pt x="603611" y="235034"/>
                    <a:pt x="596825" y="206457"/>
                  </a:cubicBezTo>
                  <a:cubicBezTo>
                    <a:pt x="589466" y="175491"/>
                    <a:pt x="565859" y="138217"/>
                    <a:pt x="521416" y="132291"/>
                  </a:cubicBezTo>
                  <a:cubicBezTo>
                    <a:pt x="511180" y="130905"/>
                    <a:pt x="502119" y="124970"/>
                    <a:pt x="496757" y="116139"/>
                  </a:cubicBezTo>
                  <a:cubicBezTo>
                    <a:pt x="440846" y="36238"/>
                    <a:pt x="366392" y="-7249"/>
                    <a:pt x="266134" y="684"/>
                  </a:cubicBezTo>
                  <a:cubicBezTo>
                    <a:pt x="247774" y="808"/>
                    <a:pt x="229442" y="2184"/>
                    <a:pt x="211273" y="4794"/>
                  </a:cubicBezTo>
                  <a:cubicBezTo>
                    <a:pt x="157178" y="16741"/>
                    <a:pt x="115698" y="47325"/>
                    <a:pt x="80526" y="89473"/>
                  </a:cubicBezTo>
                  <a:cubicBezTo>
                    <a:pt x="43921" y="133820"/>
                    <a:pt x="24423" y="185048"/>
                    <a:pt x="13623" y="240960"/>
                  </a:cubicBezTo>
                  <a:cubicBezTo>
                    <a:pt x="-5415" y="329386"/>
                    <a:pt x="-4995" y="420899"/>
                    <a:pt x="14866" y="509144"/>
                  </a:cubicBezTo>
                  <a:cubicBezTo>
                    <a:pt x="31228" y="583626"/>
                    <a:pt x="59499" y="654982"/>
                    <a:pt x="98590" y="720461"/>
                  </a:cubicBezTo>
                  <a:cubicBezTo>
                    <a:pt x="127262" y="767197"/>
                    <a:pt x="160523" y="810971"/>
                    <a:pt x="206781" y="843753"/>
                  </a:cubicBezTo>
                  <a:cubicBezTo>
                    <a:pt x="192550" y="861549"/>
                    <a:pt x="179399" y="880186"/>
                    <a:pt x="167404" y="899569"/>
                  </a:cubicBezTo>
                  <a:cubicBezTo>
                    <a:pt x="153163" y="923463"/>
                    <a:pt x="150774" y="946114"/>
                    <a:pt x="169507" y="968957"/>
                  </a:cubicBezTo>
                  <a:cubicBezTo>
                    <a:pt x="177516" y="979049"/>
                    <a:pt x="184770" y="989716"/>
                    <a:pt x="191202" y="1000879"/>
                  </a:cubicBezTo>
                  <a:cubicBezTo>
                    <a:pt x="204134" y="1022957"/>
                    <a:pt x="227741" y="1036576"/>
                    <a:pt x="253327" y="1036719"/>
                  </a:cubicBezTo>
                  <a:cubicBezTo>
                    <a:pt x="259539" y="1036719"/>
                    <a:pt x="265847" y="1036719"/>
                    <a:pt x="272442" y="1037675"/>
                  </a:cubicBezTo>
                  <a:cubicBezTo>
                    <a:pt x="286013" y="1039013"/>
                    <a:pt x="298438" y="1037675"/>
                    <a:pt x="305511" y="1023721"/>
                  </a:cubicBezTo>
                  <a:cubicBezTo>
                    <a:pt x="311570" y="1010226"/>
                    <a:pt x="308884" y="994418"/>
                    <a:pt x="298725" y="983675"/>
                  </a:cubicBezTo>
                  <a:cubicBezTo>
                    <a:pt x="289722" y="973907"/>
                    <a:pt x="278874" y="966013"/>
                    <a:pt x="266803" y="960450"/>
                  </a:cubicBezTo>
                  <a:cubicBezTo>
                    <a:pt x="254540" y="955863"/>
                    <a:pt x="248328" y="942195"/>
                    <a:pt x="252916" y="929943"/>
                  </a:cubicBezTo>
                  <a:cubicBezTo>
                    <a:pt x="254101" y="926798"/>
                    <a:pt x="255926" y="923931"/>
                    <a:pt x="258296" y="921551"/>
                  </a:cubicBezTo>
                  <a:cubicBezTo>
                    <a:pt x="263744" y="915148"/>
                    <a:pt x="270243" y="909604"/>
                    <a:pt x="276647" y="903201"/>
                  </a:cubicBezTo>
                  <a:cubicBezTo>
                    <a:pt x="297865" y="931338"/>
                    <a:pt x="321195" y="957822"/>
                    <a:pt x="346417" y="982433"/>
                  </a:cubicBezTo>
                  <a:cubicBezTo>
                    <a:pt x="367157" y="1002857"/>
                    <a:pt x="389923" y="1021112"/>
                    <a:pt x="414371" y="1036911"/>
                  </a:cubicBezTo>
                  <a:cubicBezTo>
                    <a:pt x="439412" y="1053254"/>
                    <a:pt x="469136" y="1057650"/>
                    <a:pt x="497426" y="1065583"/>
                  </a:cubicBezTo>
                  <a:cubicBezTo>
                    <a:pt x="533936" y="1075141"/>
                    <a:pt x="571115" y="1072847"/>
                    <a:pt x="608198" y="1069406"/>
                  </a:cubicBezTo>
                  <a:cubicBezTo>
                    <a:pt x="637416" y="1065487"/>
                    <a:pt x="666987" y="1065010"/>
                    <a:pt x="696319" y="1067972"/>
                  </a:cubicBezTo>
                  <a:cubicBezTo>
                    <a:pt x="707167" y="1069817"/>
                    <a:pt x="717642" y="1073468"/>
                    <a:pt x="727285" y="1078773"/>
                  </a:cubicBezTo>
                  <a:cubicBezTo>
                    <a:pt x="735983" y="1083265"/>
                    <a:pt x="745063" y="1086896"/>
                    <a:pt x="754238" y="1080015"/>
                  </a:cubicBezTo>
                  <a:cubicBezTo>
                    <a:pt x="762352" y="1073669"/>
                    <a:pt x="765439" y="1062821"/>
                    <a:pt x="761884" y="1053158"/>
                  </a:cubicBezTo>
                  <a:cubicBezTo>
                    <a:pt x="761310" y="1050673"/>
                    <a:pt x="761215" y="1047997"/>
                    <a:pt x="760833" y="1045417"/>
                  </a:cubicBezTo>
                  <a:cubicBezTo>
                    <a:pt x="765325" y="1042549"/>
                    <a:pt x="770390" y="1044365"/>
                    <a:pt x="774786" y="1043505"/>
                  </a:cubicBezTo>
                  <a:cubicBezTo>
                    <a:pt x="783283" y="1043247"/>
                    <a:pt x="789964" y="1036155"/>
                    <a:pt x="789706" y="1027659"/>
                  </a:cubicBezTo>
                  <a:cubicBezTo>
                    <a:pt x="789601" y="1024180"/>
                    <a:pt x="788320" y="1020835"/>
                    <a:pt x="786064" y="1018178"/>
                  </a:cubicBezTo>
                  <a:cubicBezTo>
                    <a:pt x="780856" y="1011000"/>
                    <a:pt x="773917" y="1005247"/>
                    <a:pt x="765898" y="1001452"/>
                  </a:cubicBezTo>
                  <a:cubicBezTo>
                    <a:pt x="754429" y="994953"/>
                    <a:pt x="742960" y="988263"/>
                    <a:pt x="732064" y="980712"/>
                  </a:cubicBezTo>
                  <a:cubicBezTo>
                    <a:pt x="708667" y="965019"/>
                    <a:pt x="694933" y="938439"/>
                    <a:pt x="695650" y="910273"/>
                  </a:cubicBezTo>
                  <a:cubicBezTo>
                    <a:pt x="695077" y="890202"/>
                    <a:pt x="692305" y="870132"/>
                    <a:pt x="693356" y="848627"/>
                  </a:cubicBezTo>
                  <a:cubicBezTo>
                    <a:pt x="716638" y="859915"/>
                    <a:pt x="738812" y="873353"/>
                    <a:pt x="759590" y="888769"/>
                  </a:cubicBezTo>
                  <a:cubicBezTo>
                    <a:pt x="792238" y="912003"/>
                    <a:pt x="823339" y="937359"/>
                    <a:pt x="852680" y="964656"/>
                  </a:cubicBezTo>
                  <a:cubicBezTo>
                    <a:pt x="877091" y="987986"/>
                    <a:pt x="908697" y="1002331"/>
                    <a:pt x="942330" y="1005371"/>
                  </a:cubicBezTo>
                  <a:cubicBezTo>
                    <a:pt x="952643" y="1006623"/>
                    <a:pt x="962497" y="1010398"/>
                    <a:pt x="971003" y="1016362"/>
                  </a:cubicBezTo>
                  <a:cubicBezTo>
                    <a:pt x="994132" y="1032132"/>
                    <a:pt x="1009233" y="1025919"/>
                    <a:pt x="1013916" y="998585"/>
                  </a:cubicBezTo>
                  <a:cubicBezTo>
                    <a:pt x="1014834" y="998212"/>
                    <a:pt x="1015799" y="997992"/>
                    <a:pt x="1016784" y="997916"/>
                  </a:cubicBezTo>
                  <a:cubicBezTo>
                    <a:pt x="1025576" y="999063"/>
                    <a:pt x="1034274" y="998967"/>
                    <a:pt x="1039148" y="990174"/>
                  </a:cubicBezTo>
                  <a:cubicBezTo>
                    <a:pt x="1043048" y="981926"/>
                    <a:pt x="1041815" y="972158"/>
                    <a:pt x="1035994" y="965133"/>
                  </a:cubicBezTo>
                  <a:cubicBezTo>
                    <a:pt x="1026437" y="951180"/>
                    <a:pt x="1011336" y="946018"/>
                    <a:pt x="997191" y="938946"/>
                  </a:cubicBezTo>
                  <a:cubicBezTo>
                    <a:pt x="983046" y="931873"/>
                    <a:pt x="971576" y="926426"/>
                    <a:pt x="958960" y="919831"/>
                  </a:cubicBezTo>
                  <a:cubicBezTo>
                    <a:pt x="940686" y="910044"/>
                    <a:pt x="926025" y="894676"/>
                    <a:pt x="917099" y="875962"/>
                  </a:cubicBezTo>
                  <a:cubicBezTo>
                    <a:pt x="901902" y="846047"/>
                    <a:pt x="888426" y="815272"/>
                    <a:pt x="876670" y="784114"/>
                  </a:cubicBezTo>
                  <a:cubicBezTo>
                    <a:pt x="857163" y="737569"/>
                    <a:pt x="828643" y="695344"/>
                    <a:pt x="792755" y="659866"/>
                  </a:cubicBezTo>
                  <a:cubicBezTo>
                    <a:pt x="752326" y="617813"/>
                    <a:pt x="704921" y="586369"/>
                    <a:pt x="646620" y="573848"/>
                  </a:cubicBezTo>
                  <a:cubicBezTo>
                    <a:pt x="644938" y="573332"/>
                    <a:pt x="643303" y="572663"/>
                    <a:pt x="641746" y="571841"/>
                  </a:cubicBezTo>
                  <a:cubicBezTo>
                    <a:pt x="649200" y="552726"/>
                    <a:pt x="664875" y="541831"/>
                    <a:pt x="679307" y="529788"/>
                  </a:cubicBezTo>
                  <a:cubicBezTo>
                    <a:pt x="692993" y="519877"/>
                    <a:pt x="707291" y="510836"/>
                    <a:pt x="722124" y="502740"/>
                  </a:cubicBezTo>
                  <a:cubicBezTo>
                    <a:pt x="730697" y="497293"/>
                    <a:pt x="741650" y="497293"/>
                    <a:pt x="750223" y="502740"/>
                  </a:cubicBezTo>
                  <a:cubicBezTo>
                    <a:pt x="766079" y="510559"/>
                    <a:pt x="781209" y="519772"/>
                    <a:pt x="795431" y="530266"/>
                  </a:cubicBezTo>
                  <a:cubicBezTo>
                    <a:pt x="839243" y="563182"/>
                    <a:pt x="885215" y="593107"/>
                    <a:pt x="933059" y="619820"/>
                  </a:cubicBezTo>
                  <a:cubicBezTo>
                    <a:pt x="948734" y="628709"/>
                    <a:pt x="960968" y="642663"/>
                    <a:pt x="976833" y="651360"/>
                  </a:cubicBezTo>
                  <a:cubicBezTo>
                    <a:pt x="980369" y="653271"/>
                    <a:pt x="983810" y="655565"/>
                    <a:pt x="987442" y="657286"/>
                  </a:cubicBezTo>
                  <a:cubicBezTo>
                    <a:pt x="993253" y="660984"/>
                    <a:pt x="1000813" y="660315"/>
                    <a:pt x="1005888" y="655661"/>
                  </a:cubicBezTo>
                  <a:cubicBezTo>
                    <a:pt x="1010887" y="650767"/>
                    <a:pt x="1011384" y="642892"/>
                    <a:pt x="1007035" y="637406"/>
                  </a:cubicBezTo>
                  <a:cubicBezTo>
                    <a:pt x="995279" y="616666"/>
                    <a:pt x="982281" y="596595"/>
                    <a:pt x="971003" y="575473"/>
                  </a:cubicBezTo>
                  <a:cubicBezTo>
                    <a:pt x="941470" y="520422"/>
                    <a:pt x="913658" y="464319"/>
                    <a:pt x="886992" y="407930"/>
                  </a:cubicBezTo>
                  <a:cubicBezTo>
                    <a:pt x="872971" y="378646"/>
                    <a:pt x="853923" y="352057"/>
                    <a:pt x="830698" y="329367"/>
                  </a:cubicBezTo>
                  <a:cubicBezTo>
                    <a:pt x="801356" y="300695"/>
                    <a:pt x="736556" y="287792"/>
                    <a:pt x="700429" y="317611"/>
                  </a:cubicBezTo>
                  <a:cubicBezTo>
                    <a:pt x="689619" y="326519"/>
                    <a:pt x="681209" y="337988"/>
                    <a:pt x="675961" y="350967"/>
                  </a:cubicBezTo>
                  <a:cubicBezTo>
                    <a:pt x="666968" y="374182"/>
                    <a:pt x="655967" y="396566"/>
                    <a:pt x="643083" y="417870"/>
                  </a:cubicBezTo>
                  <a:cubicBezTo>
                    <a:pt x="634702" y="431422"/>
                    <a:pt x="622812" y="442452"/>
                    <a:pt x="608676" y="449792"/>
                  </a:cubicBezTo>
                  <a:cubicBezTo>
                    <a:pt x="581246" y="463842"/>
                    <a:pt x="553338" y="477031"/>
                    <a:pt x="525621" y="490602"/>
                  </a:cubicBezTo>
                  <a:cubicBezTo>
                    <a:pt x="522305" y="492074"/>
                    <a:pt x="518520" y="492074"/>
                    <a:pt x="515203" y="490602"/>
                  </a:cubicBezTo>
                  <a:cubicBezTo>
                    <a:pt x="495897" y="483214"/>
                    <a:pt x="478302" y="471956"/>
                    <a:pt x="463497" y="457534"/>
                  </a:cubicBezTo>
                  <a:cubicBezTo>
                    <a:pt x="377479" y="385470"/>
                    <a:pt x="328736" y="292188"/>
                    <a:pt x="306753" y="183519"/>
                  </a:cubicBezTo>
                  <a:cubicBezTo>
                    <a:pt x="304651" y="173102"/>
                    <a:pt x="303313" y="162493"/>
                    <a:pt x="300732" y="152171"/>
                  </a:cubicBezTo>
                  <a:cubicBezTo>
                    <a:pt x="298151" y="141849"/>
                    <a:pt x="293086" y="133916"/>
                    <a:pt x="281617" y="134298"/>
                  </a:cubicBezTo>
                  <a:cubicBezTo>
                    <a:pt x="270148" y="134680"/>
                    <a:pt x="265178" y="143856"/>
                    <a:pt x="263744" y="153413"/>
                  </a:cubicBezTo>
                  <a:cubicBezTo>
                    <a:pt x="258459" y="190955"/>
                    <a:pt x="257178" y="228956"/>
                    <a:pt x="259921" y="266765"/>
                  </a:cubicBezTo>
                  <a:cubicBezTo>
                    <a:pt x="266487" y="349056"/>
                    <a:pt x="288059" y="429453"/>
                    <a:pt x="323575" y="503983"/>
                  </a:cubicBezTo>
                  <a:cubicBezTo>
                    <a:pt x="336716" y="533573"/>
                    <a:pt x="352715" y="561806"/>
                    <a:pt x="371362" y="588280"/>
                  </a:cubicBezTo>
                  <a:cubicBezTo>
                    <a:pt x="378244" y="597838"/>
                    <a:pt x="379964" y="604910"/>
                    <a:pt x="370789" y="614564"/>
                  </a:cubicBezTo>
                  <a:cubicBezTo>
                    <a:pt x="357599" y="628135"/>
                    <a:pt x="350145" y="645339"/>
                    <a:pt x="339058" y="662829"/>
                  </a:cubicBezTo>
                  <a:close/>
                  <a:moveTo>
                    <a:pt x="736078" y="1055739"/>
                  </a:moveTo>
                  <a:cubicBezTo>
                    <a:pt x="726664" y="1051256"/>
                    <a:pt x="716839" y="1047711"/>
                    <a:pt x="706737" y="1045130"/>
                  </a:cubicBezTo>
                  <a:cubicBezTo>
                    <a:pt x="675809" y="1040399"/>
                    <a:pt x="644364" y="1040112"/>
                    <a:pt x="613360" y="1044270"/>
                  </a:cubicBezTo>
                  <a:cubicBezTo>
                    <a:pt x="577805" y="1047519"/>
                    <a:pt x="542251" y="1051151"/>
                    <a:pt x="506888" y="1042932"/>
                  </a:cubicBezTo>
                  <a:cubicBezTo>
                    <a:pt x="466173" y="1033374"/>
                    <a:pt x="427561" y="1021236"/>
                    <a:pt x="394396" y="993042"/>
                  </a:cubicBezTo>
                  <a:cubicBezTo>
                    <a:pt x="344649" y="949278"/>
                    <a:pt x="301535" y="898508"/>
                    <a:pt x="266420" y="842319"/>
                  </a:cubicBezTo>
                  <a:cubicBezTo>
                    <a:pt x="219340" y="768354"/>
                    <a:pt x="185869" y="686560"/>
                    <a:pt x="167595" y="600801"/>
                  </a:cubicBezTo>
                  <a:cubicBezTo>
                    <a:pt x="159366" y="561997"/>
                    <a:pt x="153431" y="522744"/>
                    <a:pt x="149818" y="483243"/>
                  </a:cubicBezTo>
                  <a:cubicBezTo>
                    <a:pt x="139592" y="397140"/>
                    <a:pt x="148203" y="309841"/>
                    <a:pt x="175050" y="227388"/>
                  </a:cubicBezTo>
                  <a:cubicBezTo>
                    <a:pt x="175528" y="226050"/>
                    <a:pt x="175910" y="224521"/>
                    <a:pt x="178969" y="225095"/>
                  </a:cubicBezTo>
                  <a:cubicBezTo>
                    <a:pt x="178978" y="257982"/>
                    <a:pt x="181960" y="290802"/>
                    <a:pt x="187857" y="323155"/>
                  </a:cubicBezTo>
                  <a:cubicBezTo>
                    <a:pt x="206972" y="434596"/>
                    <a:pt x="238608" y="541066"/>
                    <a:pt x="296813" y="639031"/>
                  </a:cubicBezTo>
                  <a:cubicBezTo>
                    <a:pt x="325486" y="687870"/>
                    <a:pt x="357026" y="734606"/>
                    <a:pt x="398219" y="774556"/>
                  </a:cubicBezTo>
                  <a:cubicBezTo>
                    <a:pt x="453299" y="828279"/>
                    <a:pt x="517382" y="871919"/>
                    <a:pt x="587554" y="903488"/>
                  </a:cubicBezTo>
                  <a:cubicBezTo>
                    <a:pt x="599979" y="909069"/>
                    <a:pt x="611763" y="915950"/>
                    <a:pt x="622726" y="924036"/>
                  </a:cubicBezTo>
                  <a:cubicBezTo>
                    <a:pt x="646620" y="941144"/>
                    <a:pt x="666308" y="963413"/>
                    <a:pt x="691158" y="979565"/>
                  </a:cubicBezTo>
                  <a:cubicBezTo>
                    <a:pt x="709413" y="991321"/>
                    <a:pt x="724705" y="1007282"/>
                    <a:pt x="747165" y="1017795"/>
                  </a:cubicBezTo>
                  <a:cubicBezTo>
                    <a:pt x="735792" y="1020089"/>
                    <a:pt x="728815" y="1022861"/>
                    <a:pt x="728050" y="1032705"/>
                  </a:cubicBezTo>
                  <a:cubicBezTo>
                    <a:pt x="728241" y="1040829"/>
                    <a:pt x="735409" y="1046372"/>
                    <a:pt x="736078" y="1055739"/>
                  </a:cubicBezTo>
                  <a:close/>
                  <a:moveTo>
                    <a:pt x="352343" y="682422"/>
                  </a:moveTo>
                  <a:cubicBezTo>
                    <a:pt x="359177" y="676028"/>
                    <a:pt x="364758" y="668411"/>
                    <a:pt x="368782" y="659962"/>
                  </a:cubicBezTo>
                  <a:cubicBezTo>
                    <a:pt x="389388" y="623729"/>
                    <a:pt x="416589" y="591673"/>
                    <a:pt x="448970" y="565438"/>
                  </a:cubicBezTo>
                  <a:cubicBezTo>
                    <a:pt x="494368" y="529693"/>
                    <a:pt x="546743" y="505990"/>
                    <a:pt x="599119" y="482479"/>
                  </a:cubicBezTo>
                  <a:cubicBezTo>
                    <a:pt x="625947" y="471774"/>
                    <a:pt x="648770" y="452965"/>
                    <a:pt x="664397" y="428670"/>
                  </a:cubicBezTo>
                  <a:cubicBezTo>
                    <a:pt x="676984" y="407070"/>
                    <a:pt x="687918" y="384543"/>
                    <a:pt x="697084" y="361289"/>
                  </a:cubicBezTo>
                  <a:cubicBezTo>
                    <a:pt x="700954" y="351015"/>
                    <a:pt x="707568" y="341992"/>
                    <a:pt x="716199" y="335197"/>
                  </a:cubicBezTo>
                  <a:cubicBezTo>
                    <a:pt x="743055" y="314075"/>
                    <a:pt x="795048" y="326309"/>
                    <a:pt x="815788" y="348482"/>
                  </a:cubicBezTo>
                  <a:cubicBezTo>
                    <a:pt x="833432" y="366278"/>
                    <a:pt x="848370" y="386569"/>
                    <a:pt x="860135" y="408694"/>
                  </a:cubicBezTo>
                  <a:cubicBezTo>
                    <a:pt x="863194" y="414811"/>
                    <a:pt x="865870" y="421215"/>
                    <a:pt x="868928" y="427809"/>
                  </a:cubicBezTo>
                  <a:cubicBezTo>
                    <a:pt x="837484" y="445969"/>
                    <a:pt x="807473" y="464128"/>
                    <a:pt x="795526" y="500351"/>
                  </a:cubicBezTo>
                  <a:cubicBezTo>
                    <a:pt x="782241" y="493279"/>
                    <a:pt x="770294" y="486110"/>
                    <a:pt x="757296" y="480376"/>
                  </a:cubicBezTo>
                  <a:cubicBezTo>
                    <a:pt x="744298" y="474642"/>
                    <a:pt x="728624" y="469098"/>
                    <a:pt x="714956" y="478082"/>
                  </a:cubicBezTo>
                  <a:cubicBezTo>
                    <a:pt x="690795" y="492074"/>
                    <a:pt x="667837" y="508054"/>
                    <a:pt x="646333" y="525870"/>
                  </a:cubicBezTo>
                  <a:cubicBezTo>
                    <a:pt x="599272" y="566183"/>
                    <a:pt x="586770" y="633889"/>
                    <a:pt x="616322" y="688348"/>
                  </a:cubicBezTo>
                  <a:cubicBezTo>
                    <a:pt x="627753" y="708046"/>
                    <a:pt x="638056" y="728374"/>
                    <a:pt x="647193" y="749229"/>
                  </a:cubicBezTo>
                  <a:cubicBezTo>
                    <a:pt x="668984" y="808390"/>
                    <a:pt x="667551" y="870227"/>
                    <a:pt x="670705" y="934932"/>
                  </a:cubicBezTo>
                  <a:cubicBezTo>
                    <a:pt x="631328" y="890776"/>
                    <a:pt x="576850" y="875484"/>
                    <a:pt x="529062" y="846716"/>
                  </a:cubicBezTo>
                  <a:cubicBezTo>
                    <a:pt x="538619" y="842319"/>
                    <a:pt x="546648" y="839165"/>
                    <a:pt x="554198" y="835438"/>
                  </a:cubicBezTo>
                  <a:cubicBezTo>
                    <a:pt x="559675" y="833259"/>
                    <a:pt x="562399" y="827094"/>
                    <a:pt x="560315" y="821580"/>
                  </a:cubicBezTo>
                  <a:cubicBezTo>
                    <a:pt x="558700" y="816428"/>
                    <a:pt x="553625" y="813178"/>
                    <a:pt x="548273" y="813838"/>
                  </a:cubicBezTo>
                  <a:cubicBezTo>
                    <a:pt x="544239" y="814067"/>
                    <a:pt x="540302" y="815138"/>
                    <a:pt x="536708" y="816992"/>
                  </a:cubicBezTo>
                  <a:cubicBezTo>
                    <a:pt x="527915" y="820719"/>
                    <a:pt x="519026" y="824160"/>
                    <a:pt x="510329" y="828079"/>
                  </a:cubicBezTo>
                  <a:cubicBezTo>
                    <a:pt x="506353" y="830162"/>
                    <a:pt x="501526" y="829713"/>
                    <a:pt x="498000" y="826932"/>
                  </a:cubicBezTo>
                  <a:cubicBezTo>
                    <a:pt x="442948" y="786217"/>
                    <a:pt x="391433" y="741583"/>
                    <a:pt x="352343" y="682422"/>
                  </a:cubicBezTo>
                  <a:close/>
                  <a:moveTo>
                    <a:pt x="987155" y="999732"/>
                  </a:moveTo>
                  <a:cubicBezTo>
                    <a:pt x="974692" y="989467"/>
                    <a:pt x="959448" y="983178"/>
                    <a:pt x="943382" y="981668"/>
                  </a:cubicBezTo>
                  <a:cubicBezTo>
                    <a:pt x="916869" y="978954"/>
                    <a:pt x="891886" y="967953"/>
                    <a:pt x="871987" y="950224"/>
                  </a:cubicBezTo>
                  <a:cubicBezTo>
                    <a:pt x="846659" y="926750"/>
                    <a:pt x="820147" y="904577"/>
                    <a:pt x="792564" y="883799"/>
                  </a:cubicBezTo>
                  <a:cubicBezTo>
                    <a:pt x="763700" y="861606"/>
                    <a:pt x="733010" y="841918"/>
                    <a:pt x="700811" y="824925"/>
                  </a:cubicBezTo>
                  <a:cubicBezTo>
                    <a:pt x="692505" y="821752"/>
                    <a:pt x="686828" y="814010"/>
                    <a:pt x="686283" y="805141"/>
                  </a:cubicBezTo>
                  <a:cubicBezTo>
                    <a:pt x="681189" y="765286"/>
                    <a:pt x="667732" y="726951"/>
                    <a:pt x="646811" y="692649"/>
                  </a:cubicBezTo>
                  <a:cubicBezTo>
                    <a:pt x="638849" y="679813"/>
                    <a:pt x="632226" y="666203"/>
                    <a:pt x="627027" y="652029"/>
                  </a:cubicBezTo>
                  <a:cubicBezTo>
                    <a:pt x="619859" y="632914"/>
                    <a:pt x="623968" y="613799"/>
                    <a:pt x="630372" y="594684"/>
                  </a:cubicBezTo>
                  <a:cubicBezTo>
                    <a:pt x="653692" y="598803"/>
                    <a:pt x="676248" y="606440"/>
                    <a:pt x="697275" y="617335"/>
                  </a:cubicBezTo>
                  <a:cubicBezTo>
                    <a:pt x="767370" y="656110"/>
                    <a:pt x="822249" y="717498"/>
                    <a:pt x="852967" y="791473"/>
                  </a:cubicBezTo>
                  <a:cubicBezTo>
                    <a:pt x="866921" y="823013"/>
                    <a:pt x="879346" y="855318"/>
                    <a:pt x="894925" y="886188"/>
                  </a:cubicBezTo>
                  <a:cubicBezTo>
                    <a:pt x="905868" y="909289"/>
                    <a:pt x="923923" y="928280"/>
                    <a:pt x="946440" y="940379"/>
                  </a:cubicBezTo>
                  <a:cubicBezTo>
                    <a:pt x="959515" y="947796"/>
                    <a:pt x="972981" y="954496"/>
                    <a:pt x="986773" y="960450"/>
                  </a:cubicBezTo>
                  <a:cubicBezTo>
                    <a:pt x="993549" y="963060"/>
                    <a:pt x="999848" y="966768"/>
                    <a:pt x="1005410" y="971441"/>
                  </a:cubicBezTo>
                  <a:cubicBezTo>
                    <a:pt x="988015" y="976794"/>
                    <a:pt x="986677" y="978610"/>
                    <a:pt x="987155" y="999732"/>
                  </a:cubicBezTo>
                  <a:close/>
                  <a:moveTo>
                    <a:pt x="395734" y="584457"/>
                  </a:moveTo>
                  <a:cubicBezTo>
                    <a:pt x="319274" y="465753"/>
                    <a:pt x="277698" y="339689"/>
                    <a:pt x="283337" y="199767"/>
                  </a:cubicBezTo>
                  <a:cubicBezTo>
                    <a:pt x="315451" y="327647"/>
                    <a:pt x="378913" y="434500"/>
                    <a:pt x="492361" y="508475"/>
                  </a:cubicBezTo>
                  <a:cubicBezTo>
                    <a:pt x="456998" y="528928"/>
                    <a:pt x="423069" y="550146"/>
                    <a:pt x="395734" y="584457"/>
                  </a:cubicBezTo>
                  <a:close/>
                  <a:moveTo>
                    <a:pt x="959152" y="608256"/>
                  </a:moveTo>
                  <a:lnTo>
                    <a:pt x="948065" y="601183"/>
                  </a:lnTo>
                  <a:cubicBezTo>
                    <a:pt x="906681" y="575856"/>
                    <a:pt x="864054" y="552631"/>
                    <a:pt x="825442" y="522907"/>
                  </a:cubicBezTo>
                  <a:cubicBezTo>
                    <a:pt x="818847" y="519342"/>
                    <a:pt x="816400" y="511103"/>
                    <a:pt x="819965" y="504509"/>
                  </a:cubicBezTo>
                  <a:cubicBezTo>
                    <a:pt x="819975" y="504499"/>
                    <a:pt x="819984" y="504480"/>
                    <a:pt x="819994" y="504461"/>
                  </a:cubicBezTo>
                  <a:cubicBezTo>
                    <a:pt x="831081" y="476553"/>
                    <a:pt x="855165" y="463650"/>
                    <a:pt x="879824" y="449792"/>
                  </a:cubicBezTo>
                  <a:cubicBezTo>
                    <a:pt x="907828" y="502645"/>
                    <a:pt x="931626" y="556358"/>
                    <a:pt x="959152" y="608256"/>
                  </a:cubicBezTo>
                  <a:close/>
                  <a:moveTo>
                    <a:pt x="238799" y="843084"/>
                  </a:moveTo>
                  <a:lnTo>
                    <a:pt x="263744" y="882365"/>
                  </a:lnTo>
                  <a:cubicBezTo>
                    <a:pt x="255716" y="889629"/>
                    <a:pt x="247688" y="896128"/>
                    <a:pt x="240710" y="903583"/>
                  </a:cubicBezTo>
                  <a:cubicBezTo>
                    <a:pt x="221863" y="922058"/>
                    <a:pt x="221557" y="952317"/>
                    <a:pt x="240032" y="971164"/>
                  </a:cubicBezTo>
                  <a:cubicBezTo>
                    <a:pt x="244256" y="975465"/>
                    <a:pt x="249255" y="978934"/>
                    <a:pt x="254760" y="981381"/>
                  </a:cubicBezTo>
                  <a:cubicBezTo>
                    <a:pt x="264652" y="985481"/>
                    <a:pt x="273426" y="991866"/>
                    <a:pt x="280374" y="1000019"/>
                  </a:cubicBezTo>
                  <a:cubicBezTo>
                    <a:pt x="283232" y="1003029"/>
                    <a:pt x="284159" y="1007387"/>
                    <a:pt x="282764" y="1011296"/>
                  </a:cubicBezTo>
                  <a:cubicBezTo>
                    <a:pt x="280757" y="1015693"/>
                    <a:pt x="276456" y="1014164"/>
                    <a:pt x="273206" y="1013973"/>
                  </a:cubicBezTo>
                  <a:cubicBezTo>
                    <a:pt x="265082" y="1013973"/>
                    <a:pt x="257054" y="1012921"/>
                    <a:pt x="249025" y="1012061"/>
                  </a:cubicBezTo>
                  <a:cubicBezTo>
                    <a:pt x="235186" y="1011296"/>
                    <a:pt x="222446" y="1004253"/>
                    <a:pt x="214427" y="992946"/>
                  </a:cubicBezTo>
                  <a:cubicBezTo>
                    <a:pt x="204201" y="978132"/>
                    <a:pt x="194452" y="963031"/>
                    <a:pt x="184130" y="948312"/>
                  </a:cubicBezTo>
                  <a:cubicBezTo>
                    <a:pt x="178577" y="941173"/>
                    <a:pt x="177583" y="931491"/>
                    <a:pt x="181549" y="923367"/>
                  </a:cubicBezTo>
                  <a:cubicBezTo>
                    <a:pt x="196478" y="893873"/>
                    <a:pt x="215775" y="866806"/>
                    <a:pt x="238799" y="843084"/>
                  </a:cubicBezTo>
                  <a:close/>
                  <a:moveTo>
                    <a:pt x="509564" y="154942"/>
                  </a:moveTo>
                  <a:cubicBezTo>
                    <a:pt x="526548" y="154914"/>
                    <a:pt x="542720" y="162225"/>
                    <a:pt x="553912" y="175013"/>
                  </a:cubicBezTo>
                  <a:cubicBezTo>
                    <a:pt x="565467" y="187973"/>
                    <a:pt x="572835" y="204135"/>
                    <a:pt x="575034" y="221367"/>
                  </a:cubicBezTo>
                  <a:cubicBezTo>
                    <a:pt x="578637" y="239613"/>
                    <a:pt x="580739" y="258116"/>
                    <a:pt x="581342" y="276705"/>
                  </a:cubicBezTo>
                  <a:cubicBezTo>
                    <a:pt x="523518" y="264185"/>
                    <a:pt x="491979" y="211236"/>
                    <a:pt x="509564" y="154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A0258C3-342A-46C3-B8D0-71580C6B8BBF}"/>
                </a:ext>
              </a:extLst>
            </p:cNvPr>
            <p:cNvSpPr/>
            <p:nvPr/>
          </p:nvSpPr>
          <p:spPr>
            <a:xfrm>
              <a:off x="5867458" y="5586164"/>
              <a:ext cx="144150" cy="140147"/>
            </a:xfrm>
            <a:custGeom>
              <a:avLst/>
              <a:gdLst>
                <a:gd name="connsiteX0" fmla="*/ -221 w 144150"/>
                <a:gd name="connsiteY0" fmla="*/ 12340 h 140147"/>
                <a:gd name="connsiteX1" fmla="*/ 7043 w 144150"/>
                <a:gd name="connsiteY1" fmla="*/ 28014 h 140147"/>
                <a:gd name="connsiteX2" fmla="*/ 120300 w 144150"/>
                <a:gd name="connsiteY2" fmla="*/ 134867 h 140147"/>
                <a:gd name="connsiteX3" fmla="*/ 124027 w 144150"/>
                <a:gd name="connsiteY3" fmla="*/ 137161 h 140147"/>
                <a:gd name="connsiteX4" fmla="*/ 141709 w 144150"/>
                <a:gd name="connsiteY4" fmla="*/ 134962 h 140147"/>
                <a:gd name="connsiteX5" fmla="*/ 138603 w 144150"/>
                <a:gd name="connsiteY5" fmla="*/ 118352 h 140147"/>
                <a:gd name="connsiteX6" fmla="*/ 136452 w 144150"/>
                <a:gd name="connsiteY6" fmla="*/ 117186 h 140147"/>
                <a:gd name="connsiteX7" fmla="*/ 74233 w 144150"/>
                <a:gd name="connsiteY7" fmla="*/ 66435 h 140147"/>
                <a:gd name="connsiteX8" fmla="*/ 21475 w 144150"/>
                <a:gd name="connsiteY8" fmla="*/ 6032 h 140147"/>
                <a:gd name="connsiteX9" fmla="*/ 7425 w 144150"/>
                <a:gd name="connsiteY9" fmla="*/ 393 h 140147"/>
                <a:gd name="connsiteX10" fmla="*/ -221 w 144150"/>
                <a:gd name="connsiteY10" fmla="*/ 12340 h 14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150" h="140147">
                  <a:moveTo>
                    <a:pt x="-221" y="12340"/>
                  </a:moveTo>
                  <a:cubicBezTo>
                    <a:pt x="267" y="18265"/>
                    <a:pt x="2838" y="23818"/>
                    <a:pt x="7043" y="28014"/>
                  </a:cubicBezTo>
                  <a:cubicBezTo>
                    <a:pt x="39300" y="69044"/>
                    <a:pt x="77463" y="105048"/>
                    <a:pt x="120300" y="134867"/>
                  </a:cubicBezTo>
                  <a:lnTo>
                    <a:pt x="124027" y="137161"/>
                  </a:lnTo>
                  <a:cubicBezTo>
                    <a:pt x="130431" y="140602"/>
                    <a:pt x="137217" y="141748"/>
                    <a:pt x="141709" y="134962"/>
                  </a:cubicBezTo>
                  <a:cubicBezTo>
                    <a:pt x="145436" y="129515"/>
                    <a:pt x="144050" y="122079"/>
                    <a:pt x="138603" y="118352"/>
                  </a:cubicBezTo>
                  <a:cubicBezTo>
                    <a:pt x="137924" y="117893"/>
                    <a:pt x="137207" y="117501"/>
                    <a:pt x="136452" y="117186"/>
                  </a:cubicBezTo>
                  <a:cubicBezTo>
                    <a:pt x="114030" y="102448"/>
                    <a:pt x="93176" y="85436"/>
                    <a:pt x="74233" y="66435"/>
                  </a:cubicBezTo>
                  <a:cubicBezTo>
                    <a:pt x="54649" y="48132"/>
                    <a:pt x="36977" y="27899"/>
                    <a:pt x="21475" y="6032"/>
                  </a:cubicBezTo>
                  <a:cubicBezTo>
                    <a:pt x="18846" y="918"/>
                    <a:pt x="12864" y="-1481"/>
                    <a:pt x="7425" y="393"/>
                  </a:cubicBezTo>
                  <a:cubicBezTo>
                    <a:pt x="2226" y="1874"/>
                    <a:pt x="-1052" y="6997"/>
                    <a:pt x="-221" y="123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74365DC-8596-4930-9789-48823760EB3C}"/>
                </a:ext>
              </a:extLst>
            </p:cNvPr>
            <p:cNvSpPr/>
            <p:nvPr/>
          </p:nvSpPr>
          <p:spPr>
            <a:xfrm>
              <a:off x="6039659" y="5733888"/>
              <a:ext cx="21038" cy="21785"/>
            </a:xfrm>
            <a:custGeom>
              <a:avLst/>
              <a:gdLst>
                <a:gd name="connsiteX0" fmla="*/ 10510 w 21038"/>
                <a:gd name="connsiteY0" fmla="*/ -241 h 21785"/>
                <a:gd name="connsiteX1" fmla="*/ -290 w 21038"/>
                <a:gd name="connsiteY1" fmla="*/ 10750 h 21785"/>
                <a:gd name="connsiteX2" fmla="*/ 8159 w 21038"/>
                <a:gd name="connsiteY2" fmla="*/ 21302 h 21785"/>
                <a:gd name="connsiteX3" fmla="*/ 9267 w 21038"/>
                <a:gd name="connsiteY3" fmla="*/ 21359 h 21785"/>
                <a:gd name="connsiteX4" fmla="*/ 20507 w 21038"/>
                <a:gd name="connsiteY4" fmla="*/ 13847 h 21785"/>
                <a:gd name="connsiteX5" fmla="*/ 20641 w 21038"/>
                <a:gd name="connsiteY5" fmla="*/ 11037 h 21785"/>
                <a:gd name="connsiteX6" fmla="*/ 11322 w 21038"/>
                <a:gd name="connsiteY6" fmla="*/ -193 h 21785"/>
                <a:gd name="connsiteX7" fmla="*/ 10510 w 21038"/>
                <a:gd name="connsiteY7" fmla="*/ -241 h 2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38" h="21785">
                  <a:moveTo>
                    <a:pt x="10510" y="-241"/>
                  </a:moveTo>
                  <a:cubicBezTo>
                    <a:pt x="3628" y="332"/>
                    <a:pt x="-386" y="3773"/>
                    <a:pt x="-290" y="10750"/>
                  </a:cubicBezTo>
                  <a:cubicBezTo>
                    <a:pt x="-873" y="15997"/>
                    <a:pt x="2912" y="20719"/>
                    <a:pt x="8159" y="21302"/>
                  </a:cubicBezTo>
                  <a:cubicBezTo>
                    <a:pt x="8522" y="21340"/>
                    <a:pt x="8895" y="21359"/>
                    <a:pt x="9267" y="21359"/>
                  </a:cubicBezTo>
                  <a:cubicBezTo>
                    <a:pt x="14448" y="22391"/>
                    <a:pt x="19475" y="19027"/>
                    <a:pt x="20507" y="13847"/>
                  </a:cubicBezTo>
                  <a:cubicBezTo>
                    <a:pt x="20689" y="12920"/>
                    <a:pt x="20736" y="11973"/>
                    <a:pt x="20641" y="11037"/>
                  </a:cubicBezTo>
                  <a:cubicBezTo>
                    <a:pt x="21167" y="5360"/>
                    <a:pt x="16999" y="332"/>
                    <a:pt x="11322" y="-193"/>
                  </a:cubicBezTo>
                  <a:cubicBezTo>
                    <a:pt x="11054" y="-222"/>
                    <a:pt x="10777" y="-241"/>
                    <a:pt x="10510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38FE3C-D059-4BC6-ADE1-5D15053BFE72}"/>
                </a:ext>
              </a:extLst>
            </p:cNvPr>
            <p:cNvSpPr/>
            <p:nvPr/>
          </p:nvSpPr>
          <p:spPr>
            <a:xfrm>
              <a:off x="6345594" y="5109909"/>
              <a:ext cx="25711" cy="26574"/>
            </a:xfrm>
            <a:custGeom>
              <a:avLst/>
              <a:gdLst>
                <a:gd name="connsiteX0" fmla="*/ -289 w 25711"/>
                <a:gd name="connsiteY0" fmla="*/ 14446 h 26574"/>
                <a:gd name="connsiteX1" fmla="*/ 13474 w 25711"/>
                <a:gd name="connsiteY1" fmla="*/ 26297 h 26574"/>
                <a:gd name="connsiteX2" fmla="*/ 25297 w 25711"/>
                <a:gd name="connsiteY2" fmla="*/ 11875 h 26574"/>
                <a:gd name="connsiteX3" fmla="*/ 25135 w 25711"/>
                <a:gd name="connsiteY3" fmla="*/ 10718 h 26574"/>
                <a:gd name="connsiteX4" fmla="*/ 12977 w 25711"/>
                <a:gd name="connsiteY4" fmla="*/ -225 h 26574"/>
                <a:gd name="connsiteX5" fmla="*/ 11181 w 25711"/>
                <a:gd name="connsiteY5" fmla="*/ 14 h 26574"/>
                <a:gd name="connsiteX6" fmla="*/ -289 w 25711"/>
                <a:gd name="connsiteY6" fmla="*/ 14446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1" h="26574">
                  <a:moveTo>
                    <a:pt x="-289" y="14446"/>
                  </a:moveTo>
                  <a:cubicBezTo>
                    <a:pt x="1241" y="22570"/>
                    <a:pt x="5637" y="26775"/>
                    <a:pt x="13474" y="26297"/>
                  </a:cubicBezTo>
                  <a:cubicBezTo>
                    <a:pt x="20719" y="25580"/>
                    <a:pt x="26014" y="19120"/>
                    <a:pt x="25297" y="11875"/>
                  </a:cubicBezTo>
                  <a:cubicBezTo>
                    <a:pt x="25259" y="11483"/>
                    <a:pt x="25211" y="11101"/>
                    <a:pt x="25135" y="10718"/>
                  </a:cubicBezTo>
                  <a:cubicBezTo>
                    <a:pt x="24800" y="4344"/>
                    <a:pt x="19352" y="-559"/>
                    <a:pt x="12977" y="-225"/>
                  </a:cubicBezTo>
                  <a:cubicBezTo>
                    <a:pt x="12375" y="-187"/>
                    <a:pt x="11773" y="-110"/>
                    <a:pt x="11181" y="14"/>
                  </a:cubicBezTo>
                  <a:cubicBezTo>
                    <a:pt x="4099" y="960"/>
                    <a:pt x="-967" y="7335"/>
                    <a:pt x="-289" y="14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A95C15-693E-42DA-87FC-319DB46E281E}"/>
              </a:ext>
            </a:extLst>
          </p:cNvPr>
          <p:cNvGrpSpPr>
            <a:grpSpLocks noChangeAspect="1"/>
          </p:cNvGrpSpPr>
          <p:nvPr/>
        </p:nvGrpSpPr>
        <p:grpSpPr>
          <a:xfrm>
            <a:off x="7959256" y="5985037"/>
            <a:ext cx="760342" cy="720000"/>
            <a:chOff x="7768518" y="4720095"/>
            <a:chExt cx="1144172" cy="1083465"/>
          </a:xfrm>
          <a:solidFill>
            <a:srgbClr val="C5B6A3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AFD1212-298A-43FA-9236-25D43BCBA925}"/>
                </a:ext>
              </a:extLst>
            </p:cNvPr>
            <p:cNvSpPr/>
            <p:nvPr/>
          </p:nvSpPr>
          <p:spPr>
            <a:xfrm>
              <a:off x="7768518" y="4720095"/>
              <a:ext cx="1144172" cy="1083465"/>
            </a:xfrm>
            <a:custGeom>
              <a:avLst/>
              <a:gdLst>
                <a:gd name="connsiteX0" fmla="*/ 446846 w 1144172"/>
                <a:gd name="connsiteY0" fmla="*/ 946076 h 1083465"/>
                <a:gd name="connsiteX1" fmla="*/ 448758 w 1144172"/>
                <a:gd name="connsiteY1" fmla="*/ 1035630 h 1083465"/>
                <a:gd name="connsiteX2" fmla="*/ 450478 w 1144172"/>
                <a:gd name="connsiteY2" fmla="*/ 1056179 h 1083465"/>
                <a:gd name="connsiteX3" fmla="*/ 473770 w 1144172"/>
                <a:gd name="connsiteY3" fmla="*/ 1078171 h 1083465"/>
                <a:gd name="connsiteX4" fmla="*/ 473990 w 1144172"/>
                <a:gd name="connsiteY4" fmla="*/ 1078161 h 1083465"/>
                <a:gd name="connsiteX5" fmla="*/ 536878 w 1144172"/>
                <a:gd name="connsiteY5" fmla="*/ 1076441 h 1083465"/>
                <a:gd name="connsiteX6" fmla="*/ 566602 w 1144172"/>
                <a:gd name="connsiteY6" fmla="*/ 1041651 h 1083465"/>
                <a:gd name="connsiteX7" fmla="*/ 564595 w 1144172"/>
                <a:gd name="connsiteY7" fmla="*/ 1012979 h 1083465"/>
                <a:gd name="connsiteX8" fmla="*/ 563448 w 1144172"/>
                <a:gd name="connsiteY8" fmla="*/ 984306 h 1083465"/>
                <a:gd name="connsiteX9" fmla="*/ 571859 w 1144172"/>
                <a:gd name="connsiteY9" fmla="*/ 1010398 h 1083465"/>
                <a:gd name="connsiteX10" fmla="*/ 581416 w 1144172"/>
                <a:gd name="connsiteY10" fmla="*/ 1043372 h 1083465"/>
                <a:gd name="connsiteX11" fmla="*/ 619646 w 1144172"/>
                <a:gd name="connsiteY11" fmla="*/ 1072045 h 1083465"/>
                <a:gd name="connsiteX12" fmla="*/ 651759 w 1144172"/>
                <a:gd name="connsiteY12" fmla="*/ 1072045 h 1083465"/>
                <a:gd name="connsiteX13" fmla="*/ 681770 w 1144172"/>
                <a:gd name="connsiteY13" fmla="*/ 1038689 h 1083465"/>
                <a:gd name="connsiteX14" fmla="*/ 671066 w 1144172"/>
                <a:gd name="connsiteY14" fmla="*/ 967581 h 1083465"/>
                <a:gd name="connsiteX15" fmla="*/ 668294 w 1144172"/>
                <a:gd name="connsiteY15" fmla="*/ 919793 h 1083465"/>
                <a:gd name="connsiteX16" fmla="*/ 703752 w 1144172"/>
                <a:gd name="connsiteY16" fmla="*/ 919793 h 1083465"/>
                <a:gd name="connsiteX17" fmla="*/ 776580 w 1144172"/>
                <a:gd name="connsiteY17" fmla="*/ 915014 h 1083465"/>
                <a:gd name="connsiteX18" fmla="*/ 788527 w 1144172"/>
                <a:gd name="connsiteY18" fmla="*/ 920749 h 1083465"/>
                <a:gd name="connsiteX19" fmla="*/ 817200 w 1144172"/>
                <a:gd name="connsiteY19" fmla="*/ 1010589 h 1083465"/>
                <a:gd name="connsiteX20" fmla="*/ 823603 w 1144172"/>
                <a:gd name="connsiteY20" fmla="*/ 1043085 h 1083465"/>
                <a:gd name="connsiteX21" fmla="*/ 855430 w 1144172"/>
                <a:gd name="connsiteY21" fmla="*/ 1076059 h 1083465"/>
                <a:gd name="connsiteX22" fmla="*/ 918701 w 1144172"/>
                <a:gd name="connsiteY22" fmla="*/ 1081984 h 1083465"/>
                <a:gd name="connsiteX23" fmla="*/ 943837 w 1144172"/>
                <a:gd name="connsiteY23" fmla="*/ 1062200 h 1083465"/>
                <a:gd name="connsiteX24" fmla="*/ 1000609 w 1144172"/>
                <a:gd name="connsiteY24" fmla="*/ 1063443 h 1083465"/>
                <a:gd name="connsiteX25" fmla="*/ 1029281 w 1144172"/>
                <a:gd name="connsiteY25" fmla="*/ 1024066 h 1083465"/>
                <a:gd name="connsiteX26" fmla="*/ 1009401 w 1144172"/>
                <a:gd name="connsiteY26" fmla="*/ 981726 h 1083465"/>
                <a:gd name="connsiteX27" fmla="*/ 1005865 w 1144172"/>
                <a:gd name="connsiteY27" fmla="*/ 809690 h 1083465"/>
                <a:gd name="connsiteX28" fmla="*/ 1048683 w 1144172"/>
                <a:gd name="connsiteY28" fmla="*/ 644728 h 1083465"/>
                <a:gd name="connsiteX29" fmla="*/ 1056042 w 1144172"/>
                <a:gd name="connsiteY29" fmla="*/ 621216 h 1083465"/>
                <a:gd name="connsiteX30" fmla="*/ 1138906 w 1144172"/>
                <a:gd name="connsiteY30" fmla="*/ 410951 h 1083465"/>
                <a:gd name="connsiteX31" fmla="*/ 1124187 w 1144172"/>
                <a:gd name="connsiteY31" fmla="*/ 229358 h 1083465"/>
                <a:gd name="connsiteX32" fmla="*/ 999940 w 1144172"/>
                <a:gd name="connsiteY32" fmla="*/ 47287 h 1083465"/>
                <a:gd name="connsiteX33" fmla="*/ 927398 w 1144172"/>
                <a:gd name="connsiteY33" fmla="*/ 6476 h 1083465"/>
                <a:gd name="connsiteX34" fmla="*/ 843674 w 1144172"/>
                <a:gd name="connsiteY34" fmla="*/ 23584 h 1083465"/>
                <a:gd name="connsiteX35" fmla="*/ 813759 w 1144172"/>
                <a:gd name="connsiteY35" fmla="*/ 46331 h 1083465"/>
                <a:gd name="connsiteX36" fmla="*/ 787572 w 1144172"/>
                <a:gd name="connsiteY36" fmla="*/ 71468 h 1083465"/>
                <a:gd name="connsiteX37" fmla="*/ 794482 w 1144172"/>
                <a:gd name="connsiteY37" fmla="*/ 111428 h 1083465"/>
                <a:gd name="connsiteX38" fmla="*/ 795313 w 1144172"/>
                <a:gd name="connsiteY38" fmla="*/ 111991 h 1083465"/>
                <a:gd name="connsiteX39" fmla="*/ 864414 w 1144172"/>
                <a:gd name="connsiteY39" fmla="*/ 129673 h 1083465"/>
                <a:gd name="connsiteX40" fmla="*/ 924913 w 1144172"/>
                <a:gd name="connsiteY40" fmla="*/ 126806 h 1083465"/>
                <a:gd name="connsiteX41" fmla="*/ 934471 w 1144172"/>
                <a:gd name="connsiteY41" fmla="*/ 133974 h 1083465"/>
                <a:gd name="connsiteX42" fmla="*/ 975185 w 1144172"/>
                <a:gd name="connsiteY42" fmla="*/ 368611 h 1083465"/>
                <a:gd name="connsiteX43" fmla="*/ 953395 w 1144172"/>
                <a:gd name="connsiteY43" fmla="*/ 429970 h 1083465"/>
                <a:gd name="connsiteX44" fmla="*/ 899873 w 1144172"/>
                <a:gd name="connsiteY44" fmla="*/ 506430 h 1083465"/>
                <a:gd name="connsiteX45" fmla="*/ 860113 w 1144172"/>
                <a:gd name="connsiteY45" fmla="*/ 521053 h 1083465"/>
                <a:gd name="connsiteX46" fmla="*/ 726308 w 1144172"/>
                <a:gd name="connsiteY46" fmla="*/ 525545 h 1083465"/>
                <a:gd name="connsiteX47" fmla="*/ 544715 w 1144172"/>
                <a:gd name="connsiteY47" fmla="*/ 571135 h 1083465"/>
                <a:gd name="connsiteX48" fmla="*/ 453536 w 1144172"/>
                <a:gd name="connsiteY48" fmla="*/ 651036 h 1083465"/>
                <a:gd name="connsiteX49" fmla="*/ 343434 w 1144172"/>
                <a:gd name="connsiteY49" fmla="*/ 786848 h 1083465"/>
                <a:gd name="connsiteX50" fmla="*/ 163657 w 1144172"/>
                <a:gd name="connsiteY50" fmla="*/ 868565 h 1083465"/>
                <a:gd name="connsiteX51" fmla="*/ 115869 w 1144172"/>
                <a:gd name="connsiteY51" fmla="*/ 857860 h 1083465"/>
                <a:gd name="connsiteX52" fmla="*/ 98857 w 1144172"/>
                <a:gd name="connsiteY52" fmla="*/ 818292 h 1083465"/>
                <a:gd name="connsiteX53" fmla="*/ 154644 w 1144172"/>
                <a:gd name="connsiteY53" fmla="*/ 771862 h 1083465"/>
                <a:gd name="connsiteX54" fmla="*/ 165760 w 1144172"/>
                <a:gd name="connsiteY54" fmla="*/ 774136 h 1083465"/>
                <a:gd name="connsiteX55" fmla="*/ 198159 w 1144172"/>
                <a:gd name="connsiteY55" fmla="*/ 790384 h 1083465"/>
                <a:gd name="connsiteX56" fmla="*/ 217274 w 1144172"/>
                <a:gd name="connsiteY56" fmla="*/ 793156 h 1083465"/>
                <a:gd name="connsiteX57" fmla="*/ 219568 w 1144172"/>
                <a:gd name="connsiteY57" fmla="*/ 772225 h 1083465"/>
                <a:gd name="connsiteX58" fmla="*/ 183632 w 1144172"/>
                <a:gd name="connsiteY58" fmla="*/ 741545 h 1083465"/>
                <a:gd name="connsiteX59" fmla="*/ 53268 w 1144172"/>
                <a:gd name="connsiteY59" fmla="*/ 754639 h 1083465"/>
                <a:gd name="connsiteX60" fmla="*/ 49636 w 1144172"/>
                <a:gd name="connsiteY60" fmla="*/ 956398 h 1083465"/>
                <a:gd name="connsiteX61" fmla="*/ 121221 w 1144172"/>
                <a:gd name="connsiteY61" fmla="*/ 985071 h 1083465"/>
                <a:gd name="connsiteX62" fmla="*/ 411961 w 1144172"/>
                <a:gd name="connsiteY62" fmla="*/ 959648 h 1083465"/>
                <a:gd name="connsiteX63" fmla="*/ 446846 w 1144172"/>
                <a:gd name="connsiteY63" fmla="*/ 946076 h 1083465"/>
                <a:gd name="connsiteX64" fmla="*/ 109370 w 1144172"/>
                <a:gd name="connsiteY64" fmla="*/ 755977 h 1083465"/>
                <a:gd name="connsiteX65" fmla="*/ 76206 w 1144172"/>
                <a:gd name="connsiteY65" fmla="*/ 801375 h 1083465"/>
                <a:gd name="connsiteX66" fmla="*/ 99239 w 1144172"/>
                <a:gd name="connsiteY66" fmla="*/ 876020 h 1083465"/>
                <a:gd name="connsiteX67" fmla="*/ 159260 w 1144172"/>
                <a:gd name="connsiteY67" fmla="*/ 891790 h 1083465"/>
                <a:gd name="connsiteX68" fmla="*/ 229031 w 1144172"/>
                <a:gd name="connsiteY68" fmla="*/ 879747 h 1083465"/>
                <a:gd name="connsiteX69" fmla="*/ 398963 w 1144172"/>
                <a:gd name="connsiteY69" fmla="*/ 761138 h 1083465"/>
                <a:gd name="connsiteX70" fmla="*/ 470836 w 1144172"/>
                <a:gd name="connsiteY70" fmla="*/ 666423 h 1083465"/>
                <a:gd name="connsiteX71" fmla="*/ 542134 w 1144172"/>
                <a:gd name="connsiteY71" fmla="*/ 599521 h 1083465"/>
                <a:gd name="connsiteX72" fmla="*/ 714170 w 1144172"/>
                <a:gd name="connsiteY72" fmla="*/ 549821 h 1083465"/>
                <a:gd name="connsiteX73" fmla="*/ 859444 w 1144172"/>
                <a:gd name="connsiteY73" fmla="*/ 544947 h 1083465"/>
                <a:gd name="connsiteX74" fmla="*/ 914113 w 1144172"/>
                <a:gd name="connsiteY74" fmla="*/ 524972 h 1083465"/>
                <a:gd name="connsiteX75" fmla="*/ 964577 w 1144172"/>
                <a:gd name="connsiteY75" fmla="*/ 460172 h 1083465"/>
                <a:gd name="connsiteX76" fmla="*/ 997646 w 1144172"/>
                <a:gd name="connsiteY76" fmla="*/ 375206 h 1083465"/>
                <a:gd name="connsiteX77" fmla="*/ 953586 w 1144172"/>
                <a:gd name="connsiteY77" fmla="*/ 118682 h 1083465"/>
                <a:gd name="connsiteX78" fmla="*/ 949858 w 1144172"/>
                <a:gd name="connsiteY78" fmla="*/ 107117 h 1083465"/>
                <a:gd name="connsiteX79" fmla="*/ 935426 w 1144172"/>
                <a:gd name="connsiteY79" fmla="*/ 96317 h 1083465"/>
                <a:gd name="connsiteX80" fmla="*/ 881426 w 1144172"/>
                <a:gd name="connsiteY80" fmla="*/ 102338 h 1083465"/>
                <a:gd name="connsiteX81" fmla="*/ 828382 w 1144172"/>
                <a:gd name="connsiteY81" fmla="*/ 100714 h 1083465"/>
                <a:gd name="connsiteX82" fmla="*/ 807929 w 1144172"/>
                <a:gd name="connsiteY82" fmla="*/ 86951 h 1083465"/>
                <a:gd name="connsiteX83" fmla="*/ 823890 w 1144172"/>
                <a:gd name="connsiteY83" fmla="*/ 67836 h 1083465"/>
                <a:gd name="connsiteX84" fmla="*/ 864414 w 1144172"/>
                <a:gd name="connsiteY84" fmla="*/ 36296 h 1083465"/>
                <a:gd name="connsiteX85" fmla="*/ 902644 w 1144172"/>
                <a:gd name="connsiteY85" fmla="*/ 24636 h 1083465"/>
                <a:gd name="connsiteX86" fmla="*/ 950432 w 1144172"/>
                <a:gd name="connsiteY86" fmla="*/ 44324 h 1083465"/>
                <a:gd name="connsiteX87" fmla="*/ 1046772 w 1144172"/>
                <a:gd name="connsiteY87" fmla="*/ 135407 h 1083465"/>
                <a:gd name="connsiteX88" fmla="*/ 1112049 w 1144172"/>
                <a:gd name="connsiteY88" fmla="*/ 282497 h 1083465"/>
                <a:gd name="connsiteX89" fmla="*/ 1090832 w 1144172"/>
                <a:gd name="connsiteY89" fmla="*/ 491425 h 1083465"/>
                <a:gd name="connsiteX90" fmla="*/ 1038265 w 1144172"/>
                <a:gd name="connsiteY90" fmla="*/ 600476 h 1083465"/>
                <a:gd name="connsiteX91" fmla="*/ 1023164 w 1144172"/>
                <a:gd name="connsiteY91" fmla="*/ 644441 h 1083465"/>
                <a:gd name="connsiteX92" fmla="*/ 980251 w 1144172"/>
                <a:gd name="connsiteY92" fmla="*/ 802905 h 1083465"/>
                <a:gd name="connsiteX93" fmla="*/ 960276 w 1144172"/>
                <a:gd name="connsiteY93" fmla="*/ 881659 h 1083465"/>
                <a:gd name="connsiteX94" fmla="*/ 990764 w 1144172"/>
                <a:gd name="connsiteY94" fmla="*/ 999121 h 1083465"/>
                <a:gd name="connsiteX95" fmla="*/ 1002902 w 1144172"/>
                <a:gd name="connsiteY95" fmla="*/ 1023588 h 1083465"/>
                <a:gd name="connsiteX96" fmla="*/ 1004432 w 1144172"/>
                <a:gd name="connsiteY96" fmla="*/ 1034770 h 1083465"/>
                <a:gd name="connsiteX97" fmla="*/ 960849 w 1144172"/>
                <a:gd name="connsiteY97" fmla="*/ 1038020 h 1083465"/>
                <a:gd name="connsiteX98" fmla="*/ 945653 w 1144172"/>
                <a:gd name="connsiteY98" fmla="*/ 1027028 h 1083465"/>
                <a:gd name="connsiteX99" fmla="*/ 930839 w 1144172"/>
                <a:gd name="connsiteY99" fmla="*/ 970735 h 1083465"/>
                <a:gd name="connsiteX100" fmla="*/ 925391 w 1144172"/>
                <a:gd name="connsiteY100" fmla="*/ 881659 h 1083465"/>
                <a:gd name="connsiteX101" fmla="*/ 946991 w 1144172"/>
                <a:gd name="connsiteY101" fmla="*/ 805868 h 1083465"/>
                <a:gd name="connsiteX102" fmla="*/ 959607 w 1144172"/>
                <a:gd name="connsiteY102" fmla="*/ 745560 h 1083465"/>
                <a:gd name="connsiteX103" fmla="*/ 948807 w 1144172"/>
                <a:gd name="connsiteY103" fmla="*/ 732083 h 1083465"/>
                <a:gd name="connsiteX104" fmla="*/ 936200 w 1144172"/>
                <a:gd name="connsiteY104" fmla="*/ 741411 h 1083465"/>
                <a:gd name="connsiteX105" fmla="*/ 936095 w 1144172"/>
                <a:gd name="connsiteY105" fmla="*/ 742501 h 1083465"/>
                <a:gd name="connsiteX106" fmla="*/ 909048 w 1144172"/>
                <a:gd name="connsiteY106" fmla="*/ 845244 h 1083465"/>
                <a:gd name="connsiteX107" fmla="*/ 901975 w 1144172"/>
                <a:gd name="connsiteY107" fmla="*/ 957928 h 1083465"/>
                <a:gd name="connsiteX108" fmla="*/ 921090 w 1144172"/>
                <a:gd name="connsiteY108" fmla="*/ 1028462 h 1083465"/>
                <a:gd name="connsiteX109" fmla="*/ 897961 w 1144172"/>
                <a:gd name="connsiteY109" fmla="*/ 1057613 h 1083465"/>
                <a:gd name="connsiteX110" fmla="*/ 891079 w 1144172"/>
                <a:gd name="connsiteY110" fmla="*/ 1057613 h 1083465"/>
                <a:gd name="connsiteX111" fmla="*/ 843292 w 1144172"/>
                <a:gd name="connsiteY111" fmla="*/ 1017471 h 1083465"/>
                <a:gd name="connsiteX112" fmla="*/ 804393 w 1144172"/>
                <a:gd name="connsiteY112" fmla="*/ 896664 h 1083465"/>
                <a:gd name="connsiteX113" fmla="*/ 801525 w 1144172"/>
                <a:gd name="connsiteY113" fmla="*/ 861492 h 1083465"/>
                <a:gd name="connsiteX114" fmla="*/ 820640 w 1144172"/>
                <a:gd name="connsiteY114" fmla="*/ 794590 h 1083465"/>
                <a:gd name="connsiteX115" fmla="*/ 826853 w 1144172"/>
                <a:gd name="connsiteY115" fmla="*/ 707425 h 1083465"/>
                <a:gd name="connsiteX116" fmla="*/ 812899 w 1144172"/>
                <a:gd name="connsiteY116" fmla="*/ 694236 h 1083465"/>
                <a:gd name="connsiteX117" fmla="*/ 802672 w 1144172"/>
                <a:gd name="connsiteY117" fmla="*/ 710388 h 1083465"/>
                <a:gd name="connsiteX118" fmla="*/ 794262 w 1144172"/>
                <a:gd name="connsiteY118" fmla="*/ 799560 h 1083465"/>
                <a:gd name="connsiteX119" fmla="*/ 774478 w 1144172"/>
                <a:gd name="connsiteY119" fmla="*/ 890834 h 1083465"/>
                <a:gd name="connsiteX120" fmla="*/ 610375 w 1144172"/>
                <a:gd name="connsiteY120" fmla="*/ 869998 h 1083465"/>
                <a:gd name="connsiteX121" fmla="*/ 644973 w 1144172"/>
                <a:gd name="connsiteY121" fmla="*/ 751868 h 1083465"/>
                <a:gd name="connsiteX122" fmla="*/ 630064 w 1144172"/>
                <a:gd name="connsiteY122" fmla="*/ 655432 h 1083465"/>
                <a:gd name="connsiteX123" fmla="*/ 617008 w 1144172"/>
                <a:gd name="connsiteY123" fmla="*/ 647251 h 1083465"/>
                <a:gd name="connsiteX124" fmla="*/ 616778 w 1144172"/>
                <a:gd name="connsiteY124" fmla="*/ 647308 h 1083465"/>
                <a:gd name="connsiteX125" fmla="*/ 607221 w 1144172"/>
                <a:gd name="connsiteY125" fmla="*/ 659637 h 1083465"/>
                <a:gd name="connsiteX126" fmla="*/ 610279 w 1144172"/>
                <a:gd name="connsiteY126" fmla="*/ 675216 h 1083465"/>
                <a:gd name="connsiteX127" fmla="*/ 620889 w 1144172"/>
                <a:gd name="connsiteY127" fmla="*/ 742692 h 1083465"/>
                <a:gd name="connsiteX128" fmla="*/ 569278 w 1144172"/>
                <a:gd name="connsiteY128" fmla="*/ 887967 h 1083465"/>
                <a:gd name="connsiteX129" fmla="*/ 539267 w 1144172"/>
                <a:gd name="connsiteY129" fmla="*/ 974653 h 1083465"/>
                <a:gd name="connsiteX130" fmla="*/ 542326 w 1144172"/>
                <a:gd name="connsiteY130" fmla="*/ 1038498 h 1083465"/>
                <a:gd name="connsiteX131" fmla="*/ 528563 w 1144172"/>
                <a:gd name="connsiteY131" fmla="*/ 1052834 h 1083465"/>
                <a:gd name="connsiteX132" fmla="*/ 489664 w 1144172"/>
                <a:gd name="connsiteY132" fmla="*/ 1053503 h 1083465"/>
                <a:gd name="connsiteX133" fmla="*/ 473511 w 1144172"/>
                <a:gd name="connsiteY133" fmla="*/ 1038784 h 1083465"/>
                <a:gd name="connsiteX134" fmla="*/ 472842 w 1144172"/>
                <a:gd name="connsiteY134" fmla="*/ 942636 h 1083465"/>
                <a:gd name="connsiteX135" fmla="*/ 476761 w 1144172"/>
                <a:gd name="connsiteY135" fmla="*/ 919029 h 1083465"/>
                <a:gd name="connsiteX136" fmla="*/ 488995 w 1144172"/>
                <a:gd name="connsiteY136" fmla="*/ 848303 h 1083465"/>
                <a:gd name="connsiteX137" fmla="*/ 477239 w 1144172"/>
                <a:gd name="connsiteY137" fmla="*/ 829188 h 1083465"/>
                <a:gd name="connsiteX138" fmla="*/ 464241 w 1144172"/>
                <a:gd name="connsiteY138" fmla="*/ 846869 h 1083465"/>
                <a:gd name="connsiteX139" fmla="*/ 454683 w 1144172"/>
                <a:gd name="connsiteY139" fmla="*/ 906508 h 1083465"/>
                <a:gd name="connsiteX140" fmla="*/ 441112 w 1144172"/>
                <a:gd name="connsiteY140" fmla="*/ 921322 h 1083465"/>
                <a:gd name="connsiteX141" fmla="*/ 154386 w 1144172"/>
                <a:gd name="connsiteY141" fmla="*/ 962228 h 1083465"/>
                <a:gd name="connsiteX142" fmla="*/ 78499 w 1144172"/>
                <a:gd name="connsiteY142" fmla="*/ 942349 h 1083465"/>
                <a:gd name="connsiteX143" fmla="*/ 26220 w 1144172"/>
                <a:gd name="connsiteY143" fmla="*/ 840179 h 1083465"/>
                <a:gd name="connsiteX144" fmla="*/ 109370 w 1144172"/>
                <a:gd name="connsiteY144" fmla="*/ 755977 h 1083465"/>
                <a:gd name="connsiteX145" fmla="*/ 596804 w 1144172"/>
                <a:gd name="connsiteY145" fmla="*/ 892076 h 1083465"/>
                <a:gd name="connsiteX146" fmla="*/ 632453 w 1144172"/>
                <a:gd name="connsiteY146" fmla="*/ 907464 h 1083465"/>
                <a:gd name="connsiteX147" fmla="*/ 642010 w 1144172"/>
                <a:gd name="connsiteY147" fmla="*/ 919506 h 1083465"/>
                <a:gd name="connsiteX148" fmla="*/ 657398 w 1144172"/>
                <a:gd name="connsiteY148" fmla="*/ 1038402 h 1083465"/>
                <a:gd name="connsiteX149" fmla="*/ 649848 w 1144172"/>
                <a:gd name="connsiteY149" fmla="*/ 1046622 h 1083465"/>
                <a:gd name="connsiteX150" fmla="*/ 623565 w 1144172"/>
                <a:gd name="connsiteY150" fmla="*/ 1046622 h 1083465"/>
                <a:gd name="connsiteX151" fmla="*/ 603016 w 1144172"/>
                <a:gd name="connsiteY151" fmla="*/ 1031234 h 1083465"/>
                <a:gd name="connsiteX152" fmla="*/ 578835 w 1144172"/>
                <a:gd name="connsiteY152" fmla="*/ 946745 h 1083465"/>
                <a:gd name="connsiteX153" fmla="*/ 574726 w 1144172"/>
                <a:gd name="connsiteY153" fmla="*/ 933078 h 1083465"/>
                <a:gd name="connsiteX154" fmla="*/ 596422 w 1144172"/>
                <a:gd name="connsiteY154" fmla="*/ 892076 h 108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144172" h="1083465">
                  <a:moveTo>
                    <a:pt x="446846" y="946076"/>
                  </a:moveTo>
                  <a:cubicBezTo>
                    <a:pt x="452390" y="976947"/>
                    <a:pt x="445126" y="1006384"/>
                    <a:pt x="448758" y="1035630"/>
                  </a:cubicBezTo>
                  <a:cubicBezTo>
                    <a:pt x="449618" y="1042416"/>
                    <a:pt x="449427" y="1049393"/>
                    <a:pt x="450478" y="1056179"/>
                  </a:cubicBezTo>
                  <a:cubicBezTo>
                    <a:pt x="450841" y="1068680"/>
                    <a:pt x="461268" y="1078524"/>
                    <a:pt x="473770" y="1078171"/>
                  </a:cubicBezTo>
                  <a:cubicBezTo>
                    <a:pt x="473846" y="1078171"/>
                    <a:pt x="473913" y="1078161"/>
                    <a:pt x="473990" y="1078161"/>
                  </a:cubicBezTo>
                  <a:cubicBezTo>
                    <a:pt x="494968" y="1078735"/>
                    <a:pt x="515966" y="1078161"/>
                    <a:pt x="536878" y="1076441"/>
                  </a:cubicBezTo>
                  <a:cubicBezTo>
                    <a:pt x="560007" y="1074147"/>
                    <a:pt x="567271" y="1064590"/>
                    <a:pt x="566602" y="1041651"/>
                  </a:cubicBezTo>
                  <a:cubicBezTo>
                    <a:pt x="566602" y="1032094"/>
                    <a:pt x="565360" y="1022536"/>
                    <a:pt x="564595" y="1012979"/>
                  </a:cubicBezTo>
                  <a:cubicBezTo>
                    <a:pt x="562769" y="1003536"/>
                    <a:pt x="562387" y="993864"/>
                    <a:pt x="563448" y="984306"/>
                  </a:cubicBezTo>
                  <a:cubicBezTo>
                    <a:pt x="567443" y="992574"/>
                    <a:pt x="570272" y="1001357"/>
                    <a:pt x="571859" y="1010398"/>
                  </a:cubicBezTo>
                  <a:cubicBezTo>
                    <a:pt x="574726" y="1021390"/>
                    <a:pt x="577402" y="1032572"/>
                    <a:pt x="581416" y="1043372"/>
                  </a:cubicBezTo>
                  <a:cubicBezTo>
                    <a:pt x="585879" y="1060700"/>
                    <a:pt x="601764" y="1072608"/>
                    <a:pt x="619646" y="1072045"/>
                  </a:cubicBezTo>
                  <a:cubicBezTo>
                    <a:pt x="630351" y="1072045"/>
                    <a:pt x="641055" y="1072045"/>
                    <a:pt x="651759" y="1072045"/>
                  </a:cubicBezTo>
                  <a:cubicBezTo>
                    <a:pt x="674315" y="1071375"/>
                    <a:pt x="684159" y="1061436"/>
                    <a:pt x="681770" y="1038689"/>
                  </a:cubicBezTo>
                  <a:cubicBezTo>
                    <a:pt x="679381" y="1015942"/>
                    <a:pt x="674698" y="990901"/>
                    <a:pt x="671066" y="967581"/>
                  </a:cubicBezTo>
                  <a:cubicBezTo>
                    <a:pt x="668322" y="951811"/>
                    <a:pt x="667395" y="935773"/>
                    <a:pt x="668294" y="919793"/>
                  </a:cubicBezTo>
                  <a:cubicBezTo>
                    <a:pt x="680432" y="919793"/>
                    <a:pt x="692187" y="919124"/>
                    <a:pt x="703752" y="919793"/>
                  </a:cubicBezTo>
                  <a:cubicBezTo>
                    <a:pt x="728133" y="921514"/>
                    <a:pt x="752630" y="919898"/>
                    <a:pt x="776580" y="915014"/>
                  </a:cubicBezTo>
                  <a:cubicBezTo>
                    <a:pt x="781455" y="913409"/>
                    <a:pt x="786731" y="915941"/>
                    <a:pt x="788527" y="920749"/>
                  </a:cubicBezTo>
                  <a:cubicBezTo>
                    <a:pt x="806400" y="948083"/>
                    <a:pt x="811274" y="979432"/>
                    <a:pt x="817200" y="1010589"/>
                  </a:cubicBezTo>
                  <a:cubicBezTo>
                    <a:pt x="819112" y="1021485"/>
                    <a:pt x="821118" y="1032381"/>
                    <a:pt x="823603" y="1043085"/>
                  </a:cubicBezTo>
                  <a:cubicBezTo>
                    <a:pt x="827235" y="1059152"/>
                    <a:pt x="839498" y="1071863"/>
                    <a:pt x="855430" y="1076059"/>
                  </a:cubicBezTo>
                  <a:cubicBezTo>
                    <a:pt x="875807" y="1082787"/>
                    <a:pt x="897435" y="1084813"/>
                    <a:pt x="918701" y="1081984"/>
                  </a:cubicBezTo>
                  <a:cubicBezTo>
                    <a:pt x="929596" y="1080646"/>
                    <a:pt x="934184" y="1076823"/>
                    <a:pt x="943837" y="1062200"/>
                  </a:cubicBezTo>
                  <a:cubicBezTo>
                    <a:pt x="962656" y="1064666"/>
                    <a:pt x="981694" y="1065087"/>
                    <a:pt x="1000609" y="1063443"/>
                  </a:cubicBezTo>
                  <a:cubicBezTo>
                    <a:pt x="1025554" y="1062009"/>
                    <a:pt x="1035494" y="1048151"/>
                    <a:pt x="1029281" y="1024066"/>
                  </a:cubicBezTo>
                  <a:cubicBezTo>
                    <a:pt x="1024483" y="1009166"/>
                    <a:pt x="1017803" y="994934"/>
                    <a:pt x="1009401" y="981726"/>
                  </a:cubicBezTo>
                  <a:cubicBezTo>
                    <a:pt x="977384" y="925050"/>
                    <a:pt x="973465" y="867036"/>
                    <a:pt x="1005865" y="809690"/>
                  </a:cubicBezTo>
                  <a:cubicBezTo>
                    <a:pt x="1034538" y="759485"/>
                    <a:pt x="1049314" y="702541"/>
                    <a:pt x="1048683" y="644728"/>
                  </a:cubicBezTo>
                  <a:cubicBezTo>
                    <a:pt x="1048970" y="636374"/>
                    <a:pt x="1051512" y="628250"/>
                    <a:pt x="1056042" y="621216"/>
                  </a:cubicBezTo>
                  <a:cubicBezTo>
                    <a:pt x="1093412" y="554983"/>
                    <a:pt x="1128393" y="487411"/>
                    <a:pt x="1138906" y="410951"/>
                  </a:cubicBezTo>
                  <a:cubicBezTo>
                    <a:pt x="1147316" y="349591"/>
                    <a:pt x="1145883" y="288041"/>
                    <a:pt x="1124187" y="229358"/>
                  </a:cubicBezTo>
                  <a:cubicBezTo>
                    <a:pt x="1099701" y="158699"/>
                    <a:pt x="1056807" y="95849"/>
                    <a:pt x="999940" y="47287"/>
                  </a:cubicBezTo>
                  <a:cubicBezTo>
                    <a:pt x="978101" y="29892"/>
                    <a:pt x="953605" y="16110"/>
                    <a:pt x="927398" y="6476"/>
                  </a:cubicBezTo>
                  <a:cubicBezTo>
                    <a:pt x="896241" y="-5566"/>
                    <a:pt x="867663" y="-2317"/>
                    <a:pt x="843674" y="23584"/>
                  </a:cubicBezTo>
                  <a:cubicBezTo>
                    <a:pt x="834910" y="32635"/>
                    <a:pt x="824827" y="40310"/>
                    <a:pt x="813759" y="46331"/>
                  </a:cubicBezTo>
                  <a:cubicBezTo>
                    <a:pt x="803103" y="52438"/>
                    <a:pt x="794109" y="61069"/>
                    <a:pt x="787572" y="71468"/>
                  </a:cubicBezTo>
                  <a:cubicBezTo>
                    <a:pt x="778444" y="84408"/>
                    <a:pt x="781541" y="102300"/>
                    <a:pt x="794482" y="111428"/>
                  </a:cubicBezTo>
                  <a:cubicBezTo>
                    <a:pt x="794749" y="111619"/>
                    <a:pt x="795036" y="111810"/>
                    <a:pt x="795313" y="111991"/>
                  </a:cubicBezTo>
                  <a:cubicBezTo>
                    <a:pt x="815050" y="126892"/>
                    <a:pt x="839947" y="133266"/>
                    <a:pt x="864414" y="129673"/>
                  </a:cubicBezTo>
                  <a:cubicBezTo>
                    <a:pt x="884513" y="127666"/>
                    <a:pt x="904709" y="126710"/>
                    <a:pt x="924913" y="126806"/>
                  </a:cubicBezTo>
                  <a:cubicBezTo>
                    <a:pt x="930265" y="126806"/>
                    <a:pt x="931890" y="130628"/>
                    <a:pt x="934471" y="133974"/>
                  </a:cubicBezTo>
                  <a:cubicBezTo>
                    <a:pt x="986081" y="205560"/>
                    <a:pt x="998793" y="283931"/>
                    <a:pt x="975185" y="368611"/>
                  </a:cubicBezTo>
                  <a:cubicBezTo>
                    <a:pt x="969260" y="389542"/>
                    <a:pt x="961327" y="409708"/>
                    <a:pt x="953395" y="429970"/>
                  </a:cubicBezTo>
                  <a:cubicBezTo>
                    <a:pt x="941734" y="459981"/>
                    <a:pt x="919943" y="482632"/>
                    <a:pt x="899873" y="506430"/>
                  </a:cubicBezTo>
                  <a:cubicBezTo>
                    <a:pt x="889283" y="516705"/>
                    <a:pt x="874841" y="522019"/>
                    <a:pt x="860113" y="521053"/>
                  </a:cubicBezTo>
                  <a:cubicBezTo>
                    <a:pt x="815480" y="522774"/>
                    <a:pt x="770846" y="523634"/>
                    <a:pt x="726308" y="525545"/>
                  </a:cubicBezTo>
                  <a:cubicBezTo>
                    <a:pt x="663200" y="527476"/>
                    <a:pt x="601257" y="543026"/>
                    <a:pt x="544715" y="571135"/>
                  </a:cubicBezTo>
                  <a:cubicBezTo>
                    <a:pt x="508789" y="590699"/>
                    <a:pt x="477640" y="617986"/>
                    <a:pt x="453536" y="651036"/>
                  </a:cubicBezTo>
                  <a:cubicBezTo>
                    <a:pt x="417409" y="696816"/>
                    <a:pt x="386634" y="746611"/>
                    <a:pt x="343434" y="786848"/>
                  </a:cubicBezTo>
                  <a:cubicBezTo>
                    <a:pt x="294509" y="833690"/>
                    <a:pt x="231114" y="862505"/>
                    <a:pt x="163657" y="868565"/>
                  </a:cubicBezTo>
                  <a:cubicBezTo>
                    <a:pt x="147017" y="869826"/>
                    <a:pt x="130378" y="866099"/>
                    <a:pt x="115869" y="857860"/>
                  </a:cubicBezTo>
                  <a:cubicBezTo>
                    <a:pt x="102001" y="849956"/>
                    <a:pt x="95053" y="833804"/>
                    <a:pt x="98857" y="818292"/>
                  </a:cubicBezTo>
                  <a:cubicBezTo>
                    <a:pt x="101437" y="790069"/>
                    <a:pt x="126421" y="769272"/>
                    <a:pt x="154644" y="771862"/>
                  </a:cubicBezTo>
                  <a:cubicBezTo>
                    <a:pt x="158420" y="772206"/>
                    <a:pt x="162147" y="772970"/>
                    <a:pt x="165760" y="774136"/>
                  </a:cubicBezTo>
                  <a:cubicBezTo>
                    <a:pt x="177620" y="777119"/>
                    <a:pt x="188678" y="782662"/>
                    <a:pt x="198159" y="790384"/>
                  </a:cubicBezTo>
                  <a:cubicBezTo>
                    <a:pt x="203799" y="795545"/>
                    <a:pt x="210680" y="798986"/>
                    <a:pt x="217274" y="793156"/>
                  </a:cubicBezTo>
                  <a:cubicBezTo>
                    <a:pt x="223306" y="787804"/>
                    <a:pt x="224300" y="778753"/>
                    <a:pt x="219568" y="772225"/>
                  </a:cubicBezTo>
                  <a:cubicBezTo>
                    <a:pt x="211626" y="758042"/>
                    <a:pt x="198886" y="747165"/>
                    <a:pt x="183632" y="741545"/>
                  </a:cubicBezTo>
                  <a:cubicBezTo>
                    <a:pt x="138329" y="724151"/>
                    <a:pt x="92645" y="723768"/>
                    <a:pt x="53268" y="754639"/>
                  </a:cubicBezTo>
                  <a:cubicBezTo>
                    <a:pt x="-6180" y="801375"/>
                    <a:pt x="-28258" y="893797"/>
                    <a:pt x="49636" y="956398"/>
                  </a:cubicBezTo>
                  <a:cubicBezTo>
                    <a:pt x="70289" y="972560"/>
                    <a:pt x="95120" y="982510"/>
                    <a:pt x="121221" y="985071"/>
                  </a:cubicBezTo>
                  <a:cubicBezTo>
                    <a:pt x="218842" y="996999"/>
                    <a:pt x="317887" y="988330"/>
                    <a:pt x="411961" y="959648"/>
                  </a:cubicBezTo>
                  <a:cubicBezTo>
                    <a:pt x="423144" y="954869"/>
                    <a:pt x="434517" y="950377"/>
                    <a:pt x="446846" y="946076"/>
                  </a:cubicBezTo>
                  <a:close/>
                  <a:moveTo>
                    <a:pt x="109370" y="755977"/>
                  </a:moveTo>
                  <a:cubicBezTo>
                    <a:pt x="87866" y="776048"/>
                    <a:pt x="82322" y="783694"/>
                    <a:pt x="76206" y="801375"/>
                  </a:cubicBezTo>
                  <a:cubicBezTo>
                    <a:pt x="67222" y="827563"/>
                    <a:pt x="77830" y="863308"/>
                    <a:pt x="99239" y="876020"/>
                  </a:cubicBezTo>
                  <a:cubicBezTo>
                    <a:pt x="117246" y="887106"/>
                    <a:pt x="138129" y="892593"/>
                    <a:pt x="159260" y="891790"/>
                  </a:cubicBezTo>
                  <a:cubicBezTo>
                    <a:pt x="182915" y="890604"/>
                    <a:pt x="206350" y="886562"/>
                    <a:pt x="229031" y="879747"/>
                  </a:cubicBezTo>
                  <a:cubicBezTo>
                    <a:pt x="298800" y="859103"/>
                    <a:pt x="353852" y="816859"/>
                    <a:pt x="398963" y="761138"/>
                  </a:cubicBezTo>
                  <a:cubicBezTo>
                    <a:pt x="423908" y="730363"/>
                    <a:pt x="447228" y="698154"/>
                    <a:pt x="470836" y="666423"/>
                  </a:cubicBezTo>
                  <a:cubicBezTo>
                    <a:pt x="489941" y="639624"/>
                    <a:pt x="514169" y="616877"/>
                    <a:pt x="542134" y="599521"/>
                  </a:cubicBezTo>
                  <a:cubicBezTo>
                    <a:pt x="594596" y="569242"/>
                    <a:pt x="653642" y="552182"/>
                    <a:pt x="714170" y="549821"/>
                  </a:cubicBezTo>
                  <a:cubicBezTo>
                    <a:pt x="762531" y="547432"/>
                    <a:pt x="811083" y="546763"/>
                    <a:pt x="859444" y="544947"/>
                  </a:cubicBezTo>
                  <a:cubicBezTo>
                    <a:pt x="879706" y="544087"/>
                    <a:pt x="900255" y="539882"/>
                    <a:pt x="914113" y="524972"/>
                  </a:cubicBezTo>
                  <a:cubicBezTo>
                    <a:pt x="933821" y="505780"/>
                    <a:pt x="950804" y="483980"/>
                    <a:pt x="964577" y="460172"/>
                  </a:cubicBezTo>
                  <a:cubicBezTo>
                    <a:pt x="978492" y="433057"/>
                    <a:pt x="989569" y="404585"/>
                    <a:pt x="997646" y="375206"/>
                  </a:cubicBezTo>
                  <a:cubicBezTo>
                    <a:pt x="1022878" y="282784"/>
                    <a:pt x="1010166" y="196958"/>
                    <a:pt x="953586" y="118682"/>
                  </a:cubicBezTo>
                  <a:cubicBezTo>
                    <a:pt x="951072" y="115356"/>
                    <a:pt x="949763" y="111284"/>
                    <a:pt x="949858" y="107117"/>
                  </a:cubicBezTo>
                  <a:cubicBezTo>
                    <a:pt x="949858" y="97560"/>
                    <a:pt x="942690" y="92685"/>
                    <a:pt x="935426" y="96317"/>
                  </a:cubicBezTo>
                  <a:cubicBezTo>
                    <a:pt x="917840" y="105110"/>
                    <a:pt x="899394" y="100714"/>
                    <a:pt x="881426" y="102338"/>
                  </a:cubicBezTo>
                  <a:cubicBezTo>
                    <a:pt x="863459" y="103963"/>
                    <a:pt x="845872" y="109029"/>
                    <a:pt x="828382" y="100714"/>
                  </a:cubicBezTo>
                  <a:cubicBezTo>
                    <a:pt x="820736" y="97082"/>
                    <a:pt x="809267" y="96508"/>
                    <a:pt x="807929" y="86951"/>
                  </a:cubicBezTo>
                  <a:cubicBezTo>
                    <a:pt x="806591" y="77393"/>
                    <a:pt x="816435" y="72136"/>
                    <a:pt x="823890" y="67836"/>
                  </a:cubicBezTo>
                  <a:cubicBezTo>
                    <a:pt x="838609" y="58976"/>
                    <a:pt x="852209" y="48386"/>
                    <a:pt x="864414" y="36296"/>
                  </a:cubicBezTo>
                  <a:cubicBezTo>
                    <a:pt x="874211" y="25945"/>
                    <a:pt x="888738" y="21510"/>
                    <a:pt x="902644" y="24636"/>
                  </a:cubicBezTo>
                  <a:cubicBezTo>
                    <a:pt x="919398" y="28994"/>
                    <a:pt x="935474" y="35617"/>
                    <a:pt x="950432" y="44324"/>
                  </a:cubicBezTo>
                  <a:cubicBezTo>
                    <a:pt x="991529" y="65064"/>
                    <a:pt x="1020871" y="98611"/>
                    <a:pt x="1046772" y="135407"/>
                  </a:cubicBezTo>
                  <a:cubicBezTo>
                    <a:pt x="1078311" y="180041"/>
                    <a:pt x="1103352" y="228020"/>
                    <a:pt x="1112049" y="282497"/>
                  </a:cubicBezTo>
                  <a:cubicBezTo>
                    <a:pt x="1124732" y="352755"/>
                    <a:pt x="1117383" y="425153"/>
                    <a:pt x="1090832" y="491425"/>
                  </a:cubicBezTo>
                  <a:cubicBezTo>
                    <a:pt x="1076065" y="529044"/>
                    <a:pt x="1058499" y="565496"/>
                    <a:pt x="1038265" y="600476"/>
                  </a:cubicBezTo>
                  <a:cubicBezTo>
                    <a:pt x="1029100" y="613370"/>
                    <a:pt x="1023853" y="628633"/>
                    <a:pt x="1023164" y="644441"/>
                  </a:cubicBezTo>
                  <a:cubicBezTo>
                    <a:pt x="1024502" y="700305"/>
                    <a:pt x="1009593" y="755346"/>
                    <a:pt x="980251" y="802905"/>
                  </a:cubicBezTo>
                  <a:cubicBezTo>
                    <a:pt x="966335" y="826760"/>
                    <a:pt x="959406" y="854056"/>
                    <a:pt x="960276" y="881659"/>
                  </a:cubicBezTo>
                  <a:cubicBezTo>
                    <a:pt x="960276" y="923712"/>
                    <a:pt x="965819" y="963662"/>
                    <a:pt x="990764" y="999121"/>
                  </a:cubicBezTo>
                  <a:cubicBezTo>
                    <a:pt x="995514" y="1006910"/>
                    <a:pt x="999576" y="1015101"/>
                    <a:pt x="1002902" y="1023588"/>
                  </a:cubicBezTo>
                  <a:cubicBezTo>
                    <a:pt x="1004623" y="1027315"/>
                    <a:pt x="1006630" y="1031234"/>
                    <a:pt x="1004432" y="1034770"/>
                  </a:cubicBezTo>
                  <a:cubicBezTo>
                    <a:pt x="990210" y="1038402"/>
                    <a:pt x="975453" y="1039501"/>
                    <a:pt x="960849" y="1038020"/>
                  </a:cubicBezTo>
                  <a:cubicBezTo>
                    <a:pt x="954159" y="1036968"/>
                    <a:pt x="946704" y="1035630"/>
                    <a:pt x="945653" y="1027028"/>
                  </a:cubicBezTo>
                  <a:cubicBezTo>
                    <a:pt x="942422" y="1007856"/>
                    <a:pt x="937462" y="989018"/>
                    <a:pt x="930839" y="970735"/>
                  </a:cubicBezTo>
                  <a:cubicBezTo>
                    <a:pt x="920985" y="942081"/>
                    <a:pt x="919102" y="911297"/>
                    <a:pt x="925391" y="881659"/>
                  </a:cubicBezTo>
                  <a:cubicBezTo>
                    <a:pt x="931603" y="856140"/>
                    <a:pt x="938867" y="830908"/>
                    <a:pt x="946991" y="805868"/>
                  </a:cubicBezTo>
                  <a:cubicBezTo>
                    <a:pt x="953815" y="786399"/>
                    <a:pt x="958049" y="766127"/>
                    <a:pt x="959607" y="745560"/>
                  </a:cubicBezTo>
                  <a:cubicBezTo>
                    <a:pt x="959607" y="738200"/>
                    <a:pt x="956931" y="732657"/>
                    <a:pt x="948807" y="732083"/>
                  </a:cubicBezTo>
                  <a:cubicBezTo>
                    <a:pt x="942747" y="731175"/>
                    <a:pt x="937109" y="735352"/>
                    <a:pt x="936200" y="741411"/>
                  </a:cubicBezTo>
                  <a:cubicBezTo>
                    <a:pt x="936153" y="741775"/>
                    <a:pt x="936115" y="742138"/>
                    <a:pt x="936095" y="742501"/>
                  </a:cubicBezTo>
                  <a:cubicBezTo>
                    <a:pt x="931603" y="777959"/>
                    <a:pt x="918796" y="811220"/>
                    <a:pt x="909048" y="845244"/>
                  </a:cubicBezTo>
                  <a:cubicBezTo>
                    <a:pt x="898439" y="882232"/>
                    <a:pt x="891940" y="919602"/>
                    <a:pt x="901975" y="957928"/>
                  </a:cubicBezTo>
                  <a:cubicBezTo>
                    <a:pt x="908188" y="981439"/>
                    <a:pt x="916216" y="1004664"/>
                    <a:pt x="921090" y="1028462"/>
                  </a:cubicBezTo>
                  <a:cubicBezTo>
                    <a:pt x="925964" y="1052260"/>
                    <a:pt x="920517" y="1059715"/>
                    <a:pt x="897961" y="1057613"/>
                  </a:cubicBezTo>
                  <a:cubicBezTo>
                    <a:pt x="895667" y="1057613"/>
                    <a:pt x="893373" y="1057613"/>
                    <a:pt x="891079" y="1057613"/>
                  </a:cubicBezTo>
                  <a:cubicBezTo>
                    <a:pt x="855621" y="1054459"/>
                    <a:pt x="848166" y="1048915"/>
                    <a:pt x="843292" y="1017471"/>
                  </a:cubicBezTo>
                  <a:cubicBezTo>
                    <a:pt x="836888" y="975035"/>
                    <a:pt x="828765" y="933365"/>
                    <a:pt x="804393" y="896664"/>
                  </a:cubicBezTo>
                  <a:cubicBezTo>
                    <a:pt x="797645" y="886151"/>
                    <a:pt x="796575" y="872961"/>
                    <a:pt x="801525" y="861492"/>
                  </a:cubicBezTo>
                  <a:cubicBezTo>
                    <a:pt x="809267" y="839606"/>
                    <a:pt x="815652" y="817260"/>
                    <a:pt x="820640" y="794590"/>
                  </a:cubicBezTo>
                  <a:cubicBezTo>
                    <a:pt x="827618" y="765917"/>
                    <a:pt x="833065" y="737245"/>
                    <a:pt x="826853" y="707425"/>
                  </a:cubicBezTo>
                  <a:cubicBezTo>
                    <a:pt x="825228" y="699492"/>
                    <a:pt x="822074" y="693184"/>
                    <a:pt x="812899" y="694236"/>
                  </a:cubicBezTo>
                  <a:cubicBezTo>
                    <a:pt x="803724" y="695287"/>
                    <a:pt x="801143" y="702742"/>
                    <a:pt x="802672" y="710388"/>
                  </a:cubicBezTo>
                  <a:cubicBezTo>
                    <a:pt x="808789" y="741068"/>
                    <a:pt x="800187" y="770027"/>
                    <a:pt x="794262" y="799560"/>
                  </a:cubicBezTo>
                  <a:cubicBezTo>
                    <a:pt x="788336" y="829092"/>
                    <a:pt x="772184" y="857382"/>
                    <a:pt x="774478" y="890834"/>
                  </a:cubicBezTo>
                  <a:cubicBezTo>
                    <a:pt x="717802" y="897906"/>
                    <a:pt x="662464" y="900391"/>
                    <a:pt x="610375" y="869998"/>
                  </a:cubicBezTo>
                  <a:cubicBezTo>
                    <a:pt x="632357" y="832437"/>
                    <a:pt x="640099" y="792487"/>
                    <a:pt x="644973" y="751868"/>
                  </a:cubicBezTo>
                  <a:cubicBezTo>
                    <a:pt x="648988" y="718607"/>
                    <a:pt x="639335" y="686972"/>
                    <a:pt x="630064" y="655432"/>
                  </a:cubicBezTo>
                  <a:cubicBezTo>
                    <a:pt x="628716" y="649564"/>
                    <a:pt x="622867" y="645903"/>
                    <a:pt x="617008" y="647251"/>
                  </a:cubicBezTo>
                  <a:cubicBezTo>
                    <a:pt x="616932" y="647270"/>
                    <a:pt x="616855" y="647289"/>
                    <a:pt x="616778" y="647308"/>
                  </a:cubicBezTo>
                  <a:cubicBezTo>
                    <a:pt x="610748" y="648102"/>
                    <a:pt x="606485" y="653607"/>
                    <a:pt x="607221" y="659637"/>
                  </a:cubicBezTo>
                  <a:cubicBezTo>
                    <a:pt x="607718" y="664923"/>
                    <a:pt x="608750" y="670141"/>
                    <a:pt x="610279" y="675216"/>
                  </a:cubicBezTo>
                  <a:cubicBezTo>
                    <a:pt x="617419" y="696988"/>
                    <a:pt x="621003" y="719773"/>
                    <a:pt x="620889" y="742692"/>
                  </a:cubicBezTo>
                  <a:cubicBezTo>
                    <a:pt x="617266" y="794924"/>
                    <a:pt x="599422" y="845158"/>
                    <a:pt x="569278" y="887967"/>
                  </a:cubicBezTo>
                  <a:cubicBezTo>
                    <a:pt x="552609" y="914106"/>
                    <a:pt x="542326" y="943802"/>
                    <a:pt x="539267" y="974653"/>
                  </a:cubicBezTo>
                  <a:cubicBezTo>
                    <a:pt x="536304" y="996253"/>
                    <a:pt x="541370" y="1017280"/>
                    <a:pt x="542326" y="1038498"/>
                  </a:cubicBezTo>
                  <a:cubicBezTo>
                    <a:pt x="542803" y="1049584"/>
                    <a:pt x="538025" y="1052643"/>
                    <a:pt x="528563" y="1052834"/>
                  </a:cubicBezTo>
                  <a:cubicBezTo>
                    <a:pt x="515565" y="1052834"/>
                    <a:pt x="502567" y="1052834"/>
                    <a:pt x="489664" y="1053503"/>
                  </a:cubicBezTo>
                  <a:cubicBezTo>
                    <a:pt x="474850" y="1054076"/>
                    <a:pt x="474276" y="1053503"/>
                    <a:pt x="473511" y="1038784"/>
                  </a:cubicBezTo>
                  <a:cubicBezTo>
                    <a:pt x="471887" y="1006767"/>
                    <a:pt x="475041" y="974653"/>
                    <a:pt x="472842" y="942636"/>
                  </a:cubicBezTo>
                  <a:cubicBezTo>
                    <a:pt x="472623" y="934588"/>
                    <a:pt x="473951" y="926569"/>
                    <a:pt x="476761" y="919029"/>
                  </a:cubicBezTo>
                  <a:cubicBezTo>
                    <a:pt x="483929" y="896091"/>
                    <a:pt x="488048" y="872311"/>
                    <a:pt x="488995" y="848303"/>
                  </a:cubicBezTo>
                  <a:cubicBezTo>
                    <a:pt x="488995" y="839510"/>
                    <a:pt x="488421" y="830813"/>
                    <a:pt x="477239" y="829188"/>
                  </a:cubicBezTo>
                  <a:cubicBezTo>
                    <a:pt x="469306" y="828136"/>
                    <a:pt x="464432" y="834731"/>
                    <a:pt x="464241" y="846869"/>
                  </a:cubicBezTo>
                  <a:cubicBezTo>
                    <a:pt x="463362" y="867055"/>
                    <a:pt x="460160" y="887059"/>
                    <a:pt x="454683" y="906508"/>
                  </a:cubicBezTo>
                  <a:cubicBezTo>
                    <a:pt x="453230" y="913562"/>
                    <a:pt x="448012" y="919258"/>
                    <a:pt x="441112" y="921322"/>
                  </a:cubicBezTo>
                  <a:cubicBezTo>
                    <a:pt x="348786" y="957641"/>
                    <a:pt x="252733" y="967581"/>
                    <a:pt x="154386" y="962228"/>
                  </a:cubicBezTo>
                  <a:cubicBezTo>
                    <a:pt x="128131" y="960059"/>
                    <a:pt x="102451" y="953330"/>
                    <a:pt x="78499" y="942349"/>
                  </a:cubicBezTo>
                  <a:cubicBezTo>
                    <a:pt x="39925" y="924084"/>
                    <a:pt x="18469" y="882146"/>
                    <a:pt x="26220" y="840179"/>
                  </a:cubicBezTo>
                  <a:cubicBezTo>
                    <a:pt x="35108" y="801949"/>
                    <a:pt x="65501" y="760278"/>
                    <a:pt x="109370" y="755977"/>
                  </a:cubicBezTo>
                  <a:close/>
                  <a:moveTo>
                    <a:pt x="596804" y="892076"/>
                  </a:moveTo>
                  <a:cubicBezTo>
                    <a:pt x="608846" y="897428"/>
                    <a:pt x="620315" y="903259"/>
                    <a:pt x="632453" y="907464"/>
                  </a:cubicBezTo>
                  <a:cubicBezTo>
                    <a:pt x="637977" y="908878"/>
                    <a:pt x="641886" y="913801"/>
                    <a:pt x="642010" y="919506"/>
                  </a:cubicBezTo>
                  <a:cubicBezTo>
                    <a:pt x="644314" y="959457"/>
                    <a:pt x="649456" y="999187"/>
                    <a:pt x="657398" y="1038402"/>
                  </a:cubicBezTo>
                  <a:cubicBezTo>
                    <a:pt x="658736" y="1044519"/>
                    <a:pt x="655583" y="1046622"/>
                    <a:pt x="649848" y="1046622"/>
                  </a:cubicBezTo>
                  <a:cubicBezTo>
                    <a:pt x="641151" y="1046622"/>
                    <a:pt x="632357" y="1046622"/>
                    <a:pt x="623565" y="1046622"/>
                  </a:cubicBezTo>
                  <a:cubicBezTo>
                    <a:pt x="613682" y="1047883"/>
                    <a:pt x="604583" y="1041069"/>
                    <a:pt x="603016" y="1031234"/>
                  </a:cubicBezTo>
                  <a:cubicBezTo>
                    <a:pt x="595274" y="1002561"/>
                    <a:pt x="588871" y="974367"/>
                    <a:pt x="578835" y="946745"/>
                  </a:cubicBezTo>
                  <a:cubicBezTo>
                    <a:pt x="577306" y="942349"/>
                    <a:pt x="572336" y="938908"/>
                    <a:pt x="574726" y="933078"/>
                  </a:cubicBezTo>
                  <a:cubicBezTo>
                    <a:pt x="579304" y="918168"/>
                    <a:pt x="586673" y="904253"/>
                    <a:pt x="596422" y="892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E695693-3AB4-4EFD-9545-FDA1A0B4FA0A}"/>
                </a:ext>
              </a:extLst>
            </p:cNvPr>
            <p:cNvSpPr/>
            <p:nvPr/>
          </p:nvSpPr>
          <p:spPr>
            <a:xfrm>
              <a:off x="8153161" y="5473334"/>
              <a:ext cx="86906" cy="94559"/>
            </a:xfrm>
            <a:custGeom>
              <a:avLst/>
              <a:gdLst>
                <a:gd name="connsiteX0" fmla="*/ 86383 w 86906"/>
                <a:gd name="connsiteY0" fmla="*/ 12009 h 94559"/>
                <a:gd name="connsiteX1" fmla="*/ 75717 w 86906"/>
                <a:gd name="connsiteY1" fmla="*/ -215 h 94559"/>
                <a:gd name="connsiteX2" fmla="*/ 65548 w 86906"/>
                <a:gd name="connsiteY2" fmla="*/ 4649 h 94559"/>
                <a:gd name="connsiteX3" fmla="*/ 3997 w 86906"/>
                <a:gd name="connsiteY3" fmla="*/ 73272 h 94559"/>
                <a:gd name="connsiteX4" fmla="*/ 1684 w 86906"/>
                <a:gd name="connsiteY4" fmla="*/ 88775 h 94559"/>
                <a:gd name="connsiteX5" fmla="*/ 3233 w 86906"/>
                <a:gd name="connsiteY5" fmla="*/ 90476 h 94559"/>
                <a:gd name="connsiteX6" fmla="*/ 22348 w 86906"/>
                <a:gd name="connsiteY6" fmla="*/ 89329 h 94559"/>
                <a:gd name="connsiteX7" fmla="*/ 82082 w 86906"/>
                <a:gd name="connsiteY7" fmla="*/ 23669 h 94559"/>
                <a:gd name="connsiteX8" fmla="*/ 86383 w 86906"/>
                <a:gd name="connsiteY8" fmla="*/ 12009 h 9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906" h="94559">
                  <a:moveTo>
                    <a:pt x="86383" y="12009"/>
                  </a:moveTo>
                  <a:cubicBezTo>
                    <a:pt x="86813" y="5691"/>
                    <a:pt x="82035" y="215"/>
                    <a:pt x="75717" y="-215"/>
                  </a:cubicBezTo>
                  <a:cubicBezTo>
                    <a:pt x="71712" y="-483"/>
                    <a:pt x="67851" y="1361"/>
                    <a:pt x="65548" y="4649"/>
                  </a:cubicBezTo>
                  <a:cubicBezTo>
                    <a:pt x="48220" y="30196"/>
                    <a:pt x="27518" y="53278"/>
                    <a:pt x="3997" y="73272"/>
                  </a:cubicBezTo>
                  <a:cubicBezTo>
                    <a:pt x="-925" y="76914"/>
                    <a:pt x="-1966" y="83862"/>
                    <a:pt x="1684" y="88775"/>
                  </a:cubicBezTo>
                  <a:cubicBezTo>
                    <a:pt x="2134" y="89396"/>
                    <a:pt x="2659" y="89969"/>
                    <a:pt x="3233" y="90476"/>
                  </a:cubicBezTo>
                  <a:cubicBezTo>
                    <a:pt x="9732" y="96975"/>
                    <a:pt x="16804" y="94299"/>
                    <a:pt x="22348" y="89329"/>
                  </a:cubicBezTo>
                  <a:cubicBezTo>
                    <a:pt x="45238" y="70348"/>
                    <a:pt x="65347" y="48251"/>
                    <a:pt x="82082" y="23669"/>
                  </a:cubicBezTo>
                  <a:cubicBezTo>
                    <a:pt x="84730" y="20343"/>
                    <a:pt x="86240" y="16252"/>
                    <a:pt x="86383" y="12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BC6F0C6-B515-41D3-A37E-121B17683D1F}"/>
                </a:ext>
              </a:extLst>
            </p:cNvPr>
            <p:cNvSpPr/>
            <p:nvPr/>
          </p:nvSpPr>
          <p:spPr>
            <a:xfrm>
              <a:off x="8676124" y="5310269"/>
              <a:ext cx="47577" cy="59479"/>
            </a:xfrm>
            <a:custGeom>
              <a:avLst/>
              <a:gdLst>
                <a:gd name="connsiteX0" fmla="*/ -470 w 47577"/>
                <a:gd name="connsiteY0" fmla="*/ 11545 h 59479"/>
                <a:gd name="connsiteX1" fmla="*/ 3353 w 47577"/>
                <a:gd name="connsiteY1" fmla="*/ 21102 h 59479"/>
                <a:gd name="connsiteX2" fmla="*/ 22468 w 47577"/>
                <a:gd name="connsiteY2" fmla="*/ 48915 h 59479"/>
                <a:gd name="connsiteX3" fmla="*/ 40627 w 47577"/>
                <a:gd name="connsiteY3" fmla="*/ 57803 h 59479"/>
                <a:gd name="connsiteX4" fmla="*/ 44546 w 47577"/>
                <a:gd name="connsiteY4" fmla="*/ 38115 h 59479"/>
                <a:gd name="connsiteX5" fmla="*/ 19887 w 47577"/>
                <a:gd name="connsiteY5" fmla="*/ 3134 h 59479"/>
                <a:gd name="connsiteX6" fmla="*/ 4977 w 47577"/>
                <a:gd name="connsiteY6" fmla="*/ 1223 h 59479"/>
                <a:gd name="connsiteX7" fmla="*/ -470 w 47577"/>
                <a:gd name="connsiteY7" fmla="*/ 11545 h 5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77" h="59479">
                  <a:moveTo>
                    <a:pt x="-470" y="11545"/>
                  </a:moveTo>
                  <a:cubicBezTo>
                    <a:pt x="-681" y="15138"/>
                    <a:pt x="724" y="18636"/>
                    <a:pt x="3353" y="21102"/>
                  </a:cubicBezTo>
                  <a:cubicBezTo>
                    <a:pt x="11897" y="28672"/>
                    <a:pt x="18463" y="38220"/>
                    <a:pt x="22468" y="48915"/>
                  </a:cubicBezTo>
                  <a:cubicBezTo>
                    <a:pt x="26100" y="56656"/>
                    <a:pt x="32025" y="61913"/>
                    <a:pt x="40627" y="57803"/>
                  </a:cubicBezTo>
                  <a:cubicBezTo>
                    <a:pt x="49229" y="53693"/>
                    <a:pt x="47795" y="45665"/>
                    <a:pt x="44546" y="38115"/>
                  </a:cubicBezTo>
                  <a:cubicBezTo>
                    <a:pt x="39700" y="24409"/>
                    <a:pt x="31175" y="12300"/>
                    <a:pt x="19887" y="3134"/>
                  </a:cubicBezTo>
                  <a:cubicBezTo>
                    <a:pt x="15787" y="-526"/>
                    <a:pt x="9862" y="-1281"/>
                    <a:pt x="4977" y="1223"/>
                  </a:cubicBezTo>
                  <a:cubicBezTo>
                    <a:pt x="1355" y="3354"/>
                    <a:pt x="-757" y="7349"/>
                    <a:pt x="-470" y="115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DDE9EFC-AD54-4E15-AB39-BA1325FAEC33}"/>
                </a:ext>
              </a:extLst>
            </p:cNvPr>
            <p:cNvSpPr/>
            <p:nvPr/>
          </p:nvSpPr>
          <p:spPr>
            <a:xfrm>
              <a:off x="8638671" y="4765711"/>
              <a:ext cx="22505" cy="22671"/>
            </a:xfrm>
            <a:custGeom>
              <a:avLst/>
              <a:gdLst>
                <a:gd name="connsiteX0" fmla="*/ 10604 w 22505"/>
                <a:gd name="connsiteY0" fmla="*/ -241 h 22671"/>
                <a:gd name="connsiteX1" fmla="*/ -483 w 22505"/>
                <a:gd name="connsiteY1" fmla="*/ 11515 h 22671"/>
                <a:gd name="connsiteX2" fmla="*/ 9428 w 22505"/>
                <a:gd name="connsiteY2" fmla="*/ 22420 h 22671"/>
                <a:gd name="connsiteX3" fmla="*/ 11464 w 22505"/>
                <a:gd name="connsiteY3" fmla="*/ 22315 h 22671"/>
                <a:gd name="connsiteX4" fmla="*/ 22006 w 22505"/>
                <a:gd name="connsiteY4" fmla="*/ 12413 h 22671"/>
                <a:gd name="connsiteX5" fmla="*/ 21977 w 22505"/>
                <a:gd name="connsiteY5" fmla="*/ 11324 h 22671"/>
                <a:gd name="connsiteX6" fmla="*/ 10604 w 22505"/>
                <a:gd name="connsiteY6" fmla="*/ -241 h 2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05" h="22671">
                  <a:moveTo>
                    <a:pt x="10604" y="-241"/>
                  </a:moveTo>
                  <a:cubicBezTo>
                    <a:pt x="3627" y="715"/>
                    <a:pt x="-770" y="4251"/>
                    <a:pt x="-483" y="11515"/>
                  </a:cubicBezTo>
                  <a:cubicBezTo>
                    <a:pt x="-760" y="17259"/>
                    <a:pt x="3674" y="22143"/>
                    <a:pt x="9428" y="22420"/>
                  </a:cubicBezTo>
                  <a:cubicBezTo>
                    <a:pt x="10107" y="22449"/>
                    <a:pt x="10785" y="22420"/>
                    <a:pt x="11464" y="22315"/>
                  </a:cubicBezTo>
                  <a:cubicBezTo>
                    <a:pt x="17112" y="22487"/>
                    <a:pt x="21824" y="18052"/>
                    <a:pt x="22006" y="12413"/>
                  </a:cubicBezTo>
                  <a:cubicBezTo>
                    <a:pt x="22015" y="12050"/>
                    <a:pt x="22006" y="11687"/>
                    <a:pt x="21977" y="11324"/>
                  </a:cubicBezTo>
                  <a:cubicBezTo>
                    <a:pt x="21977" y="3964"/>
                    <a:pt x="17581" y="524"/>
                    <a:pt x="10604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BC36FC0-2FF5-4F9B-B043-A30DD4C0F1EA}"/>
              </a:ext>
            </a:extLst>
          </p:cNvPr>
          <p:cNvGrpSpPr>
            <a:grpSpLocks noChangeAspect="1"/>
          </p:cNvGrpSpPr>
          <p:nvPr/>
        </p:nvGrpSpPr>
        <p:grpSpPr>
          <a:xfrm>
            <a:off x="10287693" y="5983182"/>
            <a:ext cx="712134" cy="720000"/>
            <a:chOff x="10096955" y="4718240"/>
            <a:chExt cx="1072554" cy="1084401"/>
          </a:xfrm>
          <a:solidFill>
            <a:srgbClr val="C5B6A3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3A1C15-BB58-4D93-B058-F8C8DE925285}"/>
                </a:ext>
              </a:extLst>
            </p:cNvPr>
            <p:cNvSpPr/>
            <p:nvPr/>
          </p:nvSpPr>
          <p:spPr>
            <a:xfrm>
              <a:off x="10096955" y="4718240"/>
              <a:ext cx="1072554" cy="1084401"/>
            </a:xfrm>
            <a:custGeom>
              <a:avLst/>
              <a:gdLst>
                <a:gd name="connsiteX0" fmla="*/ 307007 w 1072554"/>
                <a:gd name="connsiteY0" fmla="*/ 863251 h 1084401"/>
                <a:gd name="connsiteX1" fmla="*/ 289039 w 1072554"/>
                <a:gd name="connsiteY1" fmla="*/ 965326 h 1084401"/>
                <a:gd name="connsiteX2" fmla="*/ 278143 w 1072554"/>
                <a:gd name="connsiteY2" fmla="*/ 1005085 h 1084401"/>
                <a:gd name="connsiteX3" fmla="*/ 287700 w 1072554"/>
                <a:gd name="connsiteY3" fmla="*/ 1030412 h 1084401"/>
                <a:gd name="connsiteX4" fmla="*/ 308249 w 1072554"/>
                <a:gd name="connsiteY4" fmla="*/ 1060423 h 1084401"/>
                <a:gd name="connsiteX5" fmla="*/ 347243 w 1072554"/>
                <a:gd name="connsiteY5" fmla="*/ 1084126 h 1084401"/>
                <a:gd name="connsiteX6" fmla="*/ 421123 w 1072554"/>
                <a:gd name="connsiteY6" fmla="*/ 1080112 h 1084401"/>
                <a:gd name="connsiteX7" fmla="*/ 454097 w 1072554"/>
                <a:gd name="connsiteY7" fmla="*/ 1053064 h 1084401"/>
                <a:gd name="connsiteX8" fmla="*/ 440907 w 1072554"/>
                <a:gd name="connsiteY8" fmla="*/ 1016076 h 1084401"/>
                <a:gd name="connsiteX9" fmla="*/ 418638 w 1072554"/>
                <a:gd name="connsiteY9" fmla="*/ 1001358 h 1084401"/>
                <a:gd name="connsiteX10" fmla="*/ 409081 w 1072554"/>
                <a:gd name="connsiteY10" fmla="*/ 981000 h 1084401"/>
                <a:gd name="connsiteX11" fmla="*/ 438422 w 1072554"/>
                <a:gd name="connsiteY11" fmla="*/ 909797 h 1084401"/>
                <a:gd name="connsiteX12" fmla="*/ 463081 w 1072554"/>
                <a:gd name="connsiteY12" fmla="*/ 851018 h 1084401"/>
                <a:gd name="connsiteX13" fmla="*/ 534093 w 1072554"/>
                <a:gd name="connsiteY13" fmla="*/ 884852 h 1084401"/>
                <a:gd name="connsiteX14" fmla="*/ 552156 w 1072554"/>
                <a:gd name="connsiteY14" fmla="*/ 925375 h 1084401"/>
                <a:gd name="connsiteX15" fmla="*/ 541069 w 1072554"/>
                <a:gd name="connsiteY15" fmla="*/ 979949 h 1084401"/>
                <a:gd name="connsiteX16" fmla="*/ 562192 w 1072554"/>
                <a:gd name="connsiteY16" fmla="*/ 1034618 h 1084401"/>
                <a:gd name="connsiteX17" fmla="*/ 616191 w 1072554"/>
                <a:gd name="connsiteY17" fmla="*/ 1070937 h 1084401"/>
                <a:gd name="connsiteX18" fmla="*/ 663978 w 1072554"/>
                <a:gd name="connsiteY18" fmla="*/ 1081545 h 1084401"/>
                <a:gd name="connsiteX19" fmla="*/ 705554 w 1072554"/>
                <a:gd name="connsiteY19" fmla="*/ 1079060 h 1084401"/>
                <a:gd name="connsiteX20" fmla="*/ 730499 w 1072554"/>
                <a:gd name="connsiteY20" fmla="*/ 1074759 h 1084401"/>
                <a:gd name="connsiteX21" fmla="*/ 743019 w 1072554"/>
                <a:gd name="connsiteY21" fmla="*/ 1041690 h 1084401"/>
                <a:gd name="connsiteX22" fmla="*/ 685674 w 1072554"/>
                <a:gd name="connsiteY22" fmla="*/ 995623 h 1084401"/>
                <a:gd name="connsiteX23" fmla="*/ 658531 w 1072554"/>
                <a:gd name="connsiteY23" fmla="*/ 984154 h 1084401"/>
                <a:gd name="connsiteX24" fmla="*/ 651793 w 1072554"/>
                <a:gd name="connsiteY24" fmla="*/ 961340 h 1084401"/>
                <a:gd name="connsiteX25" fmla="*/ 653465 w 1072554"/>
                <a:gd name="connsiteY25" fmla="*/ 958827 h 1084401"/>
                <a:gd name="connsiteX26" fmla="*/ 682138 w 1072554"/>
                <a:gd name="connsiteY26" fmla="*/ 908459 h 1084401"/>
                <a:gd name="connsiteX27" fmla="*/ 696856 w 1072554"/>
                <a:gd name="connsiteY27" fmla="*/ 739004 h 1084401"/>
                <a:gd name="connsiteX28" fmla="*/ 695901 w 1072554"/>
                <a:gd name="connsiteY28" fmla="*/ 733651 h 1084401"/>
                <a:gd name="connsiteX29" fmla="*/ 789946 w 1072554"/>
                <a:gd name="connsiteY29" fmla="*/ 641517 h 1084401"/>
                <a:gd name="connsiteX30" fmla="*/ 807245 w 1072554"/>
                <a:gd name="connsiteY30" fmla="*/ 600133 h 1084401"/>
                <a:gd name="connsiteX31" fmla="*/ 819001 w 1072554"/>
                <a:gd name="connsiteY31" fmla="*/ 594398 h 1084401"/>
                <a:gd name="connsiteX32" fmla="*/ 837256 w 1072554"/>
                <a:gd name="connsiteY32" fmla="*/ 611124 h 1084401"/>
                <a:gd name="connsiteX33" fmla="*/ 846240 w 1072554"/>
                <a:gd name="connsiteY33" fmla="*/ 632819 h 1084401"/>
                <a:gd name="connsiteX34" fmla="*/ 869274 w 1072554"/>
                <a:gd name="connsiteY34" fmla="*/ 651361 h 1084401"/>
                <a:gd name="connsiteX35" fmla="*/ 896225 w 1072554"/>
                <a:gd name="connsiteY35" fmla="*/ 637216 h 1084401"/>
                <a:gd name="connsiteX36" fmla="*/ 911804 w 1072554"/>
                <a:gd name="connsiteY36" fmla="*/ 596788 h 1084401"/>
                <a:gd name="connsiteX37" fmla="*/ 923082 w 1072554"/>
                <a:gd name="connsiteY37" fmla="*/ 602140 h 1084401"/>
                <a:gd name="connsiteX38" fmla="*/ 950808 w 1072554"/>
                <a:gd name="connsiteY38" fmla="*/ 593911 h 1084401"/>
                <a:gd name="connsiteX39" fmla="*/ 953284 w 1072554"/>
                <a:gd name="connsiteY39" fmla="*/ 584076 h 1084401"/>
                <a:gd name="connsiteX40" fmla="*/ 926140 w 1072554"/>
                <a:gd name="connsiteY40" fmla="*/ 504653 h 1084401"/>
                <a:gd name="connsiteX41" fmla="*/ 889726 w 1072554"/>
                <a:gd name="connsiteY41" fmla="*/ 471489 h 1084401"/>
                <a:gd name="connsiteX42" fmla="*/ 885903 w 1072554"/>
                <a:gd name="connsiteY42" fmla="*/ 455241 h 1084401"/>
                <a:gd name="connsiteX43" fmla="*/ 901769 w 1072554"/>
                <a:gd name="connsiteY43" fmla="*/ 354887 h 1084401"/>
                <a:gd name="connsiteX44" fmla="*/ 896703 w 1072554"/>
                <a:gd name="connsiteY44" fmla="*/ 289704 h 1084401"/>
                <a:gd name="connsiteX45" fmla="*/ 1011393 w 1072554"/>
                <a:gd name="connsiteY45" fmla="*/ 253959 h 1084401"/>
                <a:gd name="connsiteX46" fmla="*/ 1066922 w 1072554"/>
                <a:gd name="connsiteY46" fmla="*/ 218405 h 1084401"/>
                <a:gd name="connsiteX47" fmla="*/ 1068547 w 1072554"/>
                <a:gd name="connsiteY47" fmla="*/ 161060 h 1084401"/>
                <a:gd name="connsiteX48" fmla="*/ 1054019 w 1072554"/>
                <a:gd name="connsiteY48" fmla="*/ 153319 h 1084401"/>
                <a:gd name="connsiteX49" fmla="*/ 1036912 w 1072554"/>
                <a:gd name="connsiteY49" fmla="*/ 155899 h 1084401"/>
                <a:gd name="connsiteX50" fmla="*/ 1022575 w 1072554"/>
                <a:gd name="connsiteY50" fmla="*/ 138887 h 1084401"/>
                <a:gd name="connsiteX51" fmla="*/ 1011967 w 1072554"/>
                <a:gd name="connsiteY51" fmla="*/ 159722 h 1084401"/>
                <a:gd name="connsiteX52" fmla="*/ 996197 w 1072554"/>
                <a:gd name="connsiteY52" fmla="*/ 163736 h 1084401"/>
                <a:gd name="connsiteX53" fmla="*/ 988551 w 1072554"/>
                <a:gd name="connsiteY53" fmla="*/ 160487 h 1084401"/>
                <a:gd name="connsiteX54" fmla="*/ 973258 w 1072554"/>
                <a:gd name="connsiteY54" fmla="*/ 152650 h 1084401"/>
                <a:gd name="connsiteX55" fmla="*/ 963701 w 1072554"/>
                <a:gd name="connsiteY55" fmla="*/ 168802 h 1084401"/>
                <a:gd name="connsiteX56" fmla="*/ 904445 w 1072554"/>
                <a:gd name="connsiteY56" fmla="*/ 151694 h 1084401"/>
                <a:gd name="connsiteX57" fmla="*/ 922126 w 1072554"/>
                <a:gd name="connsiteY57" fmla="*/ 134873 h 1084401"/>
                <a:gd name="connsiteX58" fmla="*/ 944300 w 1072554"/>
                <a:gd name="connsiteY58" fmla="*/ 152172 h 1084401"/>
                <a:gd name="connsiteX59" fmla="*/ 944873 w 1072554"/>
                <a:gd name="connsiteY59" fmla="*/ 122257 h 1084401"/>
                <a:gd name="connsiteX60" fmla="*/ 959878 w 1072554"/>
                <a:gd name="connsiteY60" fmla="*/ 116905 h 1084401"/>
                <a:gd name="connsiteX61" fmla="*/ 981478 w 1072554"/>
                <a:gd name="connsiteY61" fmla="*/ 135064 h 1084401"/>
                <a:gd name="connsiteX62" fmla="*/ 984250 w 1072554"/>
                <a:gd name="connsiteY62" fmla="*/ 109354 h 1084401"/>
                <a:gd name="connsiteX63" fmla="*/ 1000784 w 1072554"/>
                <a:gd name="connsiteY63" fmla="*/ 101612 h 1084401"/>
                <a:gd name="connsiteX64" fmla="*/ 1005563 w 1072554"/>
                <a:gd name="connsiteY64" fmla="*/ 111170 h 1084401"/>
                <a:gd name="connsiteX65" fmla="*/ 1019421 w 1072554"/>
                <a:gd name="connsiteY65" fmla="*/ 117478 h 1084401"/>
                <a:gd name="connsiteX66" fmla="*/ 1026589 w 1072554"/>
                <a:gd name="connsiteY66" fmla="*/ 105627 h 1084401"/>
                <a:gd name="connsiteX67" fmla="*/ 1037294 w 1072554"/>
                <a:gd name="connsiteY67" fmla="*/ 76954 h 1084401"/>
                <a:gd name="connsiteX68" fmla="*/ 1042168 w 1072554"/>
                <a:gd name="connsiteY68" fmla="*/ 35857 h 1084401"/>
                <a:gd name="connsiteX69" fmla="*/ 977177 w 1072554"/>
                <a:gd name="connsiteY69" fmla="*/ -175 h 1084401"/>
                <a:gd name="connsiteX70" fmla="*/ 921648 w 1072554"/>
                <a:gd name="connsiteY70" fmla="*/ 10051 h 1084401"/>
                <a:gd name="connsiteX71" fmla="*/ 850254 w 1072554"/>
                <a:gd name="connsiteY71" fmla="*/ 22667 h 1084401"/>
                <a:gd name="connsiteX72" fmla="*/ 728969 w 1072554"/>
                <a:gd name="connsiteY72" fmla="*/ 65581 h 1084401"/>
                <a:gd name="connsiteX73" fmla="*/ 665699 w 1072554"/>
                <a:gd name="connsiteY73" fmla="*/ 182660 h 1084401"/>
                <a:gd name="connsiteX74" fmla="*/ 652605 w 1072554"/>
                <a:gd name="connsiteY74" fmla="*/ 280529 h 1084401"/>
                <a:gd name="connsiteX75" fmla="*/ 576145 w 1072554"/>
                <a:gd name="connsiteY75" fmla="*/ 381074 h 1084401"/>
                <a:gd name="connsiteX76" fmla="*/ 485636 w 1072554"/>
                <a:gd name="connsiteY76" fmla="*/ 417488 h 1084401"/>
                <a:gd name="connsiteX77" fmla="*/ 315704 w 1072554"/>
                <a:gd name="connsiteY77" fmla="*/ 560087 h 1084401"/>
                <a:gd name="connsiteX78" fmla="*/ 277474 w 1072554"/>
                <a:gd name="connsiteY78" fmla="*/ 647156 h 1084401"/>
                <a:gd name="connsiteX79" fmla="*/ 265049 w 1072554"/>
                <a:gd name="connsiteY79" fmla="*/ 657765 h 1084401"/>
                <a:gd name="connsiteX80" fmla="*/ 167467 w 1072554"/>
                <a:gd name="connsiteY80" fmla="*/ 622402 h 1084401"/>
                <a:gd name="connsiteX81" fmla="*/ 151506 w 1072554"/>
                <a:gd name="connsiteY81" fmla="*/ 559418 h 1084401"/>
                <a:gd name="connsiteX82" fmla="*/ 197096 w 1072554"/>
                <a:gd name="connsiteY82" fmla="*/ 472636 h 1084401"/>
                <a:gd name="connsiteX83" fmla="*/ 291332 w 1072554"/>
                <a:gd name="connsiteY83" fmla="*/ 411181 h 1084401"/>
                <a:gd name="connsiteX84" fmla="*/ 358235 w 1072554"/>
                <a:gd name="connsiteY84" fmla="*/ 341315 h 1084401"/>
                <a:gd name="connsiteX85" fmla="*/ 359669 w 1072554"/>
                <a:gd name="connsiteY85" fmla="*/ 238859 h 1084401"/>
                <a:gd name="connsiteX86" fmla="*/ 335488 w 1072554"/>
                <a:gd name="connsiteY86" fmla="*/ 193556 h 1084401"/>
                <a:gd name="connsiteX87" fmla="*/ 320960 w 1072554"/>
                <a:gd name="connsiteY87" fmla="*/ 186292 h 1084401"/>
                <a:gd name="connsiteX88" fmla="*/ 311403 w 1072554"/>
                <a:gd name="connsiteY88" fmla="*/ 199004 h 1084401"/>
                <a:gd name="connsiteX89" fmla="*/ 308249 w 1072554"/>
                <a:gd name="connsiteY89" fmla="*/ 221273 h 1084401"/>
                <a:gd name="connsiteX90" fmla="*/ 243545 w 1072554"/>
                <a:gd name="connsiteY90" fmla="*/ 315606 h 1084401"/>
                <a:gd name="connsiteX91" fmla="*/ 112607 w 1072554"/>
                <a:gd name="connsiteY91" fmla="*/ 389198 h 1084401"/>
                <a:gd name="connsiteX92" fmla="*/ 28597 w 1072554"/>
                <a:gd name="connsiteY92" fmla="*/ 465658 h 1084401"/>
                <a:gd name="connsiteX93" fmla="*/ -75 w 1072554"/>
                <a:gd name="connsiteY93" fmla="*/ 595354 h 1084401"/>
                <a:gd name="connsiteX94" fmla="*/ 56601 w 1072554"/>
                <a:gd name="connsiteY94" fmla="*/ 746458 h 1084401"/>
                <a:gd name="connsiteX95" fmla="*/ 262469 w 1072554"/>
                <a:gd name="connsiteY95" fmla="*/ 862582 h 1084401"/>
                <a:gd name="connsiteX96" fmla="*/ 284929 w 1072554"/>
                <a:gd name="connsiteY96" fmla="*/ 863538 h 1084401"/>
                <a:gd name="connsiteX97" fmla="*/ 307007 w 1072554"/>
                <a:gd name="connsiteY97" fmla="*/ 863251 h 1084401"/>
                <a:gd name="connsiteX98" fmla="*/ 329467 w 1072554"/>
                <a:gd name="connsiteY98" fmla="*/ 232455 h 1084401"/>
                <a:gd name="connsiteX99" fmla="*/ 345141 w 1072554"/>
                <a:gd name="connsiteY99" fmla="*/ 304519 h 1084401"/>
                <a:gd name="connsiteX100" fmla="*/ 281201 w 1072554"/>
                <a:gd name="connsiteY100" fmla="*/ 389676 h 1084401"/>
                <a:gd name="connsiteX101" fmla="*/ 191648 w 1072554"/>
                <a:gd name="connsiteY101" fmla="*/ 447021 h 1084401"/>
                <a:gd name="connsiteX102" fmla="*/ 127421 w 1072554"/>
                <a:gd name="connsiteY102" fmla="*/ 579966 h 1084401"/>
                <a:gd name="connsiteX103" fmla="*/ 152462 w 1072554"/>
                <a:gd name="connsiteY103" fmla="*/ 643333 h 1084401"/>
                <a:gd name="connsiteX104" fmla="*/ 261609 w 1072554"/>
                <a:gd name="connsiteY104" fmla="*/ 683188 h 1084401"/>
                <a:gd name="connsiteX105" fmla="*/ 300698 w 1072554"/>
                <a:gd name="connsiteY105" fmla="*/ 651552 h 1084401"/>
                <a:gd name="connsiteX106" fmla="*/ 335870 w 1072554"/>
                <a:gd name="connsiteY106" fmla="*/ 572511 h 1084401"/>
                <a:gd name="connsiteX107" fmla="*/ 493091 w 1072554"/>
                <a:gd name="connsiteY107" fmla="*/ 440809 h 1084401"/>
                <a:gd name="connsiteX108" fmla="*/ 584556 w 1072554"/>
                <a:gd name="connsiteY108" fmla="*/ 404013 h 1084401"/>
                <a:gd name="connsiteX109" fmla="*/ 673823 w 1072554"/>
                <a:gd name="connsiteY109" fmla="*/ 291043 h 1084401"/>
                <a:gd name="connsiteX110" fmla="*/ 688733 w 1072554"/>
                <a:gd name="connsiteY110" fmla="*/ 183712 h 1084401"/>
                <a:gd name="connsiteX111" fmla="*/ 744739 w 1072554"/>
                <a:gd name="connsiteY111" fmla="*/ 82593 h 1084401"/>
                <a:gd name="connsiteX112" fmla="*/ 814796 w 1072554"/>
                <a:gd name="connsiteY112" fmla="*/ 51244 h 1084401"/>
                <a:gd name="connsiteX113" fmla="*/ 842321 w 1072554"/>
                <a:gd name="connsiteY113" fmla="*/ 47039 h 1084401"/>
                <a:gd name="connsiteX114" fmla="*/ 939807 w 1072554"/>
                <a:gd name="connsiteY114" fmla="*/ 29358 h 1084401"/>
                <a:gd name="connsiteX115" fmla="*/ 1015407 w 1072554"/>
                <a:gd name="connsiteY115" fmla="*/ 41400 h 1084401"/>
                <a:gd name="connsiteX116" fmla="*/ 1013018 w 1072554"/>
                <a:gd name="connsiteY116" fmla="*/ 66728 h 1084401"/>
                <a:gd name="connsiteX117" fmla="*/ 964753 w 1072554"/>
                <a:gd name="connsiteY117" fmla="*/ 89666 h 1084401"/>
                <a:gd name="connsiteX118" fmla="*/ 886955 w 1072554"/>
                <a:gd name="connsiteY118" fmla="*/ 134777 h 1084401"/>
                <a:gd name="connsiteX119" fmla="*/ 826743 w 1072554"/>
                <a:gd name="connsiteY119" fmla="*/ 150929 h 1084401"/>
                <a:gd name="connsiteX120" fmla="*/ 813362 w 1072554"/>
                <a:gd name="connsiteY120" fmla="*/ 155421 h 1084401"/>
                <a:gd name="connsiteX121" fmla="*/ 816038 w 1072554"/>
                <a:gd name="connsiteY121" fmla="*/ 170427 h 1084401"/>
                <a:gd name="connsiteX122" fmla="*/ 825596 w 1072554"/>
                <a:gd name="connsiteY122" fmla="*/ 175205 h 1084401"/>
                <a:gd name="connsiteX123" fmla="*/ 867744 w 1072554"/>
                <a:gd name="connsiteY123" fmla="*/ 173772 h 1084401"/>
                <a:gd name="connsiteX124" fmla="*/ 903680 w 1072554"/>
                <a:gd name="connsiteY124" fmla="*/ 180653 h 1084401"/>
                <a:gd name="connsiteX125" fmla="*/ 908172 w 1072554"/>
                <a:gd name="connsiteY125" fmla="*/ 183712 h 1084401"/>
                <a:gd name="connsiteX126" fmla="*/ 954813 w 1072554"/>
                <a:gd name="connsiteY126" fmla="*/ 196328 h 1084401"/>
                <a:gd name="connsiteX127" fmla="*/ 1017797 w 1072554"/>
                <a:gd name="connsiteY127" fmla="*/ 183138 h 1084401"/>
                <a:gd name="connsiteX128" fmla="*/ 1045704 w 1072554"/>
                <a:gd name="connsiteY128" fmla="*/ 179124 h 1084401"/>
                <a:gd name="connsiteX129" fmla="*/ 1015789 w 1072554"/>
                <a:gd name="connsiteY129" fmla="*/ 229301 h 1084401"/>
                <a:gd name="connsiteX130" fmla="*/ 1004225 w 1072554"/>
                <a:gd name="connsiteY130" fmla="*/ 231403 h 1084401"/>
                <a:gd name="connsiteX131" fmla="*/ 927096 w 1072554"/>
                <a:gd name="connsiteY131" fmla="*/ 252526 h 1084401"/>
                <a:gd name="connsiteX132" fmla="*/ 871854 w 1072554"/>
                <a:gd name="connsiteY132" fmla="*/ 268105 h 1084401"/>
                <a:gd name="connsiteX133" fmla="*/ 825309 w 1072554"/>
                <a:gd name="connsiteY133" fmla="*/ 251283 h 1084401"/>
                <a:gd name="connsiteX134" fmla="*/ 794151 w 1072554"/>
                <a:gd name="connsiteY134" fmla="*/ 213053 h 1084401"/>
                <a:gd name="connsiteX135" fmla="*/ 777770 w 1072554"/>
                <a:gd name="connsiteY135" fmla="*/ 208399 h 1084401"/>
                <a:gd name="connsiteX136" fmla="*/ 777330 w 1072554"/>
                <a:gd name="connsiteY136" fmla="*/ 208657 h 1084401"/>
                <a:gd name="connsiteX137" fmla="*/ 774654 w 1072554"/>
                <a:gd name="connsiteY137" fmla="*/ 225574 h 1084401"/>
                <a:gd name="connsiteX138" fmla="*/ 785932 w 1072554"/>
                <a:gd name="connsiteY138" fmla="*/ 243828 h 1084401"/>
                <a:gd name="connsiteX139" fmla="*/ 851496 w 1072554"/>
                <a:gd name="connsiteY139" fmla="*/ 290947 h 1084401"/>
                <a:gd name="connsiteX140" fmla="*/ 869369 w 1072554"/>
                <a:gd name="connsiteY140" fmla="*/ 296012 h 1084401"/>
                <a:gd name="connsiteX141" fmla="*/ 875486 w 1072554"/>
                <a:gd name="connsiteY141" fmla="*/ 315127 h 1084401"/>
                <a:gd name="connsiteX142" fmla="*/ 877493 w 1072554"/>
                <a:gd name="connsiteY142" fmla="*/ 332140 h 1084401"/>
                <a:gd name="connsiteX143" fmla="*/ 865737 w 1072554"/>
                <a:gd name="connsiteY143" fmla="*/ 436221 h 1084401"/>
                <a:gd name="connsiteX144" fmla="*/ 846622 w 1072554"/>
                <a:gd name="connsiteY144" fmla="*/ 499875 h 1084401"/>
                <a:gd name="connsiteX145" fmla="*/ 798834 w 1072554"/>
                <a:gd name="connsiteY145" fmla="*/ 468239 h 1084401"/>
                <a:gd name="connsiteX146" fmla="*/ 785263 w 1072554"/>
                <a:gd name="connsiteY146" fmla="*/ 464989 h 1084401"/>
                <a:gd name="connsiteX147" fmla="*/ 780102 w 1072554"/>
                <a:gd name="connsiteY147" fmla="*/ 479230 h 1084401"/>
                <a:gd name="connsiteX148" fmla="*/ 788799 w 1072554"/>
                <a:gd name="connsiteY148" fmla="*/ 492133 h 1084401"/>
                <a:gd name="connsiteX149" fmla="*/ 830948 w 1072554"/>
                <a:gd name="connsiteY149" fmla="*/ 519276 h 1084401"/>
                <a:gd name="connsiteX150" fmla="*/ 860480 w 1072554"/>
                <a:gd name="connsiteY150" fmla="*/ 540112 h 1084401"/>
                <a:gd name="connsiteX151" fmla="*/ 881220 w 1072554"/>
                <a:gd name="connsiteY151" fmla="*/ 612271 h 1084401"/>
                <a:gd name="connsiteX152" fmla="*/ 871663 w 1072554"/>
                <a:gd name="connsiteY152" fmla="*/ 626607 h 1084401"/>
                <a:gd name="connsiteX153" fmla="*/ 863347 w 1072554"/>
                <a:gd name="connsiteY153" fmla="*/ 612653 h 1084401"/>
                <a:gd name="connsiteX154" fmla="*/ 804761 w 1072554"/>
                <a:gd name="connsiteY154" fmla="*/ 568115 h 1084401"/>
                <a:gd name="connsiteX155" fmla="*/ 747416 w 1072554"/>
                <a:gd name="connsiteY155" fmla="*/ 546706 h 1084401"/>
                <a:gd name="connsiteX156" fmla="*/ 733462 w 1072554"/>
                <a:gd name="connsiteY156" fmla="*/ 545942 h 1084401"/>
                <a:gd name="connsiteX157" fmla="*/ 730785 w 1072554"/>
                <a:gd name="connsiteY157" fmla="*/ 560947 h 1084401"/>
                <a:gd name="connsiteX158" fmla="*/ 738240 w 1072554"/>
                <a:gd name="connsiteY158" fmla="*/ 569835 h 1084401"/>
                <a:gd name="connsiteX159" fmla="*/ 785263 w 1072554"/>
                <a:gd name="connsiteY159" fmla="*/ 590384 h 1084401"/>
                <a:gd name="connsiteX160" fmla="*/ 688828 w 1072554"/>
                <a:gd name="connsiteY160" fmla="*/ 710522 h 1084401"/>
                <a:gd name="connsiteX161" fmla="*/ 642283 w 1072554"/>
                <a:gd name="connsiteY161" fmla="*/ 662066 h 1084401"/>
                <a:gd name="connsiteX162" fmla="*/ 530938 w 1072554"/>
                <a:gd name="connsiteY162" fmla="*/ 620204 h 1084401"/>
                <a:gd name="connsiteX163" fmla="*/ 520616 w 1072554"/>
                <a:gd name="connsiteY163" fmla="*/ 621733 h 1084401"/>
                <a:gd name="connsiteX164" fmla="*/ 512970 w 1072554"/>
                <a:gd name="connsiteY164" fmla="*/ 633871 h 1084401"/>
                <a:gd name="connsiteX165" fmla="*/ 522528 w 1072554"/>
                <a:gd name="connsiteY165" fmla="*/ 643428 h 1084401"/>
                <a:gd name="connsiteX166" fmla="*/ 587710 w 1072554"/>
                <a:gd name="connsiteY166" fmla="*/ 660154 h 1084401"/>
                <a:gd name="connsiteX167" fmla="*/ 681373 w 1072554"/>
                <a:gd name="connsiteY167" fmla="*/ 789276 h 1084401"/>
                <a:gd name="connsiteX168" fmla="*/ 644673 w 1072554"/>
                <a:gd name="connsiteY168" fmla="*/ 927191 h 1084401"/>
                <a:gd name="connsiteX169" fmla="*/ 631292 w 1072554"/>
                <a:gd name="connsiteY169" fmla="*/ 949173 h 1084401"/>
                <a:gd name="connsiteX170" fmla="*/ 642570 w 1072554"/>
                <a:gd name="connsiteY170" fmla="*/ 1001931 h 1084401"/>
                <a:gd name="connsiteX171" fmla="*/ 676021 w 1072554"/>
                <a:gd name="connsiteY171" fmla="*/ 1017510 h 1084401"/>
                <a:gd name="connsiteX172" fmla="*/ 715493 w 1072554"/>
                <a:gd name="connsiteY172" fmla="*/ 1039110 h 1084401"/>
                <a:gd name="connsiteX173" fmla="*/ 719412 w 1072554"/>
                <a:gd name="connsiteY173" fmla="*/ 1052777 h 1084401"/>
                <a:gd name="connsiteX174" fmla="*/ 706318 w 1072554"/>
                <a:gd name="connsiteY174" fmla="*/ 1055835 h 1084401"/>
                <a:gd name="connsiteX175" fmla="*/ 665794 w 1072554"/>
                <a:gd name="connsiteY175" fmla="*/ 1057365 h 1084401"/>
                <a:gd name="connsiteX176" fmla="*/ 618963 w 1072554"/>
                <a:gd name="connsiteY176" fmla="*/ 1043602 h 1084401"/>
                <a:gd name="connsiteX177" fmla="*/ 584556 w 1072554"/>
                <a:gd name="connsiteY177" fmla="*/ 1020281 h 1084401"/>
                <a:gd name="connsiteX178" fmla="*/ 572418 w 1072554"/>
                <a:gd name="connsiteY178" fmla="*/ 1013591 h 1084401"/>
                <a:gd name="connsiteX179" fmla="*/ 562860 w 1072554"/>
                <a:gd name="connsiteY179" fmla="*/ 987786 h 1084401"/>
                <a:gd name="connsiteX180" fmla="*/ 574712 w 1072554"/>
                <a:gd name="connsiteY180" fmla="*/ 925853 h 1084401"/>
                <a:gd name="connsiteX181" fmla="*/ 542981 w 1072554"/>
                <a:gd name="connsiteY181" fmla="*/ 862965 h 1084401"/>
                <a:gd name="connsiteX182" fmla="*/ 482673 w 1072554"/>
                <a:gd name="connsiteY182" fmla="*/ 834961 h 1084401"/>
                <a:gd name="connsiteX183" fmla="*/ 406213 w 1072554"/>
                <a:gd name="connsiteY183" fmla="*/ 747892 h 1084401"/>
                <a:gd name="connsiteX184" fmla="*/ 401148 w 1072554"/>
                <a:gd name="connsiteY184" fmla="*/ 697046 h 1084401"/>
                <a:gd name="connsiteX185" fmla="*/ 391590 w 1072554"/>
                <a:gd name="connsiteY185" fmla="*/ 683857 h 1084401"/>
                <a:gd name="connsiteX186" fmla="*/ 377827 w 1072554"/>
                <a:gd name="connsiteY186" fmla="*/ 692745 h 1084401"/>
                <a:gd name="connsiteX187" fmla="*/ 376489 w 1072554"/>
                <a:gd name="connsiteY187" fmla="*/ 700965 h 1084401"/>
                <a:gd name="connsiteX188" fmla="*/ 400957 w 1072554"/>
                <a:gd name="connsiteY188" fmla="*/ 797400 h 1084401"/>
                <a:gd name="connsiteX189" fmla="*/ 415293 w 1072554"/>
                <a:gd name="connsiteY189" fmla="*/ 816515 h 1084401"/>
                <a:gd name="connsiteX190" fmla="*/ 328607 w 1072554"/>
                <a:gd name="connsiteY190" fmla="*/ 839453 h 1084401"/>
                <a:gd name="connsiteX191" fmla="*/ 171099 w 1072554"/>
                <a:gd name="connsiteY191" fmla="*/ 810781 h 1084401"/>
                <a:gd name="connsiteX192" fmla="*/ 20378 w 1072554"/>
                <a:gd name="connsiteY192" fmla="*/ 585797 h 1084401"/>
                <a:gd name="connsiteX193" fmla="*/ 117386 w 1072554"/>
                <a:gd name="connsiteY193" fmla="*/ 412423 h 1084401"/>
                <a:gd name="connsiteX194" fmla="*/ 221085 w 1072554"/>
                <a:gd name="connsiteY194" fmla="*/ 356034 h 1084401"/>
                <a:gd name="connsiteX195" fmla="*/ 329467 w 1072554"/>
                <a:gd name="connsiteY195" fmla="*/ 232359 h 1084401"/>
                <a:gd name="connsiteX196" fmla="*/ 436988 w 1072554"/>
                <a:gd name="connsiteY196" fmla="*/ 831138 h 1084401"/>
                <a:gd name="connsiteX197" fmla="*/ 437466 w 1072554"/>
                <a:gd name="connsiteY197" fmla="*/ 846048 h 1084401"/>
                <a:gd name="connsiteX198" fmla="*/ 411948 w 1072554"/>
                <a:gd name="connsiteY198" fmla="*/ 909605 h 1084401"/>
                <a:gd name="connsiteX199" fmla="*/ 386142 w 1072554"/>
                <a:gd name="connsiteY199" fmla="*/ 976508 h 1084401"/>
                <a:gd name="connsiteX200" fmla="*/ 406596 w 1072554"/>
                <a:gd name="connsiteY200" fmla="*/ 1022097 h 1084401"/>
                <a:gd name="connsiteX201" fmla="*/ 425710 w 1072554"/>
                <a:gd name="connsiteY201" fmla="*/ 1035096 h 1084401"/>
                <a:gd name="connsiteX202" fmla="*/ 420263 w 1072554"/>
                <a:gd name="connsiteY202" fmla="*/ 1056314 h 1084401"/>
                <a:gd name="connsiteX203" fmla="*/ 408698 w 1072554"/>
                <a:gd name="connsiteY203" fmla="*/ 1058512 h 1084401"/>
                <a:gd name="connsiteX204" fmla="*/ 348677 w 1072554"/>
                <a:gd name="connsiteY204" fmla="*/ 1060901 h 1084401"/>
                <a:gd name="connsiteX205" fmla="*/ 327938 w 1072554"/>
                <a:gd name="connsiteY205" fmla="*/ 1048667 h 1084401"/>
                <a:gd name="connsiteX206" fmla="*/ 310065 w 1072554"/>
                <a:gd name="connsiteY206" fmla="*/ 1022097 h 1084401"/>
                <a:gd name="connsiteX207" fmla="*/ 304235 w 1072554"/>
                <a:gd name="connsiteY207" fmla="*/ 987882 h 1084401"/>
                <a:gd name="connsiteX208" fmla="*/ 310447 w 1072554"/>
                <a:gd name="connsiteY208" fmla="*/ 974214 h 1084401"/>
                <a:gd name="connsiteX209" fmla="*/ 331665 w 1072554"/>
                <a:gd name="connsiteY209" fmla="*/ 872522 h 1084401"/>
                <a:gd name="connsiteX210" fmla="*/ 332239 w 1072554"/>
                <a:gd name="connsiteY210" fmla="*/ 863921 h 1084401"/>
                <a:gd name="connsiteX211" fmla="*/ 436988 w 1072554"/>
                <a:gd name="connsiteY211" fmla="*/ 831043 h 1084401"/>
                <a:gd name="connsiteX212" fmla="*/ 928912 w 1072554"/>
                <a:gd name="connsiteY212" fmla="*/ 579106 h 1084401"/>
                <a:gd name="connsiteX213" fmla="*/ 910275 w 1072554"/>
                <a:gd name="connsiteY213" fmla="*/ 567255 h 1084401"/>
                <a:gd name="connsiteX214" fmla="*/ 897563 w 1072554"/>
                <a:gd name="connsiteY214" fmla="*/ 554448 h 1084401"/>
                <a:gd name="connsiteX215" fmla="*/ 873765 w 1072554"/>
                <a:gd name="connsiteY215" fmla="*/ 520710 h 1084401"/>
                <a:gd name="connsiteX216" fmla="*/ 870038 w 1072554"/>
                <a:gd name="connsiteY216" fmla="*/ 500926 h 1084401"/>
                <a:gd name="connsiteX217" fmla="*/ 874339 w 1072554"/>
                <a:gd name="connsiteY217" fmla="*/ 493088 h 1084401"/>
                <a:gd name="connsiteX218" fmla="*/ 928912 w 1072554"/>
                <a:gd name="connsiteY218" fmla="*/ 579011 h 1084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072554" h="1084401">
                  <a:moveTo>
                    <a:pt x="307007" y="863251"/>
                  </a:moveTo>
                  <a:cubicBezTo>
                    <a:pt x="314270" y="900621"/>
                    <a:pt x="301941" y="932926"/>
                    <a:pt x="289039" y="965326"/>
                  </a:cubicBezTo>
                  <a:cubicBezTo>
                    <a:pt x="283467" y="977970"/>
                    <a:pt x="279787" y="991370"/>
                    <a:pt x="278143" y="1005085"/>
                  </a:cubicBezTo>
                  <a:cubicBezTo>
                    <a:pt x="278898" y="1014260"/>
                    <a:pt x="282205" y="1023034"/>
                    <a:pt x="287700" y="1030412"/>
                  </a:cubicBezTo>
                  <a:cubicBezTo>
                    <a:pt x="293722" y="1040926"/>
                    <a:pt x="302228" y="1049527"/>
                    <a:pt x="308249" y="1060423"/>
                  </a:cubicBezTo>
                  <a:cubicBezTo>
                    <a:pt x="315283" y="1075457"/>
                    <a:pt x="330661" y="1084804"/>
                    <a:pt x="347243" y="1084126"/>
                  </a:cubicBezTo>
                  <a:cubicBezTo>
                    <a:pt x="371902" y="1083361"/>
                    <a:pt x="396532" y="1082023"/>
                    <a:pt x="421123" y="1080112"/>
                  </a:cubicBezTo>
                  <a:cubicBezTo>
                    <a:pt x="436711" y="1078927"/>
                    <a:pt x="449881" y="1068117"/>
                    <a:pt x="454097" y="1053064"/>
                  </a:cubicBezTo>
                  <a:cubicBezTo>
                    <a:pt x="459353" y="1037867"/>
                    <a:pt x="451994" y="1025729"/>
                    <a:pt x="440907" y="1016076"/>
                  </a:cubicBezTo>
                  <a:cubicBezTo>
                    <a:pt x="434121" y="1010275"/>
                    <a:pt x="426637" y="1005324"/>
                    <a:pt x="418638" y="1001358"/>
                  </a:cubicBezTo>
                  <a:cubicBezTo>
                    <a:pt x="409081" y="996770"/>
                    <a:pt x="405162" y="991226"/>
                    <a:pt x="409081" y="981000"/>
                  </a:cubicBezTo>
                  <a:cubicBezTo>
                    <a:pt x="418638" y="957297"/>
                    <a:pt x="428196" y="933213"/>
                    <a:pt x="438422" y="909797"/>
                  </a:cubicBezTo>
                  <a:cubicBezTo>
                    <a:pt x="446355" y="890681"/>
                    <a:pt x="454383" y="871566"/>
                    <a:pt x="463081" y="851018"/>
                  </a:cubicBezTo>
                  <a:cubicBezTo>
                    <a:pt x="486496" y="862105"/>
                    <a:pt x="510868" y="872713"/>
                    <a:pt x="534093" y="884852"/>
                  </a:cubicBezTo>
                  <a:cubicBezTo>
                    <a:pt x="548524" y="892775"/>
                    <a:pt x="555903" y="909347"/>
                    <a:pt x="552156" y="925375"/>
                  </a:cubicBezTo>
                  <a:cubicBezTo>
                    <a:pt x="549604" y="943783"/>
                    <a:pt x="545896" y="962009"/>
                    <a:pt x="541069" y="979949"/>
                  </a:cubicBezTo>
                  <a:cubicBezTo>
                    <a:pt x="534666" y="1004321"/>
                    <a:pt x="539923" y="1022575"/>
                    <a:pt x="562192" y="1034618"/>
                  </a:cubicBezTo>
                  <a:cubicBezTo>
                    <a:pt x="581459" y="1044730"/>
                    <a:pt x="599561" y="1056906"/>
                    <a:pt x="616191" y="1070937"/>
                  </a:cubicBezTo>
                  <a:cubicBezTo>
                    <a:pt x="629562" y="1081803"/>
                    <a:pt x="647272" y="1085741"/>
                    <a:pt x="663978" y="1081545"/>
                  </a:cubicBezTo>
                  <a:cubicBezTo>
                    <a:pt x="677646" y="1079347"/>
                    <a:pt x="691791" y="1080207"/>
                    <a:pt x="705554" y="1079060"/>
                  </a:cubicBezTo>
                  <a:cubicBezTo>
                    <a:pt x="714050" y="1079079"/>
                    <a:pt x="722499" y="1077627"/>
                    <a:pt x="730499" y="1074759"/>
                  </a:cubicBezTo>
                  <a:cubicBezTo>
                    <a:pt x="742570" y="1068614"/>
                    <a:pt x="747989" y="1054297"/>
                    <a:pt x="743019" y="1041690"/>
                  </a:cubicBezTo>
                  <a:cubicBezTo>
                    <a:pt x="734513" y="1013018"/>
                    <a:pt x="711097" y="1003460"/>
                    <a:pt x="685674" y="995623"/>
                  </a:cubicBezTo>
                  <a:cubicBezTo>
                    <a:pt x="676117" y="993157"/>
                    <a:pt x="666970" y="989287"/>
                    <a:pt x="658531" y="984154"/>
                  </a:cubicBezTo>
                  <a:cubicBezTo>
                    <a:pt x="650368" y="979719"/>
                    <a:pt x="647349" y="969502"/>
                    <a:pt x="651793" y="961340"/>
                  </a:cubicBezTo>
                  <a:cubicBezTo>
                    <a:pt x="652271" y="960452"/>
                    <a:pt x="652834" y="959610"/>
                    <a:pt x="653465" y="958827"/>
                  </a:cubicBezTo>
                  <a:cubicBezTo>
                    <a:pt x="663941" y="942579"/>
                    <a:pt x="673517" y="925767"/>
                    <a:pt x="682138" y="908459"/>
                  </a:cubicBezTo>
                  <a:cubicBezTo>
                    <a:pt x="704693" y="853694"/>
                    <a:pt x="715302" y="797496"/>
                    <a:pt x="696856" y="739004"/>
                  </a:cubicBezTo>
                  <a:cubicBezTo>
                    <a:pt x="696416" y="737245"/>
                    <a:pt x="696101" y="735458"/>
                    <a:pt x="695901" y="733651"/>
                  </a:cubicBezTo>
                  <a:cubicBezTo>
                    <a:pt x="735125" y="712166"/>
                    <a:pt x="767658" y="680282"/>
                    <a:pt x="789946" y="641517"/>
                  </a:cubicBezTo>
                  <a:cubicBezTo>
                    <a:pt x="797133" y="628356"/>
                    <a:pt x="802935" y="614488"/>
                    <a:pt x="807245" y="600133"/>
                  </a:cubicBezTo>
                  <a:cubicBezTo>
                    <a:pt x="809730" y="593442"/>
                    <a:pt x="813553" y="590575"/>
                    <a:pt x="819001" y="594398"/>
                  </a:cubicBezTo>
                  <a:cubicBezTo>
                    <a:pt x="825997" y="598890"/>
                    <a:pt x="832171" y="604548"/>
                    <a:pt x="837256" y="611124"/>
                  </a:cubicBezTo>
                  <a:cubicBezTo>
                    <a:pt x="840945" y="618053"/>
                    <a:pt x="843955" y="625317"/>
                    <a:pt x="846240" y="632819"/>
                  </a:cubicBezTo>
                  <a:cubicBezTo>
                    <a:pt x="849604" y="642989"/>
                    <a:pt x="858616" y="650252"/>
                    <a:pt x="869274" y="651361"/>
                  </a:cubicBezTo>
                  <a:cubicBezTo>
                    <a:pt x="880360" y="652919"/>
                    <a:pt x="891208" y="647223"/>
                    <a:pt x="896225" y="637216"/>
                  </a:cubicBezTo>
                  <a:cubicBezTo>
                    <a:pt x="902533" y="624409"/>
                    <a:pt x="906643" y="610551"/>
                    <a:pt x="911804" y="596788"/>
                  </a:cubicBezTo>
                  <a:cubicBezTo>
                    <a:pt x="914098" y="597839"/>
                    <a:pt x="918399" y="600324"/>
                    <a:pt x="923082" y="602140"/>
                  </a:cubicBezTo>
                  <a:cubicBezTo>
                    <a:pt x="933012" y="607521"/>
                    <a:pt x="945427" y="603841"/>
                    <a:pt x="950808" y="593911"/>
                  </a:cubicBezTo>
                  <a:cubicBezTo>
                    <a:pt x="952442" y="590891"/>
                    <a:pt x="953293" y="587507"/>
                    <a:pt x="953284" y="584076"/>
                  </a:cubicBezTo>
                  <a:cubicBezTo>
                    <a:pt x="957221" y="554811"/>
                    <a:pt x="947167" y="525393"/>
                    <a:pt x="926140" y="504653"/>
                  </a:cubicBezTo>
                  <a:cubicBezTo>
                    <a:pt x="914289" y="493280"/>
                    <a:pt x="901960" y="482384"/>
                    <a:pt x="889726" y="471489"/>
                  </a:cubicBezTo>
                  <a:cubicBezTo>
                    <a:pt x="885024" y="467503"/>
                    <a:pt x="883476" y="460908"/>
                    <a:pt x="885903" y="455241"/>
                  </a:cubicBezTo>
                  <a:cubicBezTo>
                    <a:pt x="895747" y="422669"/>
                    <a:pt x="901080" y="388902"/>
                    <a:pt x="901769" y="354887"/>
                  </a:cubicBezTo>
                  <a:cubicBezTo>
                    <a:pt x="901769" y="333287"/>
                    <a:pt x="898519" y="311687"/>
                    <a:pt x="896703" y="289704"/>
                  </a:cubicBezTo>
                  <a:cubicBezTo>
                    <a:pt x="933404" y="279000"/>
                    <a:pt x="968671" y="256349"/>
                    <a:pt x="1011393" y="253959"/>
                  </a:cubicBezTo>
                  <a:cubicBezTo>
                    <a:pt x="1035191" y="252717"/>
                    <a:pt x="1056791" y="243828"/>
                    <a:pt x="1066922" y="218405"/>
                  </a:cubicBezTo>
                  <a:cubicBezTo>
                    <a:pt x="1072953" y="199845"/>
                    <a:pt x="1073517" y="179936"/>
                    <a:pt x="1068547" y="161060"/>
                  </a:cubicBezTo>
                  <a:cubicBezTo>
                    <a:pt x="1067209" y="153605"/>
                    <a:pt x="1060614" y="152554"/>
                    <a:pt x="1054019" y="153319"/>
                  </a:cubicBezTo>
                  <a:cubicBezTo>
                    <a:pt x="1047425" y="154083"/>
                    <a:pt x="1042933" y="154943"/>
                    <a:pt x="1036912" y="155899"/>
                  </a:cubicBezTo>
                  <a:cubicBezTo>
                    <a:pt x="1034904" y="147106"/>
                    <a:pt x="1034140" y="136784"/>
                    <a:pt x="1022575" y="138887"/>
                  </a:cubicBezTo>
                  <a:cubicBezTo>
                    <a:pt x="1011011" y="140989"/>
                    <a:pt x="1011871" y="150547"/>
                    <a:pt x="1011967" y="159722"/>
                  </a:cubicBezTo>
                  <a:cubicBezTo>
                    <a:pt x="1006825" y="161462"/>
                    <a:pt x="1001549" y="162800"/>
                    <a:pt x="996197" y="163736"/>
                  </a:cubicBezTo>
                  <a:cubicBezTo>
                    <a:pt x="993282" y="163880"/>
                    <a:pt x="990472" y="162676"/>
                    <a:pt x="988551" y="160487"/>
                  </a:cubicBezTo>
                  <a:cubicBezTo>
                    <a:pt x="984728" y="154561"/>
                    <a:pt x="979853" y="148827"/>
                    <a:pt x="973258" y="152650"/>
                  </a:cubicBezTo>
                  <a:cubicBezTo>
                    <a:pt x="968480" y="155326"/>
                    <a:pt x="966282" y="162207"/>
                    <a:pt x="963701" y="168802"/>
                  </a:cubicBezTo>
                  <a:cubicBezTo>
                    <a:pt x="941241" y="177404"/>
                    <a:pt x="923560" y="165266"/>
                    <a:pt x="904445" y="151694"/>
                  </a:cubicBezTo>
                  <a:lnTo>
                    <a:pt x="922126" y="134873"/>
                  </a:lnTo>
                  <a:cubicBezTo>
                    <a:pt x="929199" y="142232"/>
                    <a:pt x="930250" y="158958"/>
                    <a:pt x="944300" y="152172"/>
                  </a:cubicBezTo>
                  <a:cubicBezTo>
                    <a:pt x="958349" y="145386"/>
                    <a:pt x="946116" y="133057"/>
                    <a:pt x="944873" y="122257"/>
                  </a:cubicBezTo>
                  <a:lnTo>
                    <a:pt x="959878" y="116905"/>
                  </a:lnTo>
                  <a:cubicBezTo>
                    <a:pt x="966377" y="124455"/>
                    <a:pt x="965900" y="141658"/>
                    <a:pt x="981478" y="135064"/>
                  </a:cubicBezTo>
                  <a:cubicBezTo>
                    <a:pt x="993616" y="129903"/>
                    <a:pt x="986257" y="119103"/>
                    <a:pt x="984250" y="109354"/>
                  </a:cubicBezTo>
                  <a:lnTo>
                    <a:pt x="1000784" y="101612"/>
                  </a:lnTo>
                  <a:cubicBezTo>
                    <a:pt x="1002600" y="105435"/>
                    <a:pt x="1003173" y="109641"/>
                    <a:pt x="1005563" y="111170"/>
                  </a:cubicBezTo>
                  <a:cubicBezTo>
                    <a:pt x="1009672" y="114324"/>
                    <a:pt x="1015120" y="118147"/>
                    <a:pt x="1019421" y="117478"/>
                  </a:cubicBezTo>
                  <a:cubicBezTo>
                    <a:pt x="1023722" y="116809"/>
                    <a:pt x="1027736" y="107920"/>
                    <a:pt x="1026589" y="105627"/>
                  </a:cubicBezTo>
                  <a:cubicBezTo>
                    <a:pt x="1020090" y="91673"/>
                    <a:pt x="1028405" y="85269"/>
                    <a:pt x="1037294" y="76954"/>
                  </a:cubicBezTo>
                  <a:cubicBezTo>
                    <a:pt x="1051917" y="63287"/>
                    <a:pt x="1052681" y="52773"/>
                    <a:pt x="1042168" y="35857"/>
                  </a:cubicBezTo>
                  <a:cubicBezTo>
                    <a:pt x="1028989" y="12594"/>
                    <a:pt x="1003890" y="-1322"/>
                    <a:pt x="977177" y="-175"/>
                  </a:cubicBezTo>
                  <a:cubicBezTo>
                    <a:pt x="958196" y="-242"/>
                    <a:pt x="939358" y="3227"/>
                    <a:pt x="921648" y="10051"/>
                  </a:cubicBezTo>
                  <a:cubicBezTo>
                    <a:pt x="898815" y="18558"/>
                    <a:pt x="874616" y="22830"/>
                    <a:pt x="850254" y="22667"/>
                  </a:cubicBezTo>
                  <a:cubicBezTo>
                    <a:pt x="806146" y="22897"/>
                    <a:pt x="763405" y="38017"/>
                    <a:pt x="728969" y="65581"/>
                  </a:cubicBezTo>
                  <a:cubicBezTo>
                    <a:pt x="693454" y="94893"/>
                    <a:pt x="670755" y="136889"/>
                    <a:pt x="665699" y="182660"/>
                  </a:cubicBezTo>
                  <a:cubicBezTo>
                    <a:pt x="660824" y="215252"/>
                    <a:pt x="657957" y="248034"/>
                    <a:pt x="652605" y="280529"/>
                  </a:cubicBezTo>
                  <a:cubicBezTo>
                    <a:pt x="647329" y="325469"/>
                    <a:pt x="618036" y="363986"/>
                    <a:pt x="576145" y="381074"/>
                  </a:cubicBezTo>
                  <a:cubicBezTo>
                    <a:pt x="546230" y="393977"/>
                    <a:pt x="515168" y="404013"/>
                    <a:pt x="485636" y="417488"/>
                  </a:cubicBezTo>
                  <a:cubicBezTo>
                    <a:pt x="415962" y="449411"/>
                    <a:pt x="354890" y="492515"/>
                    <a:pt x="315704" y="560087"/>
                  </a:cubicBezTo>
                  <a:cubicBezTo>
                    <a:pt x="300995" y="588205"/>
                    <a:pt x="288217" y="617298"/>
                    <a:pt x="277474" y="647156"/>
                  </a:cubicBezTo>
                  <a:cubicBezTo>
                    <a:pt x="275878" y="652890"/>
                    <a:pt x="270965" y="657086"/>
                    <a:pt x="265049" y="657765"/>
                  </a:cubicBezTo>
                  <a:cubicBezTo>
                    <a:pt x="225577" y="665029"/>
                    <a:pt x="193559" y="649832"/>
                    <a:pt x="167467" y="622402"/>
                  </a:cubicBezTo>
                  <a:cubicBezTo>
                    <a:pt x="151315" y="605294"/>
                    <a:pt x="149977" y="581782"/>
                    <a:pt x="151506" y="559418"/>
                  </a:cubicBezTo>
                  <a:cubicBezTo>
                    <a:pt x="153179" y="525183"/>
                    <a:pt x="169856" y="493433"/>
                    <a:pt x="197096" y="472636"/>
                  </a:cubicBezTo>
                  <a:cubicBezTo>
                    <a:pt x="227364" y="450443"/>
                    <a:pt x="258818" y="429932"/>
                    <a:pt x="291332" y="411181"/>
                  </a:cubicBezTo>
                  <a:cubicBezTo>
                    <a:pt x="319346" y="394130"/>
                    <a:pt x="342417" y="370045"/>
                    <a:pt x="358235" y="341315"/>
                  </a:cubicBezTo>
                  <a:cubicBezTo>
                    <a:pt x="377350" y="307577"/>
                    <a:pt x="373144" y="272883"/>
                    <a:pt x="359669" y="238859"/>
                  </a:cubicBezTo>
                  <a:cubicBezTo>
                    <a:pt x="352978" y="223070"/>
                    <a:pt x="344883" y="207902"/>
                    <a:pt x="335488" y="193556"/>
                  </a:cubicBezTo>
                  <a:cubicBezTo>
                    <a:pt x="332085" y="188949"/>
                    <a:pt x="326685" y="186244"/>
                    <a:pt x="320960" y="186292"/>
                  </a:cubicBezTo>
                  <a:cubicBezTo>
                    <a:pt x="316851" y="187152"/>
                    <a:pt x="312741" y="194034"/>
                    <a:pt x="311403" y="199004"/>
                  </a:cubicBezTo>
                  <a:cubicBezTo>
                    <a:pt x="309721" y="206325"/>
                    <a:pt x="308660" y="213770"/>
                    <a:pt x="308249" y="221273"/>
                  </a:cubicBezTo>
                  <a:cubicBezTo>
                    <a:pt x="302610" y="263613"/>
                    <a:pt x="277665" y="294101"/>
                    <a:pt x="243545" y="315606"/>
                  </a:cubicBezTo>
                  <a:cubicBezTo>
                    <a:pt x="201205" y="342175"/>
                    <a:pt x="156381" y="364731"/>
                    <a:pt x="112607" y="389198"/>
                  </a:cubicBezTo>
                  <a:cubicBezTo>
                    <a:pt x="78735" y="407386"/>
                    <a:pt x="49882" y="433650"/>
                    <a:pt x="28597" y="465658"/>
                  </a:cubicBezTo>
                  <a:cubicBezTo>
                    <a:pt x="2792" y="505227"/>
                    <a:pt x="-2656" y="549478"/>
                    <a:pt x="-75" y="595354"/>
                  </a:cubicBezTo>
                  <a:cubicBezTo>
                    <a:pt x="2008" y="650520"/>
                    <a:pt x="21888" y="703526"/>
                    <a:pt x="56601" y="746458"/>
                  </a:cubicBezTo>
                  <a:cubicBezTo>
                    <a:pt x="109836" y="811450"/>
                    <a:pt x="177407" y="853025"/>
                    <a:pt x="262469" y="862582"/>
                  </a:cubicBezTo>
                  <a:cubicBezTo>
                    <a:pt x="269924" y="863442"/>
                    <a:pt x="277474" y="863347"/>
                    <a:pt x="284929" y="863538"/>
                  </a:cubicBezTo>
                  <a:cubicBezTo>
                    <a:pt x="292383" y="863729"/>
                    <a:pt x="299456" y="863251"/>
                    <a:pt x="307007" y="863251"/>
                  </a:cubicBezTo>
                  <a:close/>
                  <a:moveTo>
                    <a:pt x="329467" y="232455"/>
                  </a:moveTo>
                  <a:cubicBezTo>
                    <a:pt x="341413" y="256922"/>
                    <a:pt x="350015" y="280243"/>
                    <a:pt x="345141" y="304519"/>
                  </a:cubicBezTo>
                  <a:cubicBezTo>
                    <a:pt x="337591" y="342749"/>
                    <a:pt x="312837" y="369127"/>
                    <a:pt x="281201" y="389676"/>
                  </a:cubicBezTo>
                  <a:cubicBezTo>
                    <a:pt x="251478" y="408791"/>
                    <a:pt x="220129" y="425804"/>
                    <a:pt x="191648" y="447021"/>
                  </a:cubicBezTo>
                  <a:cubicBezTo>
                    <a:pt x="147492" y="479517"/>
                    <a:pt x="123407" y="523482"/>
                    <a:pt x="127421" y="579966"/>
                  </a:cubicBezTo>
                  <a:cubicBezTo>
                    <a:pt x="129046" y="603573"/>
                    <a:pt x="134494" y="626512"/>
                    <a:pt x="152462" y="643333"/>
                  </a:cubicBezTo>
                  <a:cubicBezTo>
                    <a:pt x="183046" y="672005"/>
                    <a:pt x="218122" y="688253"/>
                    <a:pt x="261609" y="683188"/>
                  </a:cubicBezTo>
                  <a:cubicBezTo>
                    <a:pt x="280475" y="683197"/>
                    <a:pt x="296771" y="670008"/>
                    <a:pt x="300698" y="651552"/>
                  </a:cubicBezTo>
                  <a:cubicBezTo>
                    <a:pt x="309453" y="623979"/>
                    <a:pt x="321247" y="597466"/>
                    <a:pt x="335870" y="572511"/>
                  </a:cubicBezTo>
                  <a:cubicBezTo>
                    <a:pt x="372189" y="510101"/>
                    <a:pt x="428960" y="470533"/>
                    <a:pt x="493091" y="440809"/>
                  </a:cubicBezTo>
                  <a:cubicBezTo>
                    <a:pt x="522815" y="427046"/>
                    <a:pt x="554354" y="417106"/>
                    <a:pt x="584556" y="404013"/>
                  </a:cubicBezTo>
                  <a:cubicBezTo>
                    <a:pt x="632075" y="384630"/>
                    <a:pt x="665947" y="341755"/>
                    <a:pt x="673823" y="291043"/>
                  </a:cubicBezTo>
                  <a:cubicBezTo>
                    <a:pt x="680418" y="255584"/>
                    <a:pt x="683380" y="219361"/>
                    <a:pt x="688733" y="183712"/>
                  </a:cubicBezTo>
                  <a:cubicBezTo>
                    <a:pt x="693846" y="144105"/>
                    <a:pt x="713878" y="107940"/>
                    <a:pt x="744739" y="82593"/>
                  </a:cubicBezTo>
                  <a:cubicBezTo>
                    <a:pt x="765661" y="67396"/>
                    <a:pt x="789525" y="56721"/>
                    <a:pt x="814796" y="51244"/>
                  </a:cubicBezTo>
                  <a:cubicBezTo>
                    <a:pt x="823694" y="48425"/>
                    <a:pt x="832983" y="47010"/>
                    <a:pt x="842321" y="47039"/>
                  </a:cubicBezTo>
                  <a:cubicBezTo>
                    <a:pt x="875648" y="47450"/>
                    <a:pt x="908745" y="41448"/>
                    <a:pt x="939807" y="29358"/>
                  </a:cubicBezTo>
                  <a:cubicBezTo>
                    <a:pt x="966664" y="19800"/>
                    <a:pt x="993234" y="18271"/>
                    <a:pt x="1015407" y="41400"/>
                  </a:cubicBezTo>
                  <a:cubicBezTo>
                    <a:pt x="1026016" y="52487"/>
                    <a:pt x="1026016" y="59559"/>
                    <a:pt x="1013018" y="66728"/>
                  </a:cubicBezTo>
                  <a:cubicBezTo>
                    <a:pt x="997688" y="75884"/>
                    <a:pt x="981535" y="83568"/>
                    <a:pt x="964753" y="89666"/>
                  </a:cubicBezTo>
                  <a:cubicBezTo>
                    <a:pt x="935411" y="99223"/>
                    <a:pt x="907408" y="110788"/>
                    <a:pt x="886955" y="134777"/>
                  </a:cubicBezTo>
                  <a:cubicBezTo>
                    <a:pt x="872485" y="152602"/>
                    <a:pt x="848199" y="159120"/>
                    <a:pt x="826743" y="150929"/>
                  </a:cubicBezTo>
                  <a:cubicBezTo>
                    <a:pt x="821811" y="150088"/>
                    <a:pt x="816784" y="151770"/>
                    <a:pt x="813362" y="155421"/>
                  </a:cubicBezTo>
                  <a:cubicBezTo>
                    <a:pt x="812368" y="160582"/>
                    <a:pt x="813314" y="165925"/>
                    <a:pt x="816038" y="170427"/>
                  </a:cubicBezTo>
                  <a:cubicBezTo>
                    <a:pt x="818284" y="173447"/>
                    <a:pt x="821830" y="175224"/>
                    <a:pt x="825596" y="175205"/>
                  </a:cubicBezTo>
                  <a:cubicBezTo>
                    <a:pt x="839741" y="175205"/>
                    <a:pt x="855415" y="178646"/>
                    <a:pt x="867744" y="173772"/>
                  </a:cubicBezTo>
                  <a:cubicBezTo>
                    <a:pt x="879939" y="167990"/>
                    <a:pt x="894486" y="170771"/>
                    <a:pt x="903680" y="180653"/>
                  </a:cubicBezTo>
                  <a:cubicBezTo>
                    <a:pt x="905009" y="181896"/>
                    <a:pt x="906528" y="182928"/>
                    <a:pt x="908172" y="183712"/>
                  </a:cubicBezTo>
                  <a:cubicBezTo>
                    <a:pt x="923082" y="190020"/>
                    <a:pt x="937609" y="199386"/>
                    <a:pt x="954813" y="196328"/>
                  </a:cubicBezTo>
                  <a:cubicBezTo>
                    <a:pt x="975935" y="192600"/>
                    <a:pt x="996770" y="187343"/>
                    <a:pt x="1017797" y="183138"/>
                  </a:cubicBezTo>
                  <a:cubicBezTo>
                    <a:pt x="1027354" y="181226"/>
                    <a:pt x="1036912" y="180366"/>
                    <a:pt x="1045704" y="179124"/>
                  </a:cubicBezTo>
                  <a:cubicBezTo>
                    <a:pt x="1051248" y="207797"/>
                    <a:pt x="1041499" y="223184"/>
                    <a:pt x="1015789" y="229301"/>
                  </a:cubicBezTo>
                  <a:cubicBezTo>
                    <a:pt x="1011967" y="230161"/>
                    <a:pt x="1008143" y="230830"/>
                    <a:pt x="1004225" y="231403"/>
                  </a:cubicBezTo>
                  <a:cubicBezTo>
                    <a:pt x="977655" y="235322"/>
                    <a:pt x="950799" y="238859"/>
                    <a:pt x="927096" y="252526"/>
                  </a:cubicBezTo>
                  <a:cubicBezTo>
                    <a:pt x="909969" y="261510"/>
                    <a:pt x="891150" y="266814"/>
                    <a:pt x="871854" y="268105"/>
                  </a:cubicBezTo>
                  <a:cubicBezTo>
                    <a:pt x="854488" y="270828"/>
                    <a:pt x="836931" y="264482"/>
                    <a:pt x="825309" y="251283"/>
                  </a:cubicBezTo>
                  <a:cubicBezTo>
                    <a:pt x="814509" y="239050"/>
                    <a:pt x="804474" y="226147"/>
                    <a:pt x="794151" y="213053"/>
                  </a:cubicBezTo>
                  <a:cubicBezTo>
                    <a:pt x="790911" y="207242"/>
                    <a:pt x="783581" y="205159"/>
                    <a:pt x="777770" y="208399"/>
                  </a:cubicBezTo>
                  <a:cubicBezTo>
                    <a:pt x="777617" y="208485"/>
                    <a:pt x="777474" y="208571"/>
                    <a:pt x="777330" y="208657"/>
                  </a:cubicBezTo>
                  <a:cubicBezTo>
                    <a:pt x="770545" y="212766"/>
                    <a:pt x="771022" y="219361"/>
                    <a:pt x="774654" y="225574"/>
                  </a:cubicBezTo>
                  <a:cubicBezTo>
                    <a:pt x="777913" y="231958"/>
                    <a:pt x="781679" y="238056"/>
                    <a:pt x="785932" y="243828"/>
                  </a:cubicBezTo>
                  <a:cubicBezTo>
                    <a:pt x="803613" y="265237"/>
                    <a:pt x="822250" y="285499"/>
                    <a:pt x="851496" y="290947"/>
                  </a:cubicBezTo>
                  <a:cubicBezTo>
                    <a:pt x="857709" y="292094"/>
                    <a:pt x="865737" y="292189"/>
                    <a:pt x="869369" y="296012"/>
                  </a:cubicBezTo>
                  <a:cubicBezTo>
                    <a:pt x="872915" y="301804"/>
                    <a:pt x="875008" y="308361"/>
                    <a:pt x="875486" y="315127"/>
                  </a:cubicBezTo>
                  <a:cubicBezTo>
                    <a:pt x="876537" y="320747"/>
                    <a:pt x="877206" y="326434"/>
                    <a:pt x="877493" y="332140"/>
                  </a:cubicBezTo>
                  <a:cubicBezTo>
                    <a:pt x="879146" y="367235"/>
                    <a:pt x="875180" y="402378"/>
                    <a:pt x="865737" y="436221"/>
                  </a:cubicBezTo>
                  <a:cubicBezTo>
                    <a:pt x="860098" y="457439"/>
                    <a:pt x="853216" y="478370"/>
                    <a:pt x="846622" y="499875"/>
                  </a:cubicBezTo>
                  <a:cubicBezTo>
                    <a:pt x="828119" y="493853"/>
                    <a:pt x="811603" y="482919"/>
                    <a:pt x="798834" y="468239"/>
                  </a:cubicBezTo>
                  <a:cubicBezTo>
                    <a:pt x="795184" y="464865"/>
                    <a:pt x="790042" y="463632"/>
                    <a:pt x="785263" y="464989"/>
                  </a:cubicBezTo>
                  <a:cubicBezTo>
                    <a:pt x="781459" y="468698"/>
                    <a:pt x="779557" y="473945"/>
                    <a:pt x="780102" y="479230"/>
                  </a:cubicBezTo>
                  <a:cubicBezTo>
                    <a:pt x="781335" y="484449"/>
                    <a:pt x="784422" y="489036"/>
                    <a:pt x="788799" y="492133"/>
                  </a:cubicBezTo>
                  <a:cubicBezTo>
                    <a:pt x="802466" y="501690"/>
                    <a:pt x="817472" y="510101"/>
                    <a:pt x="830948" y="519276"/>
                  </a:cubicBezTo>
                  <a:cubicBezTo>
                    <a:pt x="841547" y="525087"/>
                    <a:pt x="851448" y="532074"/>
                    <a:pt x="860480" y="540112"/>
                  </a:cubicBezTo>
                  <a:cubicBezTo>
                    <a:pt x="879347" y="558997"/>
                    <a:pt x="887175" y="586255"/>
                    <a:pt x="881220" y="612271"/>
                  </a:cubicBezTo>
                  <a:cubicBezTo>
                    <a:pt x="880073" y="617432"/>
                    <a:pt x="874816" y="621828"/>
                    <a:pt x="871663" y="626607"/>
                  </a:cubicBezTo>
                  <a:cubicBezTo>
                    <a:pt x="868337" y="622306"/>
                    <a:pt x="865546" y="617623"/>
                    <a:pt x="863347" y="612653"/>
                  </a:cubicBezTo>
                  <a:cubicBezTo>
                    <a:pt x="853790" y="583981"/>
                    <a:pt x="835535" y="568402"/>
                    <a:pt x="804761" y="568115"/>
                  </a:cubicBezTo>
                  <a:cubicBezTo>
                    <a:pt x="783161" y="568115"/>
                    <a:pt x="762899" y="564101"/>
                    <a:pt x="747416" y="546706"/>
                  </a:cubicBezTo>
                  <a:cubicBezTo>
                    <a:pt x="743229" y="543992"/>
                    <a:pt x="737915" y="543705"/>
                    <a:pt x="733462" y="545942"/>
                  </a:cubicBezTo>
                  <a:cubicBezTo>
                    <a:pt x="730680" y="550415"/>
                    <a:pt x="729725" y="555786"/>
                    <a:pt x="730785" y="560947"/>
                  </a:cubicBezTo>
                  <a:cubicBezTo>
                    <a:pt x="731264" y="564196"/>
                    <a:pt x="735373" y="567255"/>
                    <a:pt x="738240" y="569835"/>
                  </a:cubicBezTo>
                  <a:cubicBezTo>
                    <a:pt x="751076" y="581897"/>
                    <a:pt x="767687" y="589161"/>
                    <a:pt x="785263" y="590384"/>
                  </a:cubicBezTo>
                  <a:cubicBezTo>
                    <a:pt x="768862" y="640857"/>
                    <a:pt x="734561" y="683599"/>
                    <a:pt x="688828" y="710522"/>
                  </a:cubicBezTo>
                  <a:cubicBezTo>
                    <a:pt x="674329" y="693424"/>
                    <a:pt x="658789" y="677233"/>
                    <a:pt x="642283" y="662066"/>
                  </a:cubicBezTo>
                  <a:cubicBezTo>
                    <a:pt x="610265" y="635783"/>
                    <a:pt x="570028" y="628996"/>
                    <a:pt x="530938" y="620204"/>
                  </a:cubicBezTo>
                  <a:cubicBezTo>
                    <a:pt x="527431" y="619363"/>
                    <a:pt x="523732" y="619907"/>
                    <a:pt x="520616" y="621733"/>
                  </a:cubicBezTo>
                  <a:cubicBezTo>
                    <a:pt x="516640" y="624677"/>
                    <a:pt x="513907" y="629006"/>
                    <a:pt x="512970" y="633871"/>
                  </a:cubicBezTo>
                  <a:cubicBezTo>
                    <a:pt x="512970" y="637120"/>
                    <a:pt x="518610" y="641995"/>
                    <a:pt x="522528" y="643428"/>
                  </a:cubicBezTo>
                  <a:cubicBezTo>
                    <a:pt x="544128" y="649450"/>
                    <a:pt x="566301" y="652986"/>
                    <a:pt x="587710" y="660154"/>
                  </a:cubicBezTo>
                  <a:cubicBezTo>
                    <a:pt x="649642" y="679269"/>
                    <a:pt x="678792" y="730784"/>
                    <a:pt x="681373" y="789276"/>
                  </a:cubicBezTo>
                  <a:cubicBezTo>
                    <a:pt x="683782" y="837943"/>
                    <a:pt x="670956" y="886151"/>
                    <a:pt x="644673" y="927191"/>
                  </a:cubicBezTo>
                  <a:cubicBezTo>
                    <a:pt x="640085" y="934455"/>
                    <a:pt x="635115" y="941623"/>
                    <a:pt x="631292" y="949173"/>
                  </a:cubicBezTo>
                  <a:cubicBezTo>
                    <a:pt x="620568" y="966989"/>
                    <a:pt x="625500" y="990061"/>
                    <a:pt x="642570" y="1001931"/>
                  </a:cubicBezTo>
                  <a:cubicBezTo>
                    <a:pt x="652988" y="1008573"/>
                    <a:pt x="664237" y="1013811"/>
                    <a:pt x="676021" y="1017510"/>
                  </a:cubicBezTo>
                  <a:cubicBezTo>
                    <a:pt x="690357" y="1022671"/>
                    <a:pt x="706222" y="1025156"/>
                    <a:pt x="715493" y="1039110"/>
                  </a:cubicBezTo>
                  <a:cubicBezTo>
                    <a:pt x="717519" y="1043430"/>
                    <a:pt x="718848" y="1048036"/>
                    <a:pt x="719412" y="1052777"/>
                  </a:cubicBezTo>
                  <a:cubicBezTo>
                    <a:pt x="715149" y="1054201"/>
                    <a:pt x="710772" y="1055224"/>
                    <a:pt x="706318" y="1055835"/>
                  </a:cubicBezTo>
                  <a:cubicBezTo>
                    <a:pt x="692794" y="1055138"/>
                    <a:pt x="679232" y="1055654"/>
                    <a:pt x="665794" y="1057365"/>
                  </a:cubicBezTo>
                  <a:cubicBezTo>
                    <a:pt x="648849" y="1061484"/>
                    <a:pt x="630986" y="1056237"/>
                    <a:pt x="618963" y="1043602"/>
                  </a:cubicBezTo>
                  <a:cubicBezTo>
                    <a:pt x="608077" y="1035000"/>
                    <a:pt x="596579" y="1027211"/>
                    <a:pt x="584556" y="1020281"/>
                  </a:cubicBezTo>
                  <a:cubicBezTo>
                    <a:pt x="580637" y="1017797"/>
                    <a:pt x="576241" y="1016172"/>
                    <a:pt x="572418" y="1013591"/>
                  </a:cubicBezTo>
                  <a:cubicBezTo>
                    <a:pt x="561713" y="1006328"/>
                    <a:pt x="560376" y="1000497"/>
                    <a:pt x="562860" y="987786"/>
                  </a:cubicBezTo>
                  <a:cubicBezTo>
                    <a:pt x="567859" y="967352"/>
                    <a:pt x="571816" y="946689"/>
                    <a:pt x="574712" y="925853"/>
                  </a:cubicBezTo>
                  <a:cubicBezTo>
                    <a:pt x="579356" y="900153"/>
                    <a:pt x="566406" y="874491"/>
                    <a:pt x="542981" y="862965"/>
                  </a:cubicBezTo>
                  <a:cubicBezTo>
                    <a:pt x="523293" y="852834"/>
                    <a:pt x="502839" y="843850"/>
                    <a:pt x="482673" y="834961"/>
                  </a:cubicBezTo>
                  <a:cubicBezTo>
                    <a:pt x="444443" y="817375"/>
                    <a:pt x="415771" y="790327"/>
                    <a:pt x="406213" y="747892"/>
                  </a:cubicBezTo>
                  <a:cubicBezTo>
                    <a:pt x="403222" y="731100"/>
                    <a:pt x="401530" y="714097"/>
                    <a:pt x="401148" y="697046"/>
                  </a:cubicBezTo>
                  <a:cubicBezTo>
                    <a:pt x="401148" y="690356"/>
                    <a:pt x="399236" y="683570"/>
                    <a:pt x="391590" y="683857"/>
                  </a:cubicBezTo>
                  <a:cubicBezTo>
                    <a:pt x="386811" y="683857"/>
                    <a:pt x="382033" y="689018"/>
                    <a:pt x="377827" y="692745"/>
                  </a:cubicBezTo>
                  <a:cubicBezTo>
                    <a:pt x="376203" y="694275"/>
                    <a:pt x="376489" y="698193"/>
                    <a:pt x="376489" y="700965"/>
                  </a:cubicBezTo>
                  <a:cubicBezTo>
                    <a:pt x="375094" y="734808"/>
                    <a:pt x="383600" y="768316"/>
                    <a:pt x="400957" y="797400"/>
                  </a:cubicBezTo>
                  <a:cubicBezTo>
                    <a:pt x="405257" y="804186"/>
                    <a:pt x="410514" y="810303"/>
                    <a:pt x="415293" y="816515"/>
                  </a:cubicBezTo>
                  <a:cubicBezTo>
                    <a:pt x="388436" y="834101"/>
                    <a:pt x="358904" y="838402"/>
                    <a:pt x="328607" y="839453"/>
                  </a:cubicBezTo>
                  <a:cubicBezTo>
                    <a:pt x="273938" y="841460"/>
                    <a:pt x="220320" y="837733"/>
                    <a:pt x="171099" y="810781"/>
                  </a:cubicBezTo>
                  <a:cubicBezTo>
                    <a:pt x="81928" y="761942"/>
                    <a:pt x="26016" y="690929"/>
                    <a:pt x="20378" y="585797"/>
                  </a:cubicBezTo>
                  <a:cubicBezTo>
                    <a:pt x="16268" y="507329"/>
                    <a:pt x="51153" y="450844"/>
                    <a:pt x="117386" y="412423"/>
                  </a:cubicBezTo>
                  <a:cubicBezTo>
                    <a:pt x="151315" y="392639"/>
                    <a:pt x="186582" y="374958"/>
                    <a:pt x="221085" y="356034"/>
                  </a:cubicBezTo>
                  <a:cubicBezTo>
                    <a:pt x="272599" y="329081"/>
                    <a:pt x="314653" y="294483"/>
                    <a:pt x="329467" y="232359"/>
                  </a:cubicBezTo>
                  <a:close/>
                  <a:moveTo>
                    <a:pt x="436988" y="831138"/>
                  </a:moveTo>
                  <a:cubicBezTo>
                    <a:pt x="437925" y="836051"/>
                    <a:pt x="438087" y="841088"/>
                    <a:pt x="437466" y="846048"/>
                  </a:cubicBezTo>
                  <a:cubicBezTo>
                    <a:pt x="429342" y="867361"/>
                    <a:pt x="420454" y="888388"/>
                    <a:pt x="411948" y="909605"/>
                  </a:cubicBezTo>
                  <a:cubicBezTo>
                    <a:pt x="403441" y="930823"/>
                    <a:pt x="393310" y="953666"/>
                    <a:pt x="386142" y="976508"/>
                  </a:cubicBezTo>
                  <a:cubicBezTo>
                    <a:pt x="378974" y="999350"/>
                    <a:pt x="386142" y="1010724"/>
                    <a:pt x="406596" y="1022097"/>
                  </a:cubicBezTo>
                  <a:cubicBezTo>
                    <a:pt x="413506" y="1025586"/>
                    <a:pt x="419928" y="1029954"/>
                    <a:pt x="425710" y="1035096"/>
                  </a:cubicBezTo>
                  <a:cubicBezTo>
                    <a:pt x="434121" y="1043028"/>
                    <a:pt x="431350" y="1052682"/>
                    <a:pt x="420263" y="1056314"/>
                  </a:cubicBezTo>
                  <a:cubicBezTo>
                    <a:pt x="416516" y="1057518"/>
                    <a:pt x="412626" y="1058263"/>
                    <a:pt x="408698" y="1058512"/>
                  </a:cubicBezTo>
                  <a:cubicBezTo>
                    <a:pt x="388723" y="1059372"/>
                    <a:pt x="368653" y="1059945"/>
                    <a:pt x="348677" y="1060901"/>
                  </a:cubicBezTo>
                  <a:cubicBezTo>
                    <a:pt x="339875" y="1061608"/>
                    <a:pt x="331579" y="1056715"/>
                    <a:pt x="327938" y="1048667"/>
                  </a:cubicBezTo>
                  <a:cubicBezTo>
                    <a:pt x="323015" y="1039158"/>
                    <a:pt x="317013" y="1030240"/>
                    <a:pt x="310065" y="1022097"/>
                  </a:cubicBezTo>
                  <a:cubicBezTo>
                    <a:pt x="300469" y="1013400"/>
                    <a:pt x="298061" y="999264"/>
                    <a:pt x="304235" y="987882"/>
                  </a:cubicBezTo>
                  <a:cubicBezTo>
                    <a:pt x="306146" y="983294"/>
                    <a:pt x="308440" y="978802"/>
                    <a:pt x="310447" y="974214"/>
                  </a:cubicBezTo>
                  <a:cubicBezTo>
                    <a:pt x="324401" y="941814"/>
                    <a:pt x="335296" y="908650"/>
                    <a:pt x="331665" y="872522"/>
                  </a:cubicBezTo>
                  <a:cubicBezTo>
                    <a:pt x="331684" y="869645"/>
                    <a:pt x="331875" y="866778"/>
                    <a:pt x="332239" y="863921"/>
                  </a:cubicBezTo>
                  <a:cubicBezTo>
                    <a:pt x="369130" y="861149"/>
                    <a:pt x="404397" y="856083"/>
                    <a:pt x="436988" y="831043"/>
                  </a:cubicBezTo>
                  <a:close/>
                  <a:moveTo>
                    <a:pt x="928912" y="579106"/>
                  </a:moveTo>
                  <a:cubicBezTo>
                    <a:pt x="923149" y="574490"/>
                    <a:pt x="916898" y="570514"/>
                    <a:pt x="910275" y="567255"/>
                  </a:cubicBezTo>
                  <a:cubicBezTo>
                    <a:pt x="903298" y="564866"/>
                    <a:pt x="900717" y="560087"/>
                    <a:pt x="897563" y="554448"/>
                  </a:cubicBezTo>
                  <a:cubicBezTo>
                    <a:pt x="890949" y="542329"/>
                    <a:pt x="882969" y="531003"/>
                    <a:pt x="873765" y="520710"/>
                  </a:cubicBezTo>
                  <a:cubicBezTo>
                    <a:pt x="866979" y="513828"/>
                    <a:pt x="864973" y="508763"/>
                    <a:pt x="870038" y="500926"/>
                  </a:cubicBezTo>
                  <a:cubicBezTo>
                    <a:pt x="871663" y="498345"/>
                    <a:pt x="873001" y="495574"/>
                    <a:pt x="874339" y="493088"/>
                  </a:cubicBezTo>
                  <a:cubicBezTo>
                    <a:pt x="903680" y="514402"/>
                    <a:pt x="932544" y="535429"/>
                    <a:pt x="928912" y="579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B971E7B-4659-4B2F-B6A1-CE57A71556BB}"/>
                </a:ext>
              </a:extLst>
            </p:cNvPr>
            <p:cNvSpPr/>
            <p:nvPr/>
          </p:nvSpPr>
          <p:spPr>
            <a:xfrm>
              <a:off x="10300278" y="5470805"/>
              <a:ext cx="158786" cy="32779"/>
            </a:xfrm>
            <a:custGeom>
              <a:avLst/>
              <a:gdLst>
                <a:gd name="connsiteX0" fmla="*/ 146692 w 158786"/>
                <a:gd name="connsiteY0" fmla="*/ 27823 h 32779"/>
                <a:gd name="connsiteX1" fmla="*/ 157015 w 158786"/>
                <a:gd name="connsiteY1" fmla="*/ 21228 h 32779"/>
                <a:gd name="connsiteX2" fmla="*/ 157779 w 158786"/>
                <a:gd name="connsiteY2" fmla="*/ 13487 h 32779"/>
                <a:gd name="connsiteX3" fmla="*/ 141818 w 158786"/>
                <a:gd name="connsiteY3" fmla="*/ 5267 h 32779"/>
                <a:gd name="connsiteX4" fmla="*/ 17571 w 158786"/>
                <a:gd name="connsiteY4" fmla="*/ 584 h 32779"/>
                <a:gd name="connsiteX5" fmla="*/ -302 w 158786"/>
                <a:gd name="connsiteY5" fmla="*/ 8613 h 32779"/>
                <a:gd name="connsiteX6" fmla="*/ 367 w 158786"/>
                <a:gd name="connsiteY6" fmla="*/ 16259 h 32779"/>
                <a:gd name="connsiteX7" fmla="*/ 12888 w 158786"/>
                <a:gd name="connsiteY7" fmla="*/ 23522 h 32779"/>
                <a:gd name="connsiteX8" fmla="*/ 146692 w 158786"/>
                <a:gd name="connsiteY8" fmla="*/ 27823 h 3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786" h="32779">
                  <a:moveTo>
                    <a:pt x="146692" y="27823"/>
                  </a:moveTo>
                  <a:cubicBezTo>
                    <a:pt x="150917" y="27202"/>
                    <a:pt x="154673" y="24803"/>
                    <a:pt x="157015" y="21228"/>
                  </a:cubicBezTo>
                  <a:cubicBezTo>
                    <a:pt x="158171" y="18820"/>
                    <a:pt x="158439" y="16077"/>
                    <a:pt x="157779" y="13487"/>
                  </a:cubicBezTo>
                  <a:cubicBezTo>
                    <a:pt x="156059" y="4981"/>
                    <a:pt x="148890" y="3356"/>
                    <a:pt x="141818" y="5267"/>
                  </a:cubicBezTo>
                  <a:cubicBezTo>
                    <a:pt x="99861" y="16545"/>
                    <a:pt x="58859" y="8708"/>
                    <a:pt x="17571" y="584"/>
                  </a:cubicBezTo>
                  <a:cubicBezTo>
                    <a:pt x="9447" y="-1041"/>
                    <a:pt x="1706" y="-1136"/>
                    <a:pt x="-302" y="8613"/>
                  </a:cubicBezTo>
                  <a:cubicBezTo>
                    <a:pt x="-942" y="11165"/>
                    <a:pt x="-703" y="13860"/>
                    <a:pt x="367" y="16259"/>
                  </a:cubicBezTo>
                  <a:cubicBezTo>
                    <a:pt x="3272" y="20406"/>
                    <a:pt x="7850" y="23064"/>
                    <a:pt x="12888" y="23522"/>
                  </a:cubicBezTo>
                  <a:cubicBezTo>
                    <a:pt x="12888" y="23522"/>
                    <a:pt x="94795" y="40535"/>
                    <a:pt x="146692" y="27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95424D-91CC-4D26-BCB6-56A9A6DB5201}"/>
                </a:ext>
              </a:extLst>
            </p:cNvPr>
            <p:cNvSpPr/>
            <p:nvPr/>
          </p:nvSpPr>
          <p:spPr>
            <a:xfrm>
              <a:off x="10889239" y="5025244"/>
              <a:ext cx="30401" cy="92714"/>
            </a:xfrm>
            <a:custGeom>
              <a:avLst/>
              <a:gdLst>
                <a:gd name="connsiteX0" fmla="*/ 22990 w 30401"/>
                <a:gd name="connsiteY0" fmla="*/ -191 h 92714"/>
                <a:gd name="connsiteX1" fmla="*/ 11903 w 30401"/>
                <a:gd name="connsiteY1" fmla="*/ 8315 h 92714"/>
                <a:gd name="connsiteX2" fmla="*/ -234 w 30401"/>
                <a:gd name="connsiteY2" fmla="*/ 77511 h 92714"/>
                <a:gd name="connsiteX3" fmla="*/ 8090 w 30401"/>
                <a:gd name="connsiteY3" fmla="*/ 92058 h 92714"/>
                <a:gd name="connsiteX4" fmla="*/ 16587 w 30401"/>
                <a:gd name="connsiteY4" fmla="*/ 91178 h 92714"/>
                <a:gd name="connsiteX5" fmla="*/ 21748 w 30401"/>
                <a:gd name="connsiteY5" fmla="*/ 83819 h 92714"/>
                <a:gd name="connsiteX6" fmla="*/ 22990 w 30401"/>
                <a:gd name="connsiteY6" fmla="*/ -191 h 92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1" h="92714">
                  <a:moveTo>
                    <a:pt x="22990" y="-191"/>
                  </a:moveTo>
                  <a:cubicBezTo>
                    <a:pt x="17628" y="-717"/>
                    <a:pt x="12783" y="3001"/>
                    <a:pt x="11903" y="8315"/>
                  </a:cubicBezTo>
                  <a:cubicBezTo>
                    <a:pt x="7124" y="31253"/>
                    <a:pt x="3493" y="54382"/>
                    <a:pt x="-234" y="77511"/>
                  </a:cubicBezTo>
                  <a:cubicBezTo>
                    <a:pt x="-1955" y="83829"/>
                    <a:pt x="1772" y="90337"/>
                    <a:pt x="8090" y="92058"/>
                  </a:cubicBezTo>
                  <a:cubicBezTo>
                    <a:pt x="10938" y="92832"/>
                    <a:pt x="13958" y="92517"/>
                    <a:pt x="16587" y="91178"/>
                  </a:cubicBezTo>
                  <a:cubicBezTo>
                    <a:pt x="19215" y="89506"/>
                    <a:pt x="21069" y="86858"/>
                    <a:pt x="21748" y="83819"/>
                  </a:cubicBezTo>
                  <a:cubicBezTo>
                    <a:pt x="25571" y="72254"/>
                    <a:pt x="36944" y="2771"/>
                    <a:pt x="22990" y="-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E8FB9FC-1E00-4CFD-981D-FA7B9FFD5610}"/>
                </a:ext>
              </a:extLst>
            </p:cNvPr>
            <p:cNvSpPr/>
            <p:nvPr/>
          </p:nvSpPr>
          <p:spPr>
            <a:xfrm>
              <a:off x="10926646" y="4784540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F447A05-99D7-4076-8D80-A15CAE77AFD1}"/>
                </a:ext>
              </a:extLst>
            </p:cNvPr>
            <p:cNvSpPr/>
            <p:nvPr/>
          </p:nvSpPr>
          <p:spPr>
            <a:xfrm>
              <a:off x="10248829" y="5458918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E6DC28C-8718-4C34-83BD-A7A91D49BC96}"/>
                </a:ext>
              </a:extLst>
            </p:cNvPr>
            <p:cNvSpPr/>
            <p:nvPr/>
          </p:nvSpPr>
          <p:spPr>
            <a:xfrm>
              <a:off x="10880770" y="5134441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5F63A9F-70C9-4E94-A4C5-FA4B12A4946D}"/>
                </a:ext>
              </a:extLst>
            </p:cNvPr>
            <p:cNvSpPr/>
            <p:nvPr/>
          </p:nvSpPr>
          <p:spPr>
            <a:xfrm>
              <a:off x="11054811" y="4754816"/>
              <a:ext cx="17203" cy="17203"/>
            </a:xfrm>
            <a:custGeom>
              <a:avLst/>
              <a:gdLst>
                <a:gd name="connsiteX0" fmla="*/ 17204 w 17203"/>
                <a:gd name="connsiteY0" fmla="*/ 8602 h 17203"/>
                <a:gd name="connsiteX1" fmla="*/ 8602 w 17203"/>
                <a:gd name="connsiteY1" fmla="*/ 17204 h 17203"/>
                <a:gd name="connsiteX2" fmla="*/ 0 w 17203"/>
                <a:gd name="connsiteY2" fmla="*/ 8602 h 17203"/>
                <a:gd name="connsiteX3" fmla="*/ 8602 w 17203"/>
                <a:gd name="connsiteY3" fmla="*/ 0 h 17203"/>
                <a:gd name="connsiteX4" fmla="*/ 17204 w 17203"/>
                <a:gd name="connsiteY4" fmla="*/ 8602 h 1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3" h="17203">
                  <a:moveTo>
                    <a:pt x="17204" y="8602"/>
                  </a:moveTo>
                  <a:cubicBezTo>
                    <a:pt x="17204" y="13352"/>
                    <a:pt x="13352" y="17204"/>
                    <a:pt x="8602" y="17204"/>
                  </a:cubicBezTo>
                  <a:cubicBezTo>
                    <a:pt x="3851" y="17204"/>
                    <a:pt x="0" y="13352"/>
                    <a:pt x="0" y="8602"/>
                  </a:cubicBezTo>
                  <a:cubicBezTo>
                    <a:pt x="0" y="3851"/>
                    <a:pt x="3851" y="0"/>
                    <a:pt x="8602" y="0"/>
                  </a:cubicBezTo>
                  <a:cubicBezTo>
                    <a:pt x="13352" y="0"/>
                    <a:pt x="17204" y="3851"/>
                    <a:pt x="17204" y="86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3" name="Rectangle 42">
            <a:hlinkClick r:id="rId6" action="ppaction://hlinksldjump"/>
            <a:extLst>
              <a:ext uri="{FF2B5EF4-FFF2-40B4-BE49-F238E27FC236}">
                <a16:creationId xmlns:a16="http://schemas.microsoft.com/office/drawing/2014/main" id="{D0270C51-DE1E-45AC-9FD5-622609B96772}"/>
              </a:ext>
            </a:extLst>
          </p:cNvPr>
          <p:cNvSpPr/>
          <p:nvPr/>
        </p:nvSpPr>
        <p:spPr>
          <a:xfrm>
            <a:off x="976596" y="5930272"/>
            <a:ext cx="1280349" cy="8552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>
            <a:hlinkClick r:id="rId7" action="ppaction://hlinksldjump"/>
            <a:extLst>
              <a:ext uri="{FF2B5EF4-FFF2-40B4-BE49-F238E27FC236}">
                <a16:creationId xmlns:a16="http://schemas.microsoft.com/office/drawing/2014/main" id="{60F8918A-F3F9-4920-AD10-6F4E5832476A}"/>
              </a:ext>
            </a:extLst>
          </p:cNvPr>
          <p:cNvSpPr/>
          <p:nvPr/>
        </p:nvSpPr>
        <p:spPr>
          <a:xfrm>
            <a:off x="3218143" y="5930272"/>
            <a:ext cx="1280349" cy="8552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hlinkClick r:id="rId8" action="ppaction://hlinksldjump"/>
            <a:extLst>
              <a:ext uri="{FF2B5EF4-FFF2-40B4-BE49-F238E27FC236}">
                <a16:creationId xmlns:a16="http://schemas.microsoft.com/office/drawing/2014/main" id="{BEAA653C-FBCE-4F87-A86F-690E60F8AC1C}"/>
              </a:ext>
            </a:extLst>
          </p:cNvPr>
          <p:cNvSpPr/>
          <p:nvPr/>
        </p:nvSpPr>
        <p:spPr>
          <a:xfrm>
            <a:off x="7701238" y="5930272"/>
            <a:ext cx="1280349" cy="8552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hlinkClick r:id="rId9" action="ppaction://hlinksldjump"/>
            <a:extLst>
              <a:ext uri="{FF2B5EF4-FFF2-40B4-BE49-F238E27FC236}">
                <a16:creationId xmlns:a16="http://schemas.microsoft.com/office/drawing/2014/main" id="{17F42988-CF68-4DC6-9684-ED91858F9628}"/>
              </a:ext>
            </a:extLst>
          </p:cNvPr>
          <p:cNvSpPr/>
          <p:nvPr/>
        </p:nvSpPr>
        <p:spPr>
          <a:xfrm>
            <a:off x="9942786" y="5930272"/>
            <a:ext cx="1280349" cy="8552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299756"/>
      </p:ext>
    </p:extLst>
  </p:cSld>
  <p:clrMapOvr>
    <a:masterClrMapping/>
  </p:clrMapOvr>
  <p:transition spd="slow" advTm="934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1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/>
      <p:bldP spid="10" grpId="1"/>
      <p:bldP spid="10" grpId="2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B50A1D19-53EB-4358-8818-433AC5E3372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2883" t="1" r="-9" b="13183"/>
          <a:stretch/>
        </p:blipFill>
        <p:spPr>
          <a:xfrm>
            <a:off x="10104362" y="-64463"/>
            <a:ext cx="2087366" cy="5953496"/>
          </a:xfrm>
          <a:custGeom>
            <a:avLst/>
            <a:gdLst>
              <a:gd name="connsiteX0" fmla="*/ -1391 w 12188214"/>
              <a:gd name="connsiteY0" fmla="*/ -203 h 6857584"/>
              <a:gd name="connsiteX1" fmla="*/ 12186823 w 12188214"/>
              <a:gd name="connsiteY1" fmla="*/ -203 h 6857584"/>
              <a:gd name="connsiteX2" fmla="*/ 12186823 w 12188214"/>
              <a:gd name="connsiteY2" fmla="*/ 6857382 h 6857584"/>
              <a:gd name="connsiteX3" fmla="*/ -1391 w 12188214"/>
              <a:gd name="connsiteY3" fmla="*/ 6857382 h 685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214" h="6857584">
                <a:moveTo>
                  <a:pt x="-1391" y="-203"/>
                </a:moveTo>
                <a:lnTo>
                  <a:pt x="12186823" y="-203"/>
                </a:lnTo>
                <a:lnTo>
                  <a:pt x="12186823" y="6857382"/>
                </a:lnTo>
                <a:lnTo>
                  <a:pt x="-1391" y="6857382"/>
                </a:lnTo>
                <a:close/>
              </a:path>
            </a:pathLst>
          </a:cu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8272177-5C19-40B6-89F6-6B2A7832736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1180" t="65753" r="-7" b="9929"/>
          <a:stretch/>
        </p:blipFill>
        <p:spPr>
          <a:xfrm>
            <a:off x="9222974" y="4611437"/>
            <a:ext cx="3518996" cy="1663823"/>
          </a:xfrm>
          <a:custGeom>
            <a:avLst/>
            <a:gdLst>
              <a:gd name="connsiteX0" fmla="*/ -1223 w 12207301"/>
              <a:gd name="connsiteY0" fmla="*/ -631 h 6842044"/>
              <a:gd name="connsiteX1" fmla="*/ 12206079 w 12207301"/>
              <a:gd name="connsiteY1" fmla="*/ -631 h 6842044"/>
              <a:gd name="connsiteX2" fmla="*/ 12206079 w 12207301"/>
              <a:gd name="connsiteY2" fmla="*/ 6841413 h 6842044"/>
              <a:gd name="connsiteX3" fmla="*/ -1223 w 12207301"/>
              <a:gd name="connsiteY3" fmla="*/ 6841413 h 684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7301" h="6842044">
                <a:moveTo>
                  <a:pt x="-1223" y="-631"/>
                </a:moveTo>
                <a:lnTo>
                  <a:pt x="12206079" y="-631"/>
                </a:lnTo>
                <a:lnTo>
                  <a:pt x="12206079" y="6841413"/>
                </a:lnTo>
                <a:lnTo>
                  <a:pt x="-1223" y="6841413"/>
                </a:lnTo>
                <a:close/>
              </a:path>
            </a:pathLst>
          </a:cu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805ADE8-EE90-42EB-93E8-4B0C3EDF811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1"/>
          <a:srcRect l="3" t="33642" r="73512" b="14510"/>
          <a:stretch/>
        </p:blipFill>
        <p:spPr>
          <a:xfrm flipH="1">
            <a:off x="290654" y="2882935"/>
            <a:ext cx="3230939" cy="3552502"/>
          </a:xfrm>
          <a:custGeom>
            <a:avLst/>
            <a:gdLst>
              <a:gd name="connsiteX0" fmla="*/ -428 w 12199045"/>
              <a:gd name="connsiteY0" fmla="*/ -466 h 6851685"/>
              <a:gd name="connsiteX1" fmla="*/ 12198618 w 12199045"/>
              <a:gd name="connsiteY1" fmla="*/ -466 h 6851685"/>
              <a:gd name="connsiteX2" fmla="*/ 12198618 w 12199045"/>
              <a:gd name="connsiteY2" fmla="*/ 6851220 h 6851685"/>
              <a:gd name="connsiteX3" fmla="*/ -428 w 12199045"/>
              <a:gd name="connsiteY3" fmla="*/ 6851220 h 685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9045" h="6851685">
                <a:moveTo>
                  <a:pt x="-428" y="-466"/>
                </a:moveTo>
                <a:lnTo>
                  <a:pt x="12198618" y="-466"/>
                </a:lnTo>
                <a:lnTo>
                  <a:pt x="12198618" y="6851220"/>
                </a:lnTo>
                <a:lnTo>
                  <a:pt x="-428" y="6851220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23D2F6-2F08-4934-A1CD-51F91E41302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2"/>
          <a:srcRect l="7515" t="70936" r="77736" b="5733"/>
          <a:stretch/>
        </p:blipFill>
        <p:spPr>
          <a:xfrm>
            <a:off x="272" y="4145753"/>
            <a:ext cx="2258008" cy="2015413"/>
          </a:xfrm>
          <a:custGeom>
            <a:avLst/>
            <a:gdLst>
              <a:gd name="connsiteX0" fmla="*/ -316 w 15310537"/>
              <a:gd name="connsiteY0" fmla="*/ -768 h 8638617"/>
              <a:gd name="connsiteX1" fmla="*/ 15310222 w 15310537"/>
              <a:gd name="connsiteY1" fmla="*/ -768 h 8638617"/>
              <a:gd name="connsiteX2" fmla="*/ 15310222 w 15310537"/>
              <a:gd name="connsiteY2" fmla="*/ 8637849 h 8638617"/>
              <a:gd name="connsiteX3" fmla="*/ -316 w 15310537"/>
              <a:gd name="connsiteY3" fmla="*/ 8637849 h 8638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10537" h="8638617">
                <a:moveTo>
                  <a:pt x="-316" y="-768"/>
                </a:moveTo>
                <a:lnTo>
                  <a:pt x="15310222" y="-768"/>
                </a:lnTo>
                <a:lnTo>
                  <a:pt x="15310222" y="8637849"/>
                </a:lnTo>
                <a:lnTo>
                  <a:pt x="-316" y="8637849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B743EB-1EF1-4A17-A7B2-D34F389252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3"/>
          <a:srcRect l="35718" t="74010" r="37200" b="15102"/>
          <a:stretch/>
        </p:blipFill>
        <p:spPr>
          <a:xfrm>
            <a:off x="4194929" y="5109577"/>
            <a:ext cx="4281962" cy="747170"/>
          </a:xfrm>
          <a:custGeom>
            <a:avLst/>
            <a:gdLst>
              <a:gd name="connsiteX0" fmla="*/ -765 w 15811532"/>
              <a:gd name="connsiteY0" fmla="*/ -700 h 6862485"/>
              <a:gd name="connsiteX1" fmla="*/ 15810767 w 15811532"/>
              <a:gd name="connsiteY1" fmla="*/ -700 h 6862485"/>
              <a:gd name="connsiteX2" fmla="*/ 15810767 w 15811532"/>
              <a:gd name="connsiteY2" fmla="*/ 6861786 h 6862485"/>
              <a:gd name="connsiteX3" fmla="*/ -765 w 15811532"/>
              <a:gd name="connsiteY3" fmla="*/ 6861786 h 6862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11532" h="6862485">
                <a:moveTo>
                  <a:pt x="-765" y="-700"/>
                </a:moveTo>
                <a:lnTo>
                  <a:pt x="15810767" y="-700"/>
                </a:lnTo>
                <a:lnTo>
                  <a:pt x="15810767" y="6861786"/>
                </a:lnTo>
                <a:lnTo>
                  <a:pt x="-765" y="6861786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736948-34DC-463F-8DAF-E955FDA696E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4"/>
          <a:srcRect l="24198" t="20962" r="15618" b="14366"/>
          <a:stretch/>
        </p:blipFill>
        <p:spPr>
          <a:xfrm>
            <a:off x="3255245" y="1469179"/>
            <a:ext cx="7337592" cy="4435192"/>
          </a:xfrm>
          <a:custGeom>
            <a:avLst/>
            <a:gdLst>
              <a:gd name="connsiteX0" fmla="*/ -360 w 12192014"/>
              <a:gd name="connsiteY0" fmla="*/ -202 h 6858008"/>
              <a:gd name="connsiteX1" fmla="*/ 12191654 w 12192014"/>
              <a:gd name="connsiteY1" fmla="*/ -202 h 6858008"/>
              <a:gd name="connsiteX2" fmla="*/ 12191654 w 12192014"/>
              <a:gd name="connsiteY2" fmla="*/ 6857806 h 6858008"/>
              <a:gd name="connsiteX3" fmla="*/ -360 w 12192014"/>
              <a:gd name="connsiteY3" fmla="*/ 6857806 h 685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14" h="6858008">
                <a:moveTo>
                  <a:pt x="-360" y="-202"/>
                </a:moveTo>
                <a:lnTo>
                  <a:pt x="12191654" y="-202"/>
                </a:lnTo>
                <a:lnTo>
                  <a:pt x="12191654" y="6857806"/>
                </a:lnTo>
                <a:lnTo>
                  <a:pt x="-360" y="6857806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8FAFF4-95F0-49AD-84DD-5FFD6C055B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5"/>
          <a:srcRect l="25365" t="20962" r="16275" b="14366"/>
          <a:stretch/>
        </p:blipFill>
        <p:spPr>
          <a:xfrm>
            <a:off x="3393698" y="1468164"/>
            <a:ext cx="7115268" cy="4435192"/>
          </a:xfrm>
          <a:custGeom>
            <a:avLst/>
            <a:gdLst>
              <a:gd name="connsiteX0" fmla="*/ -360 w 12192014"/>
              <a:gd name="connsiteY0" fmla="*/ -202 h 6858008"/>
              <a:gd name="connsiteX1" fmla="*/ 12191654 w 12192014"/>
              <a:gd name="connsiteY1" fmla="*/ -202 h 6858008"/>
              <a:gd name="connsiteX2" fmla="*/ 12191654 w 12192014"/>
              <a:gd name="connsiteY2" fmla="*/ 6857806 h 6858008"/>
              <a:gd name="connsiteX3" fmla="*/ -360 w 12192014"/>
              <a:gd name="connsiteY3" fmla="*/ 6857806 h 685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14" h="6858008">
                <a:moveTo>
                  <a:pt x="-360" y="-202"/>
                </a:moveTo>
                <a:lnTo>
                  <a:pt x="12191654" y="-202"/>
                </a:lnTo>
                <a:lnTo>
                  <a:pt x="12191654" y="6857806"/>
                </a:lnTo>
                <a:lnTo>
                  <a:pt x="-360" y="6857806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E22E16-178E-4478-8B1F-712EDE24B58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092422" y="237826"/>
            <a:ext cx="6007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pc="301" dirty="0">
                <a:solidFill>
                  <a:srgbClr val="4A3E38"/>
                </a:solidFill>
                <a:latin typeface="Tw Cen MT" panose="020B0602020104020603" pitchFamily="34" charset="0"/>
              </a:rPr>
              <a:t>JURASSIC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5D9F73-7A9D-4626-999B-C501BB53D3B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950101" y="1016481"/>
            <a:ext cx="6291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spc="301" dirty="0">
                <a:solidFill>
                  <a:srgbClr val="4A3E38"/>
                </a:solidFill>
                <a:latin typeface="Tw Cen MT" panose="020B0602020104020603" pitchFamily="34" charset="0"/>
              </a:rPr>
              <a:t>(201 million years ago)</a:t>
            </a:r>
            <a:endParaRPr lang="en-GB" sz="1800" spc="301" dirty="0">
              <a:solidFill>
                <a:srgbClr val="4A3E38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A8DBBE-ACD3-4748-872A-3519CA0130E0}"/>
              </a:ext>
            </a:extLst>
          </p:cNvPr>
          <p:cNvSpPr txBox="1"/>
          <p:nvPr/>
        </p:nvSpPr>
        <p:spPr>
          <a:xfrm>
            <a:off x="835193" y="1316957"/>
            <a:ext cx="271742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E352C"/>
                </a:solidFill>
                <a:latin typeface="Tw Cen MT" panose="020B0602020104020603" pitchFamily="34" charset="0"/>
              </a:rPr>
              <a:t>DIPLODOCUS</a:t>
            </a:r>
          </a:p>
          <a:p>
            <a:r>
              <a:rPr lang="en-US" sz="1600" i="1" dirty="0">
                <a:solidFill>
                  <a:srgbClr val="4E352C"/>
                </a:solidFill>
                <a:latin typeface="Tw Cen MT" panose="020B0602020104020603" pitchFamily="34" charset="0"/>
              </a:rPr>
              <a:t>Diplodocus </a:t>
            </a:r>
            <a:r>
              <a:rPr lang="en-US" sz="1600" i="1" dirty="0" err="1">
                <a:solidFill>
                  <a:srgbClr val="4E352C"/>
                </a:solidFill>
                <a:latin typeface="Tw Cen MT" panose="020B0602020104020603" pitchFamily="34" charset="0"/>
              </a:rPr>
              <a:t>carnegii</a:t>
            </a:r>
            <a:endParaRPr lang="en-US" sz="1600" i="1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endParaRPr lang="en-US" sz="1600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80ft long</a:t>
            </a: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Weighs more than 5 elephants</a:t>
            </a:r>
          </a:p>
          <a:p>
            <a:endParaRPr lang="en-US" sz="2000" dirty="0">
              <a:solidFill>
                <a:srgbClr val="BE4038"/>
              </a:solidFill>
              <a:latin typeface="Tw Cen MT" panose="020B0602020104020603" pitchFamily="34" charset="0"/>
            </a:endParaRPr>
          </a:p>
          <a:p>
            <a:r>
              <a:rPr lang="en-US" sz="2000" dirty="0">
                <a:solidFill>
                  <a:srgbClr val="D33535"/>
                </a:solidFill>
                <a:latin typeface="Tw Cen MT" panose="020B0602020104020603" pitchFamily="34" charset="0"/>
              </a:rPr>
              <a:t>   </a:t>
            </a:r>
            <a:r>
              <a:rPr lang="en-US" sz="2000" i="1" dirty="0">
                <a:solidFill>
                  <a:srgbClr val="D33535"/>
                </a:solidFill>
                <a:latin typeface="Tw Cen MT" panose="020B0602020104020603" pitchFamily="34" charset="0"/>
              </a:rPr>
              <a:t>Needed an extremely</a:t>
            </a:r>
          </a:p>
          <a:p>
            <a:r>
              <a:rPr lang="en-US" sz="2000" i="1" dirty="0">
                <a:solidFill>
                  <a:srgbClr val="D33535"/>
                </a:solidFill>
                <a:latin typeface="Tw Cen MT" panose="020B0602020104020603" pitchFamily="34" charset="0"/>
              </a:rPr>
              <a:t>   large Christmas jumper</a:t>
            </a:r>
            <a:endParaRPr lang="en-GB" sz="2000" i="1" dirty="0">
              <a:solidFill>
                <a:srgbClr val="D33535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BB7190-38AC-4521-B0C4-D0AF5D5E794C}"/>
              </a:ext>
            </a:extLst>
          </p:cNvPr>
          <p:cNvSpPr/>
          <p:nvPr/>
        </p:nvSpPr>
        <p:spPr>
          <a:xfrm>
            <a:off x="0" y="5872697"/>
            <a:ext cx="12192000" cy="985303"/>
          </a:xfrm>
          <a:prstGeom prst="rect">
            <a:avLst/>
          </a:prstGeom>
          <a:solidFill>
            <a:srgbClr val="4B3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99A0187-01A1-4A0B-B11D-C48B16EAB250}"/>
              </a:ext>
            </a:extLst>
          </p:cNvPr>
          <p:cNvGrpSpPr>
            <a:grpSpLocks noChangeAspect="1"/>
          </p:cNvGrpSpPr>
          <p:nvPr/>
        </p:nvGrpSpPr>
        <p:grpSpPr>
          <a:xfrm>
            <a:off x="1282128" y="5984458"/>
            <a:ext cx="726678" cy="720000"/>
            <a:chOff x="1091390" y="4719516"/>
            <a:chExt cx="1093136" cy="1083091"/>
          </a:xfrm>
          <a:solidFill>
            <a:srgbClr val="BEAF9D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7CCC-27EB-4471-95A2-766EA2C74817}"/>
                </a:ext>
              </a:extLst>
            </p:cNvPr>
            <p:cNvSpPr/>
            <p:nvPr/>
          </p:nvSpPr>
          <p:spPr>
            <a:xfrm>
              <a:off x="1091390" y="4719516"/>
              <a:ext cx="1093136" cy="1083091"/>
            </a:xfrm>
            <a:custGeom>
              <a:avLst/>
              <a:gdLst>
                <a:gd name="connsiteX0" fmla="*/ 623328 w 1093136"/>
                <a:gd name="connsiteY0" fmla="*/ 939487 h 1083091"/>
                <a:gd name="connsiteX1" fmla="*/ 613770 w 1093136"/>
                <a:gd name="connsiteY1" fmla="*/ 1037929 h 1083091"/>
                <a:gd name="connsiteX2" fmla="*/ 607462 w 1093136"/>
                <a:gd name="connsiteY2" fmla="*/ 1055898 h 1083091"/>
                <a:gd name="connsiteX3" fmla="*/ 609947 w 1093136"/>
                <a:gd name="connsiteY3" fmla="*/ 1077784 h 1083091"/>
                <a:gd name="connsiteX4" fmla="*/ 631547 w 1093136"/>
                <a:gd name="connsiteY4" fmla="*/ 1079887 h 1083091"/>
                <a:gd name="connsiteX5" fmla="*/ 713933 w 1093136"/>
                <a:gd name="connsiteY5" fmla="*/ 1027990 h 1083091"/>
                <a:gd name="connsiteX6" fmla="*/ 833212 w 1093136"/>
                <a:gd name="connsiteY6" fmla="*/ 889788 h 1083091"/>
                <a:gd name="connsiteX7" fmla="*/ 868001 w 1093136"/>
                <a:gd name="connsiteY7" fmla="*/ 828333 h 1083091"/>
                <a:gd name="connsiteX8" fmla="*/ 874787 w 1093136"/>
                <a:gd name="connsiteY8" fmla="*/ 821165 h 1083091"/>
                <a:gd name="connsiteX9" fmla="*/ 926685 w 1093136"/>
                <a:gd name="connsiteY9" fmla="*/ 787522 h 1083091"/>
                <a:gd name="connsiteX10" fmla="*/ 992632 w 1093136"/>
                <a:gd name="connsiteY10" fmla="*/ 763246 h 1083091"/>
                <a:gd name="connsiteX11" fmla="*/ 1065747 w 1093136"/>
                <a:gd name="connsiteY11" fmla="*/ 729890 h 1083091"/>
                <a:gd name="connsiteX12" fmla="*/ 1093082 w 1093136"/>
                <a:gd name="connsiteY12" fmla="*/ 677993 h 1083091"/>
                <a:gd name="connsiteX13" fmla="*/ 1088016 w 1093136"/>
                <a:gd name="connsiteY13" fmla="*/ 624567 h 1083091"/>
                <a:gd name="connsiteX14" fmla="*/ 1076260 w 1093136"/>
                <a:gd name="connsiteY14" fmla="*/ 611951 h 1083091"/>
                <a:gd name="connsiteX15" fmla="*/ 1058961 w 1093136"/>
                <a:gd name="connsiteY15" fmla="*/ 618832 h 1083091"/>
                <a:gd name="connsiteX16" fmla="*/ 1057719 w 1093136"/>
                <a:gd name="connsiteY16" fmla="*/ 620552 h 1083091"/>
                <a:gd name="connsiteX17" fmla="*/ 1020062 w 1093136"/>
                <a:gd name="connsiteY17" fmla="*/ 638616 h 1083091"/>
                <a:gd name="connsiteX18" fmla="*/ 996933 w 1093136"/>
                <a:gd name="connsiteY18" fmla="*/ 646262 h 1083091"/>
                <a:gd name="connsiteX19" fmla="*/ 966253 w 1093136"/>
                <a:gd name="connsiteY19" fmla="*/ 650372 h 1083091"/>
                <a:gd name="connsiteX20" fmla="*/ 973134 w 1093136"/>
                <a:gd name="connsiteY20" fmla="*/ 639381 h 1083091"/>
                <a:gd name="connsiteX21" fmla="*/ 1017768 w 1093136"/>
                <a:gd name="connsiteY21" fmla="*/ 570471 h 1083091"/>
                <a:gd name="connsiteX22" fmla="*/ 1030097 w 1093136"/>
                <a:gd name="connsiteY22" fmla="*/ 564259 h 1083091"/>
                <a:gd name="connsiteX23" fmla="*/ 1058770 w 1093136"/>
                <a:gd name="connsiteY23" fmla="*/ 566170 h 1083091"/>
                <a:gd name="connsiteX24" fmla="*/ 1080944 w 1093136"/>
                <a:gd name="connsiteY24" fmla="*/ 548011 h 1083091"/>
                <a:gd name="connsiteX25" fmla="*/ 1045389 w 1093136"/>
                <a:gd name="connsiteY25" fmla="*/ 436570 h 1083091"/>
                <a:gd name="connsiteX26" fmla="*/ 995881 w 1093136"/>
                <a:gd name="connsiteY26" fmla="*/ 413632 h 1083091"/>
                <a:gd name="connsiteX27" fmla="*/ 916171 w 1093136"/>
                <a:gd name="connsiteY27" fmla="*/ 416691 h 1083091"/>
                <a:gd name="connsiteX28" fmla="*/ 853283 w 1093136"/>
                <a:gd name="connsiteY28" fmla="*/ 417933 h 1083091"/>
                <a:gd name="connsiteX29" fmla="*/ 758854 w 1093136"/>
                <a:gd name="connsiteY29" fmla="*/ 422329 h 1083091"/>
                <a:gd name="connsiteX30" fmla="*/ 733144 w 1093136"/>
                <a:gd name="connsiteY30" fmla="*/ 429211 h 1083091"/>
                <a:gd name="connsiteX31" fmla="*/ 675799 w 1093136"/>
                <a:gd name="connsiteY31" fmla="*/ 446701 h 1083091"/>
                <a:gd name="connsiteX32" fmla="*/ 525554 w 1093136"/>
                <a:gd name="connsiteY32" fmla="*/ 492195 h 1083091"/>
                <a:gd name="connsiteX33" fmla="*/ 429978 w 1093136"/>
                <a:gd name="connsiteY33" fmla="*/ 528227 h 1083091"/>
                <a:gd name="connsiteX34" fmla="*/ 366898 w 1093136"/>
                <a:gd name="connsiteY34" fmla="*/ 554797 h 1083091"/>
                <a:gd name="connsiteX35" fmla="*/ 298562 w 1093136"/>
                <a:gd name="connsiteY35" fmla="*/ 579933 h 1083091"/>
                <a:gd name="connsiteX36" fmla="*/ 273837 w 1093136"/>
                <a:gd name="connsiteY36" fmla="*/ 568999 h 1083091"/>
                <a:gd name="connsiteX37" fmla="*/ 272661 w 1093136"/>
                <a:gd name="connsiteY37" fmla="*/ 564163 h 1083091"/>
                <a:gd name="connsiteX38" fmla="*/ 284225 w 1093136"/>
                <a:gd name="connsiteY38" fmla="*/ 486843 h 1083091"/>
                <a:gd name="connsiteX39" fmla="*/ 431221 w 1093136"/>
                <a:gd name="connsiteY39" fmla="*/ 349405 h 1083091"/>
                <a:gd name="connsiteX40" fmla="*/ 539603 w 1093136"/>
                <a:gd name="connsiteY40" fmla="*/ 320733 h 1083091"/>
                <a:gd name="connsiteX41" fmla="*/ 693671 w 1093136"/>
                <a:gd name="connsiteY41" fmla="*/ 271321 h 1083091"/>
                <a:gd name="connsiteX42" fmla="*/ 826808 w 1093136"/>
                <a:gd name="connsiteY42" fmla="*/ 201933 h 1083091"/>
                <a:gd name="connsiteX43" fmla="*/ 940256 w 1093136"/>
                <a:gd name="connsiteY43" fmla="*/ 25310 h 1083091"/>
                <a:gd name="connsiteX44" fmla="*/ 941116 w 1093136"/>
                <a:gd name="connsiteY44" fmla="*/ 15752 h 1083091"/>
                <a:gd name="connsiteX45" fmla="*/ 933566 w 1093136"/>
                <a:gd name="connsiteY45" fmla="*/ 1034 h 1083091"/>
                <a:gd name="connsiteX46" fmla="*/ 916171 w 1093136"/>
                <a:gd name="connsiteY46" fmla="*/ 2372 h 1083091"/>
                <a:gd name="connsiteX47" fmla="*/ 866759 w 1093136"/>
                <a:gd name="connsiteY47" fmla="*/ 33243 h 1083091"/>
                <a:gd name="connsiteX48" fmla="*/ 730659 w 1093136"/>
                <a:gd name="connsiteY48" fmla="*/ 79883 h 1083091"/>
                <a:gd name="connsiteX49" fmla="*/ 582517 w 1093136"/>
                <a:gd name="connsiteY49" fmla="*/ 80744 h 1083091"/>
                <a:gd name="connsiteX50" fmla="*/ 486941 w 1093136"/>
                <a:gd name="connsiteY50" fmla="*/ 67650 h 1083091"/>
                <a:gd name="connsiteX51" fmla="*/ 428449 w 1093136"/>
                <a:gd name="connsiteY51" fmla="*/ 98234 h 1083091"/>
                <a:gd name="connsiteX52" fmla="*/ 383146 w 1093136"/>
                <a:gd name="connsiteY52" fmla="*/ 178230 h 1083091"/>
                <a:gd name="connsiteX53" fmla="*/ 295694 w 1093136"/>
                <a:gd name="connsiteY53" fmla="*/ 242074 h 1083091"/>
                <a:gd name="connsiteX54" fmla="*/ 101294 w 1093136"/>
                <a:gd name="connsiteY54" fmla="*/ 362882 h 1083091"/>
                <a:gd name="connsiteX55" fmla="*/ 25693 w 1093136"/>
                <a:gd name="connsiteY55" fmla="*/ 485313 h 1083091"/>
                <a:gd name="connsiteX56" fmla="*/ 25693 w 1093136"/>
                <a:gd name="connsiteY56" fmla="*/ 749770 h 1083091"/>
                <a:gd name="connsiteX57" fmla="*/ 102918 w 1093136"/>
                <a:gd name="connsiteY57" fmla="*/ 859299 h 1083091"/>
                <a:gd name="connsiteX58" fmla="*/ 254215 w 1093136"/>
                <a:gd name="connsiteY58" fmla="*/ 951529 h 1083091"/>
                <a:gd name="connsiteX59" fmla="*/ 570092 w 1093136"/>
                <a:gd name="connsiteY59" fmla="*/ 955735 h 1083091"/>
                <a:gd name="connsiteX60" fmla="*/ 623328 w 1093136"/>
                <a:gd name="connsiteY60" fmla="*/ 939487 h 1083091"/>
                <a:gd name="connsiteX61" fmla="*/ 909290 w 1093136"/>
                <a:gd name="connsiteY61" fmla="*/ 38499 h 1083091"/>
                <a:gd name="connsiteX62" fmla="*/ 815817 w 1093136"/>
                <a:gd name="connsiteY62" fmla="*/ 178899 h 1083091"/>
                <a:gd name="connsiteX63" fmla="*/ 682776 w 1093136"/>
                <a:gd name="connsiteY63" fmla="*/ 248191 h 1083091"/>
                <a:gd name="connsiteX64" fmla="*/ 505387 w 1093136"/>
                <a:gd name="connsiteY64" fmla="*/ 301140 h 1083091"/>
                <a:gd name="connsiteX65" fmla="*/ 342909 w 1093136"/>
                <a:gd name="connsiteY65" fmla="*/ 370241 h 1083091"/>
                <a:gd name="connsiteX66" fmla="*/ 304678 w 1093136"/>
                <a:gd name="connsiteY66" fmla="*/ 406560 h 1083091"/>
                <a:gd name="connsiteX67" fmla="*/ 245899 w 1093136"/>
                <a:gd name="connsiteY67" fmla="*/ 546099 h 1083091"/>
                <a:gd name="connsiteX68" fmla="*/ 254501 w 1093136"/>
                <a:gd name="connsiteY68" fmla="*/ 591498 h 1083091"/>
                <a:gd name="connsiteX69" fmla="*/ 181004 w 1093136"/>
                <a:gd name="connsiteY69" fmla="*/ 540078 h 1083091"/>
                <a:gd name="connsiteX70" fmla="*/ 160742 w 1093136"/>
                <a:gd name="connsiteY70" fmla="*/ 531572 h 1083091"/>
                <a:gd name="connsiteX71" fmla="*/ 159690 w 1093136"/>
                <a:gd name="connsiteY71" fmla="*/ 554223 h 1083091"/>
                <a:gd name="connsiteX72" fmla="*/ 209294 w 1093136"/>
                <a:gd name="connsiteY72" fmla="*/ 598953 h 1083091"/>
                <a:gd name="connsiteX73" fmla="*/ 295599 w 1093136"/>
                <a:gd name="connsiteY73" fmla="*/ 611377 h 1083091"/>
                <a:gd name="connsiteX74" fmla="*/ 412010 w 1093136"/>
                <a:gd name="connsiteY74" fmla="*/ 563590 h 1083091"/>
                <a:gd name="connsiteX75" fmla="*/ 424626 w 1093136"/>
                <a:gd name="connsiteY75" fmla="*/ 565501 h 1083091"/>
                <a:gd name="connsiteX76" fmla="*/ 503667 w 1093136"/>
                <a:gd name="connsiteY76" fmla="*/ 647218 h 1083091"/>
                <a:gd name="connsiteX77" fmla="*/ 606889 w 1093136"/>
                <a:gd name="connsiteY77" fmla="*/ 724825 h 1083091"/>
                <a:gd name="connsiteX78" fmla="*/ 660984 w 1093136"/>
                <a:gd name="connsiteY78" fmla="*/ 785993 h 1083091"/>
                <a:gd name="connsiteX79" fmla="*/ 653338 w 1093136"/>
                <a:gd name="connsiteY79" fmla="*/ 822503 h 1083091"/>
                <a:gd name="connsiteX80" fmla="*/ 615108 w 1093136"/>
                <a:gd name="connsiteY80" fmla="*/ 893515 h 1083091"/>
                <a:gd name="connsiteX81" fmla="*/ 614535 w 1093136"/>
                <a:gd name="connsiteY81" fmla="*/ 912630 h 1083091"/>
                <a:gd name="connsiteX82" fmla="*/ 595420 w 1093136"/>
                <a:gd name="connsiteY82" fmla="*/ 922188 h 1083091"/>
                <a:gd name="connsiteX83" fmla="*/ 590163 w 1093136"/>
                <a:gd name="connsiteY83" fmla="*/ 924195 h 1083091"/>
                <a:gd name="connsiteX84" fmla="*/ 350364 w 1093136"/>
                <a:gd name="connsiteY84" fmla="*/ 947037 h 1083091"/>
                <a:gd name="connsiteX85" fmla="*/ 166954 w 1093136"/>
                <a:gd name="connsiteY85" fmla="*/ 878988 h 1083091"/>
                <a:gd name="connsiteX86" fmla="*/ 88486 w 1093136"/>
                <a:gd name="connsiteY86" fmla="*/ 805395 h 1083091"/>
                <a:gd name="connsiteX87" fmla="*/ 27031 w 1093136"/>
                <a:gd name="connsiteY87" fmla="*/ 582227 h 1083091"/>
                <a:gd name="connsiteX88" fmla="*/ 65262 w 1093136"/>
                <a:gd name="connsiteY88" fmla="*/ 463045 h 1083091"/>
                <a:gd name="connsiteX89" fmla="*/ 129488 w 1093136"/>
                <a:gd name="connsiteY89" fmla="*/ 372439 h 1083091"/>
                <a:gd name="connsiteX90" fmla="*/ 197443 w 1093136"/>
                <a:gd name="connsiteY90" fmla="*/ 316910 h 1083091"/>
                <a:gd name="connsiteX91" fmla="*/ 229460 w 1093136"/>
                <a:gd name="connsiteY91" fmla="*/ 298368 h 1083091"/>
                <a:gd name="connsiteX92" fmla="*/ 316434 w 1093136"/>
                <a:gd name="connsiteY92" fmla="*/ 261572 h 1083091"/>
                <a:gd name="connsiteX93" fmla="*/ 392895 w 1093136"/>
                <a:gd name="connsiteY93" fmla="*/ 207763 h 1083091"/>
                <a:gd name="connsiteX94" fmla="*/ 450240 w 1093136"/>
                <a:gd name="connsiteY94" fmla="*/ 112952 h 1083091"/>
                <a:gd name="connsiteX95" fmla="*/ 488470 w 1093136"/>
                <a:gd name="connsiteY95" fmla="*/ 93837 h 1083091"/>
                <a:gd name="connsiteX96" fmla="*/ 583090 w 1093136"/>
                <a:gd name="connsiteY96" fmla="*/ 106549 h 1083091"/>
                <a:gd name="connsiteX97" fmla="*/ 730181 w 1093136"/>
                <a:gd name="connsiteY97" fmla="*/ 105975 h 1083091"/>
                <a:gd name="connsiteX98" fmla="*/ 877272 w 1093136"/>
                <a:gd name="connsiteY98" fmla="*/ 57423 h 1083091"/>
                <a:gd name="connsiteX99" fmla="*/ 909290 w 1093136"/>
                <a:gd name="connsiteY99" fmla="*/ 38499 h 1083091"/>
                <a:gd name="connsiteX100" fmla="*/ 704376 w 1093136"/>
                <a:gd name="connsiteY100" fmla="*/ 468588 h 1083091"/>
                <a:gd name="connsiteX101" fmla="*/ 698832 w 1093136"/>
                <a:gd name="connsiteY101" fmla="*/ 481395 h 1083091"/>
                <a:gd name="connsiteX102" fmla="*/ 662896 w 1093136"/>
                <a:gd name="connsiteY102" fmla="*/ 525551 h 1083091"/>
                <a:gd name="connsiteX103" fmla="*/ 659264 w 1093136"/>
                <a:gd name="connsiteY103" fmla="*/ 545430 h 1083091"/>
                <a:gd name="connsiteX104" fmla="*/ 680100 w 1093136"/>
                <a:gd name="connsiteY104" fmla="*/ 544761 h 1083091"/>
                <a:gd name="connsiteX105" fmla="*/ 729799 w 1093136"/>
                <a:gd name="connsiteY105" fmla="*/ 472697 h 1083091"/>
                <a:gd name="connsiteX106" fmla="*/ 760861 w 1093136"/>
                <a:gd name="connsiteY106" fmla="*/ 447274 h 1083091"/>
                <a:gd name="connsiteX107" fmla="*/ 869913 w 1093136"/>
                <a:gd name="connsiteY107" fmla="*/ 442878 h 1083091"/>
                <a:gd name="connsiteX108" fmla="*/ 874978 w 1093136"/>
                <a:gd name="connsiteY108" fmla="*/ 453965 h 1083091"/>
                <a:gd name="connsiteX109" fmla="*/ 803201 w 1093136"/>
                <a:gd name="connsiteY109" fmla="*/ 574676 h 1083091"/>
                <a:gd name="connsiteX110" fmla="*/ 744135 w 1093136"/>
                <a:gd name="connsiteY110" fmla="*/ 655533 h 1083091"/>
                <a:gd name="connsiteX111" fmla="*/ 739356 w 1093136"/>
                <a:gd name="connsiteY111" fmla="*/ 682581 h 1083091"/>
                <a:gd name="connsiteX112" fmla="*/ 768029 w 1093136"/>
                <a:gd name="connsiteY112" fmla="*/ 718039 h 1083091"/>
                <a:gd name="connsiteX113" fmla="*/ 896769 w 1093136"/>
                <a:gd name="connsiteY113" fmla="*/ 743940 h 1083091"/>
                <a:gd name="connsiteX114" fmla="*/ 907092 w 1093136"/>
                <a:gd name="connsiteY114" fmla="*/ 743940 h 1083091"/>
                <a:gd name="connsiteX115" fmla="*/ 923435 w 1093136"/>
                <a:gd name="connsiteY115" fmla="*/ 758468 h 1083091"/>
                <a:gd name="connsiteX116" fmla="*/ 871729 w 1093136"/>
                <a:gd name="connsiteY116" fmla="*/ 791441 h 1083091"/>
                <a:gd name="connsiteX117" fmla="*/ 861120 w 1093136"/>
                <a:gd name="connsiteY117" fmla="*/ 787809 h 1083091"/>
                <a:gd name="connsiteX118" fmla="*/ 835792 w 1093136"/>
                <a:gd name="connsiteY118" fmla="*/ 769554 h 1083091"/>
                <a:gd name="connsiteX119" fmla="*/ 767933 w 1093136"/>
                <a:gd name="connsiteY119" fmla="*/ 773473 h 1083091"/>
                <a:gd name="connsiteX120" fmla="*/ 704089 w 1093136"/>
                <a:gd name="connsiteY120" fmla="*/ 794786 h 1083091"/>
                <a:gd name="connsiteX121" fmla="*/ 691473 w 1093136"/>
                <a:gd name="connsiteY121" fmla="*/ 789147 h 1083091"/>
                <a:gd name="connsiteX122" fmla="*/ 660124 w 1093136"/>
                <a:gd name="connsiteY122" fmla="*/ 741360 h 1083091"/>
                <a:gd name="connsiteX123" fmla="*/ 524407 w 1093136"/>
                <a:gd name="connsiteY123" fmla="*/ 630492 h 1083091"/>
                <a:gd name="connsiteX124" fmla="*/ 450909 w 1093136"/>
                <a:gd name="connsiteY124" fmla="*/ 561965 h 1083091"/>
                <a:gd name="connsiteX125" fmla="*/ 456357 w 1093136"/>
                <a:gd name="connsiteY125" fmla="*/ 546577 h 1083091"/>
                <a:gd name="connsiteX126" fmla="*/ 590163 w 1093136"/>
                <a:gd name="connsiteY126" fmla="*/ 495540 h 1083091"/>
                <a:gd name="connsiteX127" fmla="*/ 704376 w 1093136"/>
                <a:gd name="connsiteY127" fmla="*/ 468970 h 1083091"/>
                <a:gd name="connsiteX128" fmla="*/ 969311 w 1093136"/>
                <a:gd name="connsiteY128" fmla="*/ 437143 h 1083091"/>
                <a:gd name="connsiteX129" fmla="*/ 969311 w 1093136"/>
                <a:gd name="connsiteY129" fmla="*/ 439342 h 1083091"/>
                <a:gd name="connsiteX130" fmla="*/ 990720 w 1093136"/>
                <a:gd name="connsiteY130" fmla="*/ 439342 h 1083091"/>
                <a:gd name="connsiteX131" fmla="*/ 1036692 w 1093136"/>
                <a:gd name="connsiteY131" fmla="*/ 468014 h 1083091"/>
                <a:gd name="connsiteX132" fmla="*/ 1036692 w 1093136"/>
                <a:gd name="connsiteY132" fmla="*/ 483211 h 1083091"/>
                <a:gd name="connsiteX133" fmla="*/ 987566 w 1093136"/>
                <a:gd name="connsiteY133" fmla="*/ 570949 h 1083091"/>
                <a:gd name="connsiteX134" fmla="*/ 901548 w 1093136"/>
                <a:gd name="connsiteY134" fmla="*/ 702938 h 1083091"/>
                <a:gd name="connsiteX135" fmla="*/ 850606 w 1093136"/>
                <a:gd name="connsiteY135" fmla="*/ 724825 h 1083091"/>
                <a:gd name="connsiteX136" fmla="*/ 829866 w 1093136"/>
                <a:gd name="connsiteY136" fmla="*/ 720046 h 1083091"/>
                <a:gd name="connsiteX137" fmla="*/ 768794 w 1093136"/>
                <a:gd name="connsiteY137" fmla="*/ 683059 h 1083091"/>
                <a:gd name="connsiteX138" fmla="*/ 768794 w 1093136"/>
                <a:gd name="connsiteY138" fmla="*/ 664421 h 1083091"/>
                <a:gd name="connsiteX139" fmla="*/ 824992 w 1093136"/>
                <a:gd name="connsiteY139" fmla="*/ 588535 h 1083091"/>
                <a:gd name="connsiteX140" fmla="*/ 903938 w 1093136"/>
                <a:gd name="connsiteY140" fmla="*/ 450142 h 1083091"/>
                <a:gd name="connsiteX141" fmla="*/ 912731 w 1093136"/>
                <a:gd name="connsiteY141" fmla="*/ 443738 h 1083091"/>
                <a:gd name="connsiteX142" fmla="*/ 969311 w 1093136"/>
                <a:gd name="connsiteY142" fmla="*/ 437526 h 1083091"/>
                <a:gd name="connsiteX143" fmla="*/ 640531 w 1093136"/>
                <a:gd name="connsiteY143" fmla="*/ 1048060 h 1083091"/>
                <a:gd name="connsiteX144" fmla="*/ 641391 w 1093136"/>
                <a:gd name="connsiteY144" fmla="*/ 902499 h 1083091"/>
                <a:gd name="connsiteX145" fmla="*/ 641391 w 1093136"/>
                <a:gd name="connsiteY145" fmla="*/ 882620 h 1083091"/>
                <a:gd name="connsiteX146" fmla="*/ 694723 w 1093136"/>
                <a:gd name="connsiteY146" fmla="*/ 826708 h 1083091"/>
                <a:gd name="connsiteX147" fmla="*/ 780741 w 1093136"/>
                <a:gd name="connsiteY147" fmla="*/ 796698 h 1083091"/>
                <a:gd name="connsiteX148" fmla="*/ 823081 w 1093136"/>
                <a:gd name="connsiteY148" fmla="*/ 793257 h 1083091"/>
                <a:gd name="connsiteX149" fmla="*/ 844547 w 1093136"/>
                <a:gd name="connsiteY149" fmla="*/ 812238 h 1083091"/>
                <a:gd name="connsiteX150" fmla="*/ 841622 w 1093136"/>
                <a:gd name="connsiteY150" fmla="*/ 824032 h 1083091"/>
                <a:gd name="connsiteX151" fmla="*/ 811229 w 1093136"/>
                <a:gd name="connsiteY151" fmla="*/ 876312 h 1083091"/>
                <a:gd name="connsiteX152" fmla="*/ 675990 w 1093136"/>
                <a:gd name="connsiteY152" fmla="*/ 1025313 h 1083091"/>
                <a:gd name="connsiteX153" fmla="*/ 640531 w 1093136"/>
                <a:gd name="connsiteY153" fmla="*/ 1048443 h 1083091"/>
                <a:gd name="connsiteX154" fmla="*/ 1065747 w 1093136"/>
                <a:gd name="connsiteY154" fmla="*/ 655151 h 1083091"/>
                <a:gd name="connsiteX155" fmla="*/ 1045485 w 1093136"/>
                <a:gd name="connsiteY155" fmla="*/ 712496 h 1083091"/>
                <a:gd name="connsiteX156" fmla="*/ 955453 w 1093136"/>
                <a:gd name="connsiteY156" fmla="*/ 745756 h 1083091"/>
                <a:gd name="connsiteX157" fmla="*/ 950101 w 1093136"/>
                <a:gd name="connsiteY157" fmla="*/ 745756 h 1083091"/>
                <a:gd name="connsiteX158" fmla="*/ 925633 w 1093136"/>
                <a:gd name="connsiteY158" fmla="*/ 726163 h 1083091"/>
                <a:gd name="connsiteX159" fmla="*/ 925060 w 1093136"/>
                <a:gd name="connsiteY159" fmla="*/ 712400 h 1083091"/>
                <a:gd name="connsiteX160" fmla="*/ 945609 w 1093136"/>
                <a:gd name="connsiteY160" fmla="*/ 682963 h 1083091"/>
                <a:gd name="connsiteX161" fmla="*/ 962038 w 1093136"/>
                <a:gd name="connsiteY161" fmla="*/ 677114 h 1083091"/>
                <a:gd name="connsiteX162" fmla="*/ 962812 w 1093136"/>
                <a:gd name="connsiteY162" fmla="*/ 677515 h 1083091"/>
                <a:gd name="connsiteX163" fmla="*/ 975141 w 1093136"/>
                <a:gd name="connsiteY163" fmla="*/ 682963 h 1083091"/>
                <a:gd name="connsiteX164" fmla="*/ 1009262 w 1093136"/>
                <a:gd name="connsiteY164" fmla="*/ 672450 h 1083091"/>
                <a:gd name="connsiteX165" fmla="*/ 1026207 w 1093136"/>
                <a:gd name="connsiteY165" fmla="*/ 665320 h 1083091"/>
                <a:gd name="connsiteX166" fmla="*/ 1027708 w 1093136"/>
                <a:gd name="connsiteY166" fmla="*/ 666046 h 1083091"/>
                <a:gd name="connsiteX167" fmla="*/ 1065747 w 1093136"/>
                <a:gd name="connsiteY167" fmla="*/ 655533 h 1083091"/>
                <a:gd name="connsiteX168" fmla="*/ 1048543 w 1093136"/>
                <a:gd name="connsiteY168" fmla="*/ 515898 h 1083091"/>
                <a:gd name="connsiteX169" fmla="*/ 1051411 w 1093136"/>
                <a:gd name="connsiteY169" fmla="*/ 516471 h 1083091"/>
                <a:gd name="connsiteX170" fmla="*/ 1054565 w 1093136"/>
                <a:gd name="connsiteY170" fmla="*/ 537976 h 1083091"/>
                <a:gd name="connsiteX171" fmla="*/ 1035450 w 1093136"/>
                <a:gd name="connsiteY171" fmla="*/ 537976 h 108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93136" h="1083091">
                  <a:moveTo>
                    <a:pt x="623328" y="939487"/>
                  </a:moveTo>
                  <a:cubicBezTo>
                    <a:pt x="627695" y="972604"/>
                    <a:pt x="624427" y="1006275"/>
                    <a:pt x="613770" y="1037929"/>
                  </a:cubicBezTo>
                  <a:cubicBezTo>
                    <a:pt x="610941" y="1043635"/>
                    <a:pt x="608819" y="1049676"/>
                    <a:pt x="607462" y="1055898"/>
                  </a:cubicBezTo>
                  <a:cubicBezTo>
                    <a:pt x="606124" y="1063276"/>
                    <a:pt x="606994" y="1070893"/>
                    <a:pt x="609947" y="1077784"/>
                  </a:cubicBezTo>
                  <a:cubicBezTo>
                    <a:pt x="614726" y="1085430"/>
                    <a:pt x="623901" y="1082945"/>
                    <a:pt x="631547" y="1079887"/>
                  </a:cubicBezTo>
                  <a:cubicBezTo>
                    <a:pt x="661768" y="1067414"/>
                    <a:pt x="689628" y="1049857"/>
                    <a:pt x="713933" y="1027990"/>
                  </a:cubicBezTo>
                  <a:cubicBezTo>
                    <a:pt x="759523" y="986892"/>
                    <a:pt x="802245" y="943405"/>
                    <a:pt x="833212" y="889788"/>
                  </a:cubicBezTo>
                  <a:cubicBezTo>
                    <a:pt x="844967" y="869430"/>
                    <a:pt x="856341" y="848786"/>
                    <a:pt x="868001" y="828333"/>
                  </a:cubicBezTo>
                  <a:cubicBezTo>
                    <a:pt x="869693" y="825466"/>
                    <a:pt x="872015" y="823009"/>
                    <a:pt x="874787" y="821165"/>
                  </a:cubicBezTo>
                  <a:cubicBezTo>
                    <a:pt x="891991" y="809791"/>
                    <a:pt x="909481" y="798896"/>
                    <a:pt x="926685" y="787522"/>
                  </a:cubicBezTo>
                  <a:cubicBezTo>
                    <a:pt x="946880" y="775212"/>
                    <a:pt x="969283" y="766964"/>
                    <a:pt x="992632" y="763246"/>
                  </a:cubicBezTo>
                  <a:cubicBezTo>
                    <a:pt x="1019106" y="757464"/>
                    <a:pt x="1044032" y="746091"/>
                    <a:pt x="1065747" y="729890"/>
                  </a:cubicBezTo>
                  <a:cubicBezTo>
                    <a:pt x="1082903" y="718192"/>
                    <a:pt x="1093139" y="698752"/>
                    <a:pt x="1093082" y="677993"/>
                  </a:cubicBezTo>
                  <a:cubicBezTo>
                    <a:pt x="1092824" y="660073"/>
                    <a:pt x="1091132" y="642210"/>
                    <a:pt x="1088016" y="624567"/>
                  </a:cubicBezTo>
                  <a:cubicBezTo>
                    <a:pt x="1086411" y="618689"/>
                    <a:pt x="1082014" y="613967"/>
                    <a:pt x="1076260" y="611951"/>
                  </a:cubicBezTo>
                  <a:cubicBezTo>
                    <a:pt x="1071004" y="611091"/>
                    <a:pt x="1064791" y="616156"/>
                    <a:pt x="1058961" y="618832"/>
                  </a:cubicBezTo>
                  <a:cubicBezTo>
                    <a:pt x="1058388" y="618832"/>
                    <a:pt x="1058006" y="619884"/>
                    <a:pt x="1057719" y="620552"/>
                  </a:cubicBezTo>
                  <a:cubicBezTo>
                    <a:pt x="1050264" y="637183"/>
                    <a:pt x="1040133" y="646931"/>
                    <a:pt x="1020062" y="638616"/>
                  </a:cubicBezTo>
                  <a:cubicBezTo>
                    <a:pt x="1011508" y="635663"/>
                    <a:pt x="1002036" y="638788"/>
                    <a:pt x="996933" y="646262"/>
                  </a:cubicBezTo>
                  <a:cubicBezTo>
                    <a:pt x="985272" y="660025"/>
                    <a:pt x="985081" y="659834"/>
                    <a:pt x="966253" y="650372"/>
                  </a:cubicBezTo>
                  <a:lnTo>
                    <a:pt x="973134" y="639381"/>
                  </a:lnTo>
                  <a:cubicBezTo>
                    <a:pt x="987949" y="616347"/>
                    <a:pt x="1002476" y="593218"/>
                    <a:pt x="1017768" y="570471"/>
                  </a:cubicBezTo>
                  <a:cubicBezTo>
                    <a:pt x="1020846" y="566791"/>
                    <a:pt x="1025309" y="564536"/>
                    <a:pt x="1030097" y="564259"/>
                  </a:cubicBezTo>
                  <a:cubicBezTo>
                    <a:pt x="1039655" y="564259"/>
                    <a:pt x="1049213" y="565501"/>
                    <a:pt x="1058770" y="566170"/>
                  </a:cubicBezTo>
                  <a:cubicBezTo>
                    <a:pt x="1071386" y="567030"/>
                    <a:pt x="1082473" y="559671"/>
                    <a:pt x="1080944" y="548011"/>
                  </a:cubicBezTo>
                  <a:cubicBezTo>
                    <a:pt x="1076165" y="508825"/>
                    <a:pt x="1073011" y="468683"/>
                    <a:pt x="1045389" y="436570"/>
                  </a:cubicBezTo>
                  <a:cubicBezTo>
                    <a:pt x="1033204" y="421832"/>
                    <a:pt x="1015006" y="413403"/>
                    <a:pt x="995881" y="413632"/>
                  </a:cubicBezTo>
                  <a:cubicBezTo>
                    <a:pt x="969311" y="413632"/>
                    <a:pt x="942741" y="415830"/>
                    <a:pt x="916171" y="416691"/>
                  </a:cubicBezTo>
                  <a:cubicBezTo>
                    <a:pt x="895145" y="417455"/>
                    <a:pt x="874214" y="417168"/>
                    <a:pt x="853283" y="417933"/>
                  </a:cubicBezTo>
                  <a:cubicBezTo>
                    <a:pt x="821743" y="419080"/>
                    <a:pt x="790298" y="420227"/>
                    <a:pt x="758854" y="422329"/>
                  </a:cubicBezTo>
                  <a:cubicBezTo>
                    <a:pt x="749831" y="422320"/>
                    <a:pt x="740962" y="424700"/>
                    <a:pt x="733144" y="429211"/>
                  </a:cubicBezTo>
                  <a:cubicBezTo>
                    <a:pt x="715749" y="441827"/>
                    <a:pt x="696061" y="444216"/>
                    <a:pt x="675799" y="446701"/>
                  </a:cubicBezTo>
                  <a:cubicBezTo>
                    <a:pt x="623136" y="453200"/>
                    <a:pt x="574393" y="472602"/>
                    <a:pt x="525554" y="492195"/>
                  </a:cubicBezTo>
                  <a:cubicBezTo>
                    <a:pt x="494014" y="504906"/>
                    <a:pt x="461709" y="515898"/>
                    <a:pt x="429978" y="528227"/>
                  </a:cubicBezTo>
                  <a:cubicBezTo>
                    <a:pt x="408760" y="536542"/>
                    <a:pt x="388116" y="546482"/>
                    <a:pt x="366898" y="554797"/>
                  </a:cubicBezTo>
                  <a:cubicBezTo>
                    <a:pt x="345680" y="563112"/>
                    <a:pt x="321500" y="572000"/>
                    <a:pt x="298562" y="579933"/>
                  </a:cubicBezTo>
                  <a:cubicBezTo>
                    <a:pt x="288715" y="583747"/>
                    <a:pt x="277646" y="578844"/>
                    <a:pt x="273837" y="568999"/>
                  </a:cubicBezTo>
                  <a:cubicBezTo>
                    <a:pt x="273236" y="567451"/>
                    <a:pt x="272840" y="565817"/>
                    <a:pt x="272661" y="564163"/>
                  </a:cubicBezTo>
                  <a:cubicBezTo>
                    <a:pt x="265206" y="536733"/>
                    <a:pt x="272661" y="511310"/>
                    <a:pt x="284225" y="486843"/>
                  </a:cubicBezTo>
                  <a:cubicBezTo>
                    <a:pt x="314523" y="421183"/>
                    <a:pt x="362502" y="373299"/>
                    <a:pt x="431221" y="349405"/>
                  </a:cubicBezTo>
                  <a:cubicBezTo>
                    <a:pt x="466392" y="337172"/>
                    <a:pt x="503858" y="331437"/>
                    <a:pt x="539603" y="320733"/>
                  </a:cubicBezTo>
                  <a:cubicBezTo>
                    <a:pt x="591310" y="305345"/>
                    <a:pt x="642443" y="288237"/>
                    <a:pt x="693671" y="271321"/>
                  </a:cubicBezTo>
                  <a:cubicBezTo>
                    <a:pt x="741344" y="255149"/>
                    <a:pt x="786246" y="231752"/>
                    <a:pt x="826808" y="201933"/>
                  </a:cubicBezTo>
                  <a:cubicBezTo>
                    <a:pt x="887690" y="158064"/>
                    <a:pt x="923148" y="97469"/>
                    <a:pt x="940256" y="25310"/>
                  </a:cubicBezTo>
                  <a:cubicBezTo>
                    <a:pt x="941298" y="22242"/>
                    <a:pt x="941594" y="18964"/>
                    <a:pt x="941116" y="15752"/>
                  </a:cubicBezTo>
                  <a:cubicBezTo>
                    <a:pt x="939492" y="10400"/>
                    <a:pt x="937580" y="3041"/>
                    <a:pt x="933566" y="1034"/>
                  </a:cubicBezTo>
                  <a:cubicBezTo>
                    <a:pt x="927851" y="-1050"/>
                    <a:pt x="921504" y="-562"/>
                    <a:pt x="916171" y="2372"/>
                  </a:cubicBezTo>
                  <a:cubicBezTo>
                    <a:pt x="899254" y="11929"/>
                    <a:pt x="882815" y="22347"/>
                    <a:pt x="866759" y="33243"/>
                  </a:cubicBezTo>
                  <a:cubicBezTo>
                    <a:pt x="825566" y="61151"/>
                    <a:pt x="778829" y="72906"/>
                    <a:pt x="730659" y="79883"/>
                  </a:cubicBezTo>
                  <a:cubicBezTo>
                    <a:pt x="681524" y="86574"/>
                    <a:pt x="631729" y="86860"/>
                    <a:pt x="582517" y="80744"/>
                  </a:cubicBezTo>
                  <a:cubicBezTo>
                    <a:pt x="550595" y="77016"/>
                    <a:pt x="518672" y="72237"/>
                    <a:pt x="486941" y="67650"/>
                  </a:cubicBezTo>
                  <a:cubicBezTo>
                    <a:pt x="462799" y="63626"/>
                    <a:pt x="438922" y="76118"/>
                    <a:pt x="428449" y="98234"/>
                  </a:cubicBezTo>
                  <a:cubicBezTo>
                    <a:pt x="413921" y="125186"/>
                    <a:pt x="399776" y="152616"/>
                    <a:pt x="383146" y="178230"/>
                  </a:cubicBezTo>
                  <a:cubicBezTo>
                    <a:pt x="362091" y="208824"/>
                    <a:pt x="331249" y="231341"/>
                    <a:pt x="295694" y="242074"/>
                  </a:cubicBezTo>
                  <a:cubicBezTo>
                    <a:pt x="222592" y="267125"/>
                    <a:pt x="156124" y="308433"/>
                    <a:pt x="101294" y="362882"/>
                  </a:cubicBezTo>
                  <a:cubicBezTo>
                    <a:pt x="65931" y="397862"/>
                    <a:pt x="44713" y="440489"/>
                    <a:pt x="25693" y="485313"/>
                  </a:cubicBezTo>
                  <a:cubicBezTo>
                    <a:pt x="-11581" y="573721"/>
                    <a:pt x="-5560" y="662032"/>
                    <a:pt x="25693" y="749770"/>
                  </a:cubicBezTo>
                  <a:cubicBezTo>
                    <a:pt x="41081" y="792874"/>
                    <a:pt x="70709" y="827568"/>
                    <a:pt x="102918" y="859299"/>
                  </a:cubicBezTo>
                  <a:cubicBezTo>
                    <a:pt x="145048" y="901955"/>
                    <a:pt x="196998" y="933619"/>
                    <a:pt x="254215" y="951529"/>
                  </a:cubicBezTo>
                  <a:cubicBezTo>
                    <a:pt x="356757" y="984245"/>
                    <a:pt x="466717" y="985707"/>
                    <a:pt x="570092" y="955735"/>
                  </a:cubicBezTo>
                  <a:cubicBezTo>
                    <a:pt x="587582" y="950574"/>
                    <a:pt x="604977" y="945030"/>
                    <a:pt x="623328" y="939487"/>
                  </a:cubicBezTo>
                  <a:close/>
                  <a:moveTo>
                    <a:pt x="909290" y="38499"/>
                  </a:moveTo>
                  <a:cubicBezTo>
                    <a:pt x="892182" y="95844"/>
                    <a:pt x="863700" y="143632"/>
                    <a:pt x="815817" y="178899"/>
                  </a:cubicBezTo>
                  <a:cubicBezTo>
                    <a:pt x="774996" y="208212"/>
                    <a:pt x="730200" y="231552"/>
                    <a:pt x="682776" y="248191"/>
                  </a:cubicBezTo>
                  <a:cubicBezTo>
                    <a:pt x="624570" y="269122"/>
                    <a:pt x="566651" y="290244"/>
                    <a:pt x="505387" y="301140"/>
                  </a:cubicBezTo>
                  <a:cubicBezTo>
                    <a:pt x="446130" y="311749"/>
                    <a:pt x="389932" y="331151"/>
                    <a:pt x="342909" y="370241"/>
                  </a:cubicBezTo>
                  <a:cubicBezTo>
                    <a:pt x="329237" y="381328"/>
                    <a:pt x="316454" y="393475"/>
                    <a:pt x="304678" y="406560"/>
                  </a:cubicBezTo>
                  <a:cubicBezTo>
                    <a:pt x="269698" y="446414"/>
                    <a:pt x="245326" y="491430"/>
                    <a:pt x="245899" y="546099"/>
                  </a:cubicBezTo>
                  <a:cubicBezTo>
                    <a:pt x="247435" y="561458"/>
                    <a:pt x="250313" y="576645"/>
                    <a:pt x="254501" y="591498"/>
                  </a:cubicBezTo>
                  <a:cubicBezTo>
                    <a:pt x="225829" y="580029"/>
                    <a:pt x="198398" y="567699"/>
                    <a:pt x="181004" y="540078"/>
                  </a:cubicBezTo>
                  <a:cubicBezTo>
                    <a:pt x="176320" y="532528"/>
                    <a:pt x="170395" y="526698"/>
                    <a:pt x="160742" y="531572"/>
                  </a:cubicBezTo>
                  <a:cubicBezTo>
                    <a:pt x="153478" y="535204"/>
                    <a:pt x="153765" y="543614"/>
                    <a:pt x="159690" y="554223"/>
                  </a:cubicBezTo>
                  <a:cubicBezTo>
                    <a:pt x="171884" y="573338"/>
                    <a:pt x="189025" y="588793"/>
                    <a:pt x="209294" y="598953"/>
                  </a:cubicBezTo>
                  <a:cubicBezTo>
                    <a:pt x="234762" y="615774"/>
                    <a:pt x="266419" y="620333"/>
                    <a:pt x="295599" y="611377"/>
                  </a:cubicBezTo>
                  <a:cubicBezTo>
                    <a:pt x="335071" y="597614"/>
                    <a:pt x="373302" y="580029"/>
                    <a:pt x="412010" y="563590"/>
                  </a:cubicBezTo>
                  <a:cubicBezTo>
                    <a:pt x="416980" y="561583"/>
                    <a:pt x="420707" y="557951"/>
                    <a:pt x="424626" y="565501"/>
                  </a:cubicBezTo>
                  <a:cubicBezTo>
                    <a:pt x="442690" y="600673"/>
                    <a:pt x="472987" y="624184"/>
                    <a:pt x="503667" y="647218"/>
                  </a:cubicBezTo>
                  <a:cubicBezTo>
                    <a:pt x="538074" y="673023"/>
                    <a:pt x="573055" y="698159"/>
                    <a:pt x="606889" y="724825"/>
                  </a:cubicBezTo>
                  <a:cubicBezTo>
                    <a:pt x="628470" y="741780"/>
                    <a:pt x="646791" y="762501"/>
                    <a:pt x="660984" y="785993"/>
                  </a:cubicBezTo>
                  <a:cubicBezTo>
                    <a:pt x="674652" y="808740"/>
                    <a:pt x="675512" y="809122"/>
                    <a:pt x="653338" y="822503"/>
                  </a:cubicBezTo>
                  <a:cubicBezTo>
                    <a:pt x="626290" y="838846"/>
                    <a:pt x="617593" y="864461"/>
                    <a:pt x="615108" y="893515"/>
                  </a:cubicBezTo>
                  <a:cubicBezTo>
                    <a:pt x="614439" y="899919"/>
                    <a:pt x="617593" y="908425"/>
                    <a:pt x="614535" y="912630"/>
                  </a:cubicBezTo>
                  <a:cubicBezTo>
                    <a:pt x="611476" y="916836"/>
                    <a:pt x="602205" y="918938"/>
                    <a:pt x="595420" y="922188"/>
                  </a:cubicBezTo>
                  <a:cubicBezTo>
                    <a:pt x="593699" y="922953"/>
                    <a:pt x="591883" y="923622"/>
                    <a:pt x="590163" y="924195"/>
                  </a:cubicBezTo>
                  <a:cubicBezTo>
                    <a:pt x="511791" y="948376"/>
                    <a:pt x="432176" y="960131"/>
                    <a:pt x="350364" y="947037"/>
                  </a:cubicBezTo>
                  <a:cubicBezTo>
                    <a:pt x="284703" y="936333"/>
                    <a:pt x="220954" y="921041"/>
                    <a:pt x="166954" y="878988"/>
                  </a:cubicBezTo>
                  <a:cubicBezTo>
                    <a:pt x="138127" y="857474"/>
                    <a:pt x="111807" y="832787"/>
                    <a:pt x="88486" y="805395"/>
                  </a:cubicBezTo>
                  <a:cubicBezTo>
                    <a:pt x="34964" y="739735"/>
                    <a:pt x="22826" y="663083"/>
                    <a:pt x="27031" y="582227"/>
                  </a:cubicBezTo>
                  <a:cubicBezTo>
                    <a:pt x="29230" y="539600"/>
                    <a:pt x="49396" y="502039"/>
                    <a:pt x="65262" y="463045"/>
                  </a:cubicBezTo>
                  <a:cubicBezTo>
                    <a:pt x="78925" y="428035"/>
                    <a:pt x="100981" y="396926"/>
                    <a:pt x="129488" y="372439"/>
                  </a:cubicBezTo>
                  <a:cubicBezTo>
                    <a:pt x="151757" y="353324"/>
                    <a:pt x="174313" y="334782"/>
                    <a:pt x="197443" y="316910"/>
                  </a:cubicBezTo>
                  <a:cubicBezTo>
                    <a:pt x="207334" y="309465"/>
                    <a:pt x="218083" y="303243"/>
                    <a:pt x="229460" y="298368"/>
                  </a:cubicBezTo>
                  <a:cubicBezTo>
                    <a:pt x="258133" y="285561"/>
                    <a:pt x="287379" y="273901"/>
                    <a:pt x="316434" y="261572"/>
                  </a:cubicBezTo>
                  <a:cubicBezTo>
                    <a:pt x="345696" y="249711"/>
                    <a:pt x="371852" y="231303"/>
                    <a:pt x="392895" y="207763"/>
                  </a:cubicBezTo>
                  <a:cubicBezTo>
                    <a:pt x="416286" y="178947"/>
                    <a:pt x="435584" y="147044"/>
                    <a:pt x="450240" y="112952"/>
                  </a:cubicBezTo>
                  <a:cubicBezTo>
                    <a:pt x="458937" y="94506"/>
                    <a:pt x="467922" y="90397"/>
                    <a:pt x="488470" y="93837"/>
                  </a:cubicBezTo>
                  <a:cubicBezTo>
                    <a:pt x="520010" y="98425"/>
                    <a:pt x="551455" y="103395"/>
                    <a:pt x="583090" y="106549"/>
                  </a:cubicBezTo>
                  <a:cubicBezTo>
                    <a:pt x="631958" y="112331"/>
                    <a:pt x="681352" y="112140"/>
                    <a:pt x="730181" y="105975"/>
                  </a:cubicBezTo>
                  <a:cubicBezTo>
                    <a:pt x="782079" y="98998"/>
                    <a:pt x="832543" y="86860"/>
                    <a:pt x="877272" y="57423"/>
                  </a:cubicBezTo>
                  <a:cubicBezTo>
                    <a:pt x="887307" y="49873"/>
                    <a:pt x="898490" y="44521"/>
                    <a:pt x="909290" y="38499"/>
                  </a:cubicBezTo>
                  <a:close/>
                  <a:moveTo>
                    <a:pt x="704376" y="468588"/>
                  </a:moveTo>
                  <a:cubicBezTo>
                    <a:pt x="703019" y="473051"/>
                    <a:pt x="701155" y="477352"/>
                    <a:pt x="698832" y="481395"/>
                  </a:cubicBezTo>
                  <a:cubicBezTo>
                    <a:pt x="687172" y="496305"/>
                    <a:pt x="675225" y="511119"/>
                    <a:pt x="662896" y="525551"/>
                  </a:cubicBezTo>
                  <a:cubicBezTo>
                    <a:pt x="657544" y="531859"/>
                    <a:pt x="653338" y="538262"/>
                    <a:pt x="659264" y="545430"/>
                  </a:cubicBezTo>
                  <a:cubicBezTo>
                    <a:pt x="665190" y="552599"/>
                    <a:pt x="673314" y="550305"/>
                    <a:pt x="680100" y="544761"/>
                  </a:cubicBezTo>
                  <a:cubicBezTo>
                    <a:pt x="703774" y="526506"/>
                    <a:pt x="721149" y="501313"/>
                    <a:pt x="729799" y="472697"/>
                  </a:cubicBezTo>
                  <a:cubicBezTo>
                    <a:pt x="732437" y="457711"/>
                    <a:pt x="745645" y="446902"/>
                    <a:pt x="760861" y="447274"/>
                  </a:cubicBezTo>
                  <a:cubicBezTo>
                    <a:pt x="797180" y="445554"/>
                    <a:pt x="833498" y="444407"/>
                    <a:pt x="869913" y="442878"/>
                  </a:cubicBezTo>
                  <a:cubicBezTo>
                    <a:pt x="881095" y="442400"/>
                    <a:pt x="878323" y="448422"/>
                    <a:pt x="874978" y="453965"/>
                  </a:cubicBezTo>
                  <a:cubicBezTo>
                    <a:pt x="851275" y="494393"/>
                    <a:pt x="828433" y="535299"/>
                    <a:pt x="803201" y="574676"/>
                  </a:cubicBezTo>
                  <a:cubicBezTo>
                    <a:pt x="785233" y="602680"/>
                    <a:pt x="763919" y="628581"/>
                    <a:pt x="744135" y="655533"/>
                  </a:cubicBezTo>
                  <a:cubicBezTo>
                    <a:pt x="738114" y="663753"/>
                    <a:pt x="733335" y="673405"/>
                    <a:pt x="739356" y="682581"/>
                  </a:cubicBezTo>
                  <a:cubicBezTo>
                    <a:pt x="747767" y="695388"/>
                    <a:pt x="755891" y="710298"/>
                    <a:pt x="768029" y="718039"/>
                  </a:cubicBezTo>
                  <a:cubicBezTo>
                    <a:pt x="807120" y="742889"/>
                    <a:pt x="848982" y="759614"/>
                    <a:pt x="896769" y="743940"/>
                  </a:cubicBezTo>
                  <a:cubicBezTo>
                    <a:pt x="900076" y="742592"/>
                    <a:pt x="903785" y="742592"/>
                    <a:pt x="907092" y="743940"/>
                  </a:cubicBezTo>
                  <a:cubicBezTo>
                    <a:pt x="912864" y="748403"/>
                    <a:pt x="918322" y="753259"/>
                    <a:pt x="923435" y="758468"/>
                  </a:cubicBezTo>
                  <a:cubicBezTo>
                    <a:pt x="905753" y="769745"/>
                    <a:pt x="888646" y="780450"/>
                    <a:pt x="871729" y="791441"/>
                  </a:cubicBezTo>
                  <a:cubicBezTo>
                    <a:pt x="865994" y="795168"/>
                    <a:pt x="864560" y="790867"/>
                    <a:pt x="861120" y="787809"/>
                  </a:cubicBezTo>
                  <a:cubicBezTo>
                    <a:pt x="853187" y="780832"/>
                    <a:pt x="844681" y="770128"/>
                    <a:pt x="835792" y="769554"/>
                  </a:cubicBezTo>
                  <a:cubicBezTo>
                    <a:pt x="813102" y="767939"/>
                    <a:pt x="790289" y="769258"/>
                    <a:pt x="767933" y="773473"/>
                  </a:cubicBezTo>
                  <a:cubicBezTo>
                    <a:pt x="746114" y="778863"/>
                    <a:pt x="724772" y="785984"/>
                    <a:pt x="704089" y="794786"/>
                  </a:cubicBezTo>
                  <a:cubicBezTo>
                    <a:pt x="696825" y="797462"/>
                    <a:pt x="694531" y="794786"/>
                    <a:pt x="691473" y="789147"/>
                  </a:cubicBezTo>
                  <a:cubicBezTo>
                    <a:pt x="682594" y="772240"/>
                    <a:pt x="672100" y="756231"/>
                    <a:pt x="660124" y="741360"/>
                  </a:cubicBezTo>
                  <a:cubicBezTo>
                    <a:pt x="619877" y="698685"/>
                    <a:pt x="574259" y="661411"/>
                    <a:pt x="524407" y="630492"/>
                  </a:cubicBezTo>
                  <a:cubicBezTo>
                    <a:pt x="495438" y="612964"/>
                    <a:pt x="470416" y="589634"/>
                    <a:pt x="450909" y="561965"/>
                  </a:cubicBezTo>
                  <a:cubicBezTo>
                    <a:pt x="445270" y="553363"/>
                    <a:pt x="447851" y="549731"/>
                    <a:pt x="456357" y="546577"/>
                  </a:cubicBezTo>
                  <a:cubicBezTo>
                    <a:pt x="500800" y="529661"/>
                    <a:pt x="545147" y="512457"/>
                    <a:pt x="590163" y="495540"/>
                  </a:cubicBezTo>
                  <a:cubicBezTo>
                    <a:pt x="626873" y="481605"/>
                    <a:pt x="665285" y="472669"/>
                    <a:pt x="704376" y="468970"/>
                  </a:cubicBezTo>
                  <a:close/>
                  <a:moveTo>
                    <a:pt x="969311" y="437143"/>
                  </a:moveTo>
                  <a:lnTo>
                    <a:pt x="969311" y="439342"/>
                  </a:lnTo>
                  <a:cubicBezTo>
                    <a:pt x="976480" y="439342"/>
                    <a:pt x="983552" y="439342"/>
                    <a:pt x="990720" y="439342"/>
                  </a:cubicBezTo>
                  <a:cubicBezTo>
                    <a:pt x="1010437" y="438692"/>
                    <a:pt x="1028597" y="450018"/>
                    <a:pt x="1036692" y="468014"/>
                  </a:cubicBezTo>
                  <a:cubicBezTo>
                    <a:pt x="1038795" y="472860"/>
                    <a:pt x="1038795" y="478365"/>
                    <a:pt x="1036692" y="483211"/>
                  </a:cubicBezTo>
                  <a:cubicBezTo>
                    <a:pt x="1020827" y="512744"/>
                    <a:pt x="1005343" y="542563"/>
                    <a:pt x="987566" y="570949"/>
                  </a:cubicBezTo>
                  <a:cubicBezTo>
                    <a:pt x="959754" y="615392"/>
                    <a:pt x="929169" y="658114"/>
                    <a:pt x="901548" y="702938"/>
                  </a:cubicBezTo>
                  <a:cubicBezTo>
                    <a:pt x="888741" y="723965"/>
                    <a:pt x="871155" y="726354"/>
                    <a:pt x="850606" y="724825"/>
                  </a:cubicBezTo>
                  <a:cubicBezTo>
                    <a:pt x="843486" y="724299"/>
                    <a:pt x="836499" y="722694"/>
                    <a:pt x="829866" y="720046"/>
                  </a:cubicBezTo>
                  <a:cubicBezTo>
                    <a:pt x="807597" y="711158"/>
                    <a:pt x="782843" y="706475"/>
                    <a:pt x="768794" y="683059"/>
                  </a:cubicBezTo>
                  <a:cubicBezTo>
                    <a:pt x="764034" y="677754"/>
                    <a:pt x="764034" y="669726"/>
                    <a:pt x="768794" y="664421"/>
                  </a:cubicBezTo>
                  <a:cubicBezTo>
                    <a:pt x="787909" y="639381"/>
                    <a:pt x="807024" y="614244"/>
                    <a:pt x="824992" y="588535"/>
                  </a:cubicBezTo>
                  <a:cubicBezTo>
                    <a:pt x="855911" y="545182"/>
                    <a:pt x="882357" y="498818"/>
                    <a:pt x="903938" y="450142"/>
                  </a:cubicBezTo>
                  <a:cubicBezTo>
                    <a:pt x="905811" y="446845"/>
                    <a:pt x="909013" y="444512"/>
                    <a:pt x="912731" y="443738"/>
                  </a:cubicBezTo>
                  <a:cubicBezTo>
                    <a:pt x="932037" y="440871"/>
                    <a:pt x="950674" y="439342"/>
                    <a:pt x="969311" y="437526"/>
                  </a:cubicBezTo>
                  <a:close/>
                  <a:moveTo>
                    <a:pt x="640531" y="1048060"/>
                  </a:moveTo>
                  <a:cubicBezTo>
                    <a:pt x="652574" y="997883"/>
                    <a:pt x="655823" y="950478"/>
                    <a:pt x="641391" y="902499"/>
                  </a:cubicBezTo>
                  <a:cubicBezTo>
                    <a:pt x="639996" y="895943"/>
                    <a:pt x="639996" y="889176"/>
                    <a:pt x="641391" y="882620"/>
                  </a:cubicBezTo>
                  <a:cubicBezTo>
                    <a:pt x="646075" y="851653"/>
                    <a:pt x="670064" y="837699"/>
                    <a:pt x="694723" y="826708"/>
                  </a:cubicBezTo>
                  <a:cubicBezTo>
                    <a:pt x="722659" y="814723"/>
                    <a:pt x="751408" y="804697"/>
                    <a:pt x="780741" y="796698"/>
                  </a:cubicBezTo>
                  <a:cubicBezTo>
                    <a:pt x="794580" y="793305"/>
                    <a:pt x="808878" y="792139"/>
                    <a:pt x="823081" y="793257"/>
                  </a:cubicBezTo>
                  <a:cubicBezTo>
                    <a:pt x="834253" y="792569"/>
                    <a:pt x="843859" y="801065"/>
                    <a:pt x="844547" y="812238"/>
                  </a:cubicBezTo>
                  <a:cubicBezTo>
                    <a:pt x="844805" y="816377"/>
                    <a:pt x="843782" y="820496"/>
                    <a:pt x="841622" y="824032"/>
                  </a:cubicBezTo>
                  <a:cubicBezTo>
                    <a:pt x="832638" y="842096"/>
                    <a:pt x="821456" y="858917"/>
                    <a:pt x="811229" y="876312"/>
                  </a:cubicBezTo>
                  <a:cubicBezTo>
                    <a:pt x="776535" y="935473"/>
                    <a:pt x="728748" y="982687"/>
                    <a:pt x="675990" y="1025313"/>
                  </a:cubicBezTo>
                  <a:cubicBezTo>
                    <a:pt x="664607" y="1033667"/>
                    <a:pt x="652765" y="1041389"/>
                    <a:pt x="640531" y="1048443"/>
                  </a:cubicBezTo>
                  <a:close/>
                  <a:moveTo>
                    <a:pt x="1065747" y="655151"/>
                  </a:moveTo>
                  <a:cubicBezTo>
                    <a:pt x="1071960" y="681052"/>
                    <a:pt x="1064887" y="699020"/>
                    <a:pt x="1045485" y="712496"/>
                  </a:cubicBezTo>
                  <a:cubicBezTo>
                    <a:pt x="1018342" y="731611"/>
                    <a:pt x="986611" y="737823"/>
                    <a:pt x="955453" y="745756"/>
                  </a:cubicBezTo>
                  <a:cubicBezTo>
                    <a:pt x="953732" y="746444"/>
                    <a:pt x="951821" y="746444"/>
                    <a:pt x="950101" y="745756"/>
                  </a:cubicBezTo>
                  <a:cubicBezTo>
                    <a:pt x="941786" y="739448"/>
                    <a:pt x="933566" y="732949"/>
                    <a:pt x="925633" y="726163"/>
                  </a:cubicBezTo>
                  <a:cubicBezTo>
                    <a:pt x="920854" y="722149"/>
                    <a:pt x="921237" y="717466"/>
                    <a:pt x="925060" y="712400"/>
                  </a:cubicBezTo>
                  <a:cubicBezTo>
                    <a:pt x="932228" y="702843"/>
                    <a:pt x="939301" y="693285"/>
                    <a:pt x="945609" y="682963"/>
                  </a:cubicBezTo>
                  <a:cubicBezTo>
                    <a:pt x="948524" y="676808"/>
                    <a:pt x="955883" y="674189"/>
                    <a:pt x="962038" y="677114"/>
                  </a:cubicBezTo>
                  <a:cubicBezTo>
                    <a:pt x="962296" y="677238"/>
                    <a:pt x="962554" y="677372"/>
                    <a:pt x="962812" y="677515"/>
                  </a:cubicBezTo>
                  <a:cubicBezTo>
                    <a:pt x="967017" y="679236"/>
                    <a:pt x="970936" y="681338"/>
                    <a:pt x="975141" y="682963"/>
                  </a:cubicBezTo>
                  <a:cubicBezTo>
                    <a:pt x="987499" y="689109"/>
                    <a:pt x="1002505" y="684483"/>
                    <a:pt x="1009262" y="672450"/>
                  </a:cubicBezTo>
                  <a:cubicBezTo>
                    <a:pt x="1011967" y="665798"/>
                    <a:pt x="1019555" y="662605"/>
                    <a:pt x="1026207" y="665320"/>
                  </a:cubicBezTo>
                  <a:cubicBezTo>
                    <a:pt x="1026724" y="665530"/>
                    <a:pt x="1027221" y="665769"/>
                    <a:pt x="1027708" y="666046"/>
                  </a:cubicBezTo>
                  <a:cubicBezTo>
                    <a:pt x="1041222" y="672679"/>
                    <a:pt x="1057556" y="668168"/>
                    <a:pt x="1065747" y="655533"/>
                  </a:cubicBezTo>
                  <a:close/>
                  <a:moveTo>
                    <a:pt x="1048543" y="515898"/>
                  </a:moveTo>
                  <a:lnTo>
                    <a:pt x="1051411" y="516471"/>
                  </a:lnTo>
                  <a:lnTo>
                    <a:pt x="1054565" y="537976"/>
                  </a:lnTo>
                  <a:lnTo>
                    <a:pt x="1035450" y="5379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D7E00F3-3ECF-4EA5-A0B2-3901C2AEF3C4}"/>
                </a:ext>
              </a:extLst>
            </p:cNvPr>
            <p:cNvSpPr/>
            <p:nvPr/>
          </p:nvSpPr>
          <p:spPr>
            <a:xfrm>
              <a:off x="1150160" y="5402765"/>
              <a:ext cx="427862" cy="98314"/>
            </a:xfrm>
            <a:custGeom>
              <a:avLst/>
              <a:gdLst>
                <a:gd name="connsiteX0" fmla="*/ 187703 w 427862"/>
                <a:gd name="connsiteY0" fmla="*/ 97870 h 98314"/>
                <a:gd name="connsiteX1" fmla="*/ 384971 w 427862"/>
                <a:gd name="connsiteY1" fmla="*/ 65566 h 98314"/>
                <a:gd name="connsiteX2" fmla="*/ 414886 w 427862"/>
                <a:gd name="connsiteY2" fmla="*/ 56008 h 98314"/>
                <a:gd name="connsiteX3" fmla="*/ 427120 w 427862"/>
                <a:gd name="connsiteY3" fmla="*/ 39187 h 98314"/>
                <a:gd name="connsiteX4" fmla="*/ 408005 w 427862"/>
                <a:gd name="connsiteY4" fmla="*/ 31732 h 98314"/>
                <a:gd name="connsiteX5" fmla="*/ 332978 w 427862"/>
                <a:gd name="connsiteY5" fmla="*/ 55435 h 98314"/>
                <a:gd name="connsiteX6" fmla="*/ 95472 w 427862"/>
                <a:gd name="connsiteY6" fmla="*/ 57346 h 98314"/>
                <a:gd name="connsiteX7" fmla="*/ 27709 w 427862"/>
                <a:gd name="connsiteY7" fmla="*/ 11661 h 98314"/>
                <a:gd name="connsiteX8" fmla="*/ 3720 w 427862"/>
                <a:gd name="connsiteY8" fmla="*/ 2677 h 98314"/>
                <a:gd name="connsiteX9" fmla="*/ 8499 w 427862"/>
                <a:gd name="connsiteY9" fmla="*/ 28387 h 98314"/>
                <a:gd name="connsiteX10" fmla="*/ 136379 w 427862"/>
                <a:gd name="connsiteY10" fmla="*/ 93282 h 98314"/>
                <a:gd name="connsiteX11" fmla="*/ 187703 w 427862"/>
                <a:gd name="connsiteY11" fmla="*/ 97870 h 9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862" h="98314">
                  <a:moveTo>
                    <a:pt x="187703" y="97870"/>
                  </a:moveTo>
                  <a:cubicBezTo>
                    <a:pt x="254915" y="99734"/>
                    <a:pt x="321865" y="88771"/>
                    <a:pt x="384971" y="65566"/>
                  </a:cubicBezTo>
                  <a:cubicBezTo>
                    <a:pt x="394529" y="61934"/>
                    <a:pt x="404851" y="59067"/>
                    <a:pt x="414886" y="56008"/>
                  </a:cubicBezTo>
                  <a:cubicBezTo>
                    <a:pt x="423010" y="53332"/>
                    <a:pt x="430083" y="49031"/>
                    <a:pt x="427120" y="39187"/>
                  </a:cubicBezTo>
                  <a:cubicBezTo>
                    <a:pt x="424157" y="29343"/>
                    <a:pt x="416033" y="29056"/>
                    <a:pt x="408005" y="31732"/>
                  </a:cubicBezTo>
                  <a:cubicBezTo>
                    <a:pt x="382964" y="39665"/>
                    <a:pt x="358401" y="49031"/>
                    <a:pt x="332978" y="55435"/>
                  </a:cubicBezTo>
                  <a:cubicBezTo>
                    <a:pt x="254128" y="75410"/>
                    <a:pt x="174896" y="81240"/>
                    <a:pt x="95472" y="57346"/>
                  </a:cubicBezTo>
                  <a:cubicBezTo>
                    <a:pt x="68481" y="49968"/>
                    <a:pt x="44667" y="33921"/>
                    <a:pt x="27709" y="11661"/>
                  </a:cubicBezTo>
                  <a:cubicBezTo>
                    <a:pt x="18152" y="-668"/>
                    <a:pt x="10410" y="-2962"/>
                    <a:pt x="3720" y="2677"/>
                  </a:cubicBezTo>
                  <a:cubicBezTo>
                    <a:pt x="-2970" y="8316"/>
                    <a:pt x="-390" y="16727"/>
                    <a:pt x="8499" y="28387"/>
                  </a:cubicBezTo>
                  <a:cubicBezTo>
                    <a:pt x="40612" y="71014"/>
                    <a:pt x="87062" y="85254"/>
                    <a:pt x="136379" y="93282"/>
                  </a:cubicBezTo>
                  <a:cubicBezTo>
                    <a:pt x="155303" y="96245"/>
                    <a:pt x="174896" y="96723"/>
                    <a:pt x="187703" y="978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085DE3C-D9BB-4DF1-B815-333000D45B7D}"/>
                </a:ext>
              </a:extLst>
            </p:cNvPr>
            <p:cNvSpPr/>
            <p:nvPr/>
          </p:nvSpPr>
          <p:spPr>
            <a:xfrm>
              <a:off x="1598078" y="5409917"/>
              <a:ext cx="26278" cy="24073"/>
            </a:xfrm>
            <a:custGeom>
              <a:avLst/>
              <a:gdLst>
                <a:gd name="connsiteX0" fmla="*/ 26224 w 26278"/>
                <a:gd name="connsiteY0" fmla="*/ 7472 h 24073"/>
                <a:gd name="connsiteX1" fmla="*/ 13608 w 26278"/>
                <a:gd name="connsiteY1" fmla="*/ 17 h 24073"/>
                <a:gd name="connsiteX2" fmla="*/ 199 w 26278"/>
                <a:gd name="connsiteY2" fmla="*/ 8657 h 24073"/>
                <a:gd name="connsiteX3" fmla="*/ 36 w 26278"/>
                <a:gd name="connsiteY3" fmla="*/ 12442 h 24073"/>
                <a:gd name="connsiteX4" fmla="*/ 13417 w 26278"/>
                <a:gd name="connsiteY4" fmla="*/ 23815 h 24073"/>
                <a:gd name="connsiteX5" fmla="*/ 26224 w 26278"/>
                <a:gd name="connsiteY5" fmla="*/ 7472 h 2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78" h="24073">
                  <a:moveTo>
                    <a:pt x="26224" y="7472"/>
                  </a:moveTo>
                  <a:cubicBezTo>
                    <a:pt x="23070" y="5465"/>
                    <a:pt x="18674" y="686"/>
                    <a:pt x="13608" y="17"/>
                  </a:cubicBezTo>
                  <a:cubicBezTo>
                    <a:pt x="7520" y="-1302"/>
                    <a:pt x="1518" y="2569"/>
                    <a:pt x="199" y="8657"/>
                  </a:cubicBezTo>
                  <a:cubicBezTo>
                    <a:pt x="-69" y="9899"/>
                    <a:pt x="-126" y="11180"/>
                    <a:pt x="36" y="12442"/>
                  </a:cubicBezTo>
                  <a:cubicBezTo>
                    <a:pt x="36" y="20757"/>
                    <a:pt x="5771" y="24102"/>
                    <a:pt x="13417" y="23815"/>
                  </a:cubicBezTo>
                  <a:cubicBezTo>
                    <a:pt x="21063" y="23529"/>
                    <a:pt x="25651" y="19228"/>
                    <a:pt x="26224" y="74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3968F4D-7103-4F97-A0AA-59D8472D44A6}"/>
                </a:ext>
              </a:extLst>
            </p:cNvPr>
            <p:cNvSpPr/>
            <p:nvPr/>
          </p:nvSpPr>
          <p:spPr>
            <a:xfrm>
              <a:off x="2050433" y="5182515"/>
              <a:ext cx="24276" cy="24276"/>
            </a:xfrm>
            <a:custGeom>
              <a:avLst/>
              <a:gdLst>
                <a:gd name="connsiteX0" fmla="*/ 24276 w 24276"/>
                <a:gd name="connsiteY0" fmla="*/ 12138 h 24276"/>
                <a:gd name="connsiteX1" fmla="*/ 12138 w 24276"/>
                <a:gd name="connsiteY1" fmla="*/ 24276 h 24276"/>
                <a:gd name="connsiteX2" fmla="*/ 0 w 24276"/>
                <a:gd name="connsiteY2" fmla="*/ 12138 h 24276"/>
                <a:gd name="connsiteX3" fmla="*/ 12138 w 24276"/>
                <a:gd name="connsiteY3" fmla="*/ 0 h 24276"/>
                <a:gd name="connsiteX4" fmla="*/ 24276 w 24276"/>
                <a:gd name="connsiteY4" fmla="*/ 12138 h 2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6" h="24276">
                  <a:moveTo>
                    <a:pt x="24276" y="12138"/>
                  </a:moveTo>
                  <a:cubicBezTo>
                    <a:pt x="24276" y="18842"/>
                    <a:pt x="18842" y="24276"/>
                    <a:pt x="12138" y="24276"/>
                  </a:cubicBezTo>
                  <a:cubicBezTo>
                    <a:pt x="5434" y="24276"/>
                    <a:pt x="0" y="18842"/>
                    <a:pt x="0" y="12138"/>
                  </a:cubicBezTo>
                  <a:cubicBezTo>
                    <a:pt x="0" y="5434"/>
                    <a:pt x="5434" y="0"/>
                    <a:pt x="12138" y="0"/>
                  </a:cubicBezTo>
                  <a:cubicBezTo>
                    <a:pt x="18842" y="0"/>
                    <a:pt x="24276" y="5434"/>
                    <a:pt x="24276" y="121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7C315FD-EC51-4C9D-8F18-CA17B607D905}"/>
              </a:ext>
            </a:extLst>
          </p:cNvPr>
          <p:cNvGrpSpPr>
            <a:grpSpLocks noChangeAspect="1"/>
          </p:cNvGrpSpPr>
          <p:nvPr/>
        </p:nvGrpSpPr>
        <p:grpSpPr>
          <a:xfrm>
            <a:off x="3552621" y="5982714"/>
            <a:ext cx="667848" cy="720000"/>
            <a:chOff x="3361883" y="4717772"/>
            <a:chExt cx="1005839" cy="1084385"/>
          </a:xfrm>
          <a:solidFill>
            <a:srgbClr val="C5B6A3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169808F-2EFE-4856-B81B-C2FF1773D33D}"/>
                </a:ext>
              </a:extLst>
            </p:cNvPr>
            <p:cNvSpPr/>
            <p:nvPr/>
          </p:nvSpPr>
          <p:spPr>
            <a:xfrm>
              <a:off x="3361883" y="4717772"/>
              <a:ext cx="1005839" cy="1084385"/>
            </a:xfrm>
            <a:custGeom>
              <a:avLst/>
              <a:gdLst>
                <a:gd name="connsiteX0" fmla="*/ 113358 w 1005839"/>
                <a:gd name="connsiteY0" fmla="*/ 734597 h 1084385"/>
                <a:gd name="connsiteX1" fmla="*/ 99118 w 1005839"/>
                <a:gd name="connsiteY1" fmla="*/ 753712 h 1084385"/>
                <a:gd name="connsiteX2" fmla="*/ 51999 w 1005839"/>
                <a:gd name="connsiteY2" fmla="*/ 843362 h 1084385"/>
                <a:gd name="connsiteX3" fmla="*/ 52573 w 1005839"/>
                <a:gd name="connsiteY3" fmla="*/ 915234 h 1084385"/>
                <a:gd name="connsiteX4" fmla="*/ 60218 w 1005839"/>
                <a:gd name="connsiteY4" fmla="*/ 994753 h 1084385"/>
                <a:gd name="connsiteX5" fmla="*/ 58020 w 1005839"/>
                <a:gd name="connsiteY5" fmla="*/ 1012721 h 1084385"/>
                <a:gd name="connsiteX6" fmla="*/ 78760 w 1005839"/>
                <a:gd name="connsiteY6" fmla="*/ 1023044 h 1084385"/>
                <a:gd name="connsiteX7" fmla="*/ 96250 w 1005839"/>
                <a:gd name="connsiteY7" fmla="*/ 996856 h 1084385"/>
                <a:gd name="connsiteX8" fmla="*/ 113740 w 1005839"/>
                <a:gd name="connsiteY8" fmla="*/ 897075 h 1084385"/>
                <a:gd name="connsiteX9" fmla="*/ 145089 w 1005839"/>
                <a:gd name="connsiteY9" fmla="*/ 803603 h 1084385"/>
                <a:gd name="connsiteX10" fmla="*/ 160859 w 1005839"/>
                <a:gd name="connsiteY10" fmla="*/ 788597 h 1084385"/>
                <a:gd name="connsiteX11" fmla="*/ 163917 w 1005839"/>
                <a:gd name="connsiteY11" fmla="*/ 790031 h 1084385"/>
                <a:gd name="connsiteX12" fmla="*/ 161623 w 1005839"/>
                <a:gd name="connsiteY12" fmla="*/ 818130 h 1084385"/>
                <a:gd name="connsiteX13" fmla="*/ 168027 w 1005839"/>
                <a:gd name="connsiteY13" fmla="*/ 840686 h 1084385"/>
                <a:gd name="connsiteX14" fmla="*/ 189149 w 1005839"/>
                <a:gd name="connsiteY14" fmla="*/ 830173 h 1084385"/>
                <a:gd name="connsiteX15" fmla="*/ 217822 w 1005839"/>
                <a:gd name="connsiteY15" fmla="*/ 766233 h 1084385"/>
                <a:gd name="connsiteX16" fmla="*/ 231298 w 1005839"/>
                <a:gd name="connsiteY16" fmla="*/ 751610 h 1084385"/>
                <a:gd name="connsiteX17" fmla="*/ 246590 w 1005839"/>
                <a:gd name="connsiteY17" fmla="*/ 744920 h 1084385"/>
                <a:gd name="connsiteX18" fmla="*/ 226614 w 1005839"/>
                <a:gd name="connsiteY18" fmla="*/ 864675 h 1084385"/>
                <a:gd name="connsiteX19" fmla="*/ 184179 w 1005839"/>
                <a:gd name="connsiteY19" fmla="*/ 948781 h 1084385"/>
                <a:gd name="connsiteX20" fmla="*/ 165064 w 1005839"/>
                <a:gd name="connsiteY20" fmla="*/ 1058406 h 1084385"/>
                <a:gd name="connsiteX21" fmla="*/ 169843 w 1005839"/>
                <a:gd name="connsiteY21" fmla="*/ 1074558 h 1084385"/>
                <a:gd name="connsiteX22" fmla="*/ 183224 w 1005839"/>
                <a:gd name="connsiteY22" fmla="*/ 1084116 h 1084385"/>
                <a:gd name="connsiteX23" fmla="*/ 196986 w 1005839"/>
                <a:gd name="connsiteY23" fmla="*/ 1073412 h 1084385"/>
                <a:gd name="connsiteX24" fmla="*/ 248692 w 1005839"/>
                <a:gd name="connsiteY24" fmla="*/ 978792 h 1084385"/>
                <a:gd name="connsiteX25" fmla="*/ 259301 w 1005839"/>
                <a:gd name="connsiteY25" fmla="*/ 966941 h 1084385"/>
                <a:gd name="connsiteX26" fmla="*/ 258441 w 1005839"/>
                <a:gd name="connsiteY26" fmla="*/ 977550 h 1084385"/>
                <a:gd name="connsiteX27" fmla="*/ 266756 w 1005839"/>
                <a:gd name="connsiteY27" fmla="*/ 1042732 h 1084385"/>
                <a:gd name="connsiteX28" fmla="*/ 289121 w 1005839"/>
                <a:gd name="connsiteY28" fmla="*/ 1071882 h 1084385"/>
                <a:gd name="connsiteX29" fmla="*/ 311848 w 1005839"/>
                <a:gd name="connsiteY29" fmla="*/ 1074195 h 1084385"/>
                <a:gd name="connsiteX30" fmla="*/ 317793 w 1005839"/>
                <a:gd name="connsiteY30" fmla="*/ 1061847 h 1084385"/>
                <a:gd name="connsiteX31" fmla="*/ 320947 w 1005839"/>
                <a:gd name="connsiteY31" fmla="*/ 1020367 h 1084385"/>
                <a:gd name="connsiteX32" fmla="*/ 360897 w 1005839"/>
                <a:gd name="connsiteY32" fmla="*/ 916095 h 1084385"/>
                <a:gd name="connsiteX33" fmla="*/ 377527 w 1005839"/>
                <a:gd name="connsiteY33" fmla="*/ 893921 h 1084385"/>
                <a:gd name="connsiteX34" fmla="*/ 380872 w 1005839"/>
                <a:gd name="connsiteY34" fmla="*/ 893921 h 1084385"/>
                <a:gd name="connsiteX35" fmla="*/ 380872 w 1005839"/>
                <a:gd name="connsiteY35" fmla="*/ 947348 h 1084385"/>
                <a:gd name="connsiteX36" fmla="*/ 378483 w 1005839"/>
                <a:gd name="connsiteY36" fmla="*/ 976020 h 1084385"/>
                <a:gd name="connsiteX37" fmla="*/ 390526 w 1005839"/>
                <a:gd name="connsiteY37" fmla="*/ 999341 h 1084385"/>
                <a:gd name="connsiteX38" fmla="*/ 415184 w 1005839"/>
                <a:gd name="connsiteY38" fmla="*/ 991790 h 1084385"/>
                <a:gd name="connsiteX39" fmla="*/ 434299 w 1005839"/>
                <a:gd name="connsiteY39" fmla="*/ 960251 h 1084385"/>
                <a:gd name="connsiteX40" fmla="*/ 443856 w 1005839"/>
                <a:gd name="connsiteY40" fmla="*/ 840686 h 1084385"/>
                <a:gd name="connsiteX41" fmla="*/ 423403 w 1005839"/>
                <a:gd name="connsiteY41" fmla="*/ 796243 h 1084385"/>
                <a:gd name="connsiteX42" fmla="*/ 414706 w 1005839"/>
                <a:gd name="connsiteY42" fmla="*/ 717203 h 1084385"/>
                <a:gd name="connsiteX43" fmla="*/ 487534 w 1005839"/>
                <a:gd name="connsiteY43" fmla="*/ 588367 h 1084385"/>
                <a:gd name="connsiteX44" fmla="*/ 487534 w 1005839"/>
                <a:gd name="connsiteY44" fmla="*/ 588367 h 1084385"/>
                <a:gd name="connsiteX45" fmla="*/ 570207 w 1005839"/>
                <a:gd name="connsiteY45" fmla="*/ 628891 h 1084385"/>
                <a:gd name="connsiteX46" fmla="*/ 743484 w 1005839"/>
                <a:gd name="connsiteY46" fmla="*/ 637971 h 1084385"/>
                <a:gd name="connsiteX47" fmla="*/ 913703 w 1005839"/>
                <a:gd name="connsiteY47" fmla="*/ 547652 h 1084385"/>
                <a:gd name="connsiteX48" fmla="*/ 1005073 w 1005839"/>
                <a:gd name="connsiteY48" fmla="*/ 324197 h 1084385"/>
                <a:gd name="connsiteX49" fmla="*/ 891338 w 1005839"/>
                <a:gd name="connsiteY49" fmla="*/ 106095 h 1084385"/>
                <a:gd name="connsiteX50" fmla="*/ 633286 w 1005839"/>
                <a:gd name="connsiteY50" fmla="*/ 1535 h 1084385"/>
                <a:gd name="connsiteX51" fmla="*/ 378961 w 1005839"/>
                <a:gd name="connsiteY51" fmla="*/ 60792 h 1084385"/>
                <a:gd name="connsiteX52" fmla="*/ 237797 w 1005839"/>
                <a:gd name="connsiteY52" fmla="*/ 253089 h 1084385"/>
                <a:gd name="connsiteX53" fmla="*/ 248883 w 1005839"/>
                <a:gd name="connsiteY53" fmla="*/ 406010 h 1084385"/>
                <a:gd name="connsiteX54" fmla="*/ 251464 w 1005839"/>
                <a:gd name="connsiteY54" fmla="*/ 441182 h 1084385"/>
                <a:gd name="connsiteX55" fmla="*/ 223460 w 1005839"/>
                <a:gd name="connsiteY55" fmla="*/ 531882 h 1084385"/>
                <a:gd name="connsiteX56" fmla="*/ 214476 w 1005839"/>
                <a:gd name="connsiteY56" fmla="*/ 541440 h 1084385"/>
                <a:gd name="connsiteX57" fmla="*/ 142317 w 1005839"/>
                <a:gd name="connsiteY57" fmla="*/ 618665 h 1084385"/>
                <a:gd name="connsiteX58" fmla="*/ 116321 w 1005839"/>
                <a:gd name="connsiteY58" fmla="*/ 645808 h 1084385"/>
                <a:gd name="connsiteX59" fmla="*/ 60792 w 1005839"/>
                <a:gd name="connsiteY59" fmla="*/ 668268 h 1084385"/>
                <a:gd name="connsiteX60" fmla="*/ 1058 w 1005839"/>
                <a:gd name="connsiteY60" fmla="*/ 739281 h 1084385"/>
                <a:gd name="connsiteX61" fmla="*/ 9373 w 1005839"/>
                <a:gd name="connsiteY61" fmla="*/ 780091 h 1084385"/>
                <a:gd name="connsiteX62" fmla="*/ 25525 w 1005839"/>
                <a:gd name="connsiteY62" fmla="*/ 789649 h 1084385"/>
                <a:gd name="connsiteX63" fmla="*/ 40148 w 1005839"/>
                <a:gd name="connsiteY63" fmla="*/ 778180 h 1084385"/>
                <a:gd name="connsiteX64" fmla="*/ 113358 w 1005839"/>
                <a:gd name="connsiteY64" fmla="*/ 734597 h 1084385"/>
                <a:gd name="connsiteX65" fmla="*/ 285393 w 1005839"/>
                <a:gd name="connsiteY65" fmla="*/ 192208 h 1084385"/>
                <a:gd name="connsiteX66" fmla="*/ 285393 w 1005839"/>
                <a:gd name="connsiteY66" fmla="*/ 189914 h 1084385"/>
                <a:gd name="connsiteX67" fmla="*/ 289025 w 1005839"/>
                <a:gd name="connsiteY67" fmla="*/ 183320 h 1084385"/>
                <a:gd name="connsiteX68" fmla="*/ 417860 w 1005839"/>
                <a:gd name="connsiteY68" fmla="*/ 65953 h 1084385"/>
                <a:gd name="connsiteX69" fmla="*/ 476256 w 1005839"/>
                <a:gd name="connsiteY69" fmla="*/ 77805 h 1084385"/>
                <a:gd name="connsiteX70" fmla="*/ 550996 w 1005839"/>
                <a:gd name="connsiteY70" fmla="*/ 205302 h 1084385"/>
                <a:gd name="connsiteX71" fmla="*/ 567339 w 1005839"/>
                <a:gd name="connsiteY71" fmla="*/ 216388 h 1084385"/>
                <a:gd name="connsiteX72" fmla="*/ 572691 w 1005839"/>
                <a:gd name="connsiteY72" fmla="*/ 197273 h 1084385"/>
                <a:gd name="connsiteX73" fmla="*/ 499099 w 1005839"/>
                <a:gd name="connsiteY73" fmla="*/ 68820 h 1084385"/>
                <a:gd name="connsiteX74" fmla="*/ 475014 w 1005839"/>
                <a:gd name="connsiteY74" fmla="*/ 41868 h 1084385"/>
                <a:gd name="connsiteX75" fmla="*/ 755048 w 1005839"/>
                <a:gd name="connsiteY75" fmla="*/ 52095 h 1084385"/>
                <a:gd name="connsiteX76" fmla="*/ 749218 w 1005839"/>
                <a:gd name="connsiteY76" fmla="*/ 55918 h 1084385"/>
                <a:gd name="connsiteX77" fmla="*/ 641983 w 1005839"/>
                <a:gd name="connsiteY77" fmla="*/ 187142 h 1084385"/>
                <a:gd name="connsiteX78" fmla="*/ 644659 w 1005839"/>
                <a:gd name="connsiteY78" fmla="*/ 206736 h 1084385"/>
                <a:gd name="connsiteX79" fmla="*/ 662436 w 1005839"/>
                <a:gd name="connsiteY79" fmla="*/ 198038 h 1084385"/>
                <a:gd name="connsiteX80" fmla="*/ 688719 w 1005839"/>
                <a:gd name="connsiteY80" fmla="*/ 152640 h 1084385"/>
                <a:gd name="connsiteX81" fmla="*/ 771392 w 1005839"/>
                <a:gd name="connsiteY81" fmla="*/ 68725 h 1084385"/>
                <a:gd name="connsiteX82" fmla="*/ 790507 w 1005839"/>
                <a:gd name="connsiteY82" fmla="*/ 67291 h 1084385"/>
                <a:gd name="connsiteX83" fmla="*/ 903667 w 1005839"/>
                <a:gd name="connsiteY83" fmla="*/ 150824 h 1084385"/>
                <a:gd name="connsiteX84" fmla="*/ 911791 w 1005839"/>
                <a:gd name="connsiteY84" fmla="*/ 160382 h 1084385"/>
                <a:gd name="connsiteX85" fmla="*/ 907108 w 1005839"/>
                <a:gd name="connsiteY85" fmla="*/ 162006 h 1084385"/>
                <a:gd name="connsiteX86" fmla="*/ 900705 w 1005839"/>
                <a:gd name="connsiteY86" fmla="*/ 162771 h 1084385"/>
                <a:gd name="connsiteX87" fmla="*/ 724560 w 1005839"/>
                <a:gd name="connsiteY87" fmla="*/ 230629 h 1084385"/>
                <a:gd name="connsiteX88" fmla="*/ 718348 w 1005839"/>
                <a:gd name="connsiteY88" fmla="*/ 236268 h 1084385"/>
                <a:gd name="connsiteX89" fmla="*/ 717583 w 1005839"/>
                <a:gd name="connsiteY89" fmla="*/ 250605 h 1084385"/>
                <a:gd name="connsiteX90" fmla="*/ 731441 w 1005839"/>
                <a:gd name="connsiteY90" fmla="*/ 253472 h 1084385"/>
                <a:gd name="connsiteX91" fmla="*/ 740999 w 1005839"/>
                <a:gd name="connsiteY91" fmla="*/ 247259 h 1084385"/>
                <a:gd name="connsiteX92" fmla="*/ 795859 w 1005839"/>
                <a:gd name="connsiteY92" fmla="*/ 213999 h 1084385"/>
                <a:gd name="connsiteX93" fmla="*/ 921922 w 1005839"/>
                <a:gd name="connsiteY93" fmla="*/ 184753 h 1084385"/>
                <a:gd name="connsiteX94" fmla="*/ 936545 w 1005839"/>
                <a:gd name="connsiteY94" fmla="*/ 193068 h 1084385"/>
                <a:gd name="connsiteX95" fmla="*/ 964071 w 1005839"/>
                <a:gd name="connsiteY95" fmla="*/ 247450 h 1084385"/>
                <a:gd name="connsiteX96" fmla="*/ 980796 w 1005839"/>
                <a:gd name="connsiteY96" fmla="*/ 319132 h 1084385"/>
                <a:gd name="connsiteX97" fmla="*/ 967511 w 1005839"/>
                <a:gd name="connsiteY97" fmla="*/ 315596 h 1084385"/>
                <a:gd name="connsiteX98" fmla="*/ 816312 w 1005839"/>
                <a:gd name="connsiteY98" fmla="*/ 299826 h 1084385"/>
                <a:gd name="connsiteX99" fmla="*/ 812202 w 1005839"/>
                <a:gd name="connsiteY99" fmla="*/ 300399 h 1084385"/>
                <a:gd name="connsiteX100" fmla="*/ 804078 w 1005839"/>
                <a:gd name="connsiteY100" fmla="*/ 310912 h 1084385"/>
                <a:gd name="connsiteX101" fmla="*/ 813636 w 1005839"/>
                <a:gd name="connsiteY101" fmla="*/ 321617 h 1084385"/>
                <a:gd name="connsiteX102" fmla="*/ 824149 w 1005839"/>
                <a:gd name="connsiteY102" fmla="*/ 321617 h 1084385"/>
                <a:gd name="connsiteX103" fmla="*/ 954322 w 1005839"/>
                <a:gd name="connsiteY103" fmla="*/ 335284 h 1084385"/>
                <a:gd name="connsiteX104" fmla="*/ 980988 w 1005839"/>
                <a:gd name="connsiteY104" fmla="*/ 345797 h 1084385"/>
                <a:gd name="connsiteX105" fmla="*/ 980127 w 1005839"/>
                <a:gd name="connsiteY105" fmla="*/ 374948 h 1084385"/>
                <a:gd name="connsiteX106" fmla="*/ 876333 w 1005839"/>
                <a:gd name="connsiteY106" fmla="*/ 548895 h 1084385"/>
                <a:gd name="connsiteX107" fmla="*/ 865055 w 1005839"/>
                <a:gd name="connsiteY107" fmla="*/ 549659 h 1084385"/>
                <a:gd name="connsiteX108" fmla="*/ 754762 w 1005839"/>
                <a:gd name="connsiteY108" fmla="*/ 461252 h 1084385"/>
                <a:gd name="connsiteX109" fmla="*/ 738227 w 1005839"/>
                <a:gd name="connsiteY109" fmla="*/ 456569 h 1084385"/>
                <a:gd name="connsiteX110" fmla="*/ 734643 w 1005839"/>
                <a:gd name="connsiteY110" fmla="*/ 472664 h 1084385"/>
                <a:gd name="connsiteX111" fmla="*/ 736125 w 1005839"/>
                <a:gd name="connsiteY111" fmla="*/ 474537 h 1084385"/>
                <a:gd name="connsiteX112" fmla="*/ 755240 w 1005839"/>
                <a:gd name="connsiteY112" fmla="*/ 497858 h 1084385"/>
                <a:gd name="connsiteX113" fmla="*/ 838868 w 1005839"/>
                <a:gd name="connsiteY113" fmla="*/ 560746 h 1084385"/>
                <a:gd name="connsiteX114" fmla="*/ 850241 w 1005839"/>
                <a:gd name="connsiteY114" fmla="*/ 568297 h 1084385"/>
                <a:gd name="connsiteX115" fmla="*/ 696461 w 1005839"/>
                <a:gd name="connsiteY115" fmla="*/ 623635 h 1084385"/>
                <a:gd name="connsiteX116" fmla="*/ 685088 w 1005839"/>
                <a:gd name="connsiteY116" fmla="*/ 615415 h 1084385"/>
                <a:gd name="connsiteX117" fmla="*/ 668649 w 1005839"/>
                <a:gd name="connsiteY117" fmla="*/ 507989 h 1084385"/>
                <a:gd name="connsiteX118" fmla="*/ 668649 w 1005839"/>
                <a:gd name="connsiteY118" fmla="*/ 486675 h 1084385"/>
                <a:gd name="connsiteX119" fmla="*/ 659856 w 1005839"/>
                <a:gd name="connsiteY119" fmla="*/ 477118 h 1084385"/>
                <a:gd name="connsiteX120" fmla="*/ 647718 w 1005839"/>
                <a:gd name="connsiteY120" fmla="*/ 484477 h 1084385"/>
                <a:gd name="connsiteX121" fmla="*/ 645806 w 1005839"/>
                <a:gd name="connsiteY121" fmla="*/ 494035 h 1084385"/>
                <a:gd name="connsiteX122" fmla="*/ 659187 w 1005839"/>
                <a:gd name="connsiteY122" fmla="*/ 614651 h 1084385"/>
                <a:gd name="connsiteX123" fmla="*/ 662914 w 1005839"/>
                <a:gd name="connsiteY123" fmla="*/ 626119 h 1084385"/>
                <a:gd name="connsiteX124" fmla="*/ 652879 w 1005839"/>
                <a:gd name="connsiteY124" fmla="*/ 626119 h 1084385"/>
                <a:gd name="connsiteX125" fmla="*/ 533219 w 1005839"/>
                <a:gd name="connsiteY125" fmla="*/ 588654 h 1084385"/>
                <a:gd name="connsiteX126" fmla="*/ 522228 w 1005839"/>
                <a:gd name="connsiteY126" fmla="*/ 569061 h 1084385"/>
                <a:gd name="connsiteX127" fmla="*/ 549658 w 1005839"/>
                <a:gd name="connsiteY127" fmla="*/ 496997 h 1084385"/>
                <a:gd name="connsiteX128" fmla="*/ 585021 w 1005839"/>
                <a:gd name="connsiteY128" fmla="*/ 457047 h 1084385"/>
                <a:gd name="connsiteX129" fmla="*/ 587219 w 1005839"/>
                <a:gd name="connsiteY129" fmla="*/ 438888 h 1084385"/>
                <a:gd name="connsiteX130" fmla="*/ 570015 w 1005839"/>
                <a:gd name="connsiteY130" fmla="*/ 439461 h 1084385"/>
                <a:gd name="connsiteX131" fmla="*/ 504451 w 1005839"/>
                <a:gd name="connsiteY131" fmla="*/ 537808 h 1084385"/>
                <a:gd name="connsiteX132" fmla="*/ 500532 w 1005839"/>
                <a:gd name="connsiteY132" fmla="*/ 552431 h 1084385"/>
                <a:gd name="connsiteX133" fmla="*/ 484093 w 1005839"/>
                <a:gd name="connsiteY133" fmla="*/ 517546 h 1084385"/>
                <a:gd name="connsiteX134" fmla="*/ 591137 w 1005839"/>
                <a:gd name="connsiteY134" fmla="*/ 327065 h 1084385"/>
                <a:gd name="connsiteX135" fmla="*/ 676390 w 1005839"/>
                <a:gd name="connsiteY135" fmla="*/ 361185 h 1084385"/>
                <a:gd name="connsiteX136" fmla="*/ 653166 w 1005839"/>
                <a:gd name="connsiteY136" fmla="*/ 423404 h 1084385"/>
                <a:gd name="connsiteX137" fmla="*/ 621148 w 1005839"/>
                <a:gd name="connsiteY137" fmla="*/ 408208 h 1084385"/>
                <a:gd name="connsiteX138" fmla="*/ 638160 w 1005839"/>
                <a:gd name="connsiteY138" fmla="*/ 386226 h 1084385"/>
                <a:gd name="connsiteX139" fmla="*/ 641983 w 1005839"/>
                <a:gd name="connsiteY139" fmla="*/ 384601 h 1084385"/>
                <a:gd name="connsiteX140" fmla="*/ 647240 w 1005839"/>
                <a:gd name="connsiteY140" fmla="*/ 372081 h 1084385"/>
                <a:gd name="connsiteX141" fmla="*/ 637013 w 1005839"/>
                <a:gd name="connsiteY141" fmla="*/ 364626 h 1084385"/>
                <a:gd name="connsiteX142" fmla="*/ 600599 w 1005839"/>
                <a:gd name="connsiteY142" fmla="*/ 419486 h 1084385"/>
                <a:gd name="connsiteX143" fmla="*/ 651827 w 1005839"/>
                <a:gd name="connsiteY143" fmla="*/ 447681 h 1084385"/>
                <a:gd name="connsiteX144" fmla="*/ 698086 w 1005839"/>
                <a:gd name="connsiteY144" fmla="*/ 353061 h 1084385"/>
                <a:gd name="connsiteX145" fmla="*/ 641983 w 1005839"/>
                <a:gd name="connsiteY145" fmla="*/ 307376 h 1084385"/>
                <a:gd name="connsiteX146" fmla="*/ 584638 w 1005839"/>
                <a:gd name="connsiteY146" fmla="*/ 305369 h 1084385"/>
                <a:gd name="connsiteX147" fmla="*/ 462971 w 1005839"/>
                <a:gd name="connsiteY147" fmla="*/ 409355 h 1084385"/>
                <a:gd name="connsiteX148" fmla="*/ 474536 w 1005839"/>
                <a:gd name="connsiteY148" fmla="*/ 555776 h 1084385"/>
                <a:gd name="connsiteX149" fmla="*/ 472911 w 1005839"/>
                <a:gd name="connsiteY149" fmla="*/ 570686 h 1084385"/>
                <a:gd name="connsiteX150" fmla="*/ 393679 w 1005839"/>
                <a:gd name="connsiteY150" fmla="*/ 706976 h 1084385"/>
                <a:gd name="connsiteX151" fmla="*/ 403237 w 1005839"/>
                <a:gd name="connsiteY151" fmla="*/ 809528 h 1084385"/>
                <a:gd name="connsiteX152" fmla="*/ 420249 w 1005839"/>
                <a:gd name="connsiteY152" fmla="*/ 845082 h 1084385"/>
                <a:gd name="connsiteX153" fmla="*/ 412221 w 1005839"/>
                <a:gd name="connsiteY153" fmla="*/ 953943 h 1084385"/>
                <a:gd name="connsiteX154" fmla="*/ 403524 w 1005839"/>
                <a:gd name="connsiteY154" fmla="*/ 972484 h 1084385"/>
                <a:gd name="connsiteX155" fmla="*/ 402090 w 1005839"/>
                <a:gd name="connsiteY155" fmla="*/ 964265 h 1084385"/>
                <a:gd name="connsiteX156" fmla="*/ 380777 w 1005839"/>
                <a:gd name="connsiteY156" fmla="*/ 830459 h 1084385"/>
                <a:gd name="connsiteX157" fmla="*/ 358603 w 1005839"/>
                <a:gd name="connsiteY157" fmla="*/ 787642 h 1084385"/>
                <a:gd name="connsiteX158" fmla="*/ 356310 w 1005839"/>
                <a:gd name="connsiteY158" fmla="*/ 719879 h 1084385"/>
                <a:gd name="connsiteX159" fmla="*/ 423212 w 1005839"/>
                <a:gd name="connsiteY159" fmla="*/ 595631 h 1084385"/>
                <a:gd name="connsiteX160" fmla="*/ 423212 w 1005839"/>
                <a:gd name="connsiteY160" fmla="*/ 575847 h 1084385"/>
                <a:gd name="connsiteX161" fmla="*/ 404097 w 1005839"/>
                <a:gd name="connsiteY161" fmla="*/ 581773 h 1084385"/>
                <a:gd name="connsiteX162" fmla="*/ 365867 w 1005839"/>
                <a:gd name="connsiteY162" fmla="*/ 639118 h 1084385"/>
                <a:gd name="connsiteX163" fmla="*/ 319227 w 1005839"/>
                <a:gd name="connsiteY163" fmla="*/ 768240 h 1084385"/>
                <a:gd name="connsiteX164" fmla="*/ 272299 w 1005839"/>
                <a:gd name="connsiteY164" fmla="*/ 898796 h 1084385"/>
                <a:gd name="connsiteX165" fmla="*/ 198898 w 1005839"/>
                <a:gd name="connsiteY165" fmla="*/ 1013486 h 1084385"/>
                <a:gd name="connsiteX166" fmla="*/ 188193 w 1005839"/>
                <a:gd name="connsiteY166" fmla="*/ 1031836 h 1084385"/>
                <a:gd name="connsiteX167" fmla="*/ 206544 w 1005839"/>
                <a:gd name="connsiteY167" fmla="*/ 953752 h 1084385"/>
                <a:gd name="connsiteX168" fmla="*/ 236076 w 1005839"/>
                <a:gd name="connsiteY168" fmla="*/ 896406 h 1084385"/>
                <a:gd name="connsiteX169" fmla="*/ 265418 w 1005839"/>
                <a:gd name="connsiteY169" fmla="*/ 814212 h 1084385"/>
                <a:gd name="connsiteX170" fmla="*/ 272299 w 1005839"/>
                <a:gd name="connsiteY170" fmla="*/ 726760 h 1084385"/>
                <a:gd name="connsiteX171" fmla="*/ 265322 w 1005839"/>
                <a:gd name="connsiteY171" fmla="*/ 712711 h 1084385"/>
                <a:gd name="connsiteX172" fmla="*/ 249935 w 1005839"/>
                <a:gd name="connsiteY172" fmla="*/ 714813 h 1084385"/>
                <a:gd name="connsiteX173" fmla="*/ 222887 w 1005839"/>
                <a:gd name="connsiteY173" fmla="*/ 732017 h 1084385"/>
                <a:gd name="connsiteX174" fmla="*/ 219255 w 1005839"/>
                <a:gd name="connsiteY174" fmla="*/ 682509 h 1084385"/>
                <a:gd name="connsiteX175" fmla="*/ 250604 w 1005839"/>
                <a:gd name="connsiteY175" fmla="*/ 626119 h 1084385"/>
                <a:gd name="connsiteX176" fmla="*/ 281379 w 1005839"/>
                <a:gd name="connsiteY176" fmla="*/ 618665 h 1084385"/>
                <a:gd name="connsiteX177" fmla="*/ 332703 w 1005839"/>
                <a:gd name="connsiteY177" fmla="*/ 605189 h 1084385"/>
                <a:gd name="connsiteX178" fmla="*/ 400179 w 1005839"/>
                <a:gd name="connsiteY178" fmla="*/ 513054 h 1084385"/>
                <a:gd name="connsiteX179" fmla="*/ 395715 w 1005839"/>
                <a:gd name="connsiteY179" fmla="*/ 497743 h 1084385"/>
                <a:gd name="connsiteX180" fmla="*/ 394062 w 1005839"/>
                <a:gd name="connsiteY180" fmla="*/ 496997 h 1084385"/>
                <a:gd name="connsiteX181" fmla="*/ 378865 w 1005839"/>
                <a:gd name="connsiteY181" fmla="*/ 505217 h 1084385"/>
                <a:gd name="connsiteX182" fmla="*/ 365867 w 1005839"/>
                <a:gd name="connsiteY182" fmla="*/ 534558 h 1084385"/>
                <a:gd name="connsiteX183" fmla="*/ 279850 w 1005839"/>
                <a:gd name="connsiteY183" fmla="*/ 595344 h 1084385"/>
                <a:gd name="connsiteX184" fmla="*/ 197369 w 1005839"/>
                <a:gd name="connsiteY184" fmla="*/ 665879 h 1084385"/>
                <a:gd name="connsiteX185" fmla="*/ 197369 w 1005839"/>
                <a:gd name="connsiteY185" fmla="*/ 704109 h 1084385"/>
                <a:gd name="connsiteX186" fmla="*/ 186091 w 1005839"/>
                <a:gd name="connsiteY186" fmla="*/ 782003 h 1084385"/>
                <a:gd name="connsiteX187" fmla="*/ 163153 w 1005839"/>
                <a:gd name="connsiteY187" fmla="*/ 692449 h 1084385"/>
                <a:gd name="connsiteX188" fmla="*/ 156558 w 1005839"/>
                <a:gd name="connsiteY188" fmla="*/ 646668 h 1084385"/>
                <a:gd name="connsiteX189" fmla="*/ 237510 w 1005839"/>
                <a:gd name="connsiteY189" fmla="*/ 558643 h 1084385"/>
                <a:gd name="connsiteX190" fmla="*/ 296480 w 1005839"/>
                <a:gd name="connsiteY190" fmla="*/ 536470 h 1084385"/>
                <a:gd name="connsiteX191" fmla="*/ 350002 w 1005839"/>
                <a:gd name="connsiteY191" fmla="*/ 471574 h 1084385"/>
                <a:gd name="connsiteX192" fmla="*/ 343598 w 1005839"/>
                <a:gd name="connsiteY192" fmla="*/ 453702 h 1084385"/>
                <a:gd name="connsiteX193" fmla="*/ 327733 w 1005839"/>
                <a:gd name="connsiteY193" fmla="*/ 465362 h 1084385"/>
                <a:gd name="connsiteX194" fmla="*/ 302692 w 1005839"/>
                <a:gd name="connsiteY194" fmla="*/ 504452 h 1084385"/>
                <a:gd name="connsiteX195" fmla="*/ 251846 w 1005839"/>
                <a:gd name="connsiteY195" fmla="*/ 529971 h 1084385"/>
                <a:gd name="connsiteX196" fmla="*/ 271630 w 1005839"/>
                <a:gd name="connsiteY196" fmla="*/ 440990 h 1084385"/>
                <a:gd name="connsiteX197" fmla="*/ 309860 w 1005839"/>
                <a:gd name="connsiteY197" fmla="*/ 364530 h 1084385"/>
                <a:gd name="connsiteX198" fmla="*/ 392341 w 1005839"/>
                <a:gd name="connsiteY198" fmla="*/ 327351 h 1084385"/>
                <a:gd name="connsiteX199" fmla="*/ 435350 w 1005839"/>
                <a:gd name="connsiteY199" fmla="*/ 352201 h 1084385"/>
                <a:gd name="connsiteX200" fmla="*/ 425793 w 1005839"/>
                <a:gd name="connsiteY200" fmla="*/ 392629 h 1084385"/>
                <a:gd name="connsiteX201" fmla="*/ 385451 w 1005839"/>
                <a:gd name="connsiteY201" fmla="*/ 396720 h 1084385"/>
                <a:gd name="connsiteX202" fmla="*/ 378674 w 1005839"/>
                <a:gd name="connsiteY202" fmla="*/ 388711 h 1084385"/>
                <a:gd name="connsiteX203" fmla="*/ 366345 w 1005839"/>
                <a:gd name="connsiteY203" fmla="*/ 382020 h 1084385"/>
                <a:gd name="connsiteX204" fmla="*/ 357839 w 1005839"/>
                <a:gd name="connsiteY204" fmla="*/ 393203 h 1084385"/>
                <a:gd name="connsiteX205" fmla="*/ 366919 w 1005839"/>
                <a:gd name="connsiteY205" fmla="*/ 412318 h 1084385"/>
                <a:gd name="connsiteX206" fmla="*/ 408494 w 1005839"/>
                <a:gd name="connsiteY206" fmla="*/ 425985 h 1084385"/>
                <a:gd name="connsiteX207" fmla="*/ 455516 w 1005839"/>
                <a:gd name="connsiteY207" fmla="*/ 387755 h 1084385"/>
                <a:gd name="connsiteX208" fmla="*/ 448253 w 1005839"/>
                <a:gd name="connsiteY208" fmla="*/ 328689 h 1084385"/>
                <a:gd name="connsiteX209" fmla="*/ 403811 w 1005839"/>
                <a:gd name="connsiteY209" fmla="*/ 305465 h 1084385"/>
                <a:gd name="connsiteX210" fmla="*/ 288451 w 1005839"/>
                <a:gd name="connsiteY210" fmla="*/ 354495 h 1084385"/>
                <a:gd name="connsiteX211" fmla="*/ 265418 w 1005839"/>
                <a:gd name="connsiteY211" fmla="*/ 386417 h 1084385"/>
                <a:gd name="connsiteX212" fmla="*/ 264367 w 1005839"/>
                <a:gd name="connsiteY212" fmla="*/ 385174 h 1084385"/>
                <a:gd name="connsiteX213" fmla="*/ 268763 w 1005839"/>
                <a:gd name="connsiteY213" fmla="*/ 224512 h 1084385"/>
                <a:gd name="connsiteX214" fmla="*/ 278321 w 1005839"/>
                <a:gd name="connsiteY214" fmla="*/ 218109 h 1084385"/>
                <a:gd name="connsiteX215" fmla="*/ 324292 w 1005839"/>
                <a:gd name="connsiteY215" fmla="*/ 219065 h 1084385"/>
                <a:gd name="connsiteX216" fmla="*/ 479124 w 1005839"/>
                <a:gd name="connsiteY216" fmla="*/ 274689 h 1084385"/>
                <a:gd name="connsiteX217" fmla="*/ 502444 w 1005839"/>
                <a:gd name="connsiteY217" fmla="*/ 275645 h 1084385"/>
                <a:gd name="connsiteX218" fmla="*/ 491070 w 1005839"/>
                <a:gd name="connsiteY218" fmla="*/ 254714 h 1084385"/>
                <a:gd name="connsiteX219" fmla="*/ 355641 w 1005839"/>
                <a:gd name="connsiteY219" fmla="*/ 200714 h 1084385"/>
                <a:gd name="connsiteX220" fmla="*/ 285106 w 1005839"/>
                <a:gd name="connsiteY220" fmla="*/ 192590 h 1084385"/>
                <a:gd name="connsiteX221" fmla="*/ 296958 w 1005839"/>
                <a:gd name="connsiteY221" fmla="*/ 1045504 h 1084385"/>
                <a:gd name="connsiteX222" fmla="*/ 292657 w 1005839"/>
                <a:gd name="connsiteY222" fmla="*/ 1046268 h 1084385"/>
                <a:gd name="connsiteX223" fmla="*/ 283673 w 1005839"/>
                <a:gd name="connsiteY223" fmla="*/ 1018456 h 1084385"/>
                <a:gd name="connsiteX224" fmla="*/ 286349 w 1005839"/>
                <a:gd name="connsiteY224" fmla="*/ 939797 h 1084385"/>
                <a:gd name="connsiteX225" fmla="*/ 303074 w 1005839"/>
                <a:gd name="connsiteY225" fmla="*/ 893921 h 1084385"/>
                <a:gd name="connsiteX226" fmla="*/ 334041 w 1005839"/>
                <a:gd name="connsiteY226" fmla="*/ 821475 h 1084385"/>
                <a:gd name="connsiteX227" fmla="*/ 339297 w 1005839"/>
                <a:gd name="connsiteY227" fmla="*/ 799875 h 1084385"/>
                <a:gd name="connsiteX228" fmla="*/ 368830 w 1005839"/>
                <a:gd name="connsiteY228" fmla="*/ 857221 h 1084385"/>
                <a:gd name="connsiteX229" fmla="*/ 367110 w 1005839"/>
                <a:gd name="connsiteY229" fmla="*/ 866778 h 1084385"/>
                <a:gd name="connsiteX230" fmla="*/ 346274 w 1005839"/>
                <a:gd name="connsiteY230" fmla="*/ 896502 h 1084385"/>
                <a:gd name="connsiteX231" fmla="*/ 299347 w 1005839"/>
                <a:gd name="connsiteY231" fmla="*/ 1003833 h 1084385"/>
                <a:gd name="connsiteX232" fmla="*/ 296671 w 1005839"/>
                <a:gd name="connsiteY232" fmla="*/ 1045504 h 1084385"/>
                <a:gd name="connsiteX233" fmla="*/ 85641 w 1005839"/>
                <a:gd name="connsiteY233" fmla="*/ 949928 h 1084385"/>
                <a:gd name="connsiteX234" fmla="*/ 82487 w 1005839"/>
                <a:gd name="connsiteY234" fmla="*/ 949928 h 1084385"/>
                <a:gd name="connsiteX235" fmla="*/ 72930 w 1005839"/>
                <a:gd name="connsiteY235" fmla="*/ 897553 h 1084385"/>
                <a:gd name="connsiteX236" fmla="*/ 84208 w 1005839"/>
                <a:gd name="connsiteY236" fmla="*/ 825107 h 1084385"/>
                <a:gd name="connsiteX237" fmla="*/ 137825 w 1005839"/>
                <a:gd name="connsiteY237" fmla="*/ 740428 h 1084385"/>
                <a:gd name="connsiteX238" fmla="*/ 150919 w 1005839"/>
                <a:gd name="connsiteY238" fmla="*/ 723128 h 1084385"/>
                <a:gd name="connsiteX239" fmla="*/ 154073 w 1005839"/>
                <a:gd name="connsiteY239" fmla="*/ 723128 h 1084385"/>
                <a:gd name="connsiteX240" fmla="*/ 161910 w 1005839"/>
                <a:gd name="connsiteY240" fmla="*/ 756867 h 1084385"/>
                <a:gd name="connsiteX241" fmla="*/ 121864 w 1005839"/>
                <a:gd name="connsiteY241" fmla="*/ 796243 h 1084385"/>
                <a:gd name="connsiteX242" fmla="*/ 92236 w 1005839"/>
                <a:gd name="connsiteY242" fmla="*/ 880732 h 1084385"/>
                <a:gd name="connsiteX243" fmla="*/ 85355 w 1005839"/>
                <a:gd name="connsiteY243" fmla="*/ 949833 h 1084385"/>
                <a:gd name="connsiteX244" fmla="*/ 25334 w 1005839"/>
                <a:gd name="connsiteY244" fmla="*/ 756484 h 1084385"/>
                <a:gd name="connsiteX245" fmla="*/ 23040 w 1005839"/>
                <a:gd name="connsiteY245" fmla="*/ 753712 h 1084385"/>
                <a:gd name="connsiteX246" fmla="*/ 23040 w 1005839"/>
                <a:gd name="connsiteY246" fmla="*/ 751610 h 1084385"/>
                <a:gd name="connsiteX247" fmla="*/ 55057 w 1005839"/>
                <a:gd name="connsiteY247" fmla="*/ 697896 h 1084385"/>
                <a:gd name="connsiteX248" fmla="*/ 133716 w 1005839"/>
                <a:gd name="connsiteY248" fmla="*/ 664732 h 1084385"/>
                <a:gd name="connsiteX249" fmla="*/ 137061 w 1005839"/>
                <a:gd name="connsiteY249" fmla="*/ 680024 h 1084385"/>
                <a:gd name="connsiteX250" fmla="*/ 116608 w 1005839"/>
                <a:gd name="connsiteY250" fmla="*/ 709366 h 1084385"/>
                <a:gd name="connsiteX251" fmla="*/ 112307 w 1005839"/>
                <a:gd name="connsiteY251" fmla="*/ 709843 h 1084385"/>
                <a:gd name="connsiteX252" fmla="*/ 25334 w 1005839"/>
                <a:gd name="connsiteY252" fmla="*/ 756484 h 108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1005839" h="1084385">
                  <a:moveTo>
                    <a:pt x="113358" y="734597"/>
                  </a:moveTo>
                  <a:cubicBezTo>
                    <a:pt x="108197" y="741670"/>
                    <a:pt x="103801" y="748073"/>
                    <a:pt x="99118" y="753712"/>
                  </a:cubicBezTo>
                  <a:cubicBezTo>
                    <a:pt x="78837" y="780961"/>
                    <a:pt x="62933" y="811201"/>
                    <a:pt x="51999" y="843362"/>
                  </a:cubicBezTo>
                  <a:cubicBezTo>
                    <a:pt x="42441" y="867256"/>
                    <a:pt x="48941" y="891150"/>
                    <a:pt x="52573" y="915234"/>
                  </a:cubicBezTo>
                  <a:cubicBezTo>
                    <a:pt x="56587" y="941613"/>
                    <a:pt x="64615" y="967610"/>
                    <a:pt x="60218" y="994753"/>
                  </a:cubicBezTo>
                  <a:cubicBezTo>
                    <a:pt x="58976" y="1000669"/>
                    <a:pt x="58240" y="1006681"/>
                    <a:pt x="58020" y="1012721"/>
                  </a:cubicBezTo>
                  <a:cubicBezTo>
                    <a:pt x="58020" y="1025051"/>
                    <a:pt x="69776" y="1031263"/>
                    <a:pt x="78760" y="1023044"/>
                  </a:cubicBezTo>
                  <a:cubicBezTo>
                    <a:pt x="86397" y="1015665"/>
                    <a:pt x="92360" y="1006738"/>
                    <a:pt x="96250" y="996856"/>
                  </a:cubicBezTo>
                  <a:cubicBezTo>
                    <a:pt x="108771" y="964934"/>
                    <a:pt x="111351" y="930909"/>
                    <a:pt x="113740" y="897075"/>
                  </a:cubicBezTo>
                  <a:cubicBezTo>
                    <a:pt x="116130" y="863242"/>
                    <a:pt x="121195" y="830173"/>
                    <a:pt x="145089" y="803603"/>
                  </a:cubicBezTo>
                  <a:cubicBezTo>
                    <a:pt x="149963" y="798250"/>
                    <a:pt x="155602" y="793567"/>
                    <a:pt x="160859" y="788597"/>
                  </a:cubicBezTo>
                  <a:lnTo>
                    <a:pt x="163917" y="790031"/>
                  </a:lnTo>
                  <a:cubicBezTo>
                    <a:pt x="163057" y="799589"/>
                    <a:pt x="162101" y="809146"/>
                    <a:pt x="161623" y="818130"/>
                  </a:cubicBezTo>
                  <a:cubicBezTo>
                    <a:pt x="161146" y="827114"/>
                    <a:pt x="157323" y="836194"/>
                    <a:pt x="168027" y="840686"/>
                  </a:cubicBezTo>
                  <a:cubicBezTo>
                    <a:pt x="178731" y="845178"/>
                    <a:pt x="183797" y="836767"/>
                    <a:pt x="189149" y="830173"/>
                  </a:cubicBezTo>
                  <a:cubicBezTo>
                    <a:pt x="203361" y="811268"/>
                    <a:pt x="213157" y="789419"/>
                    <a:pt x="217822" y="766233"/>
                  </a:cubicBezTo>
                  <a:cubicBezTo>
                    <a:pt x="219829" y="758396"/>
                    <a:pt x="221358" y="752279"/>
                    <a:pt x="231298" y="751610"/>
                  </a:cubicBezTo>
                  <a:cubicBezTo>
                    <a:pt x="236707" y="750157"/>
                    <a:pt x="241859" y="747901"/>
                    <a:pt x="246590" y="744920"/>
                  </a:cubicBezTo>
                  <a:cubicBezTo>
                    <a:pt x="247832" y="786973"/>
                    <a:pt x="245729" y="827210"/>
                    <a:pt x="226614" y="864675"/>
                  </a:cubicBezTo>
                  <a:cubicBezTo>
                    <a:pt x="212374" y="892679"/>
                    <a:pt x="197177" y="920205"/>
                    <a:pt x="184179" y="948781"/>
                  </a:cubicBezTo>
                  <a:cubicBezTo>
                    <a:pt x="168486" y="983074"/>
                    <a:pt x="161901" y="1020826"/>
                    <a:pt x="165064" y="1058406"/>
                  </a:cubicBezTo>
                  <a:cubicBezTo>
                    <a:pt x="165294" y="1064103"/>
                    <a:pt x="166928" y="1069655"/>
                    <a:pt x="169843" y="1074558"/>
                  </a:cubicBezTo>
                  <a:cubicBezTo>
                    <a:pt x="172901" y="1079051"/>
                    <a:pt x="179400" y="1084594"/>
                    <a:pt x="183224" y="1084116"/>
                  </a:cubicBezTo>
                  <a:cubicBezTo>
                    <a:pt x="189264" y="1082969"/>
                    <a:pt x="194387" y="1078984"/>
                    <a:pt x="196986" y="1073412"/>
                  </a:cubicBezTo>
                  <a:cubicBezTo>
                    <a:pt x="207117" y="1037858"/>
                    <a:pt x="230533" y="1009758"/>
                    <a:pt x="248692" y="978792"/>
                  </a:cubicBezTo>
                  <a:cubicBezTo>
                    <a:pt x="251378" y="974157"/>
                    <a:pt x="254991" y="970123"/>
                    <a:pt x="259301" y="966941"/>
                  </a:cubicBezTo>
                  <a:lnTo>
                    <a:pt x="258441" y="977550"/>
                  </a:lnTo>
                  <a:cubicBezTo>
                    <a:pt x="255698" y="999628"/>
                    <a:pt x="258556" y="1022050"/>
                    <a:pt x="266756" y="1042732"/>
                  </a:cubicBezTo>
                  <a:cubicBezTo>
                    <a:pt x="272175" y="1053857"/>
                    <a:pt x="279783" y="1063768"/>
                    <a:pt x="289121" y="1071882"/>
                  </a:cubicBezTo>
                  <a:cubicBezTo>
                    <a:pt x="294759" y="1078802"/>
                    <a:pt x="304929" y="1079834"/>
                    <a:pt x="311848" y="1074195"/>
                  </a:cubicBezTo>
                  <a:cubicBezTo>
                    <a:pt x="315566" y="1071165"/>
                    <a:pt x="317745" y="1066645"/>
                    <a:pt x="317793" y="1061847"/>
                  </a:cubicBezTo>
                  <a:cubicBezTo>
                    <a:pt x="319848" y="1048113"/>
                    <a:pt x="320909" y="1034254"/>
                    <a:pt x="320947" y="1020367"/>
                  </a:cubicBezTo>
                  <a:cubicBezTo>
                    <a:pt x="323030" y="982290"/>
                    <a:pt x="337004" y="945819"/>
                    <a:pt x="360897" y="916095"/>
                  </a:cubicBezTo>
                  <a:lnTo>
                    <a:pt x="377527" y="893921"/>
                  </a:lnTo>
                  <a:lnTo>
                    <a:pt x="380872" y="893921"/>
                  </a:lnTo>
                  <a:cubicBezTo>
                    <a:pt x="380872" y="911794"/>
                    <a:pt x="381542" y="929571"/>
                    <a:pt x="380872" y="947348"/>
                  </a:cubicBezTo>
                  <a:cubicBezTo>
                    <a:pt x="380872" y="956905"/>
                    <a:pt x="378770" y="966463"/>
                    <a:pt x="378483" y="976020"/>
                  </a:cubicBezTo>
                  <a:cubicBezTo>
                    <a:pt x="376973" y="985588"/>
                    <a:pt x="381847" y="995030"/>
                    <a:pt x="390526" y="999341"/>
                  </a:cubicBezTo>
                  <a:cubicBezTo>
                    <a:pt x="399481" y="1003307"/>
                    <a:pt x="409985" y="1000086"/>
                    <a:pt x="415184" y="991790"/>
                  </a:cubicBezTo>
                  <a:cubicBezTo>
                    <a:pt x="423250" y="982405"/>
                    <a:pt x="429711" y="971748"/>
                    <a:pt x="434299" y="960251"/>
                  </a:cubicBezTo>
                  <a:cubicBezTo>
                    <a:pt x="447488" y="921351"/>
                    <a:pt x="456568" y="881496"/>
                    <a:pt x="443856" y="840686"/>
                  </a:cubicBezTo>
                  <a:cubicBezTo>
                    <a:pt x="439049" y="825031"/>
                    <a:pt x="432168" y="810083"/>
                    <a:pt x="423403" y="796243"/>
                  </a:cubicBezTo>
                  <a:cubicBezTo>
                    <a:pt x="407767" y="772895"/>
                    <a:pt x="404518" y="743390"/>
                    <a:pt x="414706" y="717203"/>
                  </a:cubicBezTo>
                  <a:cubicBezTo>
                    <a:pt x="430734" y="670094"/>
                    <a:pt x="455431" y="626387"/>
                    <a:pt x="487534" y="588367"/>
                  </a:cubicBezTo>
                  <a:cubicBezTo>
                    <a:pt x="488203" y="587603"/>
                    <a:pt x="489159" y="587125"/>
                    <a:pt x="487534" y="588367"/>
                  </a:cubicBezTo>
                  <a:cubicBezTo>
                    <a:pt x="516206" y="602513"/>
                    <a:pt x="542299" y="617709"/>
                    <a:pt x="570207" y="628891"/>
                  </a:cubicBezTo>
                  <a:cubicBezTo>
                    <a:pt x="625420" y="650778"/>
                    <a:pt x="686282" y="653970"/>
                    <a:pt x="743484" y="637971"/>
                  </a:cubicBezTo>
                  <a:cubicBezTo>
                    <a:pt x="807089" y="623128"/>
                    <a:pt x="865753" y="592009"/>
                    <a:pt x="913703" y="547652"/>
                  </a:cubicBezTo>
                  <a:cubicBezTo>
                    <a:pt x="977260" y="486962"/>
                    <a:pt x="1010425" y="412796"/>
                    <a:pt x="1005073" y="324197"/>
                  </a:cubicBezTo>
                  <a:cubicBezTo>
                    <a:pt x="999720" y="235599"/>
                    <a:pt x="957285" y="163727"/>
                    <a:pt x="891338" y="106095"/>
                  </a:cubicBezTo>
                  <a:cubicBezTo>
                    <a:pt x="819294" y="43589"/>
                    <a:pt x="728517" y="6811"/>
                    <a:pt x="633286" y="1535"/>
                  </a:cubicBezTo>
                  <a:cubicBezTo>
                    <a:pt x="544334" y="-6741"/>
                    <a:pt x="455096" y="14056"/>
                    <a:pt x="378961" y="60792"/>
                  </a:cubicBezTo>
                  <a:cubicBezTo>
                    <a:pt x="306420" y="105712"/>
                    <a:pt x="256338" y="168314"/>
                    <a:pt x="237797" y="253089"/>
                  </a:cubicBezTo>
                  <a:cubicBezTo>
                    <a:pt x="226232" y="304031"/>
                    <a:pt x="230093" y="357267"/>
                    <a:pt x="248883" y="406010"/>
                  </a:cubicBezTo>
                  <a:cubicBezTo>
                    <a:pt x="253414" y="417173"/>
                    <a:pt x="254322" y="429474"/>
                    <a:pt x="251464" y="441182"/>
                  </a:cubicBezTo>
                  <a:cubicBezTo>
                    <a:pt x="244009" y="472052"/>
                    <a:pt x="238466" y="503401"/>
                    <a:pt x="223460" y="531882"/>
                  </a:cubicBezTo>
                  <a:cubicBezTo>
                    <a:pt x="221415" y="535839"/>
                    <a:pt x="218299" y="539156"/>
                    <a:pt x="214476" y="541440"/>
                  </a:cubicBezTo>
                  <a:cubicBezTo>
                    <a:pt x="181646" y="557296"/>
                    <a:pt x="155918" y="584840"/>
                    <a:pt x="142317" y="618665"/>
                  </a:cubicBezTo>
                  <a:cubicBezTo>
                    <a:pt x="137615" y="630812"/>
                    <a:pt x="128258" y="640580"/>
                    <a:pt x="116321" y="645808"/>
                  </a:cubicBezTo>
                  <a:cubicBezTo>
                    <a:pt x="97971" y="653454"/>
                    <a:pt x="79458" y="660938"/>
                    <a:pt x="60792" y="668268"/>
                  </a:cubicBezTo>
                  <a:cubicBezTo>
                    <a:pt x="29271" y="679068"/>
                    <a:pt x="6295" y="706384"/>
                    <a:pt x="1058" y="739281"/>
                  </a:cubicBezTo>
                  <a:cubicBezTo>
                    <a:pt x="-2173" y="753445"/>
                    <a:pt x="857" y="768316"/>
                    <a:pt x="9373" y="780091"/>
                  </a:cubicBezTo>
                  <a:cubicBezTo>
                    <a:pt x="13196" y="785377"/>
                    <a:pt x="19045" y="788846"/>
                    <a:pt x="25525" y="789649"/>
                  </a:cubicBezTo>
                  <a:cubicBezTo>
                    <a:pt x="31842" y="788148"/>
                    <a:pt x="37185" y="783962"/>
                    <a:pt x="40148" y="778180"/>
                  </a:cubicBezTo>
                  <a:cubicBezTo>
                    <a:pt x="53566" y="750253"/>
                    <a:pt x="82411" y="733078"/>
                    <a:pt x="113358" y="734597"/>
                  </a:cubicBezTo>
                  <a:close/>
                  <a:moveTo>
                    <a:pt x="285393" y="192208"/>
                  </a:moveTo>
                  <a:cubicBezTo>
                    <a:pt x="285278" y="191443"/>
                    <a:pt x="285278" y="190669"/>
                    <a:pt x="285393" y="189914"/>
                  </a:cubicBezTo>
                  <a:cubicBezTo>
                    <a:pt x="286540" y="187621"/>
                    <a:pt x="287783" y="185518"/>
                    <a:pt x="289025" y="183320"/>
                  </a:cubicBezTo>
                  <a:cubicBezTo>
                    <a:pt x="319236" y="132168"/>
                    <a:pt x="364118" y="91271"/>
                    <a:pt x="417860" y="65953"/>
                  </a:cubicBezTo>
                  <a:cubicBezTo>
                    <a:pt x="456090" y="47507"/>
                    <a:pt x="445003" y="43875"/>
                    <a:pt x="476256" y="77805"/>
                  </a:cubicBezTo>
                  <a:cubicBezTo>
                    <a:pt x="508972" y="115222"/>
                    <a:pt x="534328" y="158480"/>
                    <a:pt x="550996" y="205302"/>
                  </a:cubicBezTo>
                  <a:cubicBezTo>
                    <a:pt x="553863" y="212948"/>
                    <a:pt x="558068" y="219734"/>
                    <a:pt x="567339" y="216388"/>
                  </a:cubicBezTo>
                  <a:cubicBezTo>
                    <a:pt x="576610" y="213044"/>
                    <a:pt x="575559" y="205111"/>
                    <a:pt x="572691" y="197273"/>
                  </a:cubicBezTo>
                  <a:cubicBezTo>
                    <a:pt x="555593" y="150604"/>
                    <a:pt x="530715" y="107175"/>
                    <a:pt x="499099" y="68820"/>
                  </a:cubicBezTo>
                  <a:cubicBezTo>
                    <a:pt x="491548" y="59932"/>
                    <a:pt x="483616" y="51521"/>
                    <a:pt x="475014" y="41868"/>
                  </a:cubicBezTo>
                  <a:cubicBezTo>
                    <a:pt x="566976" y="14639"/>
                    <a:pt x="665313" y="18232"/>
                    <a:pt x="755048" y="52095"/>
                  </a:cubicBezTo>
                  <a:lnTo>
                    <a:pt x="749218" y="55918"/>
                  </a:lnTo>
                  <a:cubicBezTo>
                    <a:pt x="699328" y="88127"/>
                    <a:pt x="669126" y="136392"/>
                    <a:pt x="641983" y="187142"/>
                  </a:cubicBezTo>
                  <a:cubicBezTo>
                    <a:pt x="638160" y="194311"/>
                    <a:pt x="635867" y="201957"/>
                    <a:pt x="644659" y="206736"/>
                  </a:cubicBezTo>
                  <a:cubicBezTo>
                    <a:pt x="653452" y="211514"/>
                    <a:pt x="658422" y="205111"/>
                    <a:pt x="662436" y="198038"/>
                  </a:cubicBezTo>
                  <a:cubicBezTo>
                    <a:pt x="671038" y="182842"/>
                    <a:pt x="679640" y="167645"/>
                    <a:pt x="688719" y="152640"/>
                  </a:cubicBezTo>
                  <a:cubicBezTo>
                    <a:pt x="709297" y="118558"/>
                    <a:pt x="737625" y="89809"/>
                    <a:pt x="771392" y="68725"/>
                  </a:cubicBezTo>
                  <a:cubicBezTo>
                    <a:pt x="776878" y="64414"/>
                    <a:pt x="784438" y="63850"/>
                    <a:pt x="790507" y="67291"/>
                  </a:cubicBezTo>
                  <a:cubicBezTo>
                    <a:pt x="833038" y="87945"/>
                    <a:pt x="871401" y="116264"/>
                    <a:pt x="903667" y="150824"/>
                  </a:cubicBezTo>
                  <a:cubicBezTo>
                    <a:pt x="906344" y="153787"/>
                    <a:pt x="908829" y="156941"/>
                    <a:pt x="911791" y="160382"/>
                  </a:cubicBezTo>
                  <a:cubicBezTo>
                    <a:pt x="910262" y="161022"/>
                    <a:pt x="908704" y="161567"/>
                    <a:pt x="907108" y="162006"/>
                  </a:cubicBezTo>
                  <a:cubicBezTo>
                    <a:pt x="905006" y="162006"/>
                    <a:pt x="902903" y="162675"/>
                    <a:pt x="900705" y="162771"/>
                  </a:cubicBezTo>
                  <a:cubicBezTo>
                    <a:pt x="836459" y="166947"/>
                    <a:pt x="775004" y="190622"/>
                    <a:pt x="724560" y="230629"/>
                  </a:cubicBezTo>
                  <a:cubicBezTo>
                    <a:pt x="722362" y="232350"/>
                    <a:pt x="719017" y="234070"/>
                    <a:pt x="718348" y="236268"/>
                  </a:cubicBezTo>
                  <a:cubicBezTo>
                    <a:pt x="717105" y="241047"/>
                    <a:pt x="715385" y="247546"/>
                    <a:pt x="717583" y="250605"/>
                  </a:cubicBezTo>
                  <a:cubicBezTo>
                    <a:pt x="719781" y="253663"/>
                    <a:pt x="727140" y="254045"/>
                    <a:pt x="731441" y="253472"/>
                  </a:cubicBezTo>
                  <a:cubicBezTo>
                    <a:pt x="735742" y="252898"/>
                    <a:pt x="737845" y="249266"/>
                    <a:pt x="740999" y="247259"/>
                  </a:cubicBezTo>
                  <a:cubicBezTo>
                    <a:pt x="759254" y="236077"/>
                    <a:pt x="776935" y="223939"/>
                    <a:pt x="795859" y="213999"/>
                  </a:cubicBezTo>
                  <a:cubicBezTo>
                    <a:pt x="834997" y="194473"/>
                    <a:pt x="878187" y="184457"/>
                    <a:pt x="921922" y="184753"/>
                  </a:cubicBezTo>
                  <a:cubicBezTo>
                    <a:pt x="928077" y="184075"/>
                    <a:pt x="933984" y="187429"/>
                    <a:pt x="936545" y="193068"/>
                  </a:cubicBezTo>
                  <a:cubicBezTo>
                    <a:pt x="946103" y="211228"/>
                    <a:pt x="956138" y="228813"/>
                    <a:pt x="964071" y="247450"/>
                  </a:cubicBezTo>
                  <a:cubicBezTo>
                    <a:pt x="973628" y="270236"/>
                    <a:pt x="979277" y="294474"/>
                    <a:pt x="980796" y="319132"/>
                  </a:cubicBezTo>
                  <a:cubicBezTo>
                    <a:pt x="975540" y="317794"/>
                    <a:pt x="971239" y="317029"/>
                    <a:pt x="967511" y="315596"/>
                  </a:cubicBezTo>
                  <a:cubicBezTo>
                    <a:pt x="918577" y="296481"/>
                    <a:pt x="867444" y="298296"/>
                    <a:pt x="816312" y="299826"/>
                  </a:cubicBezTo>
                  <a:cubicBezTo>
                    <a:pt x="814974" y="299826"/>
                    <a:pt x="812967" y="299826"/>
                    <a:pt x="812202" y="300399"/>
                  </a:cubicBezTo>
                  <a:cubicBezTo>
                    <a:pt x="809048" y="303744"/>
                    <a:pt x="803696" y="307758"/>
                    <a:pt x="804078" y="310912"/>
                  </a:cubicBezTo>
                  <a:cubicBezTo>
                    <a:pt x="804461" y="314066"/>
                    <a:pt x="809335" y="319036"/>
                    <a:pt x="813636" y="321617"/>
                  </a:cubicBezTo>
                  <a:cubicBezTo>
                    <a:pt x="817937" y="324197"/>
                    <a:pt x="820517" y="321617"/>
                    <a:pt x="824149" y="321617"/>
                  </a:cubicBezTo>
                  <a:cubicBezTo>
                    <a:pt x="868018" y="321617"/>
                    <a:pt x="912078" y="319419"/>
                    <a:pt x="954322" y="335284"/>
                  </a:cubicBezTo>
                  <a:cubicBezTo>
                    <a:pt x="963880" y="338725"/>
                    <a:pt x="976782" y="339298"/>
                    <a:pt x="980988" y="345797"/>
                  </a:cubicBezTo>
                  <a:cubicBezTo>
                    <a:pt x="985193" y="352296"/>
                    <a:pt x="981561" y="364912"/>
                    <a:pt x="980127" y="374948"/>
                  </a:cubicBezTo>
                  <a:cubicBezTo>
                    <a:pt x="969423" y="447203"/>
                    <a:pt x="932818" y="504070"/>
                    <a:pt x="876333" y="548895"/>
                  </a:cubicBezTo>
                  <a:cubicBezTo>
                    <a:pt x="872912" y="550940"/>
                    <a:pt x="868716" y="551227"/>
                    <a:pt x="865055" y="549659"/>
                  </a:cubicBezTo>
                  <a:cubicBezTo>
                    <a:pt x="823958" y="525670"/>
                    <a:pt x="783434" y="500820"/>
                    <a:pt x="754762" y="461252"/>
                  </a:cubicBezTo>
                  <a:cubicBezTo>
                    <a:pt x="750556" y="455518"/>
                    <a:pt x="745204" y="452173"/>
                    <a:pt x="738227" y="456569"/>
                  </a:cubicBezTo>
                  <a:cubicBezTo>
                    <a:pt x="732789" y="460029"/>
                    <a:pt x="731193" y="467235"/>
                    <a:pt x="734643" y="472664"/>
                  </a:cubicBezTo>
                  <a:cubicBezTo>
                    <a:pt x="735073" y="473343"/>
                    <a:pt x="735570" y="473964"/>
                    <a:pt x="736125" y="474537"/>
                  </a:cubicBezTo>
                  <a:cubicBezTo>
                    <a:pt x="741735" y="482900"/>
                    <a:pt x="748138" y="490708"/>
                    <a:pt x="755240" y="497858"/>
                  </a:cubicBezTo>
                  <a:cubicBezTo>
                    <a:pt x="780022" y="522640"/>
                    <a:pt x="808179" y="543810"/>
                    <a:pt x="838868" y="560746"/>
                  </a:cubicBezTo>
                  <a:cubicBezTo>
                    <a:pt x="842404" y="562658"/>
                    <a:pt x="845653" y="565238"/>
                    <a:pt x="850241" y="568297"/>
                  </a:cubicBezTo>
                  <a:cubicBezTo>
                    <a:pt x="803151" y="596740"/>
                    <a:pt x="750881" y="615549"/>
                    <a:pt x="696461" y="623635"/>
                  </a:cubicBezTo>
                  <a:cubicBezTo>
                    <a:pt x="689484" y="624781"/>
                    <a:pt x="686903" y="621054"/>
                    <a:pt x="685088" y="615415"/>
                  </a:cubicBezTo>
                  <a:cubicBezTo>
                    <a:pt x="672710" y="581008"/>
                    <a:pt x="667129" y="544527"/>
                    <a:pt x="668649" y="507989"/>
                  </a:cubicBezTo>
                  <a:cubicBezTo>
                    <a:pt x="669366" y="500906"/>
                    <a:pt x="669366" y="493757"/>
                    <a:pt x="668649" y="486675"/>
                  </a:cubicBezTo>
                  <a:cubicBezTo>
                    <a:pt x="667884" y="482757"/>
                    <a:pt x="663010" y="477118"/>
                    <a:pt x="659856" y="477118"/>
                  </a:cubicBezTo>
                  <a:cubicBezTo>
                    <a:pt x="655058" y="478045"/>
                    <a:pt x="650757" y="480654"/>
                    <a:pt x="647718" y="484477"/>
                  </a:cubicBezTo>
                  <a:cubicBezTo>
                    <a:pt x="645902" y="486388"/>
                    <a:pt x="645997" y="490594"/>
                    <a:pt x="645806" y="494035"/>
                  </a:cubicBezTo>
                  <a:cubicBezTo>
                    <a:pt x="642490" y="534731"/>
                    <a:pt x="647030" y="575675"/>
                    <a:pt x="659187" y="614651"/>
                  </a:cubicBezTo>
                  <a:lnTo>
                    <a:pt x="662914" y="626119"/>
                  </a:lnTo>
                  <a:cubicBezTo>
                    <a:pt x="658518" y="626119"/>
                    <a:pt x="655651" y="626119"/>
                    <a:pt x="652879" y="626119"/>
                  </a:cubicBezTo>
                  <a:cubicBezTo>
                    <a:pt x="610864" y="621885"/>
                    <a:pt x="570149" y="609136"/>
                    <a:pt x="533219" y="588654"/>
                  </a:cubicBezTo>
                  <a:cubicBezTo>
                    <a:pt x="525392" y="585529"/>
                    <a:pt x="520813" y="577367"/>
                    <a:pt x="522228" y="569061"/>
                  </a:cubicBezTo>
                  <a:cubicBezTo>
                    <a:pt x="524340" y="542921"/>
                    <a:pt x="533850" y="517928"/>
                    <a:pt x="549658" y="496997"/>
                  </a:cubicBezTo>
                  <a:cubicBezTo>
                    <a:pt x="560267" y="482757"/>
                    <a:pt x="573169" y="470236"/>
                    <a:pt x="585021" y="457047"/>
                  </a:cubicBezTo>
                  <a:cubicBezTo>
                    <a:pt x="590086" y="451408"/>
                    <a:pt x="592762" y="445100"/>
                    <a:pt x="587219" y="438888"/>
                  </a:cubicBezTo>
                  <a:cubicBezTo>
                    <a:pt x="581675" y="432675"/>
                    <a:pt x="575559" y="434682"/>
                    <a:pt x="570015" y="439461"/>
                  </a:cubicBezTo>
                  <a:cubicBezTo>
                    <a:pt x="538973" y="465094"/>
                    <a:pt x="516168" y="499301"/>
                    <a:pt x="504451" y="537808"/>
                  </a:cubicBezTo>
                  <a:cubicBezTo>
                    <a:pt x="503017" y="542587"/>
                    <a:pt x="501870" y="547366"/>
                    <a:pt x="500532" y="552431"/>
                  </a:cubicBezTo>
                  <a:cubicBezTo>
                    <a:pt x="493613" y="541536"/>
                    <a:pt x="488088" y="529818"/>
                    <a:pt x="484093" y="517546"/>
                  </a:cubicBezTo>
                  <a:cubicBezTo>
                    <a:pt x="455421" y="432102"/>
                    <a:pt x="501679" y="341688"/>
                    <a:pt x="591137" y="327065"/>
                  </a:cubicBezTo>
                  <a:cubicBezTo>
                    <a:pt x="618663" y="322477"/>
                    <a:pt x="660525" y="327638"/>
                    <a:pt x="676390" y="361185"/>
                  </a:cubicBezTo>
                  <a:cubicBezTo>
                    <a:pt x="686617" y="382976"/>
                    <a:pt x="674861" y="416714"/>
                    <a:pt x="653166" y="423404"/>
                  </a:cubicBezTo>
                  <a:cubicBezTo>
                    <a:pt x="640263" y="426329"/>
                    <a:pt x="627035" y="420050"/>
                    <a:pt x="621148" y="408208"/>
                  </a:cubicBezTo>
                  <a:cubicBezTo>
                    <a:pt x="618281" y="399606"/>
                    <a:pt x="624780" y="391291"/>
                    <a:pt x="638160" y="386226"/>
                  </a:cubicBezTo>
                  <a:cubicBezTo>
                    <a:pt x="639498" y="386226"/>
                    <a:pt x="641505" y="385557"/>
                    <a:pt x="641983" y="384601"/>
                  </a:cubicBezTo>
                  <a:cubicBezTo>
                    <a:pt x="644181" y="380491"/>
                    <a:pt x="648100" y="375617"/>
                    <a:pt x="647240" y="372081"/>
                  </a:cubicBezTo>
                  <a:cubicBezTo>
                    <a:pt x="645194" y="368124"/>
                    <a:pt x="641410" y="365362"/>
                    <a:pt x="637013" y="364626"/>
                  </a:cubicBezTo>
                  <a:cubicBezTo>
                    <a:pt x="611686" y="362619"/>
                    <a:pt x="589226" y="396452"/>
                    <a:pt x="600599" y="419486"/>
                  </a:cubicBezTo>
                  <a:cubicBezTo>
                    <a:pt x="610386" y="438391"/>
                    <a:pt x="630619" y="449525"/>
                    <a:pt x="651827" y="447681"/>
                  </a:cubicBezTo>
                  <a:cubicBezTo>
                    <a:pt x="690535" y="443380"/>
                    <a:pt x="716627" y="390335"/>
                    <a:pt x="698086" y="353061"/>
                  </a:cubicBezTo>
                  <a:cubicBezTo>
                    <a:pt x="687573" y="329884"/>
                    <a:pt x="666804" y="312977"/>
                    <a:pt x="641983" y="307376"/>
                  </a:cubicBezTo>
                  <a:cubicBezTo>
                    <a:pt x="623251" y="302502"/>
                    <a:pt x="603667" y="301814"/>
                    <a:pt x="584638" y="305369"/>
                  </a:cubicBezTo>
                  <a:cubicBezTo>
                    <a:pt x="524808" y="317603"/>
                    <a:pt x="483616" y="351723"/>
                    <a:pt x="462971" y="409355"/>
                  </a:cubicBezTo>
                  <a:cubicBezTo>
                    <a:pt x="445099" y="459341"/>
                    <a:pt x="451598" y="507989"/>
                    <a:pt x="474536" y="555776"/>
                  </a:cubicBezTo>
                  <a:cubicBezTo>
                    <a:pt x="477852" y="560440"/>
                    <a:pt x="477155" y="566844"/>
                    <a:pt x="472911" y="570686"/>
                  </a:cubicBezTo>
                  <a:cubicBezTo>
                    <a:pt x="438045" y="610646"/>
                    <a:pt x="411151" y="656904"/>
                    <a:pt x="393679" y="706976"/>
                  </a:cubicBezTo>
                  <a:cubicBezTo>
                    <a:pt x="379382" y="740590"/>
                    <a:pt x="382975" y="779135"/>
                    <a:pt x="403237" y="809528"/>
                  </a:cubicBezTo>
                  <a:cubicBezTo>
                    <a:pt x="410405" y="820606"/>
                    <a:pt x="416121" y="832553"/>
                    <a:pt x="420249" y="845082"/>
                  </a:cubicBezTo>
                  <a:cubicBezTo>
                    <a:pt x="433056" y="882261"/>
                    <a:pt x="423690" y="918293"/>
                    <a:pt x="412221" y="953943"/>
                  </a:cubicBezTo>
                  <a:cubicBezTo>
                    <a:pt x="409774" y="960327"/>
                    <a:pt x="406869" y="966520"/>
                    <a:pt x="403524" y="972484"/>
                  </a:cubicBezTo>
                  <a:cubicBezTo>
                    <a:pt x="402109" y="969990"/>
                    <a:pt x="401603" y="967084"/>
                    <a:pt x="402090" y="964265"/>
                  </a:cubicBezTo>
                  <a:cubicBezTo>
                    <a:pt x="407060" y="917624"/>
                    <a:pt x="404766" y="872226"/>
                    <a:pt x="380777" y="830459"/>
                  </a:cubicBezTo>
                  <a:cubicBezTo>
                    <a:pt x="372844" y="816505"/>
                    <a:pt x="365198" y="801787"/>
                    <a:pt x="358603" y="787642"/>
                  </a:cubicBezTo>
                  <a:cubicBezTo>
                    <a:pt x="349314" y="766156"/>
                    <a:pt x="348492" y="741947"/>
                    <a:pt x="356310" y="719879"/>
                  </a:cubicBezTo>
                  <a:cubicBezTo>
                    <a:pt x="371172" y="674872"/>
                    <a:pt x="393823" y="632819"/>
                    <a:pt x="423212" y="595631"/>
                  </a:cubicBezTo>
                  <a:cubicBezTo>
                    <a:pt x="428182" y="589036"/>
                    <a:pt x="431240" y="581868"/>
                    <a:pt x="423212" y="575847"/>
                  </a:cubicBezTo>
                  <a:cubicBezTo>
                    <a:pt x="415184" y="569826"/>
                    <a:pt x="408971" y="575178"/>
                    <a:pt x="404097" y="581773"/>
                  </a:cubicBezTo>
                  <a:cubicBezTo>
                    <a:pt x="391195" y="600888"/>
                    <a:pt x="377432" y="619047"/>
                    <a:pt x="365867" y="639118"/>
                  </a:cubicBezTo>
                  <a:cubicBezTo>
                    <a:pt x="342155" y="678753"/>
                    <a:pt x="326318" y="722593"/>
                    <a:pt x="319227" y="768240"/>
                  </a:cubicBezTo>
                  <a:cubicBezTo>
                    <a:pt x="313951" y="814814"/>
                    <a:pt x="297885" y="859524"/>
                    <a:pt x="272299" y="898796"/>
                  </a:cubicBezTo>
                  <a:cubicBezTo>
                    <a:pt x="247163" y="936548"/>
                    <a:pt x="223269" y="975256"/>
                    <a:pt x="198898" y="1013486"/>
                  </a:cubicBezTo>
                  <a:cubicBezTo>
                    <a:pt x="195075" y="1019507"/>
                    <a:pt x="191730" y="1025720"/>
                    <a:pt x="188193" y="1031836"/>
                  </a:cubicBezTo>
                  <a:cubicBezTo>
                    <a:pt x="188719" y="1004808"/>
                    <a:pt x="194970" y="978190"/>
                    <a:pt x="206544" y="953752"/>
                  </a:cubicBezTo>
                  <a:cubicBezTo>
                    <a:pt x="216101" y="934636"/>
                    <a:pt x="226137" y="915521"/>
                    <a:pt x="236076" y="896406"/>
                  </a:cubicBezTo>
                  <a:cubicBezTo>
                    <a:pt x="250967" y="871108"/>
                    <a:pt x="260916" y="843219"/>
                    <a:pt x="265418" y="814212"/>
                  </a:cubicBezTo>
                  <a:cubicBezTo>
                    <a:pt x="268572" y="785539"/>
                    <a:pt x="270675" y="756006"/>
                    <a:pt x="272299" y="726760"/>
                  </a:cubicBezTo>
                  <a:cubicBezTo>
                    <a:pt x="272232" y="721255"/>
                    <a:pt x="269661" y="716085"/>
                    <a:pt x="265322" y="712711"/>
                  </a:cubicBezTo>
                  <a:cubicBezTo>
                    <a:pt x="260123" y="711315"/>
                    <a:pt x="254570" y="712080"/>
                    <a:pt x="249935" y="714813"/>
                  </a:cubicBezTo>
                  <a:cubicBezTo>
                    <a:pt x="240626" y="720080"/>
                    <a:pt x="231604" y="725824"/>
                    <a:pt x="222887" y="732017"/>
                  </a:cubicBezTo>
                  <a:cubicBezTo>
                    <a:pt x="221453" y="713666"/>
                    <a:pt x="219638" y="698088"/>
                    <a:pt x="219255" y="682509"/>
                  </a:cubicBezTo>
                  <a:cubicBezTo>
                    <a:pt x="218682" y="657850"/>
                    <a:pt x="227284" y="637206"/>
                    <a:pt x="250604" y="626119"/>
                  </a:cubicBezTo>
                  <a:cubicBezTo>
                    <a:pt x="260410" y="622039"/>
                    <a:pt x="270789" y="619525"/>
                    <a:pt x="281379" y="618665"/>
                  </a:cubicBezTo>
                  <a:cubicBezTo>
                    <a:pt x="299232" y="617757"/>
                    <a:pt x="316703" y="613169"/>
                    <a:pt x="332703" y="605189"/>
                  </a:cubicBezTo>
                  <a:cubicBezTo>
                    <a:pt x="368639" y="584162"/>
                    <a:pt x="386607" y="550233"/>
                    <a:pt x="400179" y="513054"/>
                  </a:cubicBezTo>
                  <a:cubicBezTo>
                    <a:pt x="403180" y="507597"/>
                    <a:pt x="401182" y="500734"/>
                    <a:pt x="395715" y="497743"/>
                  </a:cubicBezTo>
                  <a:cubicBezTo>
                    <a:pt x="395190" y="497447"/>
                    <a:pt x="394635" y="497198"/>
                    <a:pt x="394062" y="496997"/>
                  </a:cubicBezTo>
                  <a:cubicBezTo>
                    <a:pt x="386607" y="494321"/>
                    <a:pt x="381828" y="498527"/>
                    <a:pt x="378865" y="505217"/>
                  </a:cubicBezTo>
                  <a:cubicBezTo>
                    <a:pt x="374564" y="514774"/>
                    <a:pt x="370742" y="525097"/>
                    <a:pt x="365867" y="534558"/>
                  </a:cubicBezTo>
                  <a:cubicBezTo>
                    <a:pt x="347804" y="569635"/>
                    <a:pt x="322476" y="594197"/>
                    <a:pt x="279850" y="595344"/>
                  </a:cubicBezTo>
                  <a:cubicBezTo>
                    <a:pt x="231584" y="596682"/>
                    <a:pt x="200523" y="629369"/>
                    <a:pt x="197369" y="665879"/>
                  </a:cubicBezTo>
                  <a:cubicBezTo>
                    <a:pt x="196231" y="678600"/>
                    <a:pt x="196231" y="691388"/>
                    <a:pt x="197369" y="704109"/>
                  </a:cubicBezTo>
                  <a:cubicBezTo>
                    <a:pt x="200953" y="730622"/>
                    <a:pt x="197044" y="757602"/>
                    <a:pt x="186091" y="782003"/>
                  </a:cubicBezTo>
                  <a:cubicBezTo>
                    <a:pt x="185068" y="750836"/>
                    <a:pt x="177240" y="720271"/>
                    <a:pt x="163153" y="692449"/>
                  </a:cubicBezTo>
                  <a:cubicBezTo>
                    <a:pt x="155421" y="678514"/>
                    <a:pt x="153079" y="662218"/>
                    <a:pt x="156558" y="646668"/>
                  </a:cubicBezTo>
                  <a:cubicBezTo>
                    <a:pt x="168218" y="603373"/>
                    <a:pt x="193737" y="572884"/>
                    <a:pt x="237510" y="558643"/>
                  </a:cubicBezTo>
                  <a:cubicBezTo>
                    <a:pt x="257686" y="552727"/>
                    <a:pt x="277403" y="545311"/>
                    <a:pt x="296480" y="536470"/>
                  </a:cubicBezTo>
                  <a:cubicBezTo>
                    <a:pt x="322973" y="523730"/>
                    <a:pt x="342537" y="500008"/>
                    <a:pt x="350002" y="471574"/>
                  </a:cubicBezTo>
                  <a:cubicBezTo>
                    <a:pt x="351913" y="464597"/>
                    <a:pt x="352965" y="456378"/>
                    <a:pt x="343598" y="453702"/>
                  </a:cubicBezTo>
                  <a:cubicBezTo>
                    <a:pt x="334232" y="451026"/>
                    <a:pt x="329740" y="457429"/>
                    <a:pt x="327733" y="465362"/>
                  </a:cubicBezTo>
                  <a:cubicBezTo>
                    <a:pt x="323585" y="480654"/>
                    <a:pt x="314849" y="494292"/>
                    <a:pt x="302692" y="504452"/>
                  </a:cubicBezTo>
                  <a:cubicBezTo>
                    <a:pt x="287974" y="516810"/>
                    <a:pt x="270560" y="525555"/>
                    <a:pt x="251846" y="529971"/>
                  </a:cubicBezTo>
                  <a:cubicBezTo>
                    <a:pt x="258536" y="499865"/>
                    <a:pt x="265131" y="470428"/>
                    <a:pt x="271630" y="440990"/>
                  </a:cubicBezTo>
                  <a:cubicBezTo>
                    <a:pt x="277069" y="412461"/>
                    <a:pt x="290306" y="385996"/>
                    <a:pt x="309860" y="364530"/>
                  </a:cubicBezTo>
                  <a:cubicBezTo>
                    <a:pt x="330782" y="340923"/>
                    <a:pt x="360802" y="327390"/>
                    <a:pt x="392341" y="327351"/>
                  </a:cubicBezTo>
                  <a:cubicBezTo>
                    <a:pt x="410463" y="325822"/>
                    <a:pt x="427618" y="335743"/>
                    <a:pt x="435350" y="352201"/>
                  </a:cubicBezTo>
                  <a:cubicBezTo>
                    <a:pt x="442518" y="367971"/>
                    <a:pt x="434012" y="380874"/>
                    <a:pt x="425793" y="392629"/>
                  </a:cubicBezTo>
                  <a:cubicBezTo>
                    <a:pt x="415776" y="404901"/>
                    <a:pt x="397722" y="406727"/>
                    <a:pt x="385451" y="396720"/>
                  </a:cubicBezTo>
                  <a:cubicBezTo>
                    <a:pt x="382717" y="394483"/>
                    <a:pt x="380423" y="391769"/>
                    <a:pt x="378674" y="388711"/>
                  </a:cubicBezTo>
                  <a:cubicBezTo>
                    <a:pt x="375912" y="384591"/>
                    <a:pt x="371305" y="382087"/>
                    <a:pt x="366345" y="382020"/>
                  </a:cubicBezTo>
                  <a:cubicBezTo>
                    <a:pt x="361748" y="384009"/>
                    <a:pt x="358527" y="388242"/>
                    <a:pt x="357839" y="393203"/>
                  </a:cubicBezTo>
                  <a:cubicBezTo>
                    <a:pt x="358718" y="400390"/>
                    <a:pt x="361901" y="407099"/>
                    <a:pt x="366919" y="412318"/>
                  </a:cubicBezTo>
                  <a:cubicBezTo>
                    <a:pt x="378235" y="422516"/>
                    <a:pt x="393326" y="427476"/>
                    <a:pt x="408494" y="425985"/>
                  </a:cubicBezTo>
                  <a:cubicBezTo>
                    <a:pt x="432865" y="423882"/>
                    <a:pt x="446724" y="408208"/>
                    <a:pt x="455516" y="387755"/>
                  </a:cubicBezTo>
                  <a:cubicBezTo>
                    <a:pt x="465514" y="368458"/>
                    <a:pt x="462637" y="344995"/>
                    <a:pt x="448253" y="328689"/>
                  </a:cubicBezTo>
                  <a:cubicBezTo>
                    <a:pt x="437223" y="315213"/>
                    <a:pt x="421176" y="306822"/>
                    <a:pt x="403811" y="305465"/>
                  </a:cubicBezTo>
                  <a:cubicBezTo>
                    <a:pt x="356596" y="300686"/>
                    <a:pt x="318940" y="319897"/>
                    <a:pt x="288451" y="354495"/>
                  </a:cubicBezTo>
                  <a:cubicBezTo>
                    <a:pt x="279850" y="364052"/>
                    <a:pt x="273064" y="375808"/>
                    <a:pt x="265418" y="386417"/>
                  </a:cubicBezTo>
                  <a:cubicBezTo>
                    <a:pt x="265418" y="386417"/>
                    <a:pt x="264462" y="385748"/>
                    <a:pt x="264367" y="385174"/>
                  </a:cubicBezTo>
                  <a:cubicBezTo>
                    <a:pt x="247536" y="332675"/>
                    <a:pt x="249084" y="276008"/>
                    <a:pt x="268763" y="224512"/>
                  </a:cubicBezTo>
                  <a:cubicBezTo>
                    <a:pt x="270732" y="220967"/>
                    <a:pt x="274287" y="218587"/>
                    <a:pt x="278321" y="218109"/>
                  </a:cubicBezTo>
                  <a:cubicBezTo>
                    <a:pt x="293641" y="217230"/>
                    <a:pt x="309019" y="217555"/>
                    <a:pt x="324292" y="219065"/>
                  </a:cubicBezTo>
                  <a:cubicBezTo>
                    <a:pt x="379496" y="225440"/>
                    <a:pt x="432483" y="244478"/>
                    <a:pt x="479124" y="274689"/>
                  </a:cubicBezTo>
                  <a:cubicBezTo>
                    <a:pt x="490975" y="282527"/>
                    <a:pt x="498239" y="282527"/>
                    <a:pt x="502444" y="275645"/>
                  </a:cubicBezTo>
                  <a:cubicBezTo>
                    <a:pt x="506649" y="268764"/>
                    <a:pt x="502444" y="262456"/>
                    <a:pt x="491070" y="254714"/>
                  </a:cubicBezTo>
                  <a:cubicBezTo>
                    <a:pt x="449964" y="227896"/>
                    <a:pt x="403925" y="209545"/>
                    <a:pt x="355641" y="200714"/>
                  </a:cubicBezTo>
                  <a:cubicBezTo>
                    <a:pt x="333276" y="195649"/>
                    <a:pt x="309287" y="194789"/>
                    <a:pt x="285106" y="192590"/>
                  </a:cubicBezTo>
                  <a:close/>
                  <a:moveTo>
                    <a:pt x="296958" y="1045504"/>
                  </a:moveTo>
                  <a:lnTo>
                    <a:pt x="292657" y="1046268"/>
                  </a:lnTo>
                  <a:cubicBezTo>
                    <a:pt x="289598" y="1036711"/>
                    <a:pt x="285775" y="1027918"/>
                    <a:pt x="283673" y="1018456"/>
                  </a:cubicBezTo>
                  <a:cubicBezTo>
                    <a:pt x="278034" y="992077"/>
                    <a:pt x="284246" y="965985"/>
                    <a:pt x="286349" y="939797"/>
                  </a:cubicBezTo>
                  <a:cubicBezTo>
                    <a:pt x="288528" y="923473"/>
                    <a:pt x="294234" y="907818"/>
                    <a:pt x="303074" y="893921"/>
                  </a:cubicBezTo>
                  <a:cubicBezTo>
                    <a:pt x="314668" y="870333"/>
                    <a:pt x="324999" y="846153"/>
                    <a:pt x="334041" y="821475"/>
                  </a:cubicBezTo>
                  <a:cubicBezTo>
                    <a:pt x="336306" y="814412"/>
                    <a:pt x="338064" y="807187"/>
                    <a:pt x="339297" y="799875"/>
                  </a:cubicBezTo>
                  <a:cubicBezTo>
                    <a:pt x="350288" y="820997"/>
                    <a:pt x="359846" y="839061"/>
                    <a:pt x="368830" y="857221"/>
                  </a:cubicBezTo>
                  <a:cubicBezTo>
                    <a:pt x="369661" y="860508"/>
                    <a:pt x="369031" y="863987"/>
                    <a:pt x="367110" y="866778"/>
                  </a:cubicBezTo>
                  <a:cubicBezTo>
                    <a:pt x="360515" y="876909"/>
                    <a:pt x="353538" y="886849"/>
                    <a:pt x="346274" y="896502"/>
                  </a:cubicBezTo>
                  <a:cubicBezTo>
                    <a:pt x="322476" y="928711"/>
                    <a:pt x="302692" y="962735"/>
                    <a:pt x="299347" y="1003833"/>
                  </a:cubicBezTo>
                  <a:cubicBezTo>
                    <a:pt x="297913" y="1017978"/>
                    <a:pt x="297436" y="1031741"/>
                    <a:pt x="296671" y="1045504"/>
                  </a:cubicBezTo>
                  <a:close/>
                  <a:moveTo>
                    <a:pt x="85641" y="949928"/>
                  </a:moveTo>
                  <a:lnTo>
                    <a:pt x="82487" y="949928"/>
                  </a:lnTo>
                  <a:cubicBezTo>
                    <a:pt x="79429" y="932438"/>
                    <a:pt x="76944" y="914852"/>
                    <a:pt x="72930" y="897553"/>
                  </a:cubicBezTo>
                  <a:cubicBezTo>
                    <a:pt x="68658" y="872818"/>
                    <a:pt x="72624" y="847367"/>
                    <a:pt x="84208" y="825107"/>
                  </a:cubicBezTo>
                  <a:cubicBezTo>
                    <a:pt x="98879" y="794972"/>
                    <a:pt x="116866" y="766577"/>
                    <a:pt x="137825" y="740428"/>
                  </a:cubicBezTo>
                  <a:cubicBezTo>
                    <a:pt x="142126" y="734597"/>
                    <a:pt x="146523" y="728863"/>
                    <a:pt x="150919" y="723128"/>
                  </a:cubicBezTo>
                  <a:lnTo>
                    <a:pt x="154073" y="723128"/>
                  </a:lnTo>
                  <a:lnTo>
                    <a:pt x="161910" y="756867"/>
                  </a:lnTo>
                  <a:cubicBezTo>
                    <a:pt x="147889" y="769291"/>
                    <a:pt x="134528" y="782433"/>
                    <a:pt x="121864" y="796243"/>
                  </a:cubicBezTo>
                  <a:cubicBezTo>
                    <a:pt x="103160" y="820481"/>
                    <a:pt x="92762" y="850119"/>
                    <a:pt x="92236" y="880732"/>
                  </a:cubicBezTo>
                  <a:cubicBezTo>
                    <a:pt x="90611" y="904052"/>
                    <a:pt x="87744" y="926895"/>
                    <a:pt x="85355" y="949833"/>
                  </a:cubicBezTo>
                  <a:close/>
                  <a:moveTo>
                    <a:pt x="25334" y="756484"/>
                  </a:moveTo>
                  <a:cubicBezTo>
                    <a:pt x="24502" y="755614"/>
                    <a:pt x="23737" y="754687"/>
                    <a:pt x="23040" y="753712"/>
                  </a:cubicBezTo>
                  <a:cubicBezTo>
                    <a:pt x="22896" y="753015"/>
                    <a:pt x="22896" y="752307"/>
                    <a:pt x="23040" y="751610"/>
                  </a:cubicBezTo>
                  <a:cubicBezTo>
                    <a:pt x="25142" y="728576"/>
                    <a:pt x="34222" y="708410"/>
                    <a:pt x="55057" y="697896"/>
                  </a:cubicBezTo>
                  <a:cubicBezTo>
                    <a:pt x="80194" y="685185"/>
                    <a:pt x="106955" y="675819"/>
                    <a:pt x="133716" y="664732"/>
                  </a:cubicBezTo>
                  <a:cubicBezTo>
                    <a:pt x="134958" y="670371"/>
                    <a:pt x="135914" y="675245"/>
                    <a:pt x="137061" y="680024"/>
                  </a:cubicBezTo>
                  <a:cubicBezTo>
                    <a:pt x="143464" y="705447"/>
                    <a:pt x="143464" y="705638"/>
                    <a:pt x="116608" y="709366"/>
                  </a:cubicBezTo>
                  <a:lnTo>
                    <a:pt x="112307" y="709843"/>
                  </a:lnTo>
                  <a:cubicBezTo>
                    <a:pt x="76371" y="713189"/>
                    <a:pt x="45882" y="725518"/>
                    <a:pt x="25334" y="756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CA725A3-777D-440D-8F32-E606EE969EDB}"/>
                </a:ext>
              </a:extLst>
            </p:cNvPr>
            <p:cNvSpPr/>
            <p:nvPr/>
          </p:nvSpPr>
          <p:spPr>
            <a:xfrm>
              <a:off x="3750599" y="5068780"/>
              <a:ext cx="25256" cy="25910"/>
            </a:xfrm>
            <a:custGeom>
              <a:avLst/>
              <a:gdLst>
                <a:gd name="connsiteX0" fmla="*/ 25035 w 25256"/>
                <a:gd name="connsiteY0" fmla="*/ 12566 h 25910"/>
                <a:gd name="connsiteX1" fmla="*/ 12514 w 25256"/>
                <a:gd name="connsiteY1" fmla="*/ -241 h 25910"/>
                <a:gd name="connsiteX2" fmla="*/ -197 w 25256"/>
                <a:gd name="connsiteY2" fmla="*/ 13618 h 25910"/>
                <a:gd name="connsiteX3" fmla="*/ 11645 w 25256"/>
                <a:gd name="connsiteY3" fmla="*/ 25669 h 25910"/>
                <a:gd name="connsiteX4" fmla="*/ 12228 w 25256"/>
                <a:gd name="connsiteY4" fmla="*/ 25660 h 25910"/>
                <a:gd name="connsiteX5" fmla="*/ 25044 w 25256"/>
                <a:gd name="connsiteY5" fmla="*/ 13646 h 25910"/>
                <a:gd name="connsiteX6" fmla="*/ 25035 w 25256"/>
                <a:gd name="connsiteY6" fmla="*/ 12566 h 2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56" h="25910">
                  <a:moveTo>
                    <a:pt x="25035" y="12566"/>
                  </a:moveTo>
                  <a:cubicBezTo>
                    <a:pt x="24891" y="5666"/>
                    <a:pt x="19415" y="55"/>
                    <a:pt x="12514" y="-241"/>
                  </a:cubicBezTo>
                  <a:cubicBezTo>
                    <a:pt x="5193" y="122"/>
                    <a:pt x="-465" y="6297"/>
                    <a:pt x="-197" y="13618"/>
                  </a:cubicBezTo>
                  <a:cubicBezTo>
                    <a:pt x="-254" y="20212"/>
                    <a:pt x="5050" y="25612"/>
                    <a:pt x="11645" y="25669"/>
                  </a:cubicBezTo>
                  <a:cubicBezTo>
                    <a:pt x="11836" y="25669"/>
                    <a:pt x="12036" y="25669"/>
                    <a:pt x="12228" y="25660"/>
                  </a:cubicBezTo>
                  <a:cubicBezTo>
                    <a:pt x="19090" y="25880"/>
                    <a:pt x="24824" y="20499"/>
                    <a:pt x="25044" y="13646"/>
                  </a:cubicBezTo>
                  <a:cubicBezTo>
                    <a:pt x="25054" y="13283"/>
                    <a:pt x="25054" y="12930"/>
                    <a:pt x="25035" y="12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BB0682F-28E2-4CBD-B79E-2D359616E09A}"/>
                </a:ext>
              </a:extLst>
            </p:cNvPr>
            <p:cNvSpPr/>
            <p:nvPr/>
          </p:nvSpPr>
          <p:spPr>
            <a:xfrm>
              <a:off x="4099144" y="5032432"/>
              <a:ext cx="22294" cy="19909"/>
            </a:xfrm>
            <a:custGeom>
              <a:avLst/>
              <a:gdLst>
                <a:gd name="connsiteX0" fmla="*/ 21610 w 22294"/>
                <a:gd name="connsiteY0" fmla="*/ 7435 h 19909"/>
                <a:gd name="connsiteX1" fmla="*/ 9377 w 22294"/>
                <a:gd name="connsiteY1" fmla="*/ -211 h 19909"/>
                <a:gd name="connsiteX2" fmla="*/ -181 w 22294"/>
                <a:gd name="connsiteY2" fmla="*/ 10111 h 19909"/>
                <a:gd name="connsiteX3" fmla="*/ 9377 w 22294"/>
                <a:gd name="connsiteY3" fmla="*/ 19669 h 19909"/>
                <a:gd name="connsiteX4" fmla="*/ 22088 w 22294"/>
                <a:gd name="connsiteY4" fmla="*/ 12596 h 19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4" h="19909">
                  <a:moveTo>
                    <a:pt x="21610" y="7435"/>
                  </a:moveTo>
                  <a:cubicBezTo>
                    <a:pt x="17501" y="4663"/>
                    <a:pt x="13009" y="-689"/>
                    <a:pt x="9377" y="-211"/>
                  </a:cubicBezTo>
                  <a:cubicBezTo>
                    <a:pt x="4694" y="1461"/>
                    <a:pt x="1129" y="5313"/>
                    <a:pt x="-181" y="10111"/>
                  </a:cubicBezTo>
                  <a:cubicBezTo>
                    <a:pt x="-658" y="12883"/>
                    <a:pt x="5649" y="19669"/>
                    <a:pt x="9377" y="19669"/>
                  </a:cubicBezTo>
                  <a:cubicBezTo>
                    <a:pt x="13104" y="19669"/>
                    <a:pt x="17788" y="15177"/>
                    <a:pt x="22088" y="125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B5A89A-0B2E-4244-8675-99986D0A486E}"/>
              </a:ext>
            </a:extLst>
          </p:cNvPr>
          <p:cNvGrpSpPr>
            <a:grpSpLocks noChangeAspect="1"/>
          </p:cNvGrpSpPr>
          <p:nvPr/>
        </p:nvGrpSpPr>
        <p:grpSpPr>
          <a:xfrm>
            <a:off x="5737174" y="5984235"/>
            <a:ext cx="691883" cy="720000"/>
            <a:chOff x="5546435" y="4719293"/>
            <a:chExt cx="1041750" cy="1084085"/>
          </a:xfrm>
          <a:solidFill>
            <a:srgbClr val="C5B6A3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9846263-6372-4F1B-8C5B-A438751881E8}"/>
                </a:ext>
              </a:extLst>
            </p:cNvPr>
            <p:cNvSpPr/>
            <p:nvPr/>
          </p:nvSpPr>
          <p:spPr>
            <a:xfrm>
              <a:off x="5546435" y="4719293"/>
              <a:ext cx="1041750" cy="1084085"/>
            </a:xfrm>
            <a:custGeom>
              <a:avLst/>
              <a:gdLst>
                <a:gd name="connsiteX0" fmla="*/ 339058 w 1041750"/>
                <a:gd name="connsiteY0" fmla="*/ 662829 h 1084085"/>
                <a:gd name="connsiteX1" fmla="*/ 276647 w 1041750"/>
                <a:gd name="connsiteY1" fmla="*/ 548139 h 1084085"/>
                <a:gd name="connsiteX2" fmla="*/ 209744 w 1041750"/>
                <a:gd name="connsiteY2" fmla="*/ 313311 h 1084085"/>
                <a:gd name="connsiteX3" fmla="*/ 205156 w 1041750"/>
                <a:gd name="connsiteY3" fmla="*/ 169374 h 1084085"/>
                <a:gd name="connsiteX4" fmla="*/ 205156 w 1041750"/>
                <a:gd name="connsiteY4" fmla="*/ 161728 h 1084085"/>
                <a:gd name="connsiteX5" fmla="*/ 195121 w 1041750"/>
                <a:gd name="connsiteY5" fmla="*/ 147487 h 1084085"/>
                <a:gd name="connsiteX6" fmla="*/ 180689 w 1041750"/>
                <a:gd name="connsiteY6" fmla="*/ 155229 h 1084085"/>
                <a:gd name="connsiteX7" fmla="*/ 149914 w 1041750"/>
                <a:gd name="connsiteY7" fmla="*/ 225764 h 1084085"/>
                <a:gd name="connsiteX8" fmla="*/ 123630 w 1041750"/>
                <a:gd name="connsiteY8" fmla="*/ 467664 h 1084085"/>
                <a:gd name="connsiteX9" fmla="*/ 203054 w 1041750"/>
                <a:gd name="connsiteY9" fmla="*/ 779718 h 1084085"/>
                <a:gd name="connsiteX10" fmla="*/ 226087 w 1041750"/>
                <a:gd name="connsiteY10" fmla="*/ 823682 h 1084085"/>
                <a:gd name="connsiteX11" fmla="*/ 205443 w 1041750"/>
                <a:gd name="connsiteY11" fmla="*/ 814125 h 1084085"/>
                <a:gd name="connsiteX12" fmla="*/ 131659 w 1041750"/>
                <a:gd name="connsiteY12" fmla="*/ 729636 h 1084085"/>
                <a:gd name="connsiteX13" fmla="*/ 49559 w 1041750"/>
                <a:gd name="connsiteY13" fmla="*/ 551102 h 1084085"/>
                <a:gd name="connsiteX14" fmla="*/ 43729 w 1041750"/>
                <a:gd name="connsiteY14" fmla="*/ 211714 h 1084085"/>
                <a:gd name="connsiteX15" fmla="*/ 135960 w 1041750"/>
                <a:gd name="connsiteY15" fmla="*/ 66822 h 1084085"/>
                <a:gd name="connsiteX16" fmla="*/ 241093 w 1041750"/>
                <a:gd name="connsiteY16" fmla="*/ 25342 h 1084085"/>
                <a:gd name="connsiteX17" fmla="*/ 338962 w 1041750"/>
                <a:gd name="connsiteY17" fmla="*/ 28974 h 1084085"/>
                <a:gd name="connsiteX18" fmla="*/ 476495 w 1041750"/>
                <a:gd name="connsiteY18" fmla="*/ 127703 h 1084085"/>
                <a:gd name="connsiteX19" fmla="*/ 483759 w 1041750"/>
                <a:gd name="connsiteY19" fmla="*/ 161346 h 1084085"/>
                <a:gd name="connsiteX20" fmla="*/ 561462 w 1041750"/>
                <a:gd name="connsiteY20" fmla="*/ 296394 h 1084085"/>
                <a:gd name="connsiteX21" fmla="*/ 592429 w 1041750"/>
                <a:gd name="connsiteY21" fmla="*/ 307958 h 1084085"/>
                <a:gd name="connsiteX22" fmla="*/ 610588 w 1041750"/>
                <a:gd name="connsiteY22" fmla="*/ 293431 h 1084085"/>
                <a:gd name="connsiteX23" fmla="*/ 596825 w 1041750"/>
                <a:gd name="connsiteY23" fmla="*/ 206457 h 1084085"/>
                <a:gd name="connsiteX24" fmla="*/ 521416 w 1041750"/>
                <a:gd name="connsiteY24" fmla="*/ 132291 h 1084085"/>
                <a:gd name="connsiteX25" fmla="*/ 496757 w 1041750"/>
                <a:gd name="connsiteY25" fmla="*/ 116139 h 1084085"/>
                <a:gd name="connsiteX26" fmla="*/ 266134 w 1041750"/>
                <a:gd name="connsiteY26" fmla="*/ 684 h 1084085"/>
                <a:gd name="connsiteX27" fmla="*/ 211273 w 1041750"/>
                <a:gd name="connsiteY27" fmla="*/ 4794 h 1084085"/>
                <a:gd name="connsiteX28" fmla="*/ 80526 w 1041750"/>
                <a:gd name="connsiteY28" fmla="*/ 89473 h 1084085"/>
                <a:gd name="connsiteX29" fmla="*/ 13623 w 1041750"/>
                <a:gd name="connsiteY29" fmla="*/ 240960 h 1084085"/>
                <a:gd name="connsiteX30" fmla="*/ 14866 w 1041750"/>
                <a:gd name="connsiteY30" fmla="*/ 509144 h 1084085"/>
                <a:gd name="connsiteX31" fmla="*/ 98590 w 1041750"/>
                <a:gd name="connsiteY31" fmla="*/ 720461 h 1084085"/>
                <a:gd name="connsiteX32" fmla="*/ 206781 w 1041750"/>
                <a:gd name="connsiteY32" fmla="*/ 843753 h 1084085"/>
                <a:gd name="connsiteX33" fmla="*/ 167404 w 1041750"/>
                <a:gd name="connsiteY33" fmla="*/ 899569 h 1084085"/>
                <a:gd name="connsiteX34" fmla="*/ 169507 w 1041750"/>
                <a:gd name="connsiteY34" fmla="*/ 968957 h 1084085"/>
                <a:gd name="connsiteX35" fmla="*/ 191202 w 1041750"/>
                <a:gd name="connsiteY35" fmla="*/ 1000879 h 1084085"/>
                <a:gd name="connsiteX36" fmla="*/ 253327 w 1041750"/>
                <a:gd name="connsiteY36" fmla="*/ 1036719 h 1084085"/>
                <a:gd name="connsiteX37" fmla="*/ 272442 w 1041750"/>
                <a:gd name="connsiteY37" fmla="*/ 1037675 h 1084085"/>
                <a:gd name="connsiteX38" fmla="*/ 305511 w 1041750"/>
                <a:gd name="connsiteY38" fmla="*/ 1023721 h 1084085"/>
                <a:gd name="connsiteX39" fmla="*/ 298725 w 1041750"/>
                <a:gd name="connsiteY39" fmla="*/ 983675 h 1084085"/>
                <a:gd name="connsiteX40" fmla="*/ 266803 w 1041750"/>
                <a:gd name="connsiteY40" fmla="*/ 960450 h 1084085"/>
                <a:gd name="connsiteX41" fmla="*/ 252916 w 1041750"/>
                <a:gd name="connsiteY41" fmla="*/ 929943 h 1084085"/>
                <a:gd name="connsiteX42" fmla="*/ 258296 w 1041750"/>
                <a:gd name="connsiteY42" fmla="*/ 921551 h 1084085"/>
                <a:gd name="connsiteX43" fmla="*/ 276647 w 1041750"/>
                <a:gd name="connsiteY43" fmla="*/ 903201 h 1084085"/>
                <a:gd name="connsiteX44" fmla="*/ 346417 w 1041750"/>
                <a:gd name="connsiteY44" fmla="*/ 982433 h 1084085"/>
                <a:gd name="connsiteX45" fmla="*/ 414371 w 1041750"/>
                <a:gd name="connsiteY45" fmla="*/ 1036911 h 1084085"/>
                <a:gd name="connsiteX46" fmla="*/ 497426 w 1041750"/>
                <a:gd name="connsiteY46" fmla="*/ 1065583 h 1084085"/>
                <a:gd name="connsiteX47" fmla="*/ 608198 w 1041750"/>
                <a:gd name="connsiteY47" fmla="*/ 1069406 h 1084085"/>
                <a:gd name="connsiteX48" fmla="*/ 696319 w 1041750"/>
                <a:gd name="connsiteY48" fmla="*/ 1067972 h 1084085"/>
                <a:gd name="connsiteX49" fmla="*/ 727285 w 1041750"/>
                <a:gd name="connsiteY49" fmla="*/ 1078773 h 1084085"/>
                <a:gd name="connsiteX50" fmla="*/ 754238 w 1041750"/>
                <a:gd name="connsiteY50" fmla="*/ 1080015 h 1084085"/>
                <a:gd name="connsiteX51" fmla="*/ 761884 w 1041750"/>
                <a:gd name="connsiteY51" fmla="*/ 1053158 h 1084085"/>
                <a:gd name="connsiteX52" fmla="*/ 760833 w 1041750"/>
                <a:gd name="connsiteY52" fmla="*/ 1045417 h 1084085"/>
                <a:gd name="connsiteX53" fmla="*/ 774786 w 1041750"/>
                <a:gd name="connsiteY53" fmla="*/ 1043505 h 1084085"/>
                <a:gd name="connsiteX54" fmla="*/ 789706 w 1041750"/>
                <a:gd name="connsiteY54" fmla="*/ 1027659 h 1084085"/>
                <a:gd name="connsiteX55" fmla="*/ 786064 w 1041750"/>
                <a:gd name="connsiteY55" fmla="*/ 1018178 h 1084085"/>
                <a:gd name="connsiteX56" fmla="*/ 765898 w 1041750"/>
                <a:gd name="connsiteY56" fmla="*/ 1001452 h 1084085"/>
                <a:gd name="connsiteX57" fmla="*/ 732064 w 1041750"/>
                <a:gd name="connsiteY57" fmla="*/ 980712 h 1084085"/>
                <a:gd name="connsiteX58" fmla="*/ 695650 w 1041750"/>
                <a:gd name="connsiteY58" fmla="*/ 910273 h 1084085"/>
                <a:gd name="connsiteX59" fmla="*/ 693356 w 1041750"/>
                <a:gd name="connsiteY59" fmla="*/ 848627 h 1084085"/>
                <a:gd name="connsiteX60" fmla="*/ 759590 w 1041750"/>
                <a:gd name="connsiteY60" fmla="*/ 888769 h 1084085"/>
                <a:gd name="connsiteX61" fmla="*/ 852680 w 1041750"/>
                <a:gd name="connsiteY61" fmla="*/ 964656 h 1084085"/>
                <a:gd name="connsiteX62" fmla="*/ 942330 w 1041750"/>
                <a:gd name="connsiteY62" fmla="*/ 1005371 h 1084085"/>
                <a:gd name="connsiteX63" fmla="*/ 971003 w 1041750"/>
                <a:gd name="connsiteY63" fmla="*/ 1016362 h 1084085"/>
                <a:gd name="connsiteX64" fmla="*/ 1013916 w 1041750"/>
                <a:gd name="connsiteY64" fmla="*/ 998585 h 1084085"/>
                <a:gd name="connsiteX65" fmla="*/ 1016784 w 1041750"/>
                <a:gd name="connsiteY65" fmla="*/ 997916 h 1084085"/>
                <a:gd name="connsiteX66" fmla="*/ 1039148 w 1041750"/>
                <a:gd name="connsiteY66" fmla="*/ 990174 h 1084085"/>
                <a:gd name="connsiteX67" fmla="*/ 1035994 w 1041750"/>
                <a:gd name="connsiteY67" fmla="*/ 965133 h 1084085"/>
                <a:gd name="connsiteX68" fmla="*/ 997191 w 1041750"/>
                <a:gd name="connsiteY68" fmla="*/ 938946 h 1084085"/>
                <a:gd name="connsiteX69" fmla="*/ 958960 w 1041750"/>
                <a:gd name="connsiteY69" fmla="*/ 919831 h 1084085"/>
                <a:gd name="connsiteX70" fmla="*/ 917099 w 1041750"/>
                <a:gd name="connsiteY70" fmla="*/ 875962 h 1084085"/>
                <a:gd name="connsiteX71" fmla="*/ 876670 w 1041750"/>
                <a:gd name="connsiteY71" fmla="*/ 784114 h 1084085"/>
                <a:gd name="connsiteX72" fmla="*/ 792755 w 1041750"/>
                <a:gd name="connsiteY72" fmla="*/ 659866 h 1084085"/>
                <a:gd name="connsiteX73" fmla="*/ 646620 w 1041750"/>
                <a:gd name="connsiteY73" fmla="*/ 573848 h 1084085"/>
                <a:gd name="connsiteX74" fmla="*/ 641746 w 1041750"/>
                <a:gd name="connsiteY74" fmla="*/ 571841 h 1084085"/>
                <a:gd name="connsiteX75" fmla="*/ 679307 w 1041750"/>
                <a:gd name="connsiteY75" fmla="*/ 529788 h 1084085"/>
                <a:gd name="connsiteX76" fmla="*/ 722124 w 1041750"/>
                <a:gd name="connsiteY76" fmla="*/ 502740 h 1084085"/>
                <a:gd name="connsiteX77" fmla="*/ 750223 w 1041750"/>
                <a:gd name="connsiteY77" fmla="*/ 502740 h 1084085"/>
                <a:gd name="connsiteX78" fmla="*/ 795431 w 1041750"/>
                <a:gd name="connsiteY78" fmla="*/ 530266 h 1084085"/>
                <a:gd name="connsiteX79" fmla="*/ 933059 w 1041750"/>
                <a:gd name="connsiteY79" fmla="*/ 619820 h 1084085"/>
                <a:gd name="connsiteX80" fmla="*/ 976833 w 1041750"/>
                <a:gd name="connsiteY80" fmla="*/ 651360 h 1084085"/>
                <a:gd name="connsiteX81" fmla="*/ 987442 w 1041750"/>
                <a:gd name="connsiteY81" fmla="*/ 657286 h 1084085"/>
                <a:gd name="connsiteX82" fmla="*/ 1005888 w 1041750"/>
                <a:gd name="connsiteY82" fmla="*/ 655661 h 1084085"/>
                <a:gd name="connsiteX83" fmla="*/ 1007035 w 1041750"/>
                <a:gd name="connsiteY83" fmla="*/ 637406 h 1084085"/>
                <a:gd name="connsiteX84" fmla="*/ 971003 w 1041750"/>
                <a:gd name="connsiteY84" fmla="*/ 575473 h 1084085"/>
                <a:gd name="connsiteX85" fmla="*/ 886992 w 1041750"/>
                <a:gd name="connsiteY85" fmla="*/ 407930 h 1084085"/>
                <a:gd name="connsiteX86" fmla="*/ 830698 w 1041750"/>
                <a:gd name="connsiteY86" fmla="*/ 329367 h 1084085"/>
                <a:gd name="connsiteX87" fmla="*/ 700429 w 1041750"/>
                <a:gd name="connsiteY87" fmla="*/ 317611 h 1084085"/>
                <a:gd name="connsiteX88" fmla="*/ 675961 w 1041750"/>
                <a:gd name="connsiteY88" fmla="*/ 350967 h 1084085"/>
                <a:gd name="connsiteX89" fmla="*/ 643083 w 1041750"/>
                <a:gd name="connsiteY89" fmla="*/ 417870 h 1084085"/>
                <a:gd name="connsiteX90" fmla="*/ 608676 w 1041750"/>
                <a:gd name="connsiteY90" fmla="*/ 449792 h 1084085"/>
                <a:gd name="connsiteX91" fmla="*/ 525621 w 1041750"/>
                <a:gd name="connsiteY91" fmla="*/ 490602 h 1084085"/>
                <a:gd name="connsiteX92" fmla="*/ 515203 w 1041750"/>
                <a:gd name="connsiteY92" fmla="*/ 490602 h 1084085"/>
                <a:gd name="connsiteX93" fmla="*/ 463497 w 1041750"/>
                <a:gd name="connsiteY93" fmla="*/ 457534 h 1084085"/>
                <a:gd name="connsiteX94" fmla="*/ 306753 w 1041750"/>
                <a:gd name="connsiteY94" fmla="*/ 183519 h 1084085"/>
                <a:gd name="connsiteX95" fmla="*/ 300732 w 1041750"/>
                <a:gd name="connsiteY95" fmla="*/ 152171 h 1084085"/>
                <a:gd name="connsiteX96" fmla="*/ 281617 w 1041750"/>
                <a:gd name="connsiteY96" fmla="*/ 134298 h 1084085"/>
                <a:gd name="connsiteX97" fmla="*/ 263744 w 1041750"/>
                <a:gd name="connsiteY97" fmla="*/ 153413 h 1084085"/>
                <a:gd name="connsiteX98" fmla="*/ 259921 w 1041750"/>
                <a:gd name="connsiteY98" fmla="*/ 266765 h 1084085"/>
                <a:gd name="connsiteX99" fmla="*/ 323575 w 1041750"/>
                <a:gd name="connsiteY99" fmla="*/ 503983 h 1084085"/>
                <a:gd name="connsiteX100" fmla="*/ 371362 w 1041750"/>
                <a:gd name="connsiteY100" fmla="*/ 588280 h 1084085"/>
                <a:gd name="connsiteX101" fmla="*/ 370789 w 1041750"/>
                <a:gd name="connsiteY101" fmla="*/ 614564 h 1084085"/>
                <a:gd name="connsiteX102" fmla="*/ 339058 w 1041750"/>
                <a:gd name="connsiteY102" fmla="*/ 662829 h 1084085"/>
                <a:gd name="connsiteX103" fmla="*/ 736078 w 1041750"/>
                <a:gd name="connsiteY103" fmla="*/ 1055739 h 1084085"/>
                <a:gd name="connsiteX104" fmla="*/ 706737 w 1041750"/>
                <a:gd name="connsiteY104" fmla="*/ 1045130 h 1084085"/>
                <a:gd name="connsiteX105" fmla="*/ 613360 w 1041750"/>
                <a:gd name="connsiteY105" fmla="*/ 1044270 h 1084085"/>
                <a:gd name="connsiteX106" fmla="*/ 506888 w 1041750"/>
                <a:gd name="connsiteY106" fmla="*/ 1042932 h 1084085"/>
                <a:gd name="connsiteX107" fmla="*/ 394396 w 1041750"/>
                <a:gd name="connsiteY107" fmla="*/ 993042 h 1084085"/>
                <a:gd name="connsiteX108" fmla="*/ 266420 w 1041750"/>
                <a:gd name="connsiteY108" fmla="*/ 842319 h 1084085"/>
                <a:gd name="connsiteX109" fmla="*/ 167595 w 1041750"/>
                <a:gd name="connsiteY109" fmla="*/ 600801 h 1084085"/>
                <a:gd name="connsiteX110" fmla="*/ 149818 w 1041750"/>
                <a:gd name="connsiteY110" fmla="*/ 483243 h 1084085"/>
                <a:gd name="connsiteX111" fmla="*/ 175050 w 1041750"/>
                <a:gd name="connsiteY111" fmla="*/ 227388 h 1084085"/>
                <a:gd name="connsiteX112" fmla="*/ 178969 w 1041750"/>
                <a:gd name="connsiteY112" fmla="*/ 225095 h 1084085"/>
                <a:gd name="connsiteX113" fmla="*/ 187857 w 1041750"/>
                <a:gd name="connsiteY113" fmla="*/ 323155 h 1084085"/>
                <a:gd name="connsiteX114" fmla="*/ 296813 w 1041750"/>
                <a:gd name="connsiteY114" fmla="*/ 639031 h 1084085"/>
                <a:gd name="connsiteX115" fmla="*/ 398219 w 1041750"/>
                <a:gd name="connsiteY115" fmla="*/ 774556 h 1084085"/>
                <a:gd name="connsiteX116" fmla="*/ 587554 w 1041750"/>
                <a:gd name="connsiteY116" fmla="*/ 903488 h 1084085"/>
                <a:gd name="connsiteX117" fmla="*/ 622726 w 1041750"/>
                <a:gd name="connsiteY117" fmla="*/ 924036 h 1084085"/>
                <a:gd name="connsiteX118" fmla="*/ 691158 w 1041750"/>
                <a:gd name="connsiteY118" fmla="*/ 979565 h 1084085"/>
                <a:gd name="connsiteX119" fmla="*/ 747165 w 1041750"/>
                <a:gd name="connsiteY119" fmla="*/ 1017795 h 1084085"/>
                <a:gd name="connsiteX120" fmla="*/ 728050 w 1041750"/>
                <a:gd name="connsiteY120" fmla="*/ 1032705 h 1084085"/>
                <a:gd name="connsiteX121" fmla="*/ 736078 w 1041750"/>
                <a:gd name="connsiteY121" fmla="*/ 1055739 h 1084085"/>
                <a:gd name="connsiteX122" fmla="*/ 352343 w 1041750"/>
                <a:gd name="connsiteY122" fmla="*/ 682422 h 1084085"/>
                <a:gd name="connsiteX123" fmla="*/ 368782 w 1041750"/>
                <a:gd name="connsiteY123" fmla="*/ 659962 h 1084085"/>
                <a:gd name="connsiteX124" fmla="*/ 448970 w 1041750"/>
                <a:gd name="connsiteY124" fmla="*/ 565438 h 1084085"/>
                <a:gd name="connsiteX125" fmla="*/ 599119 w 1041750"/>
                <a:gd name="connsiteY125" fmla="*/ 482479 h 1084085"/>
                <a:gd name="connsiteX126" fmla="*/ 664397 w 1041750"/>
                <a:gd name="connsiteY126" fmla="*/ 428670 h 1084085"/>
                <a:gd name="connsiteX127" fmla="*/ 697084 w 1041750"/>
                <a:gd name="connsiteY127" fmla="*/ 361289 h 1084085"/>
                <a:gd name="connsiteX128" fmla="*/ 716199 w 1041750"/>
                <a:gd name="connsiteY128" fmla="*/ 335197 h 1084085"/>
                <a:gd name="connsiteX129" fmla="*/ 815788 w 1041750"/>
                <a:gd name="connsiteY129" fmla="*/ 348482 h 1084085"/>
                <a:gd name="connsiteX130" fmla="*/ 860135 w 1041750"/>
                <a:gd name="connsiteY130" fmla="*/ 408694 h 1084085"/>
                <a:gd name="connsiteX131" fmla="*/ 868928 w 1041750"/>
                <a:gd name="connsiteY131" fmla="*/ 427809 h 1084085"/>
                <a:gd name="connsiteX132" fmla="*/ 795526 w 1041750"/>
                <a:gd name="connsiteY132" fmla="*/ 500351 h 1084085"/>
                <a:gd name="connsiteX133" fmla="*/ 757296 w 1041750"/>
                <a:gd name="connsiteY133" fmla="*/ 480376 h 1084085"/>
                <a:gd name="connsiteX134" fmla="*/ 714956 w 1041750"/>
                <a:gd name="connsiteY134" fmla="*/ 478082 h 1084085"/>
                <a:gd name="connsiteX135" fmla="*/ 646333 w 1041750"/>
                <a:gd name="connsiteY135" fmla="*/ 525870 h 1084085"/>
                <a:gd name="connsiteX136" fmla="*/ 616322 w 1041750"/>
                <a:gd name="connsiteY136" fmla="*/ 688348 h 1084085"/>
                <a:gd name="connsiteX137" fmla="*/ 647193 w 1041750"/>
                <a:gd name="connsiteY137" fmla="*/ 749229 h 1084085"/>
                <a:gd name="connsiteX138" fmla="*/ 670705 w 1041750"/>
                <a:gd name="connsiteY138" fmla="*/ 934932 h 1084085"/>
                <a:gd name="connsiteX139" fmla="*/ 529062 w 1041750"/>
                <a:gd name="connsiteY139" fmla="*/ 846716 h 1084085"/>
                <a:gd name="connsiteX140" fmla="*/ 554198 w 1041750"/>
                <a:gd name="connsiteY140" fmla="*/ 835438 h 1084085"/>
                <a:gd name="connsiteX141" fmla="*/ 560315 w 1041750"/>
                <a:gd name="connsiteY141" fmla="*/ 821580 h 1084085"/>
                <a:gd name="connsiteX142" fmla="*/ 548273 w 1041750"/>
                <a:gd name="connsiteY142" fmla="*/ 813838 h 1084085"/>
                <a:gd name="connsiteX143" fmla="*/ 536708 w 1041750"/>
                <a:gd name="connsiteY143" fmla="*/ 816992 h 1084085"/>
                <a:gd name="connsiteX144" fmla="*/ 510329 w 1041750"/>
                <a:gd name="connsiteY144" fmla="*/ 828079 h 1084085"/>
                <a:gd name="connsiteX145" fmla="*/ 498000 w 1041750"/>
                <a:gd name="connsiteY145" fmla="*/ 826932 h 1084085"/>
                <a:gd name="connsiteX146" fmla="*/ 352343 w 1041750"/>
                <a:gd name="connsiteY146" fmla="*/ 682422 h 1084085"/>
                <a:gd name="connsiteX147" fmla="*/ 987155 w 1041750"/>
                <a:gd name="connsiteY147" fmla="*/ 999732 h 1084085"/>
                <a:gd name="connsiteX148" fmla="*/ 943382 w 1041750"/>
                <a:gd name="connsiteY148" fmla="*/ 981668 h 1084085"/>
                <a:gd name="connsiteX149" fmla="*/ 871987 w 1041750"/>
                <a:gd name="connsiteY149" fmla="*/ 950224 h 1084085"/>
                <a:gd name="connsiteX150" fmla="*/ 792564 w 1041750"/>
                <a:gd name="connsiteY150" fmla="*/ 883799 h 1084085"/>
                <a:gd name="connsiteX151" fmla="*/ 700811 w 1041750"/>
                <a:gd name="connsiteY151" fmla="*/ 824925 h 1084085"/>
                <a:gd name="connsiteX152" fmla="*/ 686283 w 1041750"/>
                <a:gd name="connsiteY152" fmla="*/ 805141 h 1084085"/>
                <a:gd name="connsiteX153" fmla="*/ 646811 w 1041750"/>
                <a:gd name="connsiteY153" fmla="*/ 692649 h 1084085"/>
                <a:gd name="connsiteX154" fmla="*/ 627027 w 1041750"/>
                <a:gd name="connsiteY154" fmla="*/ 652029 h 1084085"/>
                <a:gd name="connsiteX155" fmla="*/ 630372 w 1041750"/>
                <a:gd name="connsiteY155" fmla="*/ 594684 h 1084085"/>
                <a:gd name="connsiteX156" fmla="*/ 697275 w 1041750"/>
                <a:gd name="connsiteY156" fmla="*/ 617335 h 1084085"/>
                <a:gd name="connsiteX157" fmla="*/ 852967 w 1041750"/>
                <a:gd name="connsiteY157" fmla="*/ 791473 h 1084085"/>
                <a:gd name="connsiteX158" fmla="*/ 894925 w 1041750"/>
                <a:gd name="connsiteY158" fmla="*/ 886188 h 1084085"/>
                <a:gd name="connsiteX159" fmla="*/ 946440 w 1041750"/>
                <a:gd name="connsiteY159" fmla="*/ 940379 h 1084085"/>
                <a:gd name="connsiteX160" fmla="*/ 986773 w 1041750"/>
                <a:gd name="connsiteY160" fmla="*/ 960450 h 1084085"/>
                <a:gd name="connsiteX161" fmla="*/ 1005410 w 1041750"/>
                <a:gd name="connsiteY161" fmla="*/ 971441 h 1084085"/>
                <a:gd name="connsiteX162" fmla="*/ 987155 w 1041750"/>
                <a:gd name="connsiteY162" fmla="*/ 999732 h 1084085"/>
                <a:gd name="connsiteX163" fmla="*/ 395734 w 1041750"/>
                <a:gd name="connsiteY163" fmla="*/ 584457 h 1084085"/>
                <a:gd name="connsiteX164" fmla="*/ 283337 w 1041750"/>
                <a:gd name="connsiteY164" fmla="*/ 199767 h 1084085"/>
                <a:gd name="connsiteX165" fmla="*/ 492361 w 1041750"/>
                <a:gd name="connsiteY165" fmla="*/ 508475 h 1084085"/>
                <a:gd name="connsiteX166" fmla="*/ 395734 w 1041750"/>
                <a:gd name="connsiteY166" fmla="*/ 584457 h 1084085"/>
                <a:gd name="connsiteX167" fmla="*/ 959152 w 1041750"/>
                <a:gd name="connsiteY167" fmla="*/ 608256 h 1084085"/>
                <a:gd name="connsiteX168" fmla="*/ 948065 w 1041750"/>
                <a:gd name="connsiteY168" fmla="*/ 601183 h 1084085"/>
                <a:gd name="connsiteX169" fmla="*/ 825442 w 1041750"/>
                <a:gd name="connsiteY169" fmla="*/ 522907 h 1084085"/>
                <a:gd name="connsiteX170" fmla="*/ 819965 w 1041750"/>
                <a:gd name="connsiteY170" fmla="*/ 504509 h 1084085"/>
                <a:gd name="connsiteX171" fmla="*/ 819994 w 1041750"/>
                <a:gd name="connsiteY171" fmla="*/ 504461 h 1084085"/>
                <a:gd name="connsiteX172" fmla="*/ 879824 w 1041750"/>
                <a:gd name="connsiteY172" fmla="*/ 449792 h 1084085"/>
                <a:gd name="connsiteX173" fmla="*/ 959152 w 1041750"/>
                <a:gd name="connsiteY173" fmla="*/ 608256 h 1084085"/>
                <a:gd name="connsiteX174" fmla="*/ 238799 w 1041750"/>
                <a:gd name="connsiteY174" fmla="*/ 843084 h 1084085"/>
                <a:gd name="connsiteX175" fmla="*/ 263744 w 1041750"/>
                <a:gd name="connsiteY175" fmla="*/ 882365 h 1084085"/>
                <a:gd name="connsiteX176" fmla="*/ 240710 w 1041750"/>
                <a:gd name="connsiteY176" fmla="*/ 903583 h 1084085"/>
                <a:gd name="connsiteX177" fmla="*/ 240032 w 1041750"/>
                <a:gd name="connsiteY177" fmla="*/ 971164 h 1084085"/>
                <a:gd name="connsiteX178" fmla="*/ 254760 w 1041750"/>
                <a:gd name="connsiteY178" fmla="*/ 981381 h 1084085"/>
                <a:gd name="connsiteX179" fmla="*/ 280374 w 1041750"/>
                <a:gd name="connsiteY179" fmla="*/ 1000019 h 1084085"/>
                <a:gd name="connsiteX180" fmla="*/ 282764 w 1041750"/>
                <a:gd name="connsiteY180" fmla="*/ 1011296 h 1084085"/>
                <a:gd name="connsiteX181" fmla="*/ 273206 w 1041750"/>
                <a:gd name="connsiteY181" fmla="*/ 1013973 h 1084085"/>
                <a:gd name="connsiteX182" fmla="*/ 249025 w 1041750"/>
                <a:gd name="connsiteY182" fmla="*/ 1012061 h 1084085"/>
                <a:gd name="connsiteX183" fmla="*/ 214427 w 1041750"/>
                <a:gd name="connsiteY183" fmla="*/ 992946 h 1084085"/>
                <a:gd name="connsiteX184" fmla="*/ 184130 w 1041750"/>
                <a:gd name="connsiteY184" fmla="*/ 948312 h 1084085"/>
                <a:gd name="connsiteX185" fmla="*/ 181549 w 1041750"/>
                <a:gd name="connsiteY185" fmla="*/ 923367 h 1084085"/>
                <a:gd name="connsiteX186" fmla="*/ 238799 w 1041750"/>
                <a:gd name="connsiteY186" fmla="*/ 843084 h 1084085"/>
                <a:gd name="connsiteX187" fmla="*/ 509564 w 1041750"/>
                <a:gd name="connsiteY187" fmla="*/ 154942 h 1084085"/>
                <a:gd name="connsiteX188" fmla="*/ 553912 w 1041750"/>
                <a:gd name="connsiteY188" fmla="*/ 175013 h 1084085"/>
                <a:gd name="connsiteX189" fmla="*/ 575034 w 1041750"/>
                <a:gd name="connsiteY189" fmla="*/ 221367 h 1084085"/>
                <a:gd name="connsiteX190" fmla="*/ 581342 w 1041750"/>
                <a:gd name="connsiteY190" fmla="*/ 276705 h 1084085"/>
                <a:gd name="connsiteX191" fmla="*/ 509564 w 1041750"/>
                <a:gd name="connsiteY191" fmla="*/ 154847 h 108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041750" h="1084085">
                  <a:moveTo>
                    <a:pt x="339058" y="662829"/>
                  </a:moveTo>
                  <a:cubicBezTo>
                    <a:pt x="316091" y="625822"/>
                    <a:pt x="295255" y="587525"/>
                    <a:pt x="276647" y="548139"/>
                  </a:cubicBezTo>
                  <a:cubicBezTo>
                    <a:pt x="242718" y="473112"/>
                    <a:pt x="224750" y="393785"/>
                    <a:pt x="209744" y="313311"/>
                  </a:cubicBezTo>
                  <a:cubicBezTo>
                    <a:pt x="201200" y="265810"/>
                    <a:pt x="199651" y="217324"/>
                    <a:pt x="205156" y="169374"/>
                  </a:cubicBezTo>
                  <a:cubicBezTo>
                    <a:pt x="205396" y="166832"/>
                    <a:pt x="205396" y="164271"/>
                    <a:pt x="205156" y="161728"/>
                  </a:cubicBezTo>
                  <a:cubicBezTo>
                    <a:pt x="205663" y="155191"/>
                    <a:pt x="201448" y="149208"/>
                    <a:pt x="195121" y="147487"/>
                  </a:cubicBezTo>
                  <a:cubicBezTo>
                    <a:pt x="189071" y="146216"/>
                    <a:pt x="182973" y="149485"/>
                    <a:pt x="180689" y="155229"/>
                  </a:cubicBezTo>
                  <a:cubicBezTo>
                    <a:pt x="168064" y="177632"/>
                    <a:pt x="157751" y="201268"/>
                    <a:pt x="149914" y="225764"/>
                  </a:cubicBezTo>
                  <a:cubicBezTo>
                    <a:pt x="125274" y="303877"/>
                    <a:pt x="116348" y="386091"/>
                    <a:pt x="123630" y="467664"/>
                  </a:cubicBezTo>
                  <a:cubicBezTo>
                    <a:pt x="130369" y="575731"/>
                    <a:pt x="157311" y="681581"/>
                    <a:pt x="203054" y="779718"/>
                  </a:cubicBezTo>
                  <a:cubicBezTo>
                    <a:pt x="209935" y="794149"/>
                    <a:pt x="217868" y="808390"/>
                    <a:pt x="226087" y="823682"/>
                  </a:cubicBezTo>
                  <a:cubicBezTo>
                    <a:pt x="218241" y="823233"/>
                    <a:pt x="210862" y="819811"/>
                    <a:pt x="205443" y="814125"/>
                  </a:cubicBezTo>
                  <a:cubicBezTo>
                    <a:pt x="177162" y="789409"/>
                    <a:pt x="152341" y="760985"/>
                    <a:pt x="131659" y="729636"/>
                  </a:cubicBezTo>
                  <a:cubicBezTo>
                    <a:pt x="93429" y="675063"/>
                    <a:pt x="69726" y="613894"/>
                    <a:pt x="49559" y="551102"/>
                  </a:cubicBezTo>
                  <a:cubicBezTo>
                    <a:pt x="13432" y="438610"/>
                    <a:pt x="14101" y="325353"/>
                    <a:pt x="43729" y="211714"/>
                  </a:cubicBezTo>
                  <a:cubicBezTo>
                    <a:pt x="58008" y="154722"/>
                    <a:pt x="90370" y="103886"/>
                    <a:pt x="135960" y="66822"/>
                  </a:cubicBezTo>
                  <a:cubicBezTo>
                    <a:pt x="165330" y="41552"/>
                    <a:pt x="202375" y="26938"/>
                    <a:pt x="241093" y="25342"/>
                  </a:cubicBezTo>
                  <a:cubicBezTo>
                    <a:pt x="273875" y="24195"/>
                    <a:pt x="306562" y="21328"/>
                    <a:pt x="338962" y="28974"/>
                  </a:cubicBezTo>
                  <a:cubicBezTo>
                    <a:pt x="398410" y="42928"/>
                    <a:pt x="441324" y="79725"/>
                    <a:pt x="476495" y="127703"/>
                  </a:cubicBezTo>
                  <a:cubicBezTo>
                    <a:pt x="483816" y="137270"/>
                    <a:pt x="486483" y="149609"/>
                    <a:pt x="483759" y="161346"/>
                  </a:cubicBezTo>
                  <a:cubicBezTo>
                    <a:pt x="472672" y="224425"/>
                    <a:pt x="501536" y="273934"/>
                    <a:pt x="561462" y="296394"/>
                  </a:cubicBezTo>
                  <a:cubicBezTo>
                    <a:pt x="571784" y="300217"/>
                    <a:pt x="582106" y="304231"/>
                    <a:pt x="592429" y="307958"/>
                  </a:cubicBezTo>
                  <a:cubicBezTo>
                    <a:pt x="604280" y="312259"/>
                    <a:pt x="613360" y="305664"/>
                    <a:pt x="610588" y="293431"/>
                  </a:cubicBezTo>
                  <a:cubicBezTo>
                    <a:pt x="604089" y="264758"/>
                    <a:pt x="603611" y="235034"/>
                    <a:pt x="596825" y="206457"/>
                  </a:cubicBezTo>
                  <a:cubicBezTo>
                    <a:pt x="589466" y="175491"/>
                    <a:pt x="565859" y="138217"/>
                    <a:pt x="521416" y="132291"/>
                  </a:cubicBezTo>
                  <a:cubicBezTo>
                    <a:pt x="511180" y="130905"/>
                    <a:pt x="502119" y="124970"/>
                    <a:pt x="496757" y="116139"/>
                  </a:cubicBezTo>
                  <a:cubicBezTo>
                    <a:pt x="440846" y="36238"/>
                    <a:pt x="366392" y="-7249"/>
                    <a:pt x="266134" y="684"/>
                  </a:cubicBezTo>
                  <a:cubicBezTo>
                    <a:pt x="247774" y="808"/>
                    <a:pt x="229442" y="2184"/>
                    <a:pt x="211273" y="4794"/>
                  </a:cubicBezTo>
                  <a:cubicBezTo>
                    <a:pt x="157178" y="16741"/>
                    <a:pt x="115698" y="47325"/>
                    <a:pt x="80526" y="89473"/>
                  </a:cubicBezTo>
                  <a:cubicBezTo>
                    <a:pt x="43921" y="133820"/>
                    <a:pt x="24423" y="185048"/>
                    <a:pt x="13623" y="240960"/>
                  </a:cubicBezTo>
                  <a:cubicBezTo>
                    <a:pt x="-5415" y="329386"/>
                    <a:pt x="-4995" y="420899"/>
                    <a:pt x="14866" y="509144"/>
                  </a:cubicBezTo>
                  <a:cubicBezTo>
                    <a:pt x="31228" y="583626"/>
                    <a:pt x="59499" y="654982"/>
                    <a:pt x="98590" y="720461"/>
                  </a:cubicBezTo>
                  <a:cubicBezTo>
                    <a:pt x="127262" y="767197"/>
                    <a:pt x="160523" y="810971"/>
                    <a:pt x="206781" y="843753"/>
                  </a:cubicBezTo>
                  <a:cubicBezTo>
                    <a:pt x="192550" y="861549"/>
                    <a:pt x="179399" y="880186"/>
                    <a:pt x="167404" y="899569"/>
                  </a:cubicBezTo>
                  <a:cubicBezTo>
                    <a:pt x="153163" y="923463"/>
                    <a:pt x="150774" y="946114"/>
                    <a:pt x="169507" y="968957"/>
                  </a:cubicBezTo>
                  <a:cubicBezTo>
                    <a:pt x="177516" y="979049"/>
                    <a:pt x="184770" y="989716"/>
                    <a:pt x="191202" y="1000879"/>
                  </a:cubicBezTo>
                  <a:cubicBezTo>
                    <a:pt x="204134" y="1022957"/>
                    <a:pt x="227741" y="1036576"/>
                    <a:pt x="253327" y="1036719"/>
                  </a:cubicBezTo>
                  <a:cubicBezTo>
                    <a:pt x="259539" y="1036719"/>
                    <a:pt x="265847" y="1036719"/>
                    <a:pt x="272442" y="1037675"/>
                  </a:cubicBezTo>
                  <a:cubicBezTo>
                    <a:pt x="286013" y="1039013"/>
                    <a:pt x="298438" y="1037675"/>
                    <a:pt x="305511" y="1023721"/>
                  </a:cubicBezTo>
                  <a:cubicBezTo>
                    <a:pt x="311570" y="1010226"/>
                    <a:pt x="308884" y="994418"/>
                    <a:pt x="298725" y="983675"/>
                  </a:cubicBezTo>
                  <a:cubicBezTo>
                    <a:pt x="289722" y="973907"/>
                    <a:pt x="278874" y="966013"/>
                    <a:pt x="266803" y="960450"/>
                  </a:cubicBezTo>
                  <a:cubicBezTo>
                    <a:pt x="254540" y="955863"/>
                    <a:pt x="248328" y="942195"/>
                    <a:pt x="252916" y="929943"/>
                  </a:cubicBezTo>
                  <a:cubicBezTo>
                    <a:pt x="254101" y="926798"/>
                    <a:pt x="255926" y="923931"/>
                    <a:pt x="258296" y="921551"/>
                  </a:cubicBezTo>
                  <a:cubicBezTo>
                    <a:pt x="263744" y="915148"/>
                    <a:pt x="270243" y="909604"/>
                    <a:pt x="276647" y="903201"/>
                  </a:cubicBezTo>
                  <a:cubicBezTo>
                    <a:pt x="297865" y="931338"/>
                    <a:pt x="321195" y="957822"/>
                    <a:pt x="346417" y="982433"/>
                  </a:cubicBezTo>
                  <a:cubicBezTo>
                    <a:pt x="367157" y="1002857"/>
                    <a:pt x="389923" y="1021112"/>
                    <a:pt x="414371" y="1036911"/>
                  </a:cubicBezTo>
                  <a:cubicBezTo>
                    <a:pt x="439412" y="1053254"/>
                    <a:pt x="469136" y="1057650"/>
                    <a:pt x="497426" y="1065583"/>
                  </a:cubicBezTo>
                  <a:cubicBezTo>
                    <a:pt x="533936" y="1075141"/>
                    <a:pt x="571115" y="1072847"/>
                    <a:pt x="608198" y="1069406"/>
                  </a:cubicBezTo>
                  <a:cubicBezTo>
                    <a:pt x="637416" y="1065487"/>
                    <a:pt x="666987" y="1065010"/>
                    <a:pt x="696319" y="1067972"/>
                  </a:cubicBezTo>
                  <a:cubicBezTo>
                    <a:pt x="707167" y="1069817"/>
                    <a:pt x="717642" y="1073468"/>
                    <a:pt x="727285" y="1078773"/>
                  </a:cubicBezTo>
                  <a:cubicBezTo>
                    <a:pt x="735983" y="1083265"/>
                    <a:pt x="745063" y="1086896"/>
                    <a:pt x="754238" y="1080015"/>
                  </a:cubicBezTo>
                  <a:cubicBezTo>
                    <a:pt x="762352" y="1073669"/>
                    <a:pt x="765439" y="1062821"/>
                    <a:pt x="761884" y="1053158"/>
                  </a:cubicBezTo>
                  <a:cubicBezTo>
                    <a:pt x="761310" y="1050673"/>
                    <a:pt x="761215" y="1047997"/>
                    <a:pt x="760833" y="1045417"/>
                  </a:cubicBezTo>
                  <a:cubicBezTo>
                    <a:pt x="765325" y="1042549"/>
                    <a:pt x="770390" y="1044365"/>
                    <a:pt x="774786" y="1043505"/>
                  </a:cubicBezTo>
                  <a:cubicBezTo>
                    <a:pt x="783283" y="1043247"/>
                    <a:pt x="789964" y="1036155"/>
                    <a:pt x="789706" y="1027659"/>
                  </a:cubicBezTo>
                  <a:cubicBezTo>
                    <a:pt x="789601" y="1024180"/>
                    <a:pt x="788320" y="1020835"/>
                    <a:pt x="786064" y="1018178"/>
                  </a:cubicBezTo>
                  <a:cubicBezTo>
                    <a:pt x="780856" y="1011000"/>
                    <a:pt x="773917" y="1005247"/>
                    <a:pt x="765898" y="1001452"/>
                  </a:cubicBezTo>
                  <a:cubicBezTo>
                    <a:pt x="754429" y="994953"/>
                    <a:pt x="742960" y="988263"/>
                    <a:pt x="732064" y="980712"/>
                  </a:cubicBezTo>
                  <a:cubicBezTo>
                    <a:pt x="708667" y="965019"/>
                    <a:pt x="694933" y="938439"/>
                    <a:pt x="695650" y="910273"/>
                  </a:cubicBezTo>
                  <a:cubicBezTo>
                    <a:pt x="695077" y="890202"/>
                    <a:pt x="692305" y="870132"/>
                    <a:pt x="693356" y="848627"/>
                  </a:cubicBezTo>
                  <a:cubicBezTo>
                    <a:pt x="716638" y="859915"/>
                    <a:pt x="738812" y="873353"/>
                    <a:pt x="759590" y="888769"/>
                  </a:cubicBezTo>
                  <a:cubicBezTo>
                    <a:pt x="792238" y="912003"/>
                    <a:pt x="823339" y="937359"/>
                    <a:pt x="852680" y="964656"/>
                  </a:cubicBezTo>
                  <a:cubicBezTo>
                    <a:pt x="877091" y="987986"/>
                    <a:pt x="908697" y="1002331"/>
                    <a:pt x="942330" y="1005371"/>
                  </a:cubicBezTo>
                  <a:cubicBezTo>
                    <a:pt x="952643" y="1006623"/>
                    <a:pt x="962497" y="1010398"/>
                    <a:pt x="971003" y="1016362"/>
                  </a:cubicBezTo>
                  <a:cubicBezTo>
                    <a:pt x="994132" y="1032132"/>
                    <a:pt x="1009233" y="1025919"/>
                    <a:pt x="1013916" y="998585"/>
                  </a:cubicBezTo>
                  <a:cubicBezTo>
                    <a:pt x="1014834" y="998212"/>
                    <a:pt x="1015799" y="997992"/>
                    <a:pt x="1016784" y="997916"/>
                  </a:cubicBezTo>
                  <a:cubicBezTo>
                    <a:pt x="1025576" y="999063"/>
                    <a:pt x="1034274" y="998967"/>
                    <a:pt x="1039148" y="990174"/>
                  </a:cubicBezTo>
                  <a:cubicBezTo>
                    <a:pt x="1043048" y="981926"/>
                    <a:pt x="1041815" y="972158"/>
                    <a:pt x="1035994" y="965133"/>
                  </a:cubicBezTo>
                  <a:cubicBezTo>
                    <a:pt x="1026437" y="951180"/>
                    <a:pt x="1011336" y="946018"/>
                    <a:pt x="997191" y="938946"/>
                  </a:cubicBezTo>
                  <a:cubicBezTo>
                    <a:pt x="983046" y="931873"/>
                    <a:pt x="971576" y="926426"/>
                    <a:pt x="958960" y="919831"/>
                  </a:cubicBezTo>
                  <a:cubicBezTo>
                    <a:pt x="940686" y="910044"/>
                    <a:pt x="926025" y="894676"/>
                    <a:pt x="917099" y="875962"/>
                  </a:cubicBezTo>
                  <a:cubicBezTo>
                    <a:pt x="901902" y="846047"/>
                    <a:pt x="888426" y="815272"/>
                    <a:pt x="876670" y="784114"/>
                  </a:cubicBezTo>
                  <a:cubicBezTo>
                    <a:pt x="857163" y="737569"/>
                    <a:pt x="828643" y="695344"/>
                    <a:pt x="792755" y="659866"/>
                  </a:cubicBezTo>
                  <a:cubicBezTo>
                    <a:pt x="752326" y="617813"/>
                    <a:pt x="704921" y="586369"/>
                    <a:pt x="646620" y="573848"/>
                  </a:cubicBezTo>
                  <a:cubicBezTo>
                    <a:pt x="644938" y="573332"/>
                    <a:pt x="643303" y="572663"/>
                    <a:pt x="641746" y="571841"/>
                  </a:cubicBezTo>
                  <a:cubicBezTo>
                    <a:pt x="649200" y="552726"/>
                    <a:pt x="664875" y="541831"/>
                    <a:pt x="679307" y="529788"/>
                  </a:cubicBezTo>
                  <a:cubicBezTo>
                    <a:pt x="692993" y="519877"/>
                    <a:pt x="707291" y="510836"/>
                    <a:pt x="722124" y="502740"/>
                  </a:cubicBezTo>
                  <a:cubicBezTo>
                    <a:pt x="730697" y="497293"/>
                    <a:pt x="741650" y="497293"/>
                    <a:pt x="750223" y="502740"/>
                  </a:cubicBezTo>
                  <a:cubicBezTo>
                    <a:pt x="766079" y="510559"/>
                    <a:pt x="781209" y="519772"/>
                    <a:pt x="795431" y="530266"/>
                  </a:cubicBezTo>
                  <a:cubicBezTo>
                    <a:pt x="839243" y="563182"/>
                    <a:pt x="885215" y="593107"/>
                    <a:pt x="933059" y="619820"/>
                  </a:cubicBezTo>
                  <a:cubicBezTo>
                    <a:pt x="948734" y="628709"/>
                    <a:pt x="960968" y="642663"/>
                    <a:pt x="976833" y="651360"/>
                  </a:cubicBezTo>
                  <a:cubicBezTo>
                    <a:pt x="980369" y="653271"/>
                    <a:pt x="983810" y="655565"/>
                    <a:pt x="987442" y="657286"/>
                  </a:cubicBezTo>
                  <a:cubicBezTo>
                    <a:pt x="993253" y="660984"/>
                    <a:pt x="1000813" y="660315"/>
                    <a:pt x="1005888" y="655661"/>
                  </a:cubicBezTo>
                  <a:cubicBezTo>
                    <a:pt x="1010887" y="650767"/>
                    <a:pt x="1011384" y="642892"/>
                    <a:pt x="1007035" y="637406"/>
                  </a:cubicBezTo>
                  <a:cubicBezTo>
                    <a:pt x="995279" y="616666"/>
                    <a:pt x="982281" y="596595"/>
                    <a:pt x="971003" y="575473"/>
                  </a:cubicBezTo>
                  <a:cubicBezTo>
                    <a:pt x="941470" y="520422"/>
                    <a:pt x="913658" y="464319"/>
                    <a:pt x="886992" y="407930"/>
                  </a:cubicBezTo>
                  <a:cubicBezTo>
                    <a:pt x="872971" y="378646"/>
                    <a:pt x="853923" y="352057"/>
                    <a:pt x="830698" y="329367"/>
                  </a:cubicBezTo>
                  <a:cubicBezTo>
                    <a:pt x="801356" y="300695"/>
                    <a:pt x="736556" y="287792"/>
                    <a:pt x="700429" y="317611"/>
                  </a:cubicBezTo>
                  <a:cubicBezTo>
                    <a:pt x="689619" y="326519"/>
                    <a:pt x="681209" y="337988"/>
                    <a:pt x="675961" y="350967"/>
                  </a:cubicBezTo>
                  <a:cubicBezTo>
                    <a:pt x="666968" y="374182"/>
                    <a:pt x="655967" y="396566"/>
                    <a:pt x="643083" y="417870"/>
                  </a:cubicBezTo>
                  <a:cubicBezTo>
                    <a:pt x="634702" y="431422"/>
                    <a:pt x="622812" y="442452"/>
                    <a:pt x="608676" y="449792"/>
                  </a:cubicBezTo>
                  <a:cubicBezTo>
                    <a:pt x="581246" y="463842"/>
                    <a:pt x="553338" y="477031"/>
                    <a:pt x="525621" y="490602"/>
                  </a:cubicBezTo>
                  <a:cubicBezTo>
                    <a:pt x="522305" y="492074"/>
                    <a:pt x="518520" y="492074"/>
                    <a:pt x="515203" y="490602"/>
                  </a:cubicBezTo>
                  <a:cubicBezTo>
                    <a:pt x="495897" y="483214"/>
                    <a:pt x="478302" y="471956"/>
                    <a:pt x="463497" y="457534"/>
                  </a:cubicBezTo>
                  <a:cubicBezTo>
                    <a:pt x="377479" y="385470"/>
                    <a:pt x="328736" y="292188"/>
                    <a:pt x="306753" y="183519"/>
                  </a:cubicBezTo>
                  <a:cubicBezTo>
                    <a:pt x="304651" y="173102"/>
                    <a:pt x="303313" y="162493"/>
                    <a:pt x="300732" y="152171"/>
                  </a:cubicBezTo>
                  <a:cubicBezTo>
                    <a:pt x="298151" y="141849"/>
                    <a:pt x="293086" y="133916"/>
                    <a:pt x="281617" y="134298"/>
                  </a:cubicBezTo>
                  <a:cubicBezTo>
                    <a:pt x="270148" y="134680"/>
                    <a:pt x="265178" y="143856"/>
                    <a:pt x="263744" y="153413"/>
                  </a:cubicBezTo>
                  <a:cubicBezTo>
                    <a:pt x="258459" y="190955"/>
                    <a:pt x="257178" y="228956"/>
                    <a:pt x="259921" y="266765"/>
                  </a:cubicBezTo>
                  <a:cubicBezTo>
                    <a:pt x="266487" y="349056"/>
                    <a:pt x="288059" y="429453"/>
                    <a:pt x="323575" y="503983"/>
                  </a:cubicBezTo>
                  <a:cubicBezTo>
                    <a:pt x="336716" y="533573"/>
                    <a:pt x="352715" y="561806"/>
                    <a:pt x="371362" y="588280"/>
                  </a:cubicBezTo>
                  <a:cubicBezTo>
                    <a:pt x="378244" y="597838"/>
                    <a:pt x="379964" y="604910"/>
                    <a:pt x="370789" y="614564"/>
                  </a:cubicBezTo>
                  <a:cubicBezTo>
                    <a:pt x="357599" y="628135"/>
                    <a:pt x="350145" y="645339"/>
                    <a:pt x="339058" y="662829"/>
                  </a:cubicBezTo>
                  <a:close/>
                  <a:moveTo>
                    <a:pt x="736078" y="1055739"/>
                  </a:moveTo>
                  <a:cubicBezTo>
                    <a:pt x="726664" y="1051256"/>
                    <a:pt x="716839" y="1047711"/>
                    <a:pt x="706737" y="1045130"/>
                  </a:cubicBezTo>
                  <a:cubicBezTo>
                    <a:pt x="675809" y="1040399"/>
                    <a:pt x="644364" y="1040112"/>
                    <a:pt x="613360" y="1044270"/>
                  </a:cubicBezTo>
                  <a:cubicBezTo>
                    <a:pt x="577805" y="1047519"/>
                    <a:pt x="542251" y="1051151"/>
                    <a:pt x="506888" y="1042932"/>
                  </a:cubicBezTo>
                  <a:cubicBezTo>
                    <a:pt x="466173" y="1033374"/>
                    <a:pt x="427561" y="1021236"/>
                    <a:pt x="394396" y="993042"/>
                  </a:cubicBezTo>
                  <a:cubicBezTo>
                    <a:pt x="344649" y="949278"/>
                    <a:pt x="301535" y="898508"/>
                    <a:pt x="266420" y="842319"/>
                  </a:cubicBezTo>
                  <a:cubicBezTo>
                    <a:pt x="219340" y="768354"/>
                    <a:pt x="185869" y="686560"/>
                    <a:pt x="167595" y="600801"/>
                  </a:cubicBezTo>
                  <a:cubicBezTo>
                    <a:pt x="159366" y="561997"/>
                    <a:pt x="153431" y="522744"/>
                    <a:pt x="149818" y="483243"/>
                  </a:cubicBezTo>
                  <a:cubicBezTo>
                    <a:pt x="139592" y="397140"/>
                    <a:pt x="148203" y="309841"/>
                    <a:pt x="175050" y="227388"/>
                  </a:cubicBezTo>
                  <a:cubicBezTo>
                    <a:pt x="175528" y="226050"/>
                    <a:pt x="175910" y="224521"/>
                    <a:pt x="178969" y="225095"/>
                  </a:cubicBezTo>
                  <a:cubicBezTo>
                    <a:pt x="178978" y="257982"/>
                    <a:pt x="181960" y="290802"/>
                    <a:pt x="187857" y="323155"/>
                  </a:cubicBezTo>
                  <a:cubicBezTo>
                    <a:pt x="206972" y="434596"/>
                    <a:pt x="238608" y="541066"/>
                    <a:pt x="296813" y="639031"/>
                  </a:cubicBezTo>
                  <a:cubicBezTo>
                    <a:pt x="325486" y="687870"/>
                    <a:pt x="357026" y="734606"/>
                    <a:pt x="398219" y="774556"/>
                  </a:cubicBezTo>
                  <a:cubicBezTo>
                    <a:pt x="453299" y="828279"/>
                    <a:pt x="517382" y="871919"/>
                    <a:pt x="587554" y="903488"/>
                  </a:cubicBezTo>
                  <a:cubicBezTo>
                    <a:pt x="599979" y="909069"/>
                    <a:pt x="611763" y="915950"/>
                    <a:pt x="622726" y="924036"/>
                  </a:cubicBezTo>
                  <a:cubicBezTo>
                    <a:pt x="646620" y="941144"/>
                    <a:pt x="666308" y="963413"/>
                    <a:pt x="691158" y="979565"/>
                  </a:cubicBezTo>
                  <a:cubicBezTo>
                    <a:pt x="709413" y="991321"/>
                    <a:pt x="724705" y="1007282"/>
                    <a:pt x="747165" y="1017795"/>
                  </a:cubicBezTo>
                  <a:cubicBezTo>
                    <a:pt x="735792" y="1020089"/>
                    <a:pt x="728815" y="1022861"/>
                    <a:pt x="728050" y="1032705"/>
                  </a:cubicBezTo>
                  <a:cubicBezTo>
                    <a:pt x="728241" y="1040829"/>
                    <a:pt x="735409" y="1046372"/>
                    <a:pt x="736078" y="1055739"/>
                  </a:cubicBezTo>
                  <a:close/>
                  <a:moveTo>
                    <a:pt x="352343" y="682422"/>
                  </a:moveTo>
                  <a:cubicBezTo>
                    <a:pt x="359177" y="676028"/>
                    <a:pt x="364758" y="668411"/>
                    <a:pt x="368782" y="659962"/>
                  </a:cubicBezTo>
                  <a:cubicBezTo>
                    <a:pt x="389388" y="623729"/>
                    <a:pt x="416589" y="591673"/>
                    <a:pt x="448970" y="565438"/>
                  </a:cubicBezTo>
                  <a:cubicBezTo>
                    <a:pt x="494368" y="529693"/>
                    <a:pt x="546743" y="505990"/>
                    <a:pt x="599119" y="482479"/>
                  </a:cubicBezTo>
                  <a:cubicBezTo>
                    <a:pt x="625947" y="471774"/>
                    <a:pt x="648770" y="452965"/>
                    <a:pt x="664397" y="428670"/>
                  </a:cubicBezTo>
                  <a:cubicBezTo>
                    <a:pt x="676984" y="407070"/>
                    <a:pt x="687918" y="384543"/>
                    <a:pt x="697084" y="361289"/>
                  </a:cubicBezTo>
                  <a:cubicBezTo>
                    <a:pt x="700954" y="351015"/>
                    <a:pt x="707568" y="341992"/>
                    <a:pt x="716199" y="335197"/>
                  </a:cubicBezTo>
                  <a:cubicBezTo>
                    <a:pt x="743055" y="314075"/>
                    <a:pt x="795048" y="326309"/>
                    <a:pt x="815788" y="348482"/>
                  </a:cubicBezTo>
                  <a:cubicBezTo>
                    <a:pt x="833432" y="366278"/>
                    <a:pt x="848370" y="386569"/>
                    <a:pt x="860135" y="408694"/>
                  </a:cubicBezTo>
                  <a:cubicBezTo>
                    <a:pt x="863194" y="414811"/>
                    <a:pt x="865870" y="421215"/>
                    <a:pt x="868928" y="427809"/>
                  </a:cubicBezTo>
                  <a:cubicBezTo>
                    <a:pt x="837484" y="445969"/>
                    <a:pt x="807473" y="464128"/>
                    <a:pt x="795526" y="500351"/>
                  </a:cubicBezTo>
                  <a:cubicBezTo>
                    <a:pt x="782241" y="493279"/>
                    <a:pt x="770294" y="486110"/>
                    <a:pt x="757296" y="480376"/>
                  </a:cubicBezTo>
                  <a:cubicBezTo>
                    <a:pt x="744298" y="474642"/>
                    <a:pt x="728624" y="469098"/>
                    <a:pt x="714956" y="478082"/>
                  </a:cubicBezTo>
                  <a:cubicBezTo>
                    <a:pt x="690795" y="492074"/>
                    <a:pt x="667837" y="508054"/>
                    <a:pt x="646333" y="525870"/>
                  </a:cubicBezTo>
                  <a:cubicBezTo>
                    <a:pt x="599272" y="566183"/>
                    <a:pt x="586770" y="633889"/>
                    <a:pt x="616322" y="688348"/>
                  </a:cubicBezTo>
                  <a:cubicBezTo>
                    <a:pt x="627753" y="708046"/>
                    <a:pt x="638056" y="728374"/>
                    <a:pt x="647193" y="749229"/>
                  </a:cubicBezTo>
                  <a:cubicBezTo>
                    <a:pt x="668984" y="808390"/>
                    <a:pt x="667551" y="870227"/>
                    <a:pt x="670705" y="934932"/>
                  </a:cubicBezTo>
                  <a:cubicBezTo>
                    <a:pt x="631328" y="890776"/>
                    <a:pt x="576850" y="875484"/>
                    <a:pt x="529062" y="846716"/>
                  </a:cubicBezTo>
                  <a:cubicBezTo>
                    <a:pt x="538619" y="842319"/>
                    <a:pt x="546648" y="839165"/>
                    <a:pt x="554198" y="835438"/>
                  </a:cubicBezTo>
                  <a:cubicBezTo>
                    <a:pt x="559675" y="833259"/>
                    <a:pt x="562399" y="827094"/>
                    <a:pt x="560315" y="821580"/>
                  </a:cubicBezTo>
                  <a:cubicBezTo>
                    <a:pt x="558700" y="816428"/>
                    <a:pt x="553625" y="813178"/>
                    <a:pt x="548273" y="813838"/>
                  </a:cubicBezTo>
                  <a:cubicBezTo>
                    <a:pt x="544239" y="814067"/>
                    <a:pt x="540302" y="815138"/>
                    <a:pt x="536708" y="816992"/>
                  </a:cubicBezTo>
                  <a:cubicBezTo>
                    <a:pt x="527915" y="820719"/>
                    <a:pt x="519026" y="824160"/>
                    <a:pt x="510329" y="828079"/>
                  </a:cubicBezTo>
                  <a:cubicBezTo>
                    <a:pt x="506353" y="830162"/>
                    <a:pt x="501526" y="829713"/>
                    <a:pt x="498000" y="826932"/>
                  </a:cubicBezTo>
                  <a:cubicBezTo>
                    <a:pt x="442948" y="786217"/>
                    <a:pt x="391433" y="741583"/>
                    <a:pt x="352343" y="682422"/>
                  </a:cubicBezTo>
                  <a:close/>
                  <a:moveTo>
                    <a:pt x="987155" y="999732"/>
                  </a:moveTo>
                  <a:cubicBezTo>
                    <a:pt x="974692" y="989467"/>
                    <a:pt x="959448" y="983178"/>
                    <a:pt x="943382" y="981668"/>
                  </a:cubicBezTo>
                  <a:cubicBezTo>
                    <a:pt x="916869" y="978954"/>
                    <a:pt x="891886" y="967953"/>
                    <a:pt x="871987" y="950224"/>
                  </a:cubicBezTo>
                  <a:cubicBezTo>
                    <a:pt x="846659" y="926750"/>
                    <a:pt x="820147" y="904577"/>
                    <a:pt x="792564" y="883799"/>
                  </a:cubicBezTo>
                  <a:cubicBezTo>
                    <a:pt x="763700" y="861606"/>
                    <a:pt x="733010" y="841918"/>
                    <a:pt x="700811" y="824925"/>
                  </a:cubicBezTo>
                  <a:cubicBezTo>
                    <a:pt x="692505" y="821752"/>
                    <a:pt x="686828" y="814010"/>
                    <a:pt x="686283" y="805141"/>
                  </a:cubicBezTo>
                  <a:cubicBezTo>
                    <a:pt x="681189" y="765286"/>
                    <a:pt x="667732" y="726951"/>
                    <a:pt x="646811" y="692649"/>
                  </a:cubicBezTo>
                  <a:cubicBezTo>
                    <a:pt x="638849" y="679813"/>
                    <a:pt x="632226" y="666203"/>
                    <a:pt x="627027" y="652029"/>
                  </a:cubicBezTo>
                  <a:cubicBezTo>
                    <a:pt x="619859" y="632914"/>
                    <a:pt x="623968" y="613799"/>
                    <a:pt x="630372" y="594684"/>
                  </a:cubicBezTo>
                  <a:cubicBezTo>
                    <a:pt x="653692" y="598803"/>
                    <a:pt x="676248" y="606440"/>
                    <a:pt x="697275" y="617335"/>
                  </a:cubicBezTo>
                  <a:cubicBezTo>
                    <a:pt x="767370" y="656110"/>
                    <a:pt x="822249" y="717498"/>
                    <a:pt x="852967" y="791473"/>
                  </a:cubicBezTo>
                  <a:cubicBezTo>
                    <a:pt x="866921" y="823013"/>
                    <a:pt x="879346" y="855318"/>
                    <a:pt x="894925" y="886188"/>
                  </a:cubicBezTo>
                  <a:cubicBezTo>
                    <a:pt x="905868" y="909289"/>
                    <a:pt x="923923" y="928280"/>
                    <a:pt x="946440" y="940379"/>
                  </a:cubicBezTo>
                  <a:cubicBezTo>
                    <a:pt x="959515" y="947796"/>
                    <a:pt x="972981" y="954496"/>
                    <a:pt x="986773" y="960450"/>
                  </a:cubicBezTo>
                  <a:cubicBezTo>
                    <a:pt x="993549" y="963060"/>
                    <a:pt x="999848" y="966768"/>
                    <a:pt x="1005410" y="971441"/>
                  </a:cubicBezTo>
                  <a:cubicBezTo>
                    <a:pt x="988015" y="976794"/>
                    <a:pt x="986677" y="978610"/>
                    <a:pt x="987155" y="999732"/>
                  </a:cubicBezTo>
                  <a:close/>
                  <a:moveTo>
                    <a:pt x="395734" y="584457"/>
                  </a:moveTo>
                  <a:cubicBezTo>
                    <a:pt x="319274" y="465753"/>
                    <a:pt x="277698" y="339689"/>
                    <a:pt x="283337" y="199767"/>
                  </a:cubicBezTo>
                  <a:cubicBezTo>
                    <a:pt x="315451" y="327647"/>
                    <a:pt x="378913" y="434500"/>
                    <a:pt x="492361" y="508475"/>
                  </a:cubicBezTo>
                  <a:cubicBezTo>
                    <a:pt x="456998" y="528928"/>
                    <a:pt x="423069" y="550146"/>
                    <a:pt x="395734" y="584457"/>
                  </a:cubicBezTo>
                  <a:close/>
                  <a:moveTo>
                    <a:pt x="959152" y="608256"/>
                  </a:moveTo>
                  <a:lnTo>
                    <a:pt x="948065" y="601183"/>
                  </a:lnTo>
                  <a:cubicBezTo>
                    <a:pt x="906681" y="575856"/>
                    <a:pt x="864054" y="552631"/>
                    <a:pt x="825442" y="522907"/>
                  </a:cubicBezTo>
                  <a:cubicBezTo>
                    <a:pt x="818847" y="519342"/>
                    <a:pt x="816400" y="511103"/>
                    <a:pt x="819965" y="504509"/>
                  </a:cubicBezTo>
                  <a:cubicBezTo>
                    <a:pt x="819975" y="504499"/>
                    <a:pt x="819984" y="504480"/>
                    <a:pt x="819994" y="504461"/>
                  </a:cubicBezTo>
                  <a:cubicBezTo>
                    <a:pt x="831081" y="476553"/>
                    <a:pt x="855165" y="463650"/>
                    <a:pt x="879824" y="449792"/>
                  </a:cubicBezTo>
                  <a:cubicBezTo>
                    <a:pt x="907828" y="502645"/>
                    <a:pt x="931626" y="556358"/>
                    <a:pt x="959152" y="608256"/>
                  </a:cubicBezTo>
                  <a:close/>
                  <a:moveTo>
                    <a:pt x="238799" y="843084"/>
                  </a:moveTo>
                  <a:lnTo>
                    <a:pt x="263744" y="882365"/>
                  </a:lnTo>
                  <a:cubicBezTo>
                    <a:pt x="255716" y="889629"/>
                    <a:pt x="247688" y="896128"/>
                    <a:pt x="240710" y="903583"/>
                  </a:cubicBezTo>
                  <a:cubicBezTo>
                    <a:pt x="221863" y="922058"/>
                    <a:pt x="221557" y="952317"/>
                    <a:pt x="240032" y="971164"/>
                  </a:cubicBezTo>
                  <a:cubicBezTo>
                    <a:pt x="244256" y="975465"/>
                    <a:pt x="249255" y="978934"/>
                    <a:pt x="254760" y="981381"/>
                  </a:cubicBezTo>
                  <a:cubicBezTo>
                    <a:pt x="264652" y="985481"/>
                    <a:pt x="273426" y="991866"/>
                    <a:pt x="280374" y="1000019"/>
                  </a:cubicBezTo>
                  <a:cubicBezTo>
                    <a:pt x="283232" y="1003029"/>
                    <a:pt x="284159" y="1007387"/>
                    <a:pt x="282764" y="1011296"/>
                  </a:cubicBezTo>
                  <a:cubicBezTo>
                    <a:pt x="280757" y="1015693"/>
                    <a:pt x="276456" y="1014164"/>
                    <a:pt x="273206" y="1013973"/>
                  </a:cubicBezTo>
                  <a:cubicBezTo>
                    <a:pt x="265082" y="1013973"/>
                    <a:pt x="257054" y="1012921"/>
                    <a:pt x="249025" y="1012061"/>
                  </a:cubicBezTo>
                  <a:cubicBezTo>
                    <a:pt x="235186" y="1011296"/>
                    <a:pt x="222446" y="1004253"/>
                    <a:pt x="214427" y="992946"/>
                  </a:cubicBezTo>
                  <a:cubicBezTo>
                    <a:pt x="204201" y="978132"/>
                    <a:pt x="194452" y="963031"/>
                    <a:pt x="184130" y="948312"/>
                  </a:cubicBezTo>
                  <a:cubicBezTo>
                    <a:pt x="178577" y="941173"/>
                    <a:pt x="177583" y="931491"/>
                    <a:pt x="181549" y="923367"/>
                  </a:cubicBezTo>
                  <a:cubicBezTo>
                    <a:pt x="196478" y="893873"/>
                    <a:pt x="215775" y="866806"/>
                    <a:pt x="238799" y="843084"/>
                  </a:cubicBezTo>
                  <a:close/>
                  <a:moveTo>
                    <a:pt x="509564" y="154942"/>
                  </a:moveTo>
                  <a:cubicBezTo>
                    <a:pt x="526548" y="154914"/>
                    <a:pt x="542720" y="162225"/>
                    <a:pt x="553912" y="175013"/>
                  </a:cubicBezTo>
                  <a:cubicBezTo>
                    <a:pt x="565467" y="187973"/>
                    <a:pt x="572835" y="204135"/>
                    <a:pt x="575034" y="221367"/>
                  </a:cubicBezTo>
                  <a:cubicBezTo>
                    <a:pt x="578637" y="239613"/>
                    <a:pt x="580739" y="258116"/>
                    <a:pt x="581342" y="276705"/>
                  </a:cubicBezTo>
                  <a:cubicBezTo>
                    <a:pt x="523518" y="264185"/>
                    <a:pt x="491979" y="211236"/>
                    <a:pt x="509564" y="154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D6883E5-9118-4C3D-9D4E-F1B54C17CF6E}"/>
                </a:ext>
              </a:extLst>
            </p:cNvPr>
            <p:cNvSpPr/>
            <p:nvPr/>
          </p:nvSpPr>
          <p:spPr>
            <a:xfrm>
              <a:off x="5867458" y="5586164"/>
              <a:ext cx="144150" cy="140147"/>
            </a:xfrm>
            <a:custGeom>
              <a:avLst/>
              <a:gdLst>
                <a:gd name="connsiteX0" fmla="*/ -221 w 144150"/>
                <a:gd name="connsiteY0" fmla="*/ 12340 h 140147"/>
                <a:gd name="connsiteX1" fmla="*/ 7043 w 144150"/>
                <a:gd name="connsiteY1" fmla="*/ 28014 h 140147"/>
                <a:gd name="connsiteX2" fmla="*/ 120300 w 144150"/>
                <a:gd name="connsiteY2" fmla="*/ 134867 h 140147"/>
                <a:gd name="connsiteX3" fmla="*/ 124027 w 144150"/>
                <a:gd name="connsiteY3" fmla="*/ 137161 h 140147"/>
                <a:gd name="connsiteX4" fmla="*/ 141709 w 144150"/>
                <a:gd name="connsiteY4" fmla="*/ 134962 h 140147"/>
                <a:gd name="connsiteX5" fmla="*/ 138603 w 144150"/>
                <a:gd name="connsiteY5" fmla="*/ 118352 h 140147"/>
                <a:gd name="connsiteX6" fmla="*/ 136452 w 144150"/>
                <a:gd name="connsiteY6" fmla="*/ 117186 h 140147"/>
                <a:gd name="connsiteX7" fmla="*/ 74233 w 144150"/>
                <a:gd name="connsiteY7" fmla="*/ 66435 h 140147"/>
                <a:gd name="connsiteX8" fmla="*/ 21475 w 144150"/>
                <a:gd name="connsiteY8" fmla="*/ 6032 h 140147"/>
                <a:gd name="connsiteX9" fmla="*/ 7425 w 144150"/>
                <a:gd name="connsiteY9" fmla="*/ 393 h 140147"/>
                <a:gd name="connsiteX10" fmla="*/ -221 w 144150"/>
                <a:gd name="connsiteY10" fmla="*/ 12340 h 14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150" h="140147">
                  <a:moveTo>
                    <a:pt x="-221" y="12340"/>
                  </a:moveTo>
                  <a:cubicBezTo>
                    <a:pt x="267" y="18265"/>
                    <a:pt x="2838" y="23818"/>
                    <a:pt x="7043" y="28014"/>
                  </a:cubicBezTo>
                  <a:cubicBezTo>
                    <a:pt x="39300" y="69044"/>
                    <a:pt x="77463" y="105048"/>
                    <a:pt x="120300" y="134867"/>
                  </a:cubicBezTo>
                  <a:lnTo>
                    <a:pt x="124027" y="137161"/>
                  </a:lnTo>
                  <a:cubicBezTo>
                    <a:pt x="130431" y="140602"/>
                    <a:pt x="137217" y="141748"/>
                    <a:pt x="141709" y="134962"/>
                  </a:cubicBezTo>
                  <a:cubicBezTo>
                    <a:pt x="145436" y="129515"/>
                    <a:pt x="144050" y="122079"/>
                    <a:pt x="138603" y="118352"/>
                  </a:cubicBezTo>
                  <a:cubicBezTo>
                    <a:pt x="137924" y="117893"/>
                    <a:pt x="137207" y="117501"/>
                    <a:pt x="136452" y="117186"/>
                  </a:cubicBezTo>
                  <a:cubicBezTo>
                    <a:pt x="114030" y="102448"/>
                    <a:pt x="93176" y="85436"/>
                    <a:pt x="74233" y="66435"/>
                  </a:cubicBezTo>
                  <a:cubicBezTo>
                    <a:pt x="54649" y="48132"/>
                    <a:pt x="36977" y="27899"/>
                    <a:pt x="21475" y="6032"/>
                  </a:cubicBezTo>
                  <a:cubicBezTo>
                    <a:pt x="18846" y="918"/>
                    <a:pt x="12864" y="-1481"/>
                    <a:pt x="7425" y="393"/>
                  </a:cubicBezTo>
                  <a:cubicBezTo>
                    <a:pt x="2226" y="1874"/>
                    <a:pt x="-1052" y="6997"/>
                    <a:pt x="-221" y="123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0A5000F-A2DE-48EB-B95F-DF2BB818B5F6}"/>
                </a:ext>
              </a:extLst>
            </p:cNvPr>
            <p:cNvSpPr/>
            <p:nvPr/>
          </p:nvSpPr>
          <p:spPr>
            <a:xfrm>
              <a:off x="6039659" y="5733888"/>
              <a:ext cx="21038" cy="21785"/>
            </a:xfrm>
            <a:custGeom>
              <a:avLst/>
              <a:gdLst>
                <a:gd name="connsiteX0" fmla="*/ 10510 w 21038"/>
                <a:gd name="connsiteY0" fmla="*/ -241 h 21785"/>
                <a:gd name="connsiteX1" fmla="*/ -290 w 21038"/>
                <a:gd name="connsiteY1" fmla="*/ 10750 h 21785"/>
                <a:gd name="connsiteX2" fmla="*/ 8159 w 21038"/>
                <a:gd name="connsiteY2" fmla="*/ 21302 h 21785"/>
                <a:gd name="connsiteX3" fmla="*/ 9267 w 21038"/>
                <a:gd name="connsiteY3" fmla="*/ 21359 h 21785"/>
                <a:gd name="connsiteX4" fmla="*/ 20507 w 21038"/>
                <a:gd name="connsiteY4" fmla="*/ 13847 h 21785"/>
                <a:gd name="connsiteX5" fmla="*/ 20641 w 21038"/>
                <a:gd name="connsiteY5" fmla="*/ 11037 h 21785"/>
                <a:gd name="connsiteX6" fmla="*/ 11322 w 21038"/>
                <a:gd name="connsiteY6" fmla="*/ -193 h 21785"/>
                <a:gd name="connsiteX7" fmla="*/ 10510 w 21038"/>
                <a:gd name="connsiteY7" fmla="*/ -241 h 2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38" h="21785">
                  <a:moveTo>
                    <a:pt x="10510" y="-241"/>
                  </a:moveTo>
                  <a:cubicBezTo>
                    <a:pt x="3628" y="332"/>
                    <a:pt x="-386" y="3773"/>
                    <a:pt x="-290" y="10750"/>
                  </a:cubicBezTo>
                  <a:cubicBezTo>
                    <a:pt x="-873" y="15997"/>
                    <a:pt x="2912" y="20719"/>
                    <a:pt x="8159" y="21302"/>
                  </a:cubicBezTo>
                  <a:cubicBezTo>
                    <a:pt x="8522" y="21340"/>
                    <a:pt x="8895" y="21359"/>
                    <a:pt x="9267" y="21359"/>
                  </a:cubicBezTo>
                  <a:cubicBezTo>
                    <a:pt x="14448" y="22391"/>
                    <a:pt x="19475" y="19027"/>
                    <a:pt x="20507" y="13847"/>
                  </a:cubicBezTo>
                  <a:cubicBezTo>
                    <a:pt x="20689" y="12920"/>
                    <a:pt x="20736" y="11973"/>
                    <a:pt x="20641" y="11037"/>
                  </a:cubicBezTo>
                  <a:cubicBezTo>
                    <a:pt x="21167" y="5360"/>
                    <a:pt x="16999" y="332"/>
                    <a:pt x="11322" y="-193"/>
                  </a:cubicBezTo>
                  <a:cubicBezTo>
                    <a:pt x="11054" y="-222"/>
                    <a:pt x="10777" y="-241"/>
                    <a:pt x="10510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9BBCC1E-5669-46C0-B6A8-6BF93B6C6881}"/>
                </a:ext>
              </a:extLst>
            </p:cNvPr>
            <p:cNvSpPr/>
            <p:nvPr/>
          </p:nvSpPr>
          <p:spPr>
            <a:xfrm>
              <a:off x="6345594" y="5109909"/>
              <a:ext cx="25711" cy="26574"/>
            </a:xfrm>
            <a:custGeom>
              <a:avLst/>
              <a:gdLst>
                <a:gd name="connsiteX0" fmla="*/ -289 w 25711"/>
                <a:gd name="connsiteY0" fmla="*/ 14446 h 26574"/>
                <a:gd name="connsiteX1" fmla="*/ 13474 w 25711"/>
                <a:gd name="connsiteY1" fmla="*/ 26297 h 26574"/>
                <a:gd name="connsiteX2" fmla="*/ 25297 w 25711"/>
                <a:gd name="connsiteY2" fmla="*/ 11875 h 26574"/>
                <a:gd name="connsiteX3" fmla="*/ 25135 w 25711"/>
                <a:gd name="connsiteY3" fmla="*/ 10718 h 26574"/>
                <a:gd name="connsiteX4" fmla="*/ 12977 w 25711"/>
                <a:gd name="connsiteY4" fmla="*/ -225 h 26574"/>
                <a:gd name="connsiteX5" fmla="*/ 11181 w 25711"/>
                <a:gd name="connsiteY5" fmla="*/ 14 h 26574"/>
                <a:gd name="connsiteX6" fmla="*/ -289 w 25711"/>
                <a:gd name="connsiteY6" fmla="*/ 14446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1" h="26574">
                  <a:moveTo>
                    <a:pt x="-289" y="14446"/>
                  </a:moveTo>
                  <a:cubicBezTo>
                    <a:pt x="1241" y="22570"/>
                    <a:pt x="5637" y="26775"/>
                    <a:pt x="13474" y="26297"/>
                  </a:cubicBezTo>
                  <a:cubicBezTo>
                    <a:pt x="20719" y="25580"/>
                    <a:pt x="26014" y="19120"/>
                    <a:pt x="25297" y="11875"/>
                  </a:cubicBezTo>
                  <a:cubicBezTo>
                    <a:pt x="25259" y="11483"/>
                    <a:pt x="25211" y="11101"/>
                    <a:pt x="25135" y="10718"/>
                  </a:cubicBezTo>
                  <a:cubicBezTo>
                    <a:pt x="24800" y="4344"/>
                    <a:pt x="19352" y="-559"/>
                    <a:pt x="12977" y="-225"/>
                  </a:cubicBezTo>
                  <a:cubicBezTo>
                    <a:pt x="12375" y="-187"/>
                    <a:pt x="11773" y="-110"/>
                    <a:pt x="11181" y="14"/>
                  </a:cubicBezTo>
                  <a:cubicBezTo>
                    <a:pt x="4099" y="960"/>
                    <a:pt x="-967" y="7335"/>
                    <a:pt x="-289" y="14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0403D55-D8AB-4FC9-83C2-15B35A69A136}"/>
              </a:ext>
            </a:extLst>
          </p:cNvPr>
          <p:cNvGrpSpPr>
            <a:grpSpLocks noChangeAspect="1"/>
          </p:cNvGrpSpPr>
          <p:nvPr/>
        </p:nvGrpSpPr>
        <p:grpSpPr>
          <a:xfrm>
            <a:off x="7959256" y="5985037"/>
            <a:ext cx="760342" cy="720000"/>
            <a:chOff x="7768518" y="4720095"/>
            <a:chExt cx="1144172" cy="1083465"/>
          </a:xfrm>
          <a:solidFill>
            <a:srgbClr val="BE4038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73CD0FF-DA22-47E8-84DD-6C65E305676A}"/>
                </a:ext>
              </a:extLst>
            </p:cNvPr>
            <p:cNvSpPr/>
            <p:nvPr/>
          </p:nvSpPr>
          <p:spPr>
            <a:xfrm>
              <a:off x="7768518" y="4720095"/>
              <a:ext cx="1144172" cy="1083465"/>
            </a:xfrm>
            <a:custGeom>
              <a:avLst/>
              <a:gdLst>
                <a:gd name="connsiteX0" fmla="*/ 446846 w 1144172"/>
                <a:gd name="connsiteY0" fmla="*/ 946076 h 1083465"/>
                <a:gd name="connsiteX1" fmla="*/ 448758 w 1144172"/>
                <a:gd name="connsiteY1" fmla="*/ 1035630 h 1083465"/>
                <a:gd name="connsiteX2" fmla="*/ 450478 w 1144172"/>
                <a:gd name="connsiteY2" fmla="*/ 1056179 h 1083465"/>
                <a:gd name="connsiteX3" fmla="*/ 473770 w 1144172"/>
                <a:gd name="connsiteY3" fmla="*/ 1078171 h 1083465"/>
                <a:gd name="connsiteX4" fmla="*/ 473990 w 1144172"/>
                <a:gd name="connsiteY4" fmla="*/ 1078161 h 1083465"/>
                <a:gd name="connsiteX5" fmla="*/ 536878 w 1144172"/>
                <a:gd name="connsiteY5" fmla="*/ 1076441 h 1083465"/>
                <a:gd name="connsiteX6" fmla="*/ 566602 w 1144172"/>
                <a:gd name="connsiteY6" fmla="*/ 1041651 h 1083465"/>
                <a:gd name="connsiteX7" fmla="*/ 564595 w 1144172"/>
                <a:gd name="connsiteY7" fmla="*/ 1012979 h 1083465"/>
                <a:gd name="connsiteX8" fmla="*/ 563448 w 1144172"/>
                <a:gd name="connsiteY8" fmla="*/ 984306 h 1083465"/>
                <a:gd name="connsiteX9" fmla="*/ 571859 w 1144172"/>
                <a:gd name="connsiteY9" fmla="*/ 1010398 h 1083465"/>
                <a:gd name="connsiteX10" fmla="*/ 581416 w 1144172"/>
                <a:gd name="connsiteY10" fmla="*/ 1043372 h 1083465"/>
                <a:gd name="connsiteX11" fmla="*/ 619646 w 1144172"/>
                <a:gd name="connsiteY11" fmla="*/ 1072045 h 1083465"/>
                <a:gd name="connsiteX12" fmla="*/ 651759 w 1144172"/>
                <a:gd name="connsiteY12" fmla="*/ 1072045 h 1083465"/>
                <a:gd name="connsiteX13" fmla="*/ 681770 w 1144172"/>
                <a:gd name="connsiteY13" fmla="*/ 1038689 h 1083465"/>
                <a:gd name="connsiteX14" fmla="*/ 671066 w 1144172"/>
                <a:gd name="connsiteY14" fmla="*/ 967581 h 1083465"/>
                <a:gd name="connsiteX15" fmla="*/ 668294 w 1144172"/>
                <a:gd name="connsiteY15" fmla="*/ 919793 h 1083465"/>
                <a:gd name="connsiteX16" fmla="*/ 703752 w 1144172"/>
                <a:gd name="connsiteY16" fmla="*/ 919793 h 1083465"/>
                <a:gd name="connsiteX17" fmla="*/ 776580 w 1144172"/>
                <a:gd name="connsiteY17" fmla="*/ 915014 h 1083465"/>
                <a:gd name="connsiteX18" fmla="*/ 788527 w 1144172"/>
                <a:gd name="connsiteY18" fmla="*/ 920749 h 1083465"/>
                <a:gd name="connsiteX19" fmla="*/ 817200 w 1144172"/>
                <a:gd name="connsiteY19" fmla="*/ 1010589 h 1083465"/>
                <a:gd name="connsiteX20" fmla="*/ 823603 w 1144172"/>
                <a:gd name="connsiteY20" fmla="*/ 1043085 h 1083465"/>
                <a:gd name="connsiteX21" fmla="*/ 855430 w 1144172"/>
                <a:gd name="connsiteY21" fmla="*/ 1076059 h 1083465"/>
                <a:gd name="connsiteX22" fmla="*/ 918701 w 1144172"/>
                <a:gd name="connsiteY22" fmla="*/ 1081984 h 1083465"/>
                <a:gd name="connsiteX23" fmla="*/ 943837 w 1144172"/>
                <a:gd name="connsiteY23" fmla="*/ 1062200 h 1083465"/>
                <a:gd name="connsiteX24" fmla="*/ 1000609 w 1144172"/>
                <a:gd name="connsiteY24" fmla="*/ 1063443 h 1083465"/>
                <a:gd name="connsiteX25" fmla="*/ 1029281 w 1144172"/>
                <a:gd name="connsiteY25" fmla="*/ 1024066 h 1083465"/>
                <a:gd name="connsiteX26" fmla="*/ 1009401 w 1144172"/>
                <a:gd name="connsiteY26" fmla="*/ 981726 h 1083465"/>
                <a:gd name="connsiteX27" fmla="*/ 1005865 w 1144172"/>
                <a:gd name="connsiteY27" fmla="*/ 809690 h 1083465"/>
                <a:gd name="connsiteX28" fmla="*/ 1048683 w 1144172"/>
                <a:gd name="connsiteY28" fmla="*/ 644728 h 1083465"/>
                <a:gd name="connsiteX29" fmla="*/ 1056042 w 1144172"/>
                <a:gd name="connsiteY29" fmla="*/ 621216 h 1083465"/>
                <a:gd name="connsiteX30" fmla="*/ 1138906 w 1144172"/>
                <a:gd name="connsiteY30" fmla="*/ 410951 h 1083465"/>
                <a:gd name="connsiteX31" fmla="*/ 1124187 w 1144172"/>
                <a:gd name="connsiteY31" fmla="*/ 229358 h 1083465"/>
                <a:gd name="connsiteX32" fmla="*/ 999940 w 1144172"/>
                <a:gd name="connsiteY32" fmla="*/ 47287 h 1083465"/>
                <a:gd name="connsiteX33" fmla="*/ 927398 w 1144172"/>
                <a:gd name="connsiteY33" fmla="*/ 6476 h 1083465"/>
                <a:gd name="connsiteX34" fmla="*/ 843674 w 1144172"/>
                <a:gd name="connsiteY34" fmla="*/ 23584 h 1083465"/>
                <a:gd name="connsiteX35" fmla="*/ 813759 w 1144172"/>
                <a:gd name="connsiteY35" fmla="*/ 46331 h 1083465"/>
                <a:gd name="connsiteX36" fmla="*/ 787572 w 1144172"/>
                <a:gd name="connsiteY36" fmla="*/ 71468 h 1083465"/>
                <a:gd name="connsiteX37" fmla="*/ 794482 w 1144172"/>
                <a:gd name="connsiteY37" fmla="*/ 111428 h 1083465"/>
                <a:gd name="connsiteX38" fmla="*/ 795313 w 1144172"/>
                <a:gd name="connsiteY38" fmla="*/ 111991 h 1083465"/>
                <a:gd name="connsiteX39" fmla="*/ 864414 w 1144172"/>
                <a:gd name="connsiteY39" fmla="*/ 129673 h 1083465"/>
                <a:gd name="connsiteX40" fmla="*/ 924913 w 1144172"/>
                <a:gd name="connsiteY40" fmla="*/ 126806 h 1083465"/>
                <a:gd name="connsiteX41" fmla="*/ 934471 w 1144172"/>
                <a:gd name="connsiteY41" fmla="*/ 133974 h 1083465"/>
                <a:gd name="connsiteX42" fmla="*/ 975185 w 1144172"/>
                <a:gd name="connsiteY42" fmla="*/ 368611 h 1083465"/>
                <a:gd name="connsiteX43" fmla="*/ 953395 w 1144172"/>
                <a:gd name="connsiteY43" fmla="*/ 429970 h 1083465"/>
                <a:gd name="connsiteX44" fmla="*/ 899873 w 1144172"/>
                <a:gd name="connsiteY44" fmla="*/ 506430 h 1083465"/>
                <a:gd name="connsiteX45" fmla="*/ 860113 w 1144172"/>
                <a:gd name="connsiteY45" fmla="*/ 521053 h 1083465"/>
                <a:gd name="connsiteX46" fmla="*/ 726308 w 1144172"/>
                <a:gd name="connsiteY46" fmla="*/ 525545 h 1083465"/>
                <a:gd name="connsiteX47" fmla="*/ 544715 w 1144172"/>
                <a:gd name="connsiteY47" fmla="*/ 571135 h 1083465"/>
                <a:gd name="connsiteX48" fmla="*/ 453536 w 1144172"/>
                <a:gd name="connsiteY48" fmla="*/ 651036 h 1083465"/>
                <a:gd name="connsiteX49" fmla="*/ 343434 w 1144172"/>
                <a:gd name="connsiteY49" fmla="*/ 786848 h 1083465"/>
                <a:gd name="connsiteX50" fmla="*/ 163657 w 1144172"/>
                <a:gd name="connsiteY50" fmla="*/ 868565 h 1083465"/>
                <a:gd name="connsiteX51" fmla="*/ 115869 w 1144172"/>
                <a:gd name="connsiteY51" fmla="*/ 857860 h 1083465"/>
                <a:gd name="connsiteX52" fmla="*/ 98857 w 1144172"/>
                <a:gd name="connsiteY52" fmla="*/ 818292 h 1083465"/>
                <a:gd name="connsiteX53" fmla="*/ 154644 w 1144172"/>
                <a:gd name="connsiteY53" fmla="*/ 771862 h 1083465"/>
                <a:gd name="connsiteX54" fmla="*/ 165760 w 1144172"/>
                <a:gd name="connsiteY54" fmla="*/ 774136 h 1083465"/>
                <a:gd name="connsiteX55" fmla="*/ 198159 w 1144172"/>
                <a:gd name="connsiteY55" fmla="*/ 790384 h 1083465"/>
                <a:gd name="connsiteX56" fmla="*/ 217274 w 1144172"/>
                <a:gd name="connsiteY56" fmla="*/ 793156 h 1083465"/>
                <a:gd name="connsiteX57" fmla="*/ 219568 w 1144172"/>
                <a:gd name="connsiteY57" fmla="*/ 772225 h 1083465"/>
                <a:gd name="connsiteX58" fmla="*/ 183632 w 1144172"/>
                <a:gd name="connsiteY58" fmla="*/ 741545 h 1083465"/>
                <a:gd name="connsiteX59" fmla="*/ 53268 w 1144172"/>
                <a:gd name="connsiteY59" fmla="*/ 754639 h 1083465"/>
                <a:gd name="connsiteX60" fmla="*/ 49636 w 1144172"/>
                <a:gd name="connsiteY60" fmla="*/ 956398 h 1083465"/>
                <a:gd name="connsiteX61" fmla="*/ 121221 w 1144172"/>
                <a:gd name="connsiteY61" fmla="*/ 985071 h 1083465"/>
                <a:gd name="connsiteX62" fmla="*/ 411961 w 1144172"/>
                <a:gd name="connsiteY62" fmla="*/ 959648 h 1083465"/>
                <a:gd name="connsiteX63" fmla="*/ 446846 w 1144172"/>
                <a:gd name="connsiteY63" fmla="*/ 946076 h 1083465"/>
                <a:gd name="connsiteX64" fmla="*/ 109370 w 1144172"/>
                <a:gd name="connsiteY64" fmla="*/ 755977 h 1083465"/>
                <a:gd name="connsiteX65" fmla="*/ 76206 w 1144172"/>
                <a:gd name="connsiteY65" fmla="*/ 801375 h 1083465"/>
                <a:gd name="connsiteX66" fmla="*/ 99239 w 1144172"/>
                <a:gd name="connsiteY66" fmla="*/ 876020 h 1083465"/>
                <a:gd name="connsiteX67" fmla="*/ 159260 w 1144172"/>
                <a:gd name="connsiteY67" fmla="*/ 891790 h 1083465"/>
                <a:gd name="connsiteX68" fmla="*/ 229031 w 1144172"/>
                <a:gd name="connsiteY68" fmla="*/ 879747 h 1083465"/>
                <a:gd name="connsiteX69" fmla="*/ 398963 w 1144172"/>
                <a:gd name="connsiteY69" fmla="*/ 761138 h 1083465"/>
                <a:gd name="connsiteX70" fmla="*/ 470836 w 1144172"/>
                <a:gd name="connsiteY70" fmla="*/ 666423 h 1083465"/>
                <a:gd name="connsiteX71" fmla="*/ 542134 w 1144172"/>
                <a:gd name="connsiteY71" fmla="*/ 599521 h 1083465"/>
                <a:gd name="connsiteX72" fmla="*/ 714170 w 1144172"/>
                <a:gd name="connsiteY72" fmla="*/ 549821 h 1083465"/>
                <a:gd name="connsiteX73" fmla="*/ 859444 w 1144172"/>
                <a:gd name="connsiteY73" fmla="*/ 544947 h 1083465"/>
                <a:gd name="connsiteX74" fmla="*/ 914113 w 1144172"/>
                <a:gd name="connsiteY74" fmla="*/ 524972 h 1083465"/>
                <a:gd name="connsiteX75" fmla="*/ 964577 w 1144172"/>
                <a:gd name="connsiteY75" fmla="*/ 460172 h 1083465"/>
                <a:gd name="connsiteX76" fmla="*/ 997646 w 1144172"/>
                <a:gd name="connsiteY76" fmla="*/ 375206 h 1083465"/>
                <a:gd name="connsiteX77" fmla="*/ 953586 w 1144172"/>
                <a:gd name="connsiteY77" fmla="*/ 118682 h 1083465"/>
                <a:gd name="connsiteX78" fmla="*/ 949858 w 1144172"/>
                <a:gd name="connsiteY78" fmla="*/ 107117 h 1083465"/>
                <a:gd name="connsiteX79" fmla="*/ 935426 w 1144172"/>
                <a:gd name="connsiteY79" fmla="*/ 96317 h 1083465"/>
                <a:gd name="connsiteX80" fmla="*/ 881426 w 1144172"/>
                <a:gd name="connsiteY80" fmla="*/ 102338 h 1083465"/>
                <a:gd name="connsiteX81" fmla="*/ 828382 w 1144172"/>
                <a:gd name="connsiteY81" fmla="*/ 100714 h 1083465"/>
                <a:gd name="connsiteX82" fmla="*/ 807929 w 1144172"/>
                <a:gd name="connsiteY82" fmla="*/ 86951 h 1083465"/>
                <a:gd name="connsiteX83" fmla="*/ 823890 w 1144172"/>
                <a:gd name="connsiteY83" fmla="*/ 67836 h 1083465"/>
                <a:gd name="connsiteX84" fmla="*/ 864414 w 1144172"/>
                <a:gd name="connsiteY84" fmla="*/ 36296 h 1083465"/>
                <a:gd name="connsiteX85" fmla="*/ 902644 w 1144172"/>
                <a:gd name="connsiteY85" fmla="*/ 24636 h 1083465"/>
                <a:gd name="connsiteX86" fmla="*/ 950432 w 1144172"/>
                <a:gd name="connsiteY86" fmla="*/ 44324 h 1083465"/>
                <a:gd name="connsiteX87" fmla="*/ 1046772 w 1144172"/>
                <a:gd name="connsiteY87" fmla="*/ 135407 h 1083465"/>
                <a:gd name="connsiteX88" fmla="*/ 1112049 w 1144172"/>
                <a:gd name="connsiteY88" fmla="*/ 282497 h 1083465"/>
                <a:gd name="connsiteX89" fmla="*/ 1090832 w 1144172"/>
                <a:gd name="connsiteY89" fmla="*/ 491425 h 1083465"/>
                <a:gd name="connsiteX90" fmla="*/ 1038265 w 1144172"/>
                <a:gd name="connsiteY90" fmla="*/ 600476 h 1083465"/>
                <a:gd name="connsiteX91" fmla="*/ 1023164 w 1144172"/>
                <a:gd name="connsiteY91" fmla="*/ 644441 h 1083465"/>
                <a:gd name="connsiteX92" fmla="*/ 980251 w 1144172"/>
                <a:gd name="connsiteY92" fmla="*/ 802905 h 1083465"/>
                <a:gd name="connsiteX93" fmla="*/ 960276 w 1144172"/>
                <a:gd name="connsiteY93" fmla="*/ 881659 h 1083465"/>
                <a:gd name="connsiteX94" fmla="*/ 990764 w 1144172"/>
                <a:gd name="connsiteY94" fmla="*/ 999121 h 1083465"/>
                <a:gd name="connsiteX95" fmla="*/ 1002902 w 1144172"/>
                <a:gd name="connsiteY95" fmla="*/ 1023588 h 1083465"/>
                <a:gd name="connsiteX96" fmla="*/ 1004432 w 1144172"/>
                <a:gd name="connsiteY96" fmla="*/ 1034770 h 1083465"/>
                <a:gd name="connsiteX97" fmla="*/ 960849 w 1144172"/>
                <a:gd name="connsiteY97" fmla="*/ 1038020 h 1083465"/>
                <a:gd name="connsiteX98" fmla="*/ 945653 w 1144172"/>
                <a:gd name="connsiteY98" fmla="*/ 1027028 h 1083465"/>
                <a:gd name="connsiteX99" fmla="*/ 930839 w 1144172"/>
                <a:gd name="connsiteY99" fmla="*/ 970735 h 1083465"/>
                <a:gd name="connsiteX100" fmla="*/ 925391 w 1144172"/>
                <a:gd name="connsiteY100" fmla="*/ 881659 h 1083465"/>
                <a:gd name="connsiteX101" fmla="*/ 946991 w 1144172"/>
                <a:gd name="connsiteY101" fmla="*/ 805868 h 1083465"/>
                <a:gd name="connsiteX102" fmla="*/ 959607 w 1144172"/>
                <a:gd name="connsiteY102" fmla="*/ 745560 h 1083465"/>
                <a:gd name="connsiteX103" fmla="*/ 948807 w 1144172"/>
                <a:gd name="connsiteY103" fmla="*/ 732083 h 1083465"/>
                <a:gd name="connsiteX104" fmla="*/ 936200 w 1144172"/>
                <a:gd name="connsiteY104" fmla="*/ 741411 h 1083465"/>
                <a:gd name="connsiteX105" fmla="*/ 936095 w 1144172"/>
                <a:gd name="connsiteY105" fmla="*/ 742501 h 1083465"/>
                <a:gd name="connsiteX106" fmla="*/ 909048 w 1144172"/>
                <a:gd name="connsiteY106" fmla="*/ 845244 h 1083465"/>
                <a:gd name="connsiteX107" fmla="*/ 901975 w 1144172"/>
                <a:gd name="connsiteY107" fmla="*/ 957928 h 1083465"/>
                <a:gd name="connsiteX108" fmla="*/ 921090 w 1144172"/>
                <a:gd name="connsiteY108" fmla="*/ 1028462 h 1083465"/>
                <a:gd name="connsiteX109" fmla="*/ 897961 w 1144172"/>
                <a:gd name="connsiteY109" fmla="*/ 1057613 h 1083465"/>
                <a:gd name="connsiteX110" fmla="*/ 891079 w 1144172"/>
                <a:gd name="connsiteY110" fmla="*/ 1057613 h 1083465"/>
                <a:gd name="connsiteX111" fmla="*/ 843292 w 1144172"/>
                <a:gd name="connsiteY111" fmla="*/ 1017471 h 1083465"/>
                <a:gd name="connsiteX112" fmla="*/ 804393 w 1144172"/>
                <a:gd name="connsiteY112" fmla="*/ 896664 h 1083465"/>
                <a:gd name="connsiteX113" fmla="*/ 801525 w 1144172"/>
                <a:gd name="connsiteY113" fmla="*/ 861492 h 1083465"/>
                <a:gd name="connsiteX114" fmla="*/ 820640 w 1144172"/>
                <a:gd name="connsiteY114" fmla="*/ 794590 h 1083465"/>
                <a:gd name="connsiteX115" fmla="*/ 826853 w 1144172"/>
                <a:gd name="connsiteY115" fmla="*/ 707425 h 1083465"/>
                <a:gd name="connsiteX116" fmla="*/ 812899 w 1144172"/>
                <a:gd name="connsiteY116" fmla="*/ 694236 h 1083465"/>
                <a:gd name="connsiteX117" fmla="*/ 802672 w 1144172"/>
                <a:gd name="connsiteY117" fmla="*/ 710388 h 1083465"/>
                <a:gd name="connsiteX118" fmla="*/ 794262 w 1144172"/>
                <a:gd name="connsiteY118" fmla="*/ 799560 h 1083465"/>
                <a:gd name="connsiteX119" fmla="*/ 774478 w 1144172"/>
                <a:gd name="connsiteY119" fmla="*/ 890834 h 1083465"/>
                <a:gd name="connsiteX120" fmla="*/ 610375 w 1144172"/>
                <a:gd name="connsiteY120" fmla="*/ 869998 h 1083465"/>
                <a:gd name="connsiteX121" fmla="*/ 644973 w 1144172"/>
                <a:gd name="connsiteY121" fmla="*/ 751868 h 1083465"/>
                <a:gd name="connsiteX122" fmla="*/ 630064 w 1144172"/>
                <a:gd name="connsiteY122" fmla="*/ 655432 h 1083465"/>
                <a:gd name="connsiteX123" fmla="*/ 617008 w 1144172"/>
                <a:gd name="connsiteY123" fmla="*/ 647251 h 1083465"/>
                <a:gd name="connsiteX124" fmla="*/ 616778 w 1144172"/>
                <a:gd name="connsiteY124" fmla="*/ 647308 h 1083465"/>
                <a:gd name="connsiteX125" fmla="*/ 607221 w 1144172"/>
                <a:gd name="connsiteY125" fmla="*/ 659637 h 1083465"/>
                <a:gd name="connsiteX126" fmla="*/ 610279 w 1144172"/>
                <a:gd name="connsiteY126" fmla="*/ 675216 h 1083465"/>
                <a:gd name="connsiteX127" fmla="*/ 620889 w 1144172"/>
                <a:gd name="connsiteY127" fmla="*/ 742692 h 1083465"/>
                <a:gd name="connsiteX128" fmla="*/ 569278 w 1144172"/>
                <a:gd name="connsiteY128" fmla="*/ 887967 h 1083465"/>
                <a:gd name="connsiteX129" fmla="*/ 539267 w 1144172"/>
                <a:gd name="connsiteY129" fmla="*/ 974653 h 1083465"/>
                <a:gd name="connsiteX130" fmla="*/ 542326 w 1144172"/>
                <a:gd name="connsiteY130" fmla="*/ 1038498 h 1083465"/>
                <a:gd name="connsiteX131" fmla="*/ 528563 w 1144172"/>
                <a:gd name="connsiteY131" fmla="*/ 1052834 h 1083465"/>
                <a:gd name="connsiteX132" fmla="*/ 489664 w 1144172"/>
                <a:gd name="connsiteY132" fmla="*/ 1053503 h 1083465"/>
                <a:gd name="connsiteX133" fmla="*/ 473511 w 1144172"/>
                <a:gd name="connsiteY133" fmla="*/ 1038784 h 1083465"/>
                <a:gd name="connsiteX134" fmla="*/ 472842 w 1144172"/>
                <a:gd name="connsiteY134" fmla="*/ 942636 h 1083465"/>
                <a:gd name="connsiteX135" fmla="*/ 476761 w 1144172"/>
                <a:gd name="connsiteY135" fmla="*/ 919029 h 1083465"/>
                <a:gd name="connsiteX136" fmla="*/ 488995 w 1144172"/>
                <a:gd name="connsiteY136" fmla="*/ 848303 h 1083465"/>
                <a:gd name="connsiteX137" fmla="*/ 477239 w 1144172"/>
                <a:gd name="connsiteY137" fmla="*/ 829188 h 1083465"/>
                <a:gd name="connsiteX138" fmla="*/ 464241 w 1144172"/>
                <a:gd name="connsiteY138" fmla="*/ 846869 h 1083465"/>
                <a:gd name="connsiteX139" fmla="*/ 454683 w 1144172"/>
                <a:gd name="connsiteY139" fmla="*/ 906508 h 1083465"/>
                <a:gd name="connsiteX140" fmla="*/ 441112 w 1144172"/>
                <a:gd name="connsiteY140" fmla="*/ 921322 h 1083465"/>
                <a:gd name="connsiteX141" fmla="*/ 154386 w 1144172"/>
                <a:gd name="connsiteY141" fmla="*/ 962228 h 1083465"/>
                <a:gd name="connsiteX142" fmla="*/ 78499 w 1144172"/>
                <a:gd name="connsiteY142" fmla="*/ 942349 h 1083465"/>
                <a:gd name="connsiteX143" fmla="*/ 26220 w 1144172"/>
                <a:gd name="connsiteY143" fmla="*/ 840179 h 1083465"/>
                <a:gd name="connsiteX144" fmla="*/ 109370 w 1144172"/>
                <a:gd name="connsiteY144" fmla="*/ 755977 h 1083465"/>
                <a:gd name="connsiteX145" fmla="*/ 596804 w 1144172"/>
                <a:gd name="connsiteY145" fmla="*/ 892076 h 1083465"/>
                <a:gd name="connsiteX146" fmla="*/ 632453 w 1144172"/>
                <a:gd name="connsiteY146" fmla="*/ 907464 h 1083465"/>
                <a:gd name="connsiteX147" fmla="*/ 642010 w 1144172"/>
                <a:gd name="connsiteY147" fmla="*/ 919506 h 1083465"/>
                <a:gd name="connsiteX148" fmla="*/ 657398 w 1144172"/>
                <a:gd name="connsiteY148" fmla="*/ 1038402 h 1083465"/>
                <a:gd name="connsiteX149" fmla="*/ 649848 w 1144172"/>
                <a:gd name="connsiteY149" fmla="*/ 1046622 h 1083465"/>
                <a:gd name="connsiteX150" fmla="*/ 623565 w 1144172"/>
                <a:gd name="connsiteY150" fmla="*/ 1046622 h 1083465"/>
                <a:gd name="connsiteX151" fmla="*/ 603016 w 1144172"/>
                <a:gd name="connsiteY151" fmla="*/ 1031234 h 1083465"/>
                <a:gd name="connsiteX152" fmla="*/ 578835 w 1144172"/>
                <a:gd name="connsiteY152" fmla="*/ 946745 h 1083465"/>
                <a:gd name="connsiteX153" fmla="*/ 574726 w 1144172"/>
                <a:gd name="connsiteY153" fmla="*/ 933078 h 1083465"/>
                <a:gd name="connsiteX154" fmla="*/ 596422 w 1144172"/>
                <a:gd name="connsiteY154" fmla="*/ 892076 h 108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144172" h="1083465">
                  <a:moveTo>
                    <a:pt x="446846" y="946076"/>
                  </a:moveTo>
                  <a:cubicBezTo>
                    <a:pt x="452390" y="976947"/>
                    <a:pt x="445126" y="1006384"/>
                    <a:pt x="448758" y="1035630"/>
                  </a:cubicBezTo>
                  <a:cubicBezTo>
                    <a:pt x="449618" y="1042416"/>
                    <a:pt x="449427" y="1049393"/>
                    <a:pt x="450478" y="1056179"/>
                  </a:cubicBezTo>
                  <a:cubicBezTo>
                    <a:pt x="450841" y="1068680"/>
                    <a:pt x="461268" y="1078524"/>
                    <a:pt x="473770" y="1078171"/>
                  </a:cubicBezTo>
                  <a:cubicBezTo>
                    <a:pt x="473846" y="1078171"/>
                    <a:pt x="473913" y="1078161"/>
                    <a:pt x="473990" y="1078161"/>
                  </a:cubicBezTo>
                  <a:cubicBezTo>
                    <a:pt x="494968" y="1078735"/>
                    <a:pt x="515966" y="1078161"/>
                    <a:pt x="536878" y="1076441"/>
                  </a:cubicBezTo>
                  <a:cubicBezTo>
                    <a:pt x="560007" y="1074147"/>
                    <a:pt x="567271" y="1064590"/>
                    <a:pt x="566602" y="1041651"/>
                  </a:cubicBezTo>
                  <a:cubicBezTo>
                    <a:pt x="566602" y="1032094"/>
                    <a:pt x="565360" y="1022536"/>
                    <a:pt x="564595" y="1012979"/>
                  </a:cubicBezTo>
                  <a:cubicBezTo>
                    <a:pt x="562769" y="1003536"/>
                    <a:pt x="562387" y="993864"/>
                    <a:pt x="563448" y="984306"/>
                  </a:cubicBezTo>
                  <a:cubicBezTo>
                    <a:pt x="567443" y="992574"/>
                    <a:pt x="570272" y="1001357"/>
                    <a:pt x="571859" y="1010398"/>
                  </a:cubicBezTo>
                  <a:cubicBezTo>
                    <a:pt x="574726" y="1021390"/>
                    <a:pt x="577402" y="1032572"/>
                    <a:pt x="581416" y="1043372"/>
                  </a:cubicBezTo>
                  <a:cubicBezTo>
                    <a:pt x="585879" y="1060700"/>
                    <a:pt x="601764" y="1072608"/>
                    <a:pt x="619646" y="1072045"/>
                  </a:cubicBezTo>
                  <a:cubicBezTo>
                    <a:pt x="630351" y="1072045"/>
                    <a:pt x="641055" y="1072045"/>
                    <a:pt x="651759" y="1072045"/>
                  </a:cubicBezTo>
                  <a:cubicBezTo>
                    <a:pt x="674315" y="1071375"/>
                    <a:pt x="684159" y="1061436"/>
                    <a:pt x="681770" y="1038689"/>
                  </a:cubicBezTo>
                  <a:cubicBezTo>
                    <a:pt x="679381" y="1015942"/>
                    <a:pt x="674698" y="990901"/>
                    <a:pt x="671066" y="967581"/>
                  </a:cubicBezTo>
                  <a:cubicBezTo>
                    <a:pt x="668322" y="951811"/>
                    <a:pt x="667395" y="935773"/>
                    <a:pt x="668294" y="919793"/>
                  </a:cubicBezTo>
                  <a:cubicBezTo>
                    <a:pt x="680432" y="919793"/>
                    <a:pt x="692187" y="919124"/>
                    <a:pt x="703752" y="919793"/>
                  </a:cubicBezTo>
                  <a:cubicBezTo>
                    <a:pt x="728133" y="921514"/>
                    <a:pt x="752630" y="919898"/>
                    <a:pt x="776580" y="915014"/>
                  </a:cubicBezTo>
                  <a:cubicBezTo>
                    <a:pt x="781455" y="913409"/>
                    <a:pt x="786731" y="915941"/>
                    <a:pt x="788527" y="920749"/>
                  </a:cubicBezTo>
                  <a:cubicBezTo>
                    <a:pt x="806400" y="948083"/>
                    <a:pt x="811274" y="979432"/>
                    <a:pt x="817200" y="1010589"/>
                  </a:cubicBezTo>
                  <a:cubicBezTo>
                    <a:pt x="819112" y="1021485"/>
                    <a:pt x="821118" y="1032381"/>
                    <a:pt x="823603" y="1043085"/>
                  </a:cubicBezTo>
                  <a:cubicBezTo>
                    <a:pt x="827235" y="1059152"/>
                    <a:pt x="839498" y="1071863"/>
                    <a:pt x="855430" y="1076059"/>
                  </a:cubicBezTo>
                  <a:cubicBezTo>
                    <a:pt x="875807" y="1082787"/>
                    <a:pt x="897435" y="1084813"/>
                    <a:pt x="918701" y="1081984"/>
                  </a:cubicBezTo>
                  <a:cubicBezTo>
                    <a:pt x="929596" y="1080646"/>
                    <a:pt x="934184" y="1076823"/>
                    <a:pt x="943837" y="1062200"/>
                  </a:cubicBezTo>
                  <a:cubicBezTo>
                    <a:pt x="962656" y="1064666"/>
                    <a:pt x="981694" y="1065087"/>
                    <a:pt x="1000609" y="1063443"/>
                  </a:cubicBezTo>
                  <a:cubicBezTo>
                    <a:pt x="1025554" y="1062009"/>
                    <a:pt x="1035494" y="1048151"/>
                    <a:pt x="1029281" y="1024066"/>
                  </a:cubicBezTo>
                  <a:cubicBezTo>
                    <a:pt x="1024483" y="1009166"/>
                    <a:pt x="1017803" y="994934"/>
                    <a:pt x="1009401" y="981726"/>
                  </a:cubicBezTo>
                  <a:cubicBezTo>
                    <a:pt x="977384" y="925050"/>
                    <a:pt x="973465" y="867036"/>
                    <a:pt x="1005865" y="809690"/>
                  </a:cubicBezTo>
                  <a:cubicBezTo>
                    <a:pt x="1034538" y="759485"/>
                    <a:pt x="1049314" y="702541"/>
                    <a:pt x="1048683" y="644728"/>
                  </a:cubicBezTo>
                  <a:cubicBezTo>
                    <a:pt x="1048970" y="636374"/>
                    <a:pt x="1051512" y="628250"/>
                    <a:pt x="1056042" y="621216"/>
                  </a:cubicBezTo>
                  <a:cubicBezTo>
                    <a:pt x="1093412" y="554983"/>
                    <a:pt x="1128393" y="487411"/>
                    <a:pt x="1138906" y="410951"/>
                  </a:cubicBezTo>
                  <a:cubicBezTo>
                    <a:pt x="1147316" y="349591"/>
                    <a:pt x="1145883" y="288041"/>
                    <a:pt x="1124187" y="229358"/>
                  </a:cubicBezTo>
                  <a:cubicBezTo>
                    <a:pt x="1099701" y="158699"/>
                    <a:pt x="1056807" y="95849"/>
                    <a:pt x="999940" y="47287"/>
                  </a:cubicBezTo>
                  <a:cubicBezTo>
                    <a:pt x="978101" y="29892"/>
                    <a:pt x="953605" y="16110"/>
                    <a:pt x="927398" y="6476"/>
                  </a:cubicBezTo>
                  <a:cubicBezTo>
                    <a:pt x="896241" y="-5566"/>
                    <a:pt x="867663" y="-2317"/>
                    <a:pt x="843674" y="23584"/>
                  </a:cubicBezTo>
                  <a:cubicBezTo>
                    <a:pt x="834910" y="32635"/>
                    <a:pt x="824827" y="40310"/>
                    <a:pt x="813759" y="46331"/>
                  </a:cubicBezTo>
                  <a:cubicBezTo>
                    <a:pt x="803103" y="52438"/>
                    <a:pt x="794109" y="61069"/>
                    <a:pt x="787572" y="71468"/>
                  </a:cubicBezTo>
                  <a:cubicBezTo>
                    <a:pt x="778444" y="84408"/>
                    <a:pt x="781541" y="102300"/>
                    <a:pt x="794482" y="111428"/>
                  </a:cubicBezTo>
                  <a:cubicBezTo>
                    <a:pt x="794749" y="111619"/>
                    <a:pt x="795036" y="111810"/>
                    <a:pt x="795313" y="111991"/>
                  </a:cubicBezTo>
                  <a:cubicBezTo>
                    <a:pt x="815050" y="126892"/>
                    <a:pt x="839947" y="133266"/>
                    <a:pt x="864414" y="129673"/>
                  </a:cubicBezTo>
                  <a:cubicBezTo>
                    <a:pt x="884513" y="127666"/>
                    <a:pt x="904709" y="126710"/>
                    <a:pt x="924913" y="126806"/>
                  </a:cubicBezTo>
                  <a:cubicBezTo>
                    <a:pt x="930265" y="126806"/>
                    <a:pt x="931890" y="130628"/>
                    <a:pt x="934471" y="133974"/>
                  </a:cubicBezTo>
                  <a:cubicBezTo>
                    <a:pt x="986081" y="205560"/>
                    <a:pt x="998793" y="283931"/>
                    <a:pt x="975185" y="368611"/>
                  </a:cubicBezTo>
                  <a:cubicBezTo>
                    <a:pt x="969260" y="389542"/>
                    <a:pt x="961327" y="409708"/>
                    <a:pt x="953395" y="429970"/>
                  </a:cubicBezTo>
                  <a:cubicBezTo>
                    <a:pt x="941734" y="459981"/>
                    <a:pt x="919943" y="482632"/>
                    <a:pt x="899873" y="506430"/>
                  </a:cubicBezTo>
                  <a:cubicBezTo>
                    <a:pt x="889283" y="516705"/>
                    <a:pt x="874841" y="522019"/>
                    <a:pt x="860113" y="521053"/>
                  </a:cubicBezTo>
                  <a:cubicBezTo>
                    <a:pt x="815480" y="522774"/>
                    <a:pt x="770846" y="523634"/>
                    <a:pt x="726308" y="525545"/>
                  </a:cubicBezTo>
                  <a:cubicBezTo>
                    <a:pt x="663200" y="527476"/>
                    <a:pt x="601257" y="543026"/>
                    <a:pt x="544715" y="571135"/>
                  </a:cubicBezTo>
                  <a:cubicBezTo>
                    <a:pt x="508789" y="590699"/>
                    <a:pt x="477640" y="617986"/>
                    <a:pt x="453536" y="651036"/>
                  </a:cubicBezTo>
                  <a:cubicBezTo>
                    <a:pt x="417409" y="696816"/>
                    <a:pt x="386634" y="746611"/>
                    <a:pt x="343434" y="786848"/>
                  </a:cubicBezTo>
                  <a:cubicBezTo>
                    <a:pt x="294509" y="833690"/>
                    <a:pt x="231114" y="862505"/>
                    <a:pt x="163657" y="868565"/>
                  </a:cubicBezTo>
                  <a:cubicBezTo>
                    <a:pt x="147017" y="869826"/>
                    <a:pt x="130378" y="866099"/>
                    <a:pt x="115869" y="857860"/>
                  </a:cubicBezTo>
                  <a:cubicBezTo>
                    <a:pt x="102001" y="849956"/>
                    <a:pt x="95053" y="833804"/>
                    <a:pt x="98857" y="818292"/>
                  </a:cubicBezTo>
                  <a:cubicBezTo>
                    <a:pt x="101437" y="790069"/>
                    <a:pt x="126421" y="769272"/>
                    <a:pt x="154644" y="771862"/>
                  </a:cubicBezTo>
                  <a:cubicBezTo>
                    <a:pt x="158420" y="772206"/>
                    <a:pt x="162147" y="772970"/>
                    <a:pt x="165760" y="774136"/>
                  </a:cubicBezTo>
                  <a:cubicBezTo>
                    <a:pt x="177620" y="777119"/>
                    <a:pt x="188678" y="782662"/>
                    <a:pt x="198159" y="790384"/>
                  </a:cubicBezTo>
                  <a:cubicBezTo>
                    <a:pt x="203799" y="795545"/>
                    <a:pt x="210680" y="798986"/>
                    <a:pt x="217274" y="793156"/>
                  </a:cubicBezTo>
                  <a:cubicBezTo>
                    <a:pt x="223306" y="787804"/>
                    <a:pt x="224300" y="778753"/>
                    <a:pt x="219568" y="772225"/>
                  </a:cubicBezTo>
                  <a:cubicBezTo>
                    <a:pt x="211626" y="758042"/>
                    <a:pt x="198886" y="747165"/>
                    <a:pt x="183632" y="741545"/>
                  </a:cubicBezTo>
                  <a:cubicBezTo>
                    <a:pt x="138329" y="724151"/>
                    <a:pt x="92645" y="723768"/>
                    <a:pt x="53268" y="754639"/>
                  </a:cubicBezTo>
                  <a:cubicBezTo>
                    <a:pt x="-6180" y="801375"/>
                    <a:pt x="-28258" y="893797"/>
                    <a:pt x="49636" y="956398"/>
                  </a:cubicBezTo>
                  <a:cubicBezTo>
                    <a:pt x="70289" y="972560"/>
                    <a:pt x="95120" y="982510"/>
                    <a:pt x="121221" y="985071"/>
                  </a:cubicBezTo>
                  <a:cubicBezTo>
                    <a:pt x="218842" y="996999"/>
                    <a:pt x="317887" y="988330"/>
                    <a:pt x="411961" y="959648"/>
                  </a:cubicBezTo>
                  <a:cubicBezTo>
                    <a:pt x="423144" y="954869"/>
                    <a:pt x="434517" y="950377"/>
                    <a:pt x="446846" y="946076"/>
                  </a:cubicBezTo>
                  <a:close/>
                  <a:moveTo>
                    <a:pt x="109370" y="755977"/>
                  </a:moveTo>
                  <a:cubicBezTo>
                    <a:pt x="87866" y="776048"/>
                    <a:pt x="82322" y="783694"/>
                    <a:pt x="76206" y="801375"/>
                  </a:cubicBezTo>
                  <a:cubicBezTo>
                    <a:pt x="67222" y="827563"/>
                    <a:pt x="77830" y="863308"/>
                    <a:pt x="99239" y="876020"/>
                  </a:cubicBezTo>
                  <a:cubicBezTo>
                    <a:pt x="117246" y="887106"/>
                    <a:pt x="138129" y="892593"/>
                    <a:pt x="159260" y="891790"/>
                  </a:cubicBezTo>
                  <a:cubicBezTo>
                    <a:pt x="182915" y="890604"/>
                    <a:pt x="206350" y="886562"/>
                    <a:pt x="229031" y="879747"/>
                  </a:cubicBezTo>
                  <a:cubicBezTo>
                    <a:pt x="298800" y="859103"/>
                    <a:pt x="353852" y="816859"/>
                    <a:pt x="398963" y="761138"/>
                  </a:cubicBezTo>
                  <a:cubicBezTo>
                    <a:pt x="423908" y="730363"/>
                    <a:pt x="447228" y="698154"/>
                    <a:pt x="470836" y="666423"/>
                  </a:cubicBezTo>
                  <a:cubicBezTo>
                    <a:pt x="489941" y="639624"/>
                    <a:pt x="514169" y="616877"/>
                    <a:pt x="542134" y="599521"/>
                  </a:cubicBezTo>
                  <a:cubicBezTo>
                    <a:pt x="594596" y="569242"/>
                    <a:pt x="653642" y="552182"/>
                    <a:pt x="714170" y="549821"/>
                  </a:cubicBezTo>
                  <a:cubicBezTo>
                    <a:pt x="762531" y="547432"/>
                    <a:pt x="811083" y="546763"/>
                    <a:pt x="859444" y="544947"/>
                  </a:cubicBezTo>
                  <a:cubicBezTo>
                    <a:pt x="879706" y="544087"/>
                    <a:pt x="900255" y="539882"/>
                    <a:pt x="914113" y="524972"/>
                  </a:cubicBezTo>
                  <a:cubicBezTo>
                    <a:pt x="933821" y="505780"/>
                    <a:pt x="950804" y="483980"/>
                    <a:pt x="964577" y="460172"/>
                  </a:cubicBezTo>
                  <a:cubicBezTo>
                    <a:pt x="978492" y="433057"/>
                    <a:pt x="989569" y="404585"/>
                    <a:pt x="997646" y="375206"/>
                  </a:cubicBezTo>
                  <a:cubicBezTo>
                    <a:pt x="1022878" y="282784"/>
                    <a:pt x="1010166" y="196958"/>
                    <a:pt x="953586" y="118682"/>
                  </a:cubicBezTo>
                  <a:cubicBezTo>
                    <a:pt x="951072" y="115356"/>
                    <a:pt x="949763" y="111284"/>
                    <a:pt x="949858" y="107117"/>
                  </a:cubicBezTo>
                  <a:cubicBezTo>
                    <a:pt x="949858" y="97560"/>
                    <a:pt x="942690" y="92685"/>
                    <a:pt x="935426" y="96317"/>
                  </a:cubicBezTo>
                  <a:cubicBezTo>
                    <a:pt x="917840" y="105110"/>
                    <a:pt x="899394" y="100714"/>
                    <a:pt x="881426" y="102338"/>
                  </a:cubicBezTo>
                  <a:cubicBezTo>
                    <a:pt x="863459" y="103963"/>
                    <a:pt x="845872" y="109029"/>
                    <a:pt x="828382" y="100714"/>
                  </a:cubicBezTo>
                  <a:cubicBezTo>
                    <a:pt x="820736" y="97082"/>
                    <a:pt x="809267" y="96508"/>
                    <a:pt x="807929" y="86951"/>
                  </a:cubicBezTo>
                  <a:cubicBezTo>
                    <a:pt x="806591" y="77393"/>
                    <a:pt x="816435" y="72136"/>
                    <a:pt x="823890" y="67836"/>
                  </a:cubicBezTo>
                  <a:cubicBezTo>
                    <a:pt x="838609" y="58976"/>
                    <a:pt x="852209" y="48386"/>
                    <a:pt x="864414" y="36296"/>
                  </a:cubicBezTo>
                  <a:cubicBezTo>
                    <a:pt x="874211" y="25945"/>
                    <a:pt x="888738" y="21510"/>
                    <a:pt x="902644" y="24636"/>
                  </a:cubicBezTo>
                  <a:cubicBezTo>
                    <a:pt x="919398" y="28994"/>
                    <a:pt x="935474" y="35617"/>
                    <a:pt x="950432" y="44324"/>
                  </a:cubicBezTo>
                  <a:cubicBezTo>
                    <a:pt x="991529" y="65064"/>
                    <a:pt x="1020871" y="98611"/>
                    <a:pt x="1046772" y="135407"/>
                  </a:cubicBezTo>
                  <a:cubicBezTo>
                    <a:pt x="1078311" y="180041"/>
                    <a:pt x="1103352" y="228020"/>
                    <a:pt x="1112049" y="282497"/>
                  </a:cubicBezTo>
                  <a:cubicBezTo>
                    <a:pt x="1124732" y="352755"/>
                    <a:pt x="1117383" y="425153"/>
                    <a:pt x="1090832" y="491425"/>
                  </a:cubicBezTo>
                  <a:cubicBezTo>
                    <a:pt x="1076065" y="529044"/>
                    <a:pt x="1058499" y="565496"/>
                    <a:pt x="1038265" y="600476"/>
                  </a:cubicBezTo>
                  <a:cubicBezTo>
                    <a:pt x="1029100" y="613370"/>
                    <a:pt x="1023853" y="628633"/>
                    <a:pt x="1023164" y="644441"/>
                  </a:cubicBezTo>
                  <a:cubicBezTo>
                    <a:pt x="1024502" y="700305"/>
                    <a:pt x="1009593" y="755346"/>
                    <a:pt x="980251" y="802905"/>
                  </a:cubicBezTo>
                  <a:cubicBezTo>
                    <a:pt x="966335" y="826760"/>
                    <a:pt x="959406" y="854056"/>
                    <a:pt x="960276" y="881659"/>
                  </a:cubicBezTo>
                  <a:cubicBezTo>
                    <a:pt x="960276" y="923712"/>
                    <a:pt x="965819" y="963662"/>
                    <a:pt x="990764" y="999121"/>
                  </a:cubicBezTo>
                  <a:cubicBezTo>
                    <a:pt x="995514" y="1006910"/>
                    <a:pt x="999576" y="1015101"/>
                    <a:pt x="1002902" y="1023588"/>
                  </a:cubicBezTo>
                  <a:cubicBezTo>
                    <a:pt x="1004623" y="1027315"/>
                    <a:pt x="1006630" y="1031234"/>
                    <a:pt x="1004432" y="1034770"/>
                  </a:cubicBezTo>
                  <a:cubicBezTo>
                    <a:pt x="990210" y="1038402"/>
                    <a:pt x="975453" y="1039501"/>
                    <a:pt x="960849" y="1038020"/>
                  </a:cubicBezTo>
                  <a:cubicBezTo>
                    <a:pt x="954159" y="1036968"/>
                    <a:pt x="946704" y="1035630"/>
                    <a:pt x="945653" y="1027028"/>
                  </a:cubicBezTo>
                  <a:cubicBezTo>
                    <a:pt x="942422" y="1007856"/>
                    <a:pt x="937462" y="989018"/>
                    <a:pt x="930839" y="970735"/>
                  </a:cubicBezTo>
                  <a:cubicBezTo>
                    <a:pt x="920985" y="942081"/>
                    <a:pt x="919102" y="911297"/>
                    <a:pt x="925391" y="881659"/>
                  </a:cubicBezTo>
                  <a:cubicBezTo>
                    <a:pt x="931603" y="856140"/>
                    <a:pt x="938867" y="830908"/>
                    <a:pt x="946991" y="805868"/>
                  </a:cubicBezTo>
                  <a:cubicBezTo>
                    <a:pt x="953815" y="786399"/>
                    <a:pt x="958049" y="766127"/>
                    <a:pt x="959607" y="745560"/>
                  </a:cubicBezTo>
                  <a:cubicBezTo>
                    <a:pt x="959607" y="738200"/>
                    <a:pt x="956931" y="732657"/>
                    <a:pt x="948807" y="732083"/>
                  </a:cubicBezTo>
                  <a:cubicBezTo>
                    <a:pt x="942747" y="731175"/>
                    <a:pt x="937109" y="735352"/>
                    <a:pt x="936200" y="741411"/>
                  </a:cubicBezTo>
                  <a:cubicBezTo>
                    <a:pt x="936153" y="741775"/>
                    <a:pt x="936115" y="742138"/>
                    <a:pt x="936095" y="742501"/>
                  </a:cubicBezTo>
                  <a:cubicBezTo>
                    <a:pt x="931603" y="777959"/>
                    <a:pt x="918796" y="811220"/>
                    <a:pt x="909048" y="845244"/>
                  </a:cubicBezTo>
                  <a:cubicBezTo>
                    <a:pt x="898439" y="882232"/>
                    <a:pt x="891940" y="919602"/>
                    <a:pt x="901975" y="957928"/>
                  </a:cubicBezTo>
                  <a:cubicBezTo>
                    <a:pt x="908188" y="981439"/>
                    <a:pt x="916216" y="1004664"/>
                    <a:pt x="921090" y="1028462"/>
                  </a:cubicBezTo>
                  <a:cubicBezTo>
                    <a:pt x="925964" y="1052260"/>
                    <a:pt x="920517" y="1059715"/>
                    <a:pt x="897961" y="1057613"/>
                  </a:cubicBezTo>
                  <a:cubicBezTo>
                    <a:pt x="895667" y="1057613"/>
                    <a:pt x="893373" y="1057613"/>
                    <a:pt x="891079" y="1057613"/>
                  </a:cubicBezTo>
                  <a:cubicBezTo>
                    <a:pt x="855621" y="1054459"/>
                    <a:pt x="848166" y="1048915"/>
                    <a:pt x="843292" y="1017471"/>
                  </a:cubicBezTo>
                  <a:cubicBezTo>
                    <a:pt x="836888" y="975035"/>
                    <a:pt x="828765" y="933365"/>
                    <a:pt x="804393" y="896664"/>
                  </a:cubicBezTo>
                  <a:cubicBezTo>
                    <a:pt x="797645" y="886151"/>
                    <a:pt x="796575" y="872961"/>
                    <a:pt x="801525" y="861492"/>
                  </a:cubicBezTo>
                  <a:cubicBezTo>
                    <a:pt x="809267" y="839606"/>
                    <a:pt x="815652" y="817260"/>
                    <a:pt x="820640" y="794590"/>
                  </a:cubicBezTo>
                  <a:cubicBezTo>
                    <a:pt x="827618" y="765917"/>
                    <a:pt x="833065" y="737245"/>
                    <a:pt x="826853" y="707425"/>
                  </a:cubicBezTo>
                  <a:cubicBezTo>
                    <a:pt x="825228" y="699492"/>
                    <a:pt x="822074" y="693184"/>
                    <a:pt x="812899" y="694236"/>
                  </a:cubicBezTo>
                  <a:cubicBezTo>
                    <a:pt x="803724" y="695287"/>
                    <a:pt x="801143" y="702742"/>
                    <a:pt x="802672" y="710388"/>
                  </a:cubicBezTo>
                  <a:cubicBezTo>
                    <a:pt x="808789" y="741068"/>
                    <a:pt x="800187" y="770027"/>
                    <a:pt x="794262" y="799560"/>
                  </a:cubicBezTo>
                  <a:cubicBezTo>
                    <a:pt x="788336" y="829092"/>
                    <a:pt x="772184" y="857382"/>
                    <a:pt x="774478" y="890834"/>
                  </a:cubicBezTo>
                  <a:cubicBezTo>
                    <a:pt x="717802" y="897906"/>
                    <a:pt x="662464" y="900391"/>
                    <a:pt x="610375" y="869998"/>
                  </a:cubicBezTo>
                  <a:cubicBezTo>
                    <a:pt x="632357" y="832437"/>
                    <a:pt x="640099" y="792487"/>
                    <a:pt x="644973" y="751868"/>
                  </a:cubicBezTo>
                  <a:cubicBezTo>
                    <a:pt x="648988" y="718607"/>
                    <a:pt x="639335" y="686972"/>
                    <a:pt x="630064" y="655432"/>
                  </a:cubicBezTo>
                  <a:cubicBezTo>
                    <a:pt x="628716" y="649564"/>
                    <a:pt x="622867" y="645903"/>
                    <a:pt x="617008" y="647251"/>
                  </a:cubicBezTo>
                  <a:cubicBezTo>
                    <a:pt x="616932" y="647270"/>
                    <a:pt x="616855" y="647289"/>
                    <a:pt x="616778" y="647308"/>
                  </a:cubicBezTo>
                  <a:cubicBezTo>
                    <a:pt x="610748" y="648102"/>
                    <a:pt x="606485" y="653607"/>
                    <a:pt x="607221" y="659637"/>
                  </a:cubicBezTo>
                  <a:cubicBezTo>
                    <a:pt x="607718" y="664923"/>
                    <a:pt x="608750" y="670141"/>
                    <a:pt x="610279" y="675216"/>
                  </a:cubicBezTo>
                  <a:cubicBezTo>
                    <a:pt x="617419" y="696988"/>
                    <a:pt x="621003" y="719773"/>
                    <a:pt x="620889" y="742692"/>
                  </a:cubicBezTo>
                  <a:cubicBezTo>
                    <a:pt x="617266" y="794924"/>
                    <a:pt x="599422" y="845158"/>
                    <a:pt x="569278" y="887967"/>
                  </a:cubicBezTo>
                  <a:cubicBezTo>
                    <a:pt x="552609" y="914106"/>
                    <a:pt x="542326" y="943802"/>
                    <a:pt x="539267" y="974653"/>
                  </a:cubicBezTo>
                  <a:cubicBezTo>
                    <a:pt x="536304" y="996253"/>
                    <a:pt x="541370" y="1017280"/>
                    <a:pt x="542326" y="1038498"/>
                  </a:cubicBezTo>
                  <a:cubicBezTo>
                    <a:pt x="542803" y="1049584"/>
                    <a:pt x="538025" y="1052643"/>
                    <a:pt x="528563" y="1052834"/>
                  </a:cubicBezTo>
                  <a:cubicBezTo>
                    <a:pt x="515565" y="1052834"/>
                    <a:pt x="502567" y="1052834"/>
                    <a:pt x="489664" y="1053503"/>
                  </a:cubicBezTo>
                  <a:cubicBezTo>
                    <a:pt x="474850" y="1054076"/>
                    <a:pt x="474276" y="1053503"/>
                    <a:pt x="473511" y="1038784"/>
                  </a:cubicBezTo>
                  <a:cubicBezTo>
                    <a:pt x="471887" y="1006767"/>
                    <a:pt x="475041" y="974653"/>
                    <a:pt x="472842" y="942636"/>
                  </a:cubicBezTo>
                  <a:cubicBezTo>
                    <a:pt x="472623" y="934588"/>
                    <a:pt x="473951" y="926569"/>
                    <a:pt x="476761" y="919029"/>
                  </a:cubicBezTo>
                  <a:cubicBezTo>
                    <a:pt x="483929" y="896091"/>
                    <a:pt x="488048" y="872311"/>
                    <a:pt x="488995" y="848303"/>
                  </a:cubicBezTo>
                  <a:cubicBezTo>
                    <a:pt x="488995" y="839510"/>
                    <a:pt x="488421" y="830813"/>
                    <a:pt x="477239" y="829188"/>
                  </a:cubicBezTo>
                  <a:cubicBezTo>
                    <a:pt x="469306" y="828136"/>
                    <a:pt x="464432" y="834731"/>
                    <a:pt x="464241" y="846869"/>
                  </a:cubicBezTo>
                  <a:cubicBezTo>
                    <a:pt x="463362" y="867055"/>
                    <a:pt x="460160" y="887059"/>
                    <a:pt x="454683" y="906508"/>
                  </a:cubicBezTo>
                  <a:cubicBezTo>
                    <a:pt x="453230" y="913562"/>
                    <a:pt x="448012" y="919258"/>
                    <a:pt x="441112" y="921322"/>
                  </a:cubicBezTo>
                  <a:cubicBezTo>
                    <a:pt x="348786" y="957641"/>
                    <a:pt x="252733" y="967581"/>
                    <a:pt x="154386" y="962228"/>
                  </a:cubicBezTo>
                  <a:cubicBezTo>
                    <a:pt x="128131" y="960059"/>
                    <a:pt x="102451" y="953330"/>
                    <a:pt x="78499" y="942349"/>
                  </a:cubicBezTo>
                  <a:cubicBezTo>
                    <a:pt x="39925" y="924084"/>
                    <a:pt x="18469" y="882146"/>
                    <a:pt x="26220" y="840179"/>
                  </a:cubicBezTo>
                  <a:cubicBezTo>
                    <a:pt x="35108" y="801949"/>
                    <a:pt x="65501" y="760278"/>
                    <a:pt x="109370" y="755977"/>
                  </a:cubicBezTo>
                  <a:close/>
                  <a:moveTo>
                    <a:pt x="596804" y="892076"/>
                  </a:moveTo>
                  <a:cubicBezTo>
                    <a:pt x="608846" y="897428"/>
                    <a:pt x="620315" y="903259"/>
                    <a:pt x="632453" y="907464"/>
                  </a:cubicBezTo>
                  <a:cubicBezTo>
                    <a:pt x="637977" y="908878"/>
                    <a:pt x="641886" y="913801"/>
                    <a:pt x="642010" y="919506"/>
                  </a:cubicBezTo>
                  <a:cubicBezTo>
                    <a:pt x="644314" y="959457"/>
                    <a:pt x="649456" y="999187"/>
                    <a:pt x="657398" y="1038402"/>
                  </a:cubicBezTo>
                  <a:cubicBezTo>
                    <a:pt x="658736" y="1044519"/>
                    <a:pt x="655583" y="1046622"/>
                    <a:pt x="649848" y="1046622"/>
                  </a:cubicBezTo>
                  <a:cubicBezTo>
                    <a:pt x="641151" y="1046622"/>
                    <a:pt x="632357" y="1046622"/>
                    <a:pt x="623565" y="1046622"/>
                  </a:cubicBezTo>
                  <a:cubicBezTo>
                    <a:pt x="613682" y="1047883"/>
                    <a:pt x="604583" y="1041069"/>
                    <a:pt x="603016" y="1031234"/>
                  </a:cubicBezTo>
                  <a:cubicBezTo>
                    <a:pt x="595274" y="1002561"/>
                    <a:pt x="588871" y="974367"/>
                    <a:pt x="578835" y="946745"/>
                  </a:cubicBezTo>
                  <a:cubicBezTo>
                    <a:pt x="577306" y="942349"/>
                    <a:pt x="572336" y="938908"/>
                    <a:pt x="574726" y="933078"/>
                  </a:cubicBezTo>
                  <a:cubicBezTo>
                    <a:pt x="579304" y="918168"/>
                    <a:pt x="586673" y="904253"/>
                    <a:pt x="596422" y="892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D1FD46D-1509-4CD3-A735-FC57E3AAB485}"/>
                </a:ext>
              </a:extLst>
            </p:cNvPr>
            <p:cNvSpPr/>
            <p:nvPr/>
          </p:nvSpPr>
          <p:spPr>
            <a:xfrm>
              <a:off x="8153161" y="5473334"/>
              <a:ext cx="86906" cy="94559"/>
            </a:xfrm>
            <a:custGeom>
              <a:avLst/>
              <a:gdLst>
                <a:gd name="connsiteX0" fmla="*/ 86383 w 86906"/>
                <a:gd name="connsiteY0" fmla="*/ 12009 h 94559"/>
                <a:gd name="connsiteX1" fmla="*/ 75717 w 86906"/>
                <a:gd name="connsiteY1" fmla="*/ -215 h 94559"/>
                <a:gd name="connsiteX2" fmla="*/ 65548 w 86906"/>
                <a:gd name="connsiteY2" fmla="*/ 4649 h 94559"/>
                <a:gd name="connsiteX3" fmla="*/ 3997 w 86906"/>
                <a:gd name="connsiteY3" fmla="*/ 73272 h 94559"/>
                <a:gd name="connsiteX4" fmla="*/ 1684 w 86906"/>
                <a:gd name="connsiteY4" fmla="*/ 88775 h 94559"/>
                <a:gd name="connsiteX5" fmla="*/ 3233 w 86906"/>
                <a:gd name="connsiteY5" fmla="*/ 90476 h 94559"/>
                <a:gd name="connsiteX6" fmla="*/ 22348 w 86906"/>
                <a:gd name="connsiteY6" fmla="*/ 89329 h 94559"/>
                <a:gd name="connsiteX7" fmla="*/ 82082 w 86906"/>
                <a:gd name="connsiteY7" fmla="*/ 23669 h 94559"/>
                <a:gd name="connsiteX8" fmla="*/ 86383 w 86906"/>
                <a:gd name="connsiteY8" fmla="*/ 12009 h 9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906" h="94559">
                  <a:moveTo>
                    <a:pt x="86383" y="12009"/>
                  </a:moveTo>
                  <a:cubicBezTo>
                    <a:pt x="86813" y="5691"/>
                    <a:pt x="82035" y="215"/>
                    <a:pt x="75717" y="-215"/>
                  </a:cubicBezTo>
                  <a:cubicBezTo>
                    <a:pt x="71712" y="-483"/>
                    <a:pt x="67851" y="1361"/>
                    <a:pt x="65548" y="4649"/>
                  </a:cubicBezTo>
                  <a:cubicBezTo>
                    <a:pt x="48220" y="30196"/>
                    <a:pt x="27518" y="53278"/>
                    <a:pt x="3997" y="73272"/>
                  </a:cubicBezTo>
                  <a:cubicBezTo>
                    <a:pt x="-925" y="76914"/>
                    <a:pt x="-1966" y="83862"/>
                    <a:pt x="1684" y="88775"/>
                  </a:cubicBezTo>
                  <a:cubicBezTo>
                    <a:pt x="2134" y="89396"/>
                    <a:pt x="2659" y="89969"/>
                    <a:pt x="3233" y="90476"/>
                  </a:cubicBezTo>
                  <a:cubicBezTo>
                    <a:pt x="9732" y="96975"/>
                    <a:pt x="16804" y="94299"/>
                    <a:pt x="22348" y="89329"/>
                  </a:cubicBezTo>
                  <a:cubicBezTo>
                    <a:pt x="45238" y="70348"/>
                    <a:pt x="65347" y="48251"/>
                    <a:pt x="82082" y="23669"/>
                  </a:cubicBezTo>
                  <a:cubicBezTo>
                    <a:pt x="84730" y="20343"/>
                    <a:pt x="86240" y="16252"/>
                    <a:pt x="86383" y="12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3D305C7-CAE1-42D6-9D93-C7EB6F2540F6}"/>
                </a:ext>
              </a:extLst>
            </p:cNvPr>
            <p:cNvSpPr/>
            <p:nvPr/>
          </p:nvSpPr>
          <p:spPr>
            <a:xfrm>
              <a:off x="8676124" y="5310269"/>
              <a:ext cx="47577" cy="59479"/>
            </a:xfrm>
            <a:custGeom>
              <a:avLst/>
              <a:gdLst>
                <a:gd name="connsiteX0" fmla="*/ -470 w 47577"/>
                <a:gd name="connsiteY0" fmla="*/ 11545 h 59479"/>
                <a:gd name="connsiteX1" fmla="*/ 3353 w 47577"/>
                <a:gd name="connsiteY1" fmla="*/ 21102 h 59479"/>
                <a:gd name="connsiteX2" fmla="*/ 22468 w 47577"/>
                <a:gd name="connsiteY2" fmla="*/ 48915 h 59479"/>
                <a:gd name="connsiteX3" fmla="*/ 40627 w 47577"/>
                <a:gd name="connsiteY3" fmla="*/ 57803 h 59479"/>
                <a:gd name="connsiteX4" fmla="*/ 44546 w 47577"/>
                <a:gd name="connsiteY4" fmla="*/ 38115 h 59479"/>
                <a:gd name="connsiteX5" fmla="*/ 19887 w 47577"/>
                <a:gd name="connsiteY5" fmla="*/ 3134 h 59479"/>
                <a:gd name="connsiteX6" fmla="*/ 4977 w 47577"/>
                <a:gd name="connsiteY6" fmla="*/ 1223 h 59479"/>
                <a:gd name="connsiteX7" fmla="*/ -470 w 47577"/>
                <a:gd name="connsiteY7" fmla="*/ 11545 h 5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77" h="59479">
                  <a:moveTo>
                    <a:pt x="-470" y="11545"/>
                  </a:moveTo>
                  <a:cubicBezTo>
                    <a:pt x="-681" y="15138"/>
                    <a:pt x="724" y="18636"/>
                    <a:pt x="3353" y="21102"/>
                  </a:cubicBezTo>
                  <a:cubicBezTo>
                    <a:pt x="11897" y="28672"/>
                    <a:pt x="18463" y="38220"/>
                    <a:pt x="22468" y="48915"/>
                  </a:cubicBezTo>
                  <a:cubicBezTo>
                    <a:pt x="26100" y="56656"/>
                    <a:pt x="32025" y="61913"/>
                    <a:pt x="40627" y="57803"/>
                  </a:cubicBezTo>
                  <a:cubicBezTo>
                    <a:pt x="49229" y="53693"/>
                    <a:pt x="47795" y="45665"/>
                    <a:pt x="44546" y="38115"/>
                  </a:cubicBezTo>
                  <a:cubicBezTo>
                    <a:pt x="39700" y="24409"/>
                    <a:pt x="31175" y="12300"/>
                    <a:pt x="19887" y="3134"/>
                  </a:cubicBezTo>
                  <a:cubicBezTo>
                    <a:pt x="15787" y="-526"/>
                    <a:pt x="9862" y="-1281"/>
                    <a:pt x="4977" y="1223"/>
                  </a:cubicBezTo>
                  <a:cubicBezTo>
                    <a:pt x="1355" y="3354"/>
                    <a:pt x="-757" y="7349"/>
                    <a:pt x="-470" y="115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925872A-2AC1-419A-8DE4-8CDF78DFD23C}"/>
                </a:ext>
              </a:extLst>
            </p:cNvPr>
            <p:cNvSpPr/>
            <p:nvPr/>
          </p:nvSpPr>
          <p:spPr>
            <a:xfrm>
              <a:off x="8638671" y="4765711"/>
              <a:ext cx="22505" cy="22671"/>
            </a:xfrm>
            <a:custGeom>
              <a:avLst/>
              <a:gdLst>
                <a:gd name="connsiteX0" fmla="*/ 10604 w 22505"/>
                <a:gd name="connsiteY0" fmla="*/ -241 h 22671"/>
                <a:gd name="connsiteX1" fmla="*/ -483 w 22505"/>
                <a:gd name="connsiteY1" fmla="*/ 11515 h 22671"/>
                <a:gd name="connsiteX2" fmla="*/ 9428 w 22505"/>
                <a:gd name="connsiteY2" fmla="*/ 22420 h 22671"/>
                <a:gd name="connsiteX3" fmla="*/ 11464 w 22505"/>
                <a:gd name="connsiteY3" fmla="*/ 22315 h 22671"/>
                <a:gd name="connsiteX4" fmla="*/ 22006 w 22505"/>
                <a:gd name="connsiteY4" fmla="*/ 12413 h 22671"/>
                <a:gd name="connsiteX5" fmla="*/ 21977 w 22505"/>
                <a:gd name="connsiteY5" fmla="*/ 11324 h 22671"/>
                <a:gd name="connsiteX6" fmla="*/ 10604 w 22505"/>
                <a:gd name="connsiteY6" fmla="*/ -241 h 2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05" h="22671">
                  <a:moveTo>
                    <a:pt x="10604" y="-241"/>
                  </a:moveTo>
                  <a:cubicBezTo>
                    <a:pt x="3627" y="715"/>
                    <a:pt x="-770" y="4251"/>
                    <a:pt x="-483" y="11515"/>
                  </a:cubicBezTo>
                  <a:cubicBezTo>
                    <a:pt x="-760" y="17259"/>
                    <a:pt x="3674" y="22143"/>
                    <a:pt x="9428" y="22420"/>
                  </a:cubicBezTo>
                  <a:cubicBezTo>
                    <a:pt x="10107" y="22449"/>
                    <a:pt x="10785" y="22420"/>
                    <a:pt x="11464" y="22315"/>
                  </a:cubicBezTo>
                  <a:cubicBezTo>
                    <a:pt x="17112" y="22487"/>
                    <a:pt x="21824" y="18052"/>
                    <a:pt x="22006" y="12413"/>
                  </a:cubicBezTo>
                  <a:cubicBezTo>
                    <a:pt x="22015" y="12050"/>
                    <a:pt x="22006" y="11687"/>
                    <a:pt x="21977" y="11324"/>
                  </a:cubicBezTo>
                  <a:cubicBezTo>
                    <a:pt x="21977" y="3964"/>
                    <a:pt x="17581" y="524"/>
                    <a:pt x="10604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9886838-EC5D-48D9-84A6-273C9F8966CA}"/>
              </a:ext>
            </a:extLst>
          </p:cNvPr>
          <p:cNvGrpSpPr>
            <a:grpSpLocks noChangeAspect="1"/>
          </p:cNvGrpSpPr>
          <p:nvPr/>
        </p:nvGrpSpPr>
        <p:grpSpPr>
          <a:xfrm>
            <a:off x="10287693" y="5983182"/>
            <a:ext cx="712134" cy="720000"/>
            <a:chOff x="10096955" y="4718240"/>
            <a:chExt cx="1072554" cy="1084401"/>
          </a:xfrm>
          <a:solidFill>
            <a:srgbClr val="C5B6A3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2CF1778-13A9-420C-ADE8-3D9E02C966AE}"/>
                </a:ext>
              </a:extLst>
            </p:cNvPr>
            <p:cNvSpPr/>
            <p:nvPr/>
          </p:nvSpPr>
          <p:spPr>
            <a:xfrm>
              <a:off x="10096955" y="4718240"/>
              <a:ext cx="1072554" cy="1084401"/>
            </a:xfrm>
            <a:custGeom>
              <a:avLst/>
              <a:gdLst>
                <a:gd name="connsiteX0" fmla="*/ 307007 w 1072554"/>
                <a:gd name="connsiteY0" fmla="*/ 863251 h 1084401"/>
                <a:gd name="connsiteX1" fmla="*/ 289039 w 1072554"/>
                <a:gd name="connsiteY1" fmla="*/ 965326 h 1084401"/>
                <a:gd name="connsiteX2" fmla="*/ 278143 w 1072554"/>
                <a:gd name="connsiteY2" fmla="*/ 1005085 h 1084401"/>
                <a:gd name="connsiteX3" fmla="*/ 287700 w 1072554"/>
                <a:gd name="connsiteY3" fmla="*/ 1030412 h 1084401"/>
                <a:gd name="connsiteX4" fmla="*/ 308249 w 1072554"/>
                <a:gd name="connsiteY4" fmla="*/ 1060423 h 1084401"/>
                <a:gd name="connsiteX5" fmla="*/ 347243 w 1072554"/>
                <a:gd name="connsiteY5" fmla="*/ 1084126 h 1084401"/>
                <a:gd name="connsiteX6" fmla="*/ 421123 w 1072554"/>
                <a:gd name="connsiteY6" fmla="*/ 1080112 h 1084401"/>
                <a:gd name="connsiteX7" fmla="*/ 454097 w 1072554"/>
                <a:gd name="connsiteY7" fmla="*/ 1053064 h 1084401"/>
                <a:gd name="connsiteX8" fmla="*/ 440907 w 1072554"/>
                <a:gd name="connsiteY8" fmla="*/ 1016076 h 1084401"/>
                <a:gd name="connsiteX9" fmla="*/ 418638 w 1072554"/>
                <a:gd name="connsiteY9" fmla="*/ 1001358 h 1084401"/>
                <a:gd name="connsiteX10" fmla="*/ 409081 w 1072554"/>
                <a:gd name="connsiteY10" fmla="*/ 981000 h 1084401"/>
                <a:gd name="connsiteX11" fmla="*/ 438422 w 1072554"/>
                <a:gd name="connsiteY11" fmla="*/ 909797 h 1084401"/>
                <a:gd name="connsiteX12" fmla="*/ 463081 w 1072554"/>
                <a:gd name="connsiteY12" fmla="*/ 851018 h 1084401"/>
                <a:gd name="connsiteX13" fmla="*/ 534093 w 1072554"/>
                <a:gd name="connsiteY13" fmla="*/ 884852 h 1084401"/>
                <a:gd name="connsiteX14" fmla="*/ 552156 w 1072554"/>
                <a:gd name="connsiteY14" fmla="*/ 925375 h 1084401"/>
                <a:gd name="connsiteX15" fmla="*/ 541069 w 1072554"/>
                <a:gd name="connsiteY15" fmla="*/ 979949 h 1084401"/>
                <a:gd name="connsiteX16" fmla="*/ 562192 w 1072554"/>
                <a:gd name="connsiteY16" fmla="*/ 1034618 h 1084401"/>
                <a:gd name="connsiteX17" fmla="*/ 616191 w 1072554"/>
                <a:gd name="connsiteY17" fmla="*/ 1070937 h 1084401"/>
                <a:gd name="connsiteX18" fmla="*/ 663978 w 1072554"/>
                <a:gd name="connsiteY18" fmla="*/ 1081545 h 1084401"/>
                <a:gd name="connsiteX19" fmla="*/ 705554 w 1072554"/>
                <a:gd name="connsiteY19" fmla="*/ 1079060 h 1084401"/>
                <a:gd name="connsiteX20" fmla="*/ 730499 w 1072554"/>
                <a:gd name="connsiteY20" fmla="*/ 1074759 h 1084401"/>
                <a:gd name="connsiteX21" fmla="*/ 743019 w 1072554"/>
                <a:gd name="connsiteY21" fmla="*/ 1041690 h 1084401"/>
                <a:gd name="connsiteX22" fmla="*/ 685674 w 1072554"/>
                <a:gd name="connsiteY22" fmla="*/ 995623 h 1084401"/>
                <a:gd name="connsiteX23" fmla="*/ 658531 w 1072554"/>
                <a:gd name="connsiteY23" fmla="*/ 984154 h 1084401"/>
                <a:gd name="connsiteX24" fmla="*/ 651793 w 1072554"/>
                <a:gd name="connsiteY24" fmla="*/ 961340 h 1084401"/>
                <a:gd name="connsiteX25" fmla="*/ 653465 w 1072554"/>
                <a:gd name="connsiteY25" fmla="*/ 958827 h 1084401"/>
                <a:gd name="connsiteX26" fmla="*/ 682138 w 1072554"/>
                <a:gd name="connsiteY26" fmla="*/ 908459 h 1084401"/>
                <a:gd name="connsiteX27" fmla="*/ 696856 w 1072554"/>
                <a:gd name="connsiteY27" fmla="*/ 739004 h 1084401"/>
                <a:gd name="connsiteX28" fmla="*/ 695901 w 1072554"/>
                <a:gd name="connsiteY28" fmla="*/ 733651 h 1084401"/>
                <a:gd name="connsiteX29" fmla="*/ 789946 w 1072554"/>
                <a:gd name="connsiteY29" fmla="*/ 641517 h 1084401"/>
                <a:gd name="connsiteX30" fmla="*/ 807245 w 1072554"/>
                <a:gd name="connsiteY30" fmla="*/ 600133 h 1084401"/>
                <a:gd name="connsiteX31" fmla="*/ 819001 w 1072554"/>
                <a:gd name="connsiteY31" fmla="*/ 594398 h 1084401"/>
                <a:gd name="connsiteX32" fmla="*/ 837256 w 1072554"/>
                <a:gd name="connsiteY32" fmla="*/ 611124 h 1084401"/>
                <a:gd name="connsiteX33" fmla="*/ 846240 w 1072554"/>
                <a:gd name="connsiteY33" fmla="*/ 632819 h 1084401"/>
                <a:gd name="connsiteX34" fmla="*/ 869274 w 1072554"/>
                <a:gd name="connsiteY34" fmla="*/ 651361 h 1084401"/>
                <a:gd name="connsiteX35" fmla="*/ 896225 w 1072554"/>
                <a:gd name="connsiteY35" fmla="*/ 637216 h 1084401"/>
                <a:gd name="connsiteX36" fmla="*/ 911804 w 1072554"/>
                <a:gd name="connsiteY36" fmla="*/ 596788 h 1084401"/>
                <a:gd name="connsiteX37" fmla="*/ 923082 w 1072554"/>
                <a:gd name="connsiteY37" fmla="*/ 602140 h 1084401"/>
                <a:gd name="connsiteX38" fmla="*/ 950808 w 1072554"/>
                <a:gd name="connsiteY38" fmla="*/ 593911 h 1084401"/>
                <a:gd name="connsiteX39" fmla="*/ 953284 w 1072554"/>
                <a:gd name="connsiteY39" fmla="*/ 584076 h 1084401"/>
                <a:gd name="connsiteX40" fmla="*/ 926140 w 1072554"/>
                <a:gd name="connsiteY40" fmla="*/ 504653 h 1084401"/>
                <a:gd name="connsiteX41" fmla="*/ 889726 w 1072554"/>
                <a:gd name="connsiteY41" fmla="*/ 471489 h 1084401"/>
                <a:gd name="connsiteX42" fmla="*/ 885903 w 1072554"/>
                <a:gd name="connsiteY42" fmla="*/ 455241 h 1084401"/>
                <a:gd name="connsiteX43" fmla="*/ 901769 w 1072554"/>
                <a:gd name="connsiteY43" fmla="*/ 354887 h 1084401"/>
                <a:gd name="connsiteX44" fmla="*/ 896703 w 1072554"/>
                <a:gd name="connsiteY44" fmla="*/ 289704 h 1084401"/>
                <a:gd name="connsiteX45" fmla="*/ 1011393 w 1072554"/>
                <a:gd name="connsiteY45" fmla="*/ 253959 h 1084401"/>
                <a:gd name="connsiteX46" fmla="*/ 1066922 w 1072554"/>
                <a:gd name="connsiteY46" fmla="*/ 218405 h 1084401"/>
                <a:gd name="connsiteX47" fmla="*/ 1068547 w 1072554"/>
                <a:gd name="connsiteY47" fmla="*/ 161060 h 1084401"/>
                <a:gd name="connsiteX48" fmla="*/ 1054019 w 1072554"/>
                <a:gd name="connsiteY48" fmla="*/ 153319 h 1084401"/>
                <a:gd name="connsiteX49" fmla="*/ 1036912 w 1072554"/>
                <a:gd name="connsiteY49" fmla="*/ 155899 h 1084401"/>
                <a:gd name="connsiteX50" fmla="*/ 1022575 w 1072554"/>
                <a:gd name="connsiteY50" fmla="*/ 138887 h 1084401"/>
                <a:gd name="connsiteX51" fmla="*/ 1011967 w 1072554"/>
                <a:gd name="connsiteY51" fmla="*/ 159722 h 1084401"/>
                <a:gd name="connsiteX52" fmla="*/ 996197 w 1072554"/>
                <a:gd name="connsiteY52" fmla="*/ 163736 h 1084401"/>
                <a:gd name="connsiteX53" fmla="*/ 988551 w 1072554"/>
                <a:gd name="connsiteY53" fmla="*/ 160487 h 1084401"/>
                <a:gd name="connsiteX54" fmla="*/ 973258 w 1072554"/>
                <a:gd name="connsiteY54" fmla="*/ 152650 h 1084401"/>
                <a:gd name="connsiteX55" fmla="*/ 963701 w 1072554"/>
                <a:gd name="connsiteY55" fmla="*/ 168802 h 1084401"/>
                <a:gd name="connsiteX56" fmla="*/ 904445 w 1072554"/>
                <a:gd name="connsiteY56" fmla="*/ 151694 h 1084401"/>
                <a:gd name="connsiteX57" fmla="*/ 922126 w 1072554"/>
                <a:gd name="connsiteY57" fmla="*/ 134873 h 1084401"/>
                <a:gd name="connsiteX58" fmla="*/ 944300 w 1072554"/>
                <a:gd name="connsiteY58" fmla="*/ 152172 h 1084401"/>
                <a:gd name="connsiteX59" fmla="*/ 944873 w 1072554"/>
                <a:gd name="connsiteY59" fmla="*/ 122257 h 1084401"/>
                <a:gd name="connsiteX60" fmla="*/ 959878 w 1072554"/>
                <a:gd name="connsiteY60" fmla="*/ 116905 h 1084401"/>
                <a:gd name="connsiteX61" fmla="*/ 981478 w 1072554"/>
                <a:gd name="connsiteY61" fmla="*/ 135064 h 1084401"/>
                <a:gd name="connsiteX62" fmla="*/ 984250 w 1072554"/>
                <a:gd name="connsiteY62" fmla="*/ 109354 h 1084401"/>
                <a:gd name="connsiteX63" fmla="*/ 1000784 w 1072554"/>
                <a:gd name="connsiteY63" fmla="*/ 101612 h 1084401"/>
                <a:gd name="connsiteX64" fmla="*/ 1005563 w 1072554"/>
                <a:gd name="connsiteY64" fmla="*/ 111170 h 1084401"/>
                <a:gd name="connsiteX65" fmla="*/ 1019421 w 1072554"/>
                <a:gd name="connsiteY65" fmla="*/ 117478 h 1084401"/>
                <a:gd name="connsiteX66" fmla="*/ 1026589 w 1072554"/>
                <a:gd name="connsiteY66" fmla="*/ 105627 h 1084401"/>
                <a:gd name="connsiteX67" fmla="*/ 1037294 w 1072554"/>
                <a:gd name="connsiteY67" fmla="*/ 76954 h 1084401"/>
                <a:gd name="connsiteX68" fmla="*/ 1042168 w 1072554"/>
                <a:gd name="connsiteY68" fmla="*/ 35857 h 1084401"/>
                <a:gd name="connsiteX69" fmla="*/ 977177 w 1072554"/>
                <a:gd name="connsiteY69" fmla="*/ -175 h 1084401"/>
                <a:gd name="connsiteX70" fmla="*/ 921648 w 1072554"/>
                <a:gd name="connsiteY70" fmla="*/ 10051 h 1084401"/>
                <a:gd name="connsiteX71" fmla="*/ 850254 w 1072554"/>
                <a:gd name="connsiteY71" fmla="*/ 22667 h 1084401"/>
                <a:gd name="connsiteX72" fmla="*/ 728969 w 1072554"/>
                <a:gd name="connsiteY72" fmla="*/ 65581 h 1084401"/>
                <a:gd name="connsiteX73" fmla="*/ 665699 w 1072554"/>
                <a:gd name="connsiteY73" fmla="*/ 182660 h 1084401"/>
                <a:gd name="connsiteX74" fmla="*/ 652605 w 1072554"/>
                <a:gd name="connsiteY74" fmla="*/ 280529 h 1084401"/>
                <a:gd name="connsiteX75" fmla="*/ 576145 w 1072554"/>
                <a:gd name="connsiteY75" fmla="*/ 381074 h 1084401"/>
                <a:gd name="connsiteX76" fmla="*/ 485636 w 1072554"/>
                <a:gd name="connsiteY76" fmla="*/ 417488 h 1084401"/>
                <a:gd name="connsiteX77" fmla="*/ 315704 w 1072554"/>
                <a:gd name="connsiteY77" fmla="*/ 560087 h 1084401"/>
                <a:gd name="connsiteX78" fmla="*/ 277474 w 1072554"/>
                <a:gd name="connsiteY78" fmla="*/ 647156 h 1084401"/>
                <a:gd name="connsiteX79" fmla="*/ 265049 w 1072554"/>
                <a:gd name="connsiteY79" fmla="*/ 657765 h 1084401"/>
                <a:gd name="connsiteX80" fmla="*/ 167467 w 1072554"/>
                <a:gd name="connsiteY80" fmla="*/ 622402 h 1084401"/>
                <a:gd name="connsiteX81" fmla="*/ 151506 w 1072554"/>
                <a:gd name="connsiteY81" fmla="*/ 559418 h 1084401"/>
                <a:gd name="connsiteX82" fmla="*/ 197096 w 1072554"/>
                <a:gd name="connsiteY82" fmla="*/ 472636 h 1084401"/>
                <a:gd name="connsiteX83" fmla="*/ 291332 w 1072554"/>
                <a:gd name="connsiteY83" fmla="*/ 411181 h 1084401"/>
                <a:gd name="connsiteX84" fmla="*/ 358235 w 1072554"/>
                <a:gd name="connsiteY84" fmla="*/ 341315 h 1084401"/>
                <a:gd name="connsiteX85" fmla="*/ 359669 w 1072554"/>
                <a:gd name="connsiteY85" fmla="*/ 238859 h 1084401"/>
                <a:gd name="connsiteX86" fmla="*/ 335488 w 1072554"/>
                <a:gd name="connsiteY86" fmla="*/ 193556 h 1084401"/>
                <a:gd name="connsiteX87" fmla="*/ 320960 w 1072554"/>
                <a:gd name="connsiteY87" fmla="*/ 186292 h 1084401"/>
                <a:gd name="connsiteX88" fmla="*/ 311403 w 1072554"/>
                <a:gd name="connsiteY88" fmla="*/ 199004 h 1084401"/>
                <a:gd name="connsiteX89" fmla="*/ 308249 w 1072554"/>
                <a:gd name="connsiteY89" fmla="*/ 221273 h 1084401"/>
                <a:gd name="connsiteX90" fmla="*/ 243545 w 1072554"/>
                <a:gd name="connsiteY90" fmla="*/ 315606 h 1084401"/>
                <a:gd name="connsiteX91" fmla="*/ 112607 w 1072554"/>
                <a:gd name="connsiteY91" fmla="*/ 389198 h 1084401"/>
                <a:gd name="connsiteX92" fmla="*/ 28597 w 1072554"/>
                <a:gd name="connsiteY92" fmla="*/ 465658 h 1084401"/>
                <a:gd name="connsiteX93" fmla="*/ -75 w 1072554"/>
                <a:gd name="connsiteY93" fmla="*/ 595354 h 1084401"/>
                <a:gd name="connsiteX94" fmla="*/ 56601 w 1072554"/>
                <a:gd name="connsiteY94" fmla="*/ 746458 h 1084401"/>
                <a:gd name="connsiteX95" fmla="*/ 262469 w 1072554"/>
                <a:gd name="connsiteY95" fmla="*/ 862582 h 1084401"/>
                <a:gd name="connsiteX96" fmla="*/ 284929 w 1072554"/>
                <a:gd name="connsiteY96" fmla="*/ 863538 h 1084401"/>
                <a:gd name="connsiteX97" fmla="*/ 307007 w 1072554"/>
                <a:gd name="connsiteY97" fmla="*/ 863251 h 1084401"/>
                <a:gd name="connsiteX98" fmla="*/ 329467 w 1072554"/>
                <a:gd name="connsiteY98" fmla="*/ 232455 h 1084401"/>
                <a:gd name="connsiteX99" fmla="*/ 345141 w 1072554"/>
                <a:gd name="connsiteY99" fmla="*/ 304519 h 1084401"/>
                <a:gd name="connsiteX100" fmla="*/ 281201 w 1072554"/>
                <a:gd name="connsiteY100" fmla="*/ 389676 h 1084401"/>
                <a:gd name="connsiteX101" fmla="*/ 191648 w 1072554"/>
                <a:gd name="connsiteY101" fmla="*/ 447021 h 1084401"/>
                <a:gd name="connsiteX102" fmla="*/ 127421 w 1072554"/>
                <a:gd name="connsiteY102" fmla="*/ 579966 h 1084401"/>
                <a:gd name="connsiteX103" fmla="*/ 152462 w 1072554"/>
                <a:gd name="connsiteY103" fmla="*/ 643333 h 1084401"/>
                <a:gd name="connsiteX104" fmla="*/ 261609 w 1072554"/>
                <a:gd name="connsiteY104" fmla="*/ 683188 h 1084401"/>
                <a:gd name="connsiteX105" fmla="*/ 300698 w 1072554"/>
                <a:gd name="connsiteY105" fmla="*/ 651552 h 1084401"/>
                <a:gd name="connsiteX106" fmla="*/ 335870 w 1072554"/>
                <a:gd name="connsiteY106" fmla="*/ 572511 h 1084401"/>
                <a:gd name="connsiteX107" fmla="*/ 493091 w 1072554"/>
                <a:gd name="connsiteY107" fmla="*/ 440809 h 1084401"/>
                <a:gd name="connsiteX108" fmla="*/ 584556 w 1072554"/>
                <a:gd name="connsiteY108" fmla="*/ 404013 h 1084401"/>
                <a:gd name="connsiteX109" fmla="*/ 673823 w 1072554"/>
                <a:gd name="connsiteY109" fmla="*/ 291043 h 1084401"/>
                <a:gd name="connsiteX110" fmla="*/ 688733 w 1072554"/>
                <a:gd name="connsiteY110" fmla="*/ 183712 h 1084401"/>
                <a:gd name="connsiteX111" fmla="*/ 744739 w 1072554"/>
                <a:gd name="connsiteY111" fmla="*/ 82593 h 1084401"/>
                <a:gd name="connsiteX112" fmla="*/ 814796 w 1072554"/>
                <a:gd name="connsiteY112" fmla="*/ 51244 h 1084401"/>
                <a:gd name="connsiteX113" fmla="*/ 842321 w 1072554"/>
                <a:gd name="connsiteY113" fmla="*/ 47039 h 1084401"/>
                <a:gd name="connsiteX114" fmla="*/ 939807 w 1072554"/>
                <a:gd name="connsiteY114" fmla="*/ 29358 h 1084401"/>
                <a:gd name="connsiteX115" fmla="*/ 1015407 w 1072554"/>
                <a:gd name="connsiteY115" fmla="*/ 41400 h 1084401"/>
                <a:gd name="connsiteX116" fmla="*/ 1013018 w 1072554"/>
                <a:gd name="connsiteY116" fmla="*/ 66728 h 1084401"/>
                <a:gd name="connsiteX117" fmla="*/ 964753 w 1072554"/>
                <a:gd name="connsiteY117" fmla="*/ 89666 h 1084401"/>
                <a:gd name="connsiteX118" fmla="*/ 886955 w 1072554"/>
                <a:gd name="connsiteY118" fmla="*/ 134777 h 1084401"/>
                <a:gd name="connsiteX119" fmla="*/ 826743 w 1072554"/>
                <a:gd name="connsiteY119" fmla="*/ 150929 h 1084401"/>
                <a:gd name="connsiteX120" fmla="*/ 813362 w 1072554"/>
                <a:gd name="connsiteY120" fmla="*/ 155421 h 1084401"/>
                <a:gd name="connsiteX121" fmla="*/ 816038 w 1072554"/>
                <a:gd name="connsiteY121" fmla="*/ 170427 h 1084401"/>
                <a:gd name="connsiteX122" fmla="*/ 825596 w 1072554"/>
                <a:gd name="connsiteY122" fmla="*/ 175205 h 1084401"/>
                <a:gd name="connsiteX123" fmla="*/ 867744 w 1072554"/>
                <a:gd name="connsiteY123" fmla="*/ 173772 h 1084401"/>
                <a:gd name="connsiteX124" fmla="*/ 903680 w 1072554"/>
                <a:gd name="connsiteY124" fmla="*/ 180653 h 1084401"/>
                <a:gd name="connsiteX125" fmla="*/ 908172 w 1072554"/>
                <a:gd name="connsiteY125" fmla="*/ 183712 h 1084401"/>
                <a:gd name="connsiteX126" fmla="*/ 954813 w 1072554"/>
                <a:gd name="connsiteY126" fmla="*/ 196328 h 1084401"/>
                <a:gd name="connsiteX127" fmla="*/ 1017797 w 1072554"/>
                <a:gd name="connsiteY127" fmla="*/ 183138 h 1084401"/>
                <a:gd name="connsiteX128" fmla="*/ 1045704 w 1072554"/>
                <a:gd name="connsiteY128" fmla="*/ 179124 h 1084401"/>
                <a:gd name="connsiteX129" fmla="*/ 1015789 w 1072554"/>
                <a:gd name="connsiteY129" fmla="*/ 229301 h 1084401"/>
                <a:gd name="connsiteX130" fmla="*/ 1004225 w 1072554"/>
                <a:gd name="connsiteY130" fmla="*/ 231403 h 1084401"/>
                <a:gd name="connsiteX131" fmla="*/ 927096 w 1072554"/>
                <a:gd name="connsiteY131" fmla="*/ 252526 h 1084401"/>
                <a:gd name="connsiteX132" fmla="*/ 871854 w 1072554"/>
                <a:gd name="connsiteY132" fmla="*/ 268105 h 1084401"/>
                <a:gd name="connsiteX133" fmla="*/ 825309 w 1072554"/>
                <a:gd name="connsiteY133" fmla="*/ 251283 h 1084401"/>
                <a:gd name="connsiteX134" fmla="*/ 794151 w 1072554"/>
                <a:gd name="connsiteY134" fmla="*/ 213053 h 1084401"/>
                <a:gd name="connsiteX135" fmla="*/ 777770 w 1072554"/>
                <a:gd name="connsiteY135" fmla="*/ 208399 h 1084401"/>
                <a:gd name="connsiteX136" fmla="*/ 777330 w 1072554"/>
                <a:gd name="connsiteY136" fmla="*/ 208657 h 1084401"/>
                <a:gd name="connsiteX137" fmla="*/ 774654 w 1072554"/>
                <a:gd name="connsiteY137" fmla="*/ 225574 h 1084401"/>
                <a:gd name="connsiteX138" fmla="*/ 785932 w 1072554"/>
                <a:gd name="connsiteY138" fmla="*/ 243828 h 1084401"/>
                <a:gd name="connsiteX139" fmla="*/ 851496 w 1072554"/>
                <a:gd name="connsiteY139" fmla="*/ 290947 h 1084401"/>
                <a:gd name="connsiteX140" fmla="*/ 869369 w 1072554"/>
                <a:gd name="connsiteY140" fmla="*/ 296012 h 1084401"/>
                <a:gd name="connsiteX141" fmla="*/ 875486 w 1072554"/>
                <a:gd name="connsiteY141" fmla="*/ 315127 h 1084401"/>
                <a:gd name="connsiteX142" fmla="*/ 877493 w 1072554"/>
                <a:gd name="connsiteY142" fmla="*/ 332140 h 1084401"/>
                <a:gd name="connsiteX143" fmla="*/ 865737 w 1072554"/>
                <a:gd name="connsiteY143" fmla="*/ 436221 h 1084401"/>
                <a:gd name="connsiteX144" fmla="*/ 846622 w 1072554"/>
                <a:gd name="connsiteY144" fmla="*/ 499875 h 1084401"/>
                <a:gd name="connsiteX145" fmla="*/ 798834 w 1072554"/>
                <a:gd name="connsiteY145" fmla="*/ 468239 h 1084401"/>
                <a:gd name="connsiteX146" fmla="*/ 785263 w 1072554"/>
                <a:gd name="connsiteY146" fmla="*/ 464989 h 1084401"/>
                <a:gd name="connsiteX147" fmla="*/ 780102 w 1072554"/>
                <a:gd name="connsiteY147" fmla="*/ 479230 h 1084401"/>
                <a:gd name="connsiteX148" fmla="*/ 788799 w 1072554"/>
                <a:gd name="connsiteY148" fmla="*/ 492133 h 1084401"/>
                <a:gd name="connsiteX149" fmla="*/ 830948 w 1072554"/>
                <a:gd name="connsiteY149" fmla="*/ 519276 h 1084401"/>
                <a:gd name="connsiteX150" fmla="*/ 860480 w 1072554"/>
                <a:gd name="connsiteY150" fmla="*/ 540112 h 1084401"/>
                <a:gd name="connsiteX151" fmla="*/ 881220 w 1072554"/>
                <a:gd name="connsiteY151" fmla="*/ 612271 h 1084401"/>
                <a:gd name="connsiteX152" fmla="*/ 871663 w 1072554"/>
                <a:gd name="connsiteY152" fmla="*/ 626607 h 1084401"/>
                <a:gd name="connsiteX153" fmla="*/ 863347 w 1072554"/>
                <a:gd name="connsiteY153" fmla="*/ 612653 h 1084401"/>
                <a:gd name="connsiteX154" fmla="*/ 804761 w 1072554"/>
                <a:gd name="connsiteY154" fmla="*/ 568115 h 1084401"/>
                <a:gd name="connsiteX155" fmla="*/ 747416 w 1072554"/>
                <a:gd name="connsiteY155" fmla="*/ 546706 h 1084401"/>
                <a:gd name="connsiteX156" fmla="*/ 733462 w 1072554"/>
                <a:gd name="connsiteY156" fmla="*/ 545942 h 1084401"/>
                <a:gd name="connsiteX157" fmla="*/ 730785 w 1072554"/>
                <a:gd name="connsiteY157" fmla="*/ 560947 h 1084401"/>
                <a:gd name="connsiteX158" fmla="*/ 738240 w 1072554"/>
                <a:gd name="connsiteY158" fmla="*/ 569835 h 1084401"/>
                <a:gd name="connsiteX159" fmla="*/ 785263 w 1072554"/>
                <a:gd name="connsiteY159" fmla="*/ 590384 h 1084401"/>
                <a:gd name="connsiteX160" fmla="*/ 688828 w 1072554"/>
                <a:gd name="connsiteY160" fmla="*/ 710522 h 1084401"/>
                <a:gd name="connsiteX161" fmla="*/ 642283 w 1072554"/>
                <a:gd name="connsiteY161" fmla="*/ 662066 h 1084401"/>
                <a:gd name="connsiteX162" fmla="*/ 530938 w 1072554"/>
                <a:gd name="connsiteY162" fmla="*/ 620204 h 1084401"/>
                <a:gd name="connsiteX163" fmla="*/ 520616 w 1072554"/>
                <a:gd name="connsiteY163" fmla="*/ 621733 h 1084401"/>
                <a:gd name="connsiteX164" fmla="*/ 512970 w 1072554"/>
                <a:gd name="connsiteY164" fmla="*/ 633871 h 1084401"/>
                <a:gd name="connsiteX165" fmla="*/ 522528 w 1072554"/>
                <a:gd name="connsiteY165" fmla="*/ 643428 h 1084401"/>
                <a:gd name="connsiteX166" fmla="*/ 587710 w 1072554"/>
                <a:gd name="connsiteY166" fmla="*/ 660154 h 1084401"/>
                <a:gd name="connsiteX167" fmla="*/ 681373 w 1072554"/>
                <a:gd name="connsiteY167" fmla="*/ 789276 h 1084401"/>
                <a:gd name="connsiteX168" fmla="*/ 644673 w 1072554"/>
                <a:gd name="connsiteY168" fmla="*/ 927191 h 1084401"/>
                <a:gd name="connsiteX169" fmla="*/ 631292 w 1072554"/>
                <a:gd name="connsiteY169" fmla="*/ 949173 h 1084401"/>
                <a:gd name="connsiteX170" fmla="*/ 642570 w 1072554"/>
                <a:gd name="connsiteY170" fmla="*/ 1001931 h 1084401"/>
                <a:gd name="connsiteX171" fmla="*/ 676021 w 1072554"/>
                <a:gd name="connsiteY171" fmla="*/ 1017510 h 1084401"/>
                <a:gd name="connsiteX172" fmla="*/ 715493 w 1072554"/>
                <a:gd name="connsiteY172" fmla="*/ 1039110 h 1084401"/>
                <a:gd name="connsiteX173" fmla="*/ 719412 w 1072554"/>
                <a:gd name="connsiteY173" fmla="*/ 1052777 h 1084401"/>
                <a:gd name="connsiteX174" fmla="*/ 706318 w 1072554"/>
                <a:gd name="connsiteY174" fmla="*/ 1055835 h 1084401"/>
                <a:gd name="connsiteX175" fmla="*/ 665794 w 1072554"/>
                <a:gd name="connsiteY175" fmla="*/ 1057365 h 1084401"/>
                <a:gd name="connsiteX176" fmla="*/ 618963 w 1072554"/>
                <a:gd name="connsiteY176" fmla="*/ 1043602 h 1084401"/>
                <a:gd name="connsiteX177" fmla="*/ 584556 w 1072554"/>
                <a:gd name="connsiteY177" fmla="*/ 1020281 h 1084401"/>
                <a:gd name="connsiteX178" fmla="*/ 572418 w 1072554"/>
                <a:gd name="connsiteY178" fmla="*/ 1013591 h 1084401"/>
                <a:gd name="connsiteX179" fmla="*/ 562860 w 1072554"/>
                <a:gd name="connsiteY179" fmla="*/ 987786 h 1084401"/>
                <a:gd name="connsiteX180" fmla="*/ 574712 w 1072554"/>
                <a:gd name="connsiteY180" fmla="*/ 925853 h 1084401"/>
                <a:gd name="connsiteX181" fmla="*/ 542981 w 1072554"/>
                <a:gd name="connsiteY181" fmla="*/ 862965 h 1084401"/>
                <a:gd name="connsiteX182" fmla="*/ 482673 w 1072554"/>
                <a:gd name="connsiteY182" fmla="*/ 834961 h 1084401"/>
                <a:gd name="connsiteX183" fmla="*/ 406213 w 1072554"/>
                <a:gd name="connsiteY183" fmla="*/ 747892 h 1084401"/>
                <a:gd name="connsiteX184" fmla="*/ 401148 w 1072554"/>
                <a:gd name="connsiteY184" fmla="*/ 697046 h 1084401"/>
                <a:gd name="connsiteX185" fmla="*/ 391590 w 1072554"/>
                <a:gd name="connsiteY185" fmla="*/ 683857 h 1084401"/>
                <a:gd name="connsiteX186" fmla="*/ 377827 w 1072554"/>
                <a:gd name="connsiteY186" fmla="*/ 692745 h 1084401"/>
                <a:gd name="connsiteX187" fmla="*/ 376489 w 1072554"/>
                <a:gd name="connsiteY187" fmla="*/ 700965 h 1084401"/>
                <a:gd name="connsiteX188" fmla="*/ 400957 w 1072554"/>
                <a:gd name="connsiteY188" fmla="*/ 797400 h 1084401"/>
                <a:gd name="connsiteX189" fmla="*/ 415293 w 1072554"/>
                <a:gd name="connsiteY189" fmla="*/ 816515 h 1084401"/>
                <a:gd name="connsiteX190" fmla="*/ 328607 w 1072554"/>
                <a:gd name="connsiteY190" fmla="*/ 839453 h 1084401"/>
                <a:gd name="connsiteX191" fmla="*/ 171099 w 1072554"/>
                <a:gd name="connsiteY191" fmla="*/ 810781 h 1084401"/>
                <a:gd name="connsiteX192" fmla="*/ 20378 w 1072554"/>
                <a:gd name="connsiteY192" fmla="*/ 585797 h 1084401"/>
                <a:gd name="connsiteX193" fmla="*/ 117386 w 1072554"/>
                <a:gd name="connsiteY193" fmla="*/ 412423 h 1084401"/>
                <a:gd name="connsiteX194" fmla="*/ 221085 w 1072554"/>
                <a:gd name="connsiteY194" fmla="*/ 356034 h 1084401"/>
                <a:gd name="connsiteX195" fmla="*/ 329467 w 1072554"/>
                <a:gd name="connsiteY195" fmla="*/ 232359 h 1084401"/>
                <a:gd name="connsiteX196" fmla="*/ 436988 w 1072554"/>
                <a:gd name="connsiteY196" fmla="*/ 831138 h 1084401"/>
                <a:gd name="connsiteX197" fmla="*/ 437466 w 1072554"/>
                <a:gd name="connsiteY197" fmla="*/ 846048 h 1084401"/>
                <a:gd name="connsiteX198" fmla="*/ 411948 w 1072554"/>
                <a:gd name="connsiteY198" fmla="*/ 909605 h 1084401"/>
                <a:gd name="connsiteX199" fmla="*/ 386142 w 1072554"/>
                <a:gd name="connsiteY199" fmla="*/ 976508 h 1084401"/>
                <a:gd name="connsiteX200" fmla="*/ 406596 w 1072554"/>
                <a:gd name="connsiteY200" fmla="*/ 1022097 h 1084401"/>
                <a:gd name="connsiteX201" fmla="*/ 425710 w 1072554"/>
                <a:gd name="connsiteY201" fmla="*/ 1035096 h 1084401"/>
                <a:gd name="connsiteX202" fmla="*/ 420263 w 1072554"/>
                <a:gd name="connsiteY202" fmla="*/ 1056314 h 1084401"/>
                <a:gd name="connsiteX203" fmla="*/ 408698 w 1072554"/>
                <a:gd name="connsiteY203" fmla="*/ 1058512 h 1084401"/>
                <a:gd name="connsiteX204" fmla="*/ 348677 w 1072554"/>
                <a:gd name="connsiteY204" fmla="*/ 1060901 h 1084401"/>
                <a:gd name="connsiteX205" fmla="*/ 327938 w 1072554"/>
                <a:gd name="connsiteY205" fmla="*/ 1048667 h 1084401"/>
                <a:gd name="connsiteX206" fmla="*/ 310065 w 1072554"/>
                <a:gd name="connsiteY206" fmla="*/ 1022097 h 1084401"/>
                <a:gd name="connsiteX207" fmla="*/ 304235 w 1072554"/>
                <a:gd name="connsiteY207" fmla="*/ 987882 h 1084401"/>
                <a:gd name="connsiteX208" fmla="*/ 310447 w 1072554"/>
                <a:gd name="connsiteY208" fmla="*/ 974214 h 1084401"/>
                <a:gd name="connsiteX209" fmla="*/ 331665 w 1072554"/>
                <a:gd name="connsiteY209" fmla="*/ 872522 h 1084401"/>
                <a:gd name="connsiteX210" fmla="*/ 332239 w 1072554"/>
                <a:gd name="connsiteY210" fmla="*/ 863921 h 1084401"/>
                <a:gd name="connsiteX211" fmla="*/ 436988 w 1072554"/>
                <a:gd name="connsiteY211" fmla="*/ 831043 h 1084401"/>
                <a:gd name="connsiteX212" fmla="*/ 928912 w 1072554"/>
                <a:gd name="connsiteY212" fmla="*/ 579106 h 1084401"/>
                <a:gd name="connsiteX213" fmla="*/ 910275 w 1072554"/>
                <a:gd name="connsiteY213" fmla="*/ 567255 h 1084401"/>
                <a:gd name="connsiteX214" fmla="*/ 897563 w 1072554"/>
                <a:gd name="connsiteY214" fmla="*/ 554448 h 1084401"/>
                <a:gd name="connsiteX215" fmla="*/ 873765 w 1072554"/>
                <a:gd name="connsiteY215" fmla="*/ 520710 h 1084401"/>
                <a:gd name="connsiteX216" fmla="*/ 870038 w 1072554"/>
                <a:gd name="connsiteY216" fmla="*/ 500926 h 1084401"/>
                <a:gd name="connsiteX217" fmla="*/ 874339 w 1072554"/>
                <a:gd name="connsiteY217" fmla="*/ 493088 h 1084401"/>
                <a:gd name="connsiteX218" fmla="*/ 928912 w 1072554"/>
                <a:gd name="connsiteY218" fmla="*/ 579011 h 1084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072554" h="1084401">
                  <a:moveTo>
                    <a:pt x="307007" y="863251"/>
                  </a:moveTo>
                  <a:cubicBezTo>
                    <a:pt x="314270" y="900621"/>
                    <a:pt x="301941" y="932926"/>
                    <a:pt x="289039" y="965326"/>
                  </a:cubicBezTo>
                  <a:cubicBezTo>
                    <a:pt x="283467" y="977970"/>
                    <a:pt x="279787" y="991370"/>
                    <a:pt x="278143" y="1005085"/>
                  </a:cubicBezTo>
                  <a:cubicBezTo>
                    <a:pt x="278898" y="1014260"/>
                    <a:pt x="282205" y="1023034"/>
                    <a:pt x="287700" y="1030412"/>
                  </a:cubicBezTo>
                  <a:cubicBezTo>
                    <a:pt x="293722" y="1040926"/>
                    <a:pt x="302228" y="1049527"/>
                    <a:pt x="308249" y="1060423"/>
                  </a:cubicBezTo>
                  <a:cubicBezTo>
                    <a:pt x="315283" y="1075457"/>
                    <a:pt x="330661" y="1084804"/>
                    <a:pt x="347243" y="1084126"/>
                  </a:cubicBezTo>
                  <a:cubicBezTo>
                    <a:pt x="371902" y="1083361"/>
                    <a:pt x="396532" y="1082023"/>
                    <a:pt x="421123" y="1080112"/>
                  </a:cubicBezTo>
                  <a:cubicBezTo>
                    <a:pt x="436711" y="1078927"/>
                    <a:pt x="449881" y="1068117"/>
                    <a:pt x="454097" y="1053064"/>
                  </a:cubicBezTo>
                  <a:cubicBezTo>
                    <a:pt x="459353" y="1037867"/>
                    <a:pt x="451994" y="1025729"/>
                    <a:pt x="440907" y="1016076"/>
                  </a:cubicBezTo>
                  <a:cubicBezTo>
                    <a:pt x="434121" y="1010275"/>
                    <a:pt x="426637" y="1005324"/>
                    <a:pt x="418638" y="1001358"/>
                  </a:cubicBezTo>
                  <a:cubicBezTo>
                    <a:pt x="409081" y="996770"/>
                    <a:pt x="405162" y="991226"/>
                    <a:pt x="409081" y="981000"/>
                  </a:cubicBezTo>
                  <a:cubicBezTo>
                    <a:pt x="418638" y="957297"/>
                    <a:pt x="428196" y="933213"/>
                    <a:pt x="438422" y="909797"/>
                  </a:cubicBezTo>
                  <a:cubicBezTo>
                    <a:pt x="446355" y="890681"/>
                    <a:pt x="454383" y="871566"/>
                    <a:pt x="463081" y="851018"/>
                  </a:cubicBezTo>
                  <a:cubicBezTo>
                    <a:pt x="486496" y="862105"/>
                    <a:pt x="510868" y="872713"/>
                    <a:pt x="534093" y="884852"/>
                  </a:cubicBezTo>
                  <a:cubicBezTo>
                    <a:pt x="548524" y="892775"/>
                    <a:pt x="555903" y="909347"/>
                    <a:pt x="552156" y="925375"/>
                  </a:cubicBezTo>
                  <a:cubicBezTo>
                    <a:pt x="549604" y="943783"/>
                    <a:pt x="545896" y="962009"/>
                    <a:pt x="541069" y="979949"/>
                  </a:cubicBezTo>
                  <a:cubicBezTo>
                    <a:pt x="534666" y="1004321"/>
                    <a:pt x="539923" y="1022575"/>
                    <a:pt x="562192" y="1034618"/>
                  </a:cubicBezTo>
                  <a:cubicBezTo>
                    <a:pt x="581459" y="1044730"/>
                    <a:pt x="599561" y="1056906"/>
                    <a:pt x="616191" y="1070937"/>
                  </a:cubicBezTo>
                  <a:cubicBezTo>
                    <a:pt x="629562" y="1081803"/>
                    <a:pt x="647272" y="1085741"/>
                    <a:pt x="663978" y="1081545"/>
                  </a:cubicBezTo>
                  <a:cubicBezTo>
                    <a:pt x="677646" y="1079347"/>
                    <a:pt x="691791" y="1080207"/>
                    <a:pt x="705554" y="1079060"/>
                  </a:cubicBezTo>
                  <a:cubicBezTo>
                    <a:pt x="714050" y="1079079"/>
                    <a:pt x="722499" y="1077627"/>
                    <a:pt x="730499" y="1074759"/>
                  </a:cubicBezTo>
                  <a:cubicBezTo>
                    <a:pt x="742570" y="1068614"/>
                    <a:pt x="747989" y="1054297"/>
                    <a:pt x="743019" y="1041690"/>
                  </a:cubicBezTo>
                  <a:cubicBezTo>
                    <a:pt x="734513" y="1013018"/>
                    <a:pt x="711097" y="1003460"/>
                    <a:pt x="685674" y="995623"/>
                  </a:cubicBezTo>
                  <a:cubicBezTo>
                    <a:pt x="676117" y="993157"/>
                    <a:pt x="666970" y="989287"/>
                    <a:pt x="658531" y="984154"/>
                  </a:cubicBezTo>
                  <a:cubicBezTo>
                    <a:pt x="650368" y="979719"/>
                    <a:pt x="647349" y="969502"/>
                    <a:pt x="651793" y="961340"/>
                  </a:cubicBezTo>
                  <a:cubicBezTo>
                    <a:pt x="652271" y="960452"/>
                    <a:pt x="652834" y="959610"/>
                    <a:pt x="653465" y="958827"/>
                  </a:cubicBezTo>
                  <a:cubicBezTo>
                    <a:pt x="663941" y="942579"/>
                    <a:pt x="673517" y="925767"/>
                    <a:pt x="682138" y="908459"/>
                  </a:cubicBezTo>
                  <a:cubicBezTo>
                    <a:pt x="704693" y="853694"/>
                    <a:pt x="715302" y="797496"/>
                    <a:pt x="696856" y="739004"/>
                  </a:cubicBezTo>
                  <a:cubicBezTo>
                    <a:pt x="696416" y="737245"/>
                    <a:pt x="696101" y="735458"/>
                    <a:pt x="695901" y="733651"/>
                  </a:cubicBezTo>
                  <a:cubicBezTo>
                    <a:pt x="735125" y="712166"/>
                    <a:pt x="767658" y="680282"/>
                    <a:pt x="789946" y="641517"/>
                  </a:cubicBezTo>
                  <a:cubicBezTo>
                    <a:pt x="797133" y="628356"/>
                    <a:pt x="802935" y="614488"/>
                    <a:pt x="807245" y="600133"/>
                  </a:cubicBezTo>
                  <a:cubicBezTo>
                    <a:pt x="809730" y="593442"/>
                    <a:pt x="813553" y="590575"/>
                    <a:pt x="819001" y="594398"/>
                  </a:cubicBezTo>
                  <a:cubicBezTo>
                    <a:pt x="825997" y="598890"/>
                    <a:pt x="832171" y="604548"/>
                    <a:pt x="837256" y="611124"/>
                  </a:cubicBezTo>
                  <a:cubicBezTo>
                    <a:pt x="840945" y="618053"/>
                    <a:pt x="843955" y="625317"/>
                    <a:pt x="846240" y="632819"/>
                  </a:cubicBezTo>
                  <a:cubicBezTo>
                    <a:pt x="849604" y="642989"/>
                    <a:pt x="858616" y="650252"/>
                    <a:pt x="869274" y="651361"/>
                  </a:cubicBezTo>
                  <a:cubicBezTo>
                    <a:pt x="880360" y="652919"/>
                    <a:pt x="891208" y="647223"/>
                    <a:pt x="896225" y="637216"/>
                  </a:cubicBezTo>
                  <a:cubicBezTo>
                    <a:pt x="902533" y="624409"/>
                    <a:pt x="906643" y="610551"/>
                    <a:pt x="911804" y="596788"/>
                  </a:cubicBezTo>
                  <a:cubicBezTo>
                    <a:pt x="914098" y="597839"/>
                    <a:pt x="918399" y="600324"/>
                    <a:pt x="923082" y="602140"/>
                  </a:cubicBezTo>
                  <a:cubicBezTo>
                    <a:pt x="933012" y="607521"/>
                    <a:pt x="945427" y="603841"/>
                    <a:pt x="950808" y="593911"/>
                  </a:cubicBezTo>
                  <a:cubicBezTo>
                    <a:pt x="952442" y="590891"/>
                    <a:pt x="953293" y="587507"/>
                    <a:pt x="953284" y="584076"/>
                  </a:cubicBezTo>
                  <a:cubicBezTo>
                    <a:pt x="957221" y="554811"/>
                    <a:pt x="947167" y="525393"/>
                    <a:pt x="926140" y="504653"/>
                  </a:cubicBezTo>
                  <a:cubicBezTo>
                    <a:pt x="914289" y="493280"/>
                    <a:pt x="901960" y="482384"/>
                    <a:pt x="889726" y="471489"/>
                  </a:cubicBezTo>
                  <a:cubicBezTo>
                    <a:pt x="885024" y="467503"/>
                    <a:pt x="883476" y="460908"/>
                    <a:pt x="885903" y="455241"/>
                  </a:cubicBezTo>
                  <a:cubicBezTo>
                    <a:pt x="895747" y="422669"/>
                    <a:pt x="901080" y="388902"/>
                    <a:pt x="901769" y="354887"/>
                  </a:cubicBezTo>
                  <a:cubicBezTo>
                    <a:pt x="901769" y="333287"/>
                    <a:pt x="898519" y="311687"/>
                    <a:pt x="896703" y="289704"/>
                  </a:cubicBezTo>
                  <a:cubicBezTo>
                    <a:pt x="933404" y="279000"/>
                    <a:pt x="968671" y="256349"/>
                    <a:pt x="1011393" y="253959"/>
                  </a:cubicBezTo>
                  <a:cubicBezTo>
                    <a:pt x="1035191" y="252717"/>
                    <a:pt x="1056791" y="243828"/>
                    <a:pt x="1066922" y="218405"/>
                  </a:cubicBezTo>
                  <a:cubicBezTo>
                    <a:pt x="1072953" y="199845"/>
                    <a:pt x="1073517" y="179936"/>
                    <a:pt x="1068547" y="161060"/>
                  </a:cubicBezTo>
                  <a:cubicBezTo>
                    <a:pt x="1067209" y="153605"/>
                    <a:pt x="1060614" y="152554"/>
                    <a:pt x="1054019" y="153319"/>
                  </a:cubicBezTo>
                  <a:cubicBezTo>
                    <a:pt x="1047425" y="154083"/>
                    <a:pt x="1042933" y="154943"/>
                    <a:pt x="1036912" y="155899"/>
                  </a:cubicBezTo>
                  <a:cubicBezTo>
                    <a:pt x="1034904" y="147106"/>
                    <a:pt x="1034140" y="136784"/>
                    <a:pt x="1022575" y="138887"/>
                  </a:cubicBezTo>
                  <a:cubicBezTo>
                    <a:pt x="1011011" y="140989"/>
                    <a:pt x="1011871" y="150547"/>
                    <a:pt x="1011967" y="159722"/>
                  </a:cubicBezTo>
                  <a:cubicBezTo>
                    <a:pt x="1006825" y="161462"/>
                    <a:pt x="1001549" y="162800"/>
                    <a:pt x="996197" y="163736"/>
                  </a:cubicBezTo>
                  <a:cubicBezTo>
                    <a:pt x="993282" y="163880"/>
                    <a:pt x="990472" y="162676"/>
                    <a:pt x="988551" y="160487"/>
                  </a:cubicBezTo>
                  <a:cubicBezTo>
                    <a:pt x="984728" y="154561"/>
                    <a:pt x="979853" y="148827"/>
                    <a:pt x="973258" y="152650"/>
                  </a:cubicBezTo>
                  <a:cubicBezTo>
                    <a:pt x="968480" y="155326"/>
                    <a:pt x="966282" y="162207"/>
                    <a:pt x="963701" y="168802"/>
                  </a:cubicBezTo>
                  <a:cubicBezTo>
                    <a:pt x="941241" y="177404"/>
                    <a:pt x="923560" y="165266"/>
                    <a:pt x="904445" y="151694"/>
                  </a:cubicBezTo>
                  <a:lnTo>
                    <a:pt x="922126" y="134873"/>
                  </a:lnTo>
                  <a:cubicBezTo>
                    <a:pt x="929199" y="142232"/>
                    <a:pt x="930250" y="158958"/>
                    <a:pt x="944300" y="152172"/>
                  </a:cubicBezTo>
                  <a:cubicBezTo>
                    <a:pt x="958349" y="145386"/>
                    <a:pt x="946116" y="133057"/>
                    <a:pt x="944873" y="122257"/>
                  </a:cubicBezTo>
                  <a:lnTo>
                    <a:pt x="959878" y="116905"/>
                  </a:lnTo>
                  <a:cubicBezTo>
                    <a:pt x="966377" y="124455"/>
                    <a:pt x="965900" y="141658"/>
                    <a:pt x="981478" y="135064"/>
                  </a:cubicBezTo>
                  <a:cubicBezTo>
                    <a:pt x="993616" y="129903"/>
                    <a:pt x="986257" y="119103"/>
                    <a:pt x="984250" y="109354"/>
                  </a:cubicBezTo>
                  <a:lnTo>
                    <a:pt x="1000784" y="101612"/>
                  </a:lnTo>
                  <a:cubicBezTo>
                    <a:pt x="1002600" y="105435"/>
                    <a:pt x="1003173" y="109641"/>
                    <a:pt x="1005563" y="111170"/>
                  </a:cubicBezTo>
                  <a:cubicBezTo>
                    <a:pt x="1009672" y="114324"/>
                    <a:pt x="1015120" y="118147"/>
                    <a:pt x="1019421" y="117478"/>
                  </a:cubicBezTo>
                  <a:cubicBezTo>
                    <a:pt x="1023722" y="116809"/>
                    <a:pt x="1027736" y="107920"/>
                    <a:pt x="1026589" y="105627"/>
                  </a:cubicBezTo>
                  <a:cubicBezTo>
                    <a:pt x="1020090" y="91673"/>
                    <a:pt x="1028405" y="85269"/>
                    <a:pt x="1037294" y="76954"/>
                  </a:cubicBezTo>
                  <a:cubicBezTo>
                    <a:pt x="1051917" y="63287"/>
                    <a:pt x="1052681" y="52773"/>
                    <a:pt x="1042168" y="35857"/>
                  </a:cubicBezTo>
                  <a:cubicBezTo>
                    <a:pt x="1028989" y="12594"/>
                    <a:pt x="1003890" y="-1322"/>
                    <a:pt x="977177" y="-175"/>
                  </a:cubicBezTo>
                  <a:cubicBezTo>
                    <a:pt x="958196" y="-242"/>
                    <a:pt x="939358" y="3227"/>
                    <a:pt x="921648" y="10051"/>
                  </a:cubicBezTo>
                  <a:cubicBezTo>
                    <a:pt x="898815" y="18558"/>
                    <a:pt x="874616" y="22830"/>
                    <a:pt x="850254" y="22667"/>
                  </a:cubicBezTo>
                  <a:cubicBezTo>
                    <a:pt x="806146" y="22897"/>
                    <a:pt x="763405" y="38017"/>
                    <a:pt x="728969" y="65581"/>
                  </a:cubicBezTo>
                  <a:cubicBezTo>
                    <a:pt x="693454" y="94893"/>
                    <a:pt x="670755" y="136889"/>
                    <a:pt x="665699" y="182660"/>
                  </a:cubicBezTo>
                  <a:cubicBezTo>
                    <a:pt x="660824" y="215252"/>
                    <a:pt x="657957" y="248034"/>
                    <a:pt x="652605" y="280529"/>
                  </a:cubicBezTo>
                  <a:cubicBezTo>
                    <a:pt x="647329" y="325469"/>
                    <a:pt x="618036" y="363986"/>
                    <a:pt x="576145" y="381074"/>
                  </a:cubicBezTo>
                  <a:cubicBezTo>
                    <a:pt x="546230" y="393977"/>
                    <a:pt x="515168" y="404013"/>
                    <a:pt x="485636" y="417488"/>
                  </a:cubicBezTo>
                  <a:cubicBezTo>
                    <a:pt x="415962" y="449411"/>
                    <a:pt x="354890" y="492515"/>
                    <a:pt x="315704" y="560087"/>
                  </a:cubicBezTo>
                  <a:cubicBezTo>
                    <a:pt x="300995" y="588205"/>
                    <a:pt x="288217" y="617298"/>
                    <a:pt x="277474" y="647156"/>
                  </a:cubicBezTo>
                  <a:cubicBezTo>
                    <a:pt x="275878" y="652890"/>
                    <a:pt x="270965" y="657086"/>
                    <a:pt x="265049" y="657765"/>
                  </a:cubicBezTo>
                  <a:cubicBezTo>
                    <a:pt x="225577" y="665029"/>
                    <a:pt x="193559" y="649832"/>
                    <a:pt x="167467" y="622402"/>
                  </a:cubicBezTo>
                  <a:cubicBezTo>
                    <a:pt x="151315" y="605294"/>
                    <a:pt x="149977" y="581782"/>
                    <a:pt x="151506" y="559418"/>
                  </a:cubicBezTo>
                  <a:cubicBezTo>
                    <a:pt x="153179" y="525183"/>
                    <a:pt x="169856" y="493433"/>
                    <a:pt x="197096" y="472636"/>
                  </a:cubicBezTo>
                  <a:cubicBezTo>
                    <a:pt x="227364" y="450443"/>
                    <a:pt x="258818" y="429932"/>
                    <a:pt x="291332" y="411181"/>
                  </a:cubicBezTo>
                  <a:cubicBezTo>
                    <a:pt x="319346" y="394130"/>
                    <a:pt x="342417" y="370045"/>
                    <a:pt x="358235" y="341315"/>
                  </a:cubicBezTo>
                  <a:cubicBezTo>
                    <a:pt x="377350" y="307577"/>
                    <a:pt x="373144" y="272883"/>
                    <a:pt x="359669" y="238859"/>
                  </a:cubicBezTo>
                  <a:cubicBezTo>
                    <a:pt x="352978" y="223070"/>
                    <a:pt x="344883" y="207902"/>
                    <a:pt x="335488" y="193556"/>
                  </a:cubicBezTo>
                  <a:cubicBezTo>
                    <a:pt x="332085" y="188949"/>
                    <a:pt x="326685" y="186244"/>
                    <a:pt x="320960" y="186292"/>
                  </a:cubicBezTo>
                  <a:cubicBezTo>
                    <a:pt x="316851" y="187152"/>
                    <a:pt x="312741" y="194034"/>
                    <a:pt x="311403" y="199004"/>
                  </a:cubicBezTo>
                  <a:cubicBezTo>
                    <a:pt x="309721" y="206325"/>
                    <a:pt x="308660" y="213770"/>
                    <a:pt x="308249" y="221273"/>
                  </a:cubicBezTo>
                  <a:cubicBezTo>
                    <a:pt x="302610" y="263613"/>
                    <a:pt x="277665" y="294101"/>
                    <a:pt x="243545" y="315606"/>
                  </a:cubicBezTo>
                  <a:cubicBezTo>
                    <a:pt x="201205" y="342175"/>
                    <a:pt x="156381" y="364731"/>
                    <a:pt x="112607" y="389198"/>
                  </a:cubicBezTo>
                  <a:cubicBezTo>
                    <a:pt x="78735" y="407386"/>
                    <a:pt x="49882" y="433650"/>
                    <a:pt x="28597" y="465658"/>
                  </a:cubicBezTo>
                  <a:cubicBezTo>
                    <a:pt x="2792" y="505227"/>
                    <a:pt x="-2656" y="549478"/>
                    <a:pt x="-75" y="595354"/>
                  </a:cubicBezTo>
                  <a:cubicBezTo>
                    <a:pt x="2008" y="650520"/>
                    <a:pt x="21888" y="703526"/>
                    <a:pt x="56601" y="746458"/>
                  </a:cubicBezTo>
                  <a:cubicBezTo>
                    <a:pt x="109836" y="811450"/>
                    <a:pt x="177407" y="853025"/>
                    <a:pt x="262469" y="862582"/>
                  </a:cubicBezTo>
                  <a:cubicBezTo>
                    <a:pt x="269924" y="863442"/>
                    <a:pt x="277474" y="863347"/>
                    <a:pt x="284929" y="863538"/>
                  </a:cubicBezTo>
                  <a:cubicBezTo>
                    <a:pt x="292383" y="863729"/>
                    <a:pt x="299456" y="863251"/>
                    <a:pt x="307007" y="863251"/>
                  </a:cubicBezTo>
                  <a:close/>
                  <a:moveTo>
                    <a:pt x="329467" y="232455"/>
                  </a:moveTo>
                  <a:cubicBezTo>
                    <a:pt x="341413" y="256922"/>
                    <a:pt x="350015" y="280243"/>
                    <a:pt x="345141" y="304519"/>
                  </a:cubicBezTo>
                  <a:cubicBezTo>
                    <a:pt x="337591" y="342749"/>
                    <a:pt x="312837" y="369127"/>
                    <a:pt x="281201" y="389676"/>
                  </a:cubicBezTo>
                  <a:cubicBezTo>
                    <a:pt x="251478" y="408791"/>
                    <a:pt x="220129" y="425804"/>
                    <a:pt x="191648" y="447021"/>
                  </a:cubicBezTo>
                  <a:cubicBezTo>
                    <a:pt x="147492" y="479517"/>
                    <a:pt x="123407" y="523482"/>
                    <a:pt x="127421" y="579966"/>
                  </a:cubicBezTo>
                  <a:cubicBezTo>
                    <a:pt x="129046" y="603573"/>
                    <a:pt x="134494" y="626512"/>
                    <a:pt x="152462" y="643333"/>
                  </a:cubicBezTo>
                  <a:cubicBezTo>
                    <a:pt x="183046" y="672005"/>
                    <a:pt x="218122" y="688253"/>
                    <a:pt x="261609" y="683188"/>
                  </a:cubicBezTo>
                  <a:cubicBezTo>
                    <a:pt x="280475" y="683197"/>
                    <a:pt x="296771" y="670008"/>
                    <a:pt x="300698" y="651552"/>
                  </a:cubicBezTo>
                  <a:cubicBezTo>
                    <a:pt x="309453" y="623979"/>
                    <a:pt x="321247" y="597466"/>
                    <a:pt x="335870" y="572511"/>
                  </a:cubicBezTo>
                  <a:cubicBezTo>
                    <a:pt x="372189" y="510101"/>
                    <a:pt x="428960" y="470533"/>
                    <a:pt x="493091" y="440809"/>
                  </a:cubicBezTo>
                  <a:cubicBezTo>
                    <a:pt x="522815" y="427046"/>
                    <a:pt x="554354" y="417106"/>
                    <a:pt x="584556" y="404013"/>
                  </a:cubicBezTo>
                  <a:cubicBezTo>
                    <a:pt x="632075" y="384630"/>
                    <a:pt x="665947" y="341755"/>
                    <a:pt x="673823" y="291043"/>
                  </a:cubicBezTo>
                  <a:cubicBezTo>
                    <a:pt x="680418" y="255584"/>
                    <a:pt x="683380" y="219361"/>
                    <a:pt x="688733" y="183712"/>
                  </a:cubicBezTo>
                  <a:cubicBezTo>
                    <a:pt x="693846" y="144105"/>
                    <a:pt x="713878" y="107940"/>
                    <a:pt x="744739" y="82593"/>
                  </a:cubicBezTo>
                  <a:cubicBezTo>
                    <a:pt x="765661" y="67396"/>
                    <a:pt x="789525" y="56721"/>
                    <a:pt x="814796" y="51244"/>
                  </a:cubicBezTo>
                  <a:cubicBezTo>
                    <a:pt x="823694" y="48425"/>
                    <a:pt x="832983" y="47010"/>
                    <a:pt x="842321" y="47039"/>
                  </a:cubicBezTo>
                  <a:cubicBezTo>
                    <a:pt x="875648" y="47450"/>
                    <a:pt x="908745" y="41448"/>
                    <a:pt x="939807" y="29358"/>
                  </a:cubicBezTo>
                  <a:cubicBezTo>
                    <a:pt x="966664" y="19800"/>
                    <a:pt x="993234" y="18271"/>
                    <a:pt x="1015407" y="41400"/>
                  </a:cubicBezTo>
                  <a:cubicBezTo>
                    <a:pt x="1026016" y="52487"/>
                    <a:pt x="1026016" y="59559"/>
                    <a:pt x="1013018" y="66728"/>
                  </a:cubicBezTo>
                  <a:cubicBezTo>
                    <a:pt x="997688" y="75884"/>
                    <a:pt x="981535" y="83568"/>
                    <a:pt x="964753" y="89666"/>
                  </a:cubicBezTo>
                  <a:cubicBezTo>
                    <a:pt x="935411" y="99223"/>
                    <a:pt x="907408" y="110788"/>
                    <a:pt x="886955" y="134777"/>
                  </a:cubicBezTo>
                  <a:cubicBezTo>
                    <a:pt x="872485" y="152602"/>
                    <a:pt x="848199" y="159120"/>
                    <a:pt x="826743" y="150929"/>
                  </a:cubicBezTo>
                  <a:cubicBezTo>
                    <a:pt x="821811" y="150088"/>
                    <a:pt x="816784" y="151770"/>
                    <a:pt x="813362" y="155421"/>
                  </a:cubicBezTo>
                  <a:cubicBezTo>
                    <a:pt x="812368" y="160582"/>
                    <a:pt x="813314" y="165925"/>
                    <a:pt x="816038" y="170427"/>
                  </a:cubicBezTo>
                  <a:cubicBezTo>
                    <a:pt x="818284" y="173447"/>
                    <a:pt x="821830" y="175224"/>
                    <a:pt x="825596" y="175205"/>
                  </a:cubicBezTo>
                  <a:cubicBezTo>
                    <a:pt x="839741" y="175205"/>
                    <a:pt x="855415" y="178646"/>
                    <a:pt x="867744" y="173772"/>
                  </a:cubicBezTo>
                  <a:cubicBezTo>
                    <a:pt x="879939" y="167990"/>
                    <a:pt x="894486" y="170771"/>
                    <a:pt x="903680" y="180653"/>
                  </a:cubicBezTo>
                  <a:cubicBezTo>
                    <a:pt x="905009" y="181896"/>
                    <a:pt x="906528" y="182928"/>
                    <a:pt x="908172" y="183712"/>
                  </a:cubicBezTo>
                  <a:cubicBezTo>
                    <a:pt x="923082" y="190020"/>
                    <a:pt x="937609" y="199386"/>
                    <a:pt x="954813" y="196328"/>
                  </a:cubicBezTo>
                  <a:cubicBezTo>
                    <a:pt x="975935" y="192600"/>
                    <a:pt x="996770" y="187343"/>
                    <a:pt x="1017797" y="183138"/>
                  </a:cubicBezTo>
                  <a:cubicBezTo>
                    <a:pt x="1027354" y="181226"/>
                    <a:pt x="1036912" y="180366"/>
                    <a:pt x="1045704" y="179124"/>
                  </a:cubicBezTo>
                  <a:cubicBezTo>
                    <a:pt x="1051248" y="207797"/>
                    <a:pt x="1041499" y="223184"/>
                    <a:pt x="1015789" y="229301"/>
                  </a:cubicBezTo>
                  <a:cubicBezTo>
                    <a:pt x="1011967" y="230161"/>
                    <a:pt x="1008143" y="230830"/>
                    <a:pt x="1004225" y="231403"/>
                  </a:cubicBezTo>
                  <a:cubicBezTo>
                    <a:pt x="977655" y="235322"/>
                    <a:pt x="950799" y="238859"/>
                    <a:pt x="927096" y="252526"/>
                  </a:cubicBezTo>
                  <a:cubicBezTo>
                    <a:pt x="909969" y="261510"/>
                    <a:pt x="891150" y="266814"/>
                    <a:pt x="871854" y="268105"/>
                  </a:cubicBezTo>
                  <a:cubicBezTo>
                    <a:pt x="854488" y="270828"/>
                    <a:pt x="836931" y="264482"/>
                    <a:pt x="825309" y="251283"/>
                  </a:cubicBezTo>
                  <a:cubicBezTo>
                    <a:pt x="814509" y="239050"/>
                    <a:pt x="804474" y="226147"/>
                    <a:pt x="794151" y="213053"/>
                  </a:cubicBezTo>
                  <a:cubicBezTo>
                    <a:pt x="790911" y="207242"/>
                    <a:pt x="783581" y="205159"/>
                    <a:pt x="777770" y="208399"/>
                  </a:cubicBezTo>
                  <a:cubicBezTo>
                    <a:pt x="777617" y="208485"/>
                    <a:pt x="777474" y="208571"/>
                    <a:pt x="777330" y="208657"/>
                  </a:cubicBezTo>
                  <a:cubicBezTo>
                    <a:pt x="770545" y="212766"/>
                    <a:pt x="771022" y="219361"/>
                    <a:pt x="774654" y="225574"/>
                  </a:cubicBezTo>
                  <a:cubicBezTo>
                    <a:pt x="777913" y="231958"/>
                    <a:pt x="781679" y="238056"/>
                    <a:pt x="785932" y="243828"/>
                  </a:cubicBezTo>
                  <a:cubicBezTo>
                    <a:pt x="803613" y="265237"/>
                    <a:pt x="822250" y="285499"/>
                    <a:pt x="851496" y="290947"/>
                  </a:cubicBezTo>
                  <a:cubicBezTo>
                    <a:pt x="857709" y="292094"/>
                    <a:pt x="865737" y="292189"/>
                    <a:pt x="869369" y="296012"/>
                  </a:cubicBezTo>
                  <a:cubicBezTo>
                    <a:pt x="872915" y="301804"/>
                    <a:pt x="875008" y="308361"/>
                    <a:pt x="875486" y="315127"/>
                  </a:cubicBezTo>
                  <a:cubicBezTo>
                    <a:pt x="876537" y="320747"/>
                    <a:pt x="877206" y="326434"/>
                    <a:pt x="877493" y="332140"/>
                  </a:cubicBezTo>
                  <a:cubicBezTo>
                    <a:pt x="879146" y="367235"/>
                    <a:pt x="875180" y="402378"/>
                    <a:pt x="865737" y="436221"/>
                  </a:cubicBezTo>
                  <a:cubicBezTo>
                    <a:pt x="860098" y="457439"/>
                    <a:pt x="853216" y="478370"/>
                    <a:pt x="846622" y="499875"/>
                  </a:cubicBezTo>
                  <a:cubicBezTo>
                    <a:pt x="828119" y="493853"/>
                    <a:pt x="811603" y="482919"/>
                    <a:pt x="798834" y="468239"/>
                  </a:cubicBezTo>
                  <a:cubicBezTo>
                    <a:pt x="795184" y="464865"/>
                    <a:pt x="790042" y="463632"/>
                    <a:pt x="785263" y="464989"/>
                  </a:cubicBezTo>
                  <a:cubicBezTo>
                    <a:pt x="781459" y="468698"/>
                    <a:pt x="779557" y="473945"/>
                    <a:pt x="780102" y="479230"/>
                  </a:cubicBezTo>
                  <a:cubicBezTo>
                    <a:pt x="781335" y="484449"/>
                    <a:pt x="784422" y="489036"/>
                    <a:pt x="788799" y="492133"/>
                  </a:cubicBezTo>
                  <a:cubicBezTo>
                    <a:pt x="802466" y="501690"/>
                    <a:pt x="817472" y="510101"/>
                    <a:pt x="830948" y="519276"/>
                  </a:cubicBezTo>
                  <a:cubicBezTo>
                    <a:pt x="841547" y="525087"/>
                    <a:pt x="851448" y="532074"/>
                    <a:pt x="860480" y="540112"/>
                  </a:cubicBezTo>
                  <a:cubicBezTo>
                    <a:pt x="879347" y="558997"/>
                    <a:pt x="887175" y="586255"/>
                    <a:pt x="881220" y="612271"/>
                  </a:cubicBezTo>
                  <a:cubicBezTo>
                    <a:pt x="880073" y="617432"/>
                    <a:pt x="874816" y="621828"/>
                    <a:pt x="871663" y="626607"/>
                  </a:cubicBezTo>
                  <a:cubicBezTo>
                    <a:pt x="868337" y="622306"/>
                    <a:pt x="865546" y="617623"/>
                    <a:pt x="863347" y="612653"/>
                  </a:cubicBezTo>
                  <a:cubicBezTo>
                    <a:pt x="853790" y="583981"/>
                    <a:pt x="835535" y="568402"/>
                    <a:pt x="804761" y="568115"/>
                  </a:cubicBezTo>
                  <a:cubicBezTo>
                    <a:pt x="783161" y="568115"/>
                    <a:pt x="762899" y="564101"/>
                    <a:pt x="747416" y="546706"/>
                  </a:cubicBezTo>
                  <a:cubicBezTo>
                    <a:pt x="743229" y="543992"/>
                    <a:pt x="737915" y="543705"/>
                    <a:pt x="733462" y="545942"/>
                  </a:cubicBezTo>
                  <a:cubicBezTo>
                    <a:pt x="730680" y="550415"/>
                    <a:pt x="729725" y="555786"/>
                    <a:pt x="730785" y="560947"/>
                  </a:cubicBezTo>
                  <a:cubicBezTo>
                    <a:pt x="731264" y="564196"/>
                    <a:pt x="735373" y="567255"/>
                    <a:pt x="738240" y="569835"/>
                  </a:cubicBezTo>
                  <a:cubicBezTo>
                    <a:pt x="751076" y="581897"/>
                    <a:pt x="767687" y="589161"/>
                    <a:pt x="785263" y="590384"/>
                  </a:cubicBezTo>
                  <a:cubicBezTo>
                    <a:pt x="768862" y="640857"/>
                    <a:pt x="734561" y="683599"/>
                    <a:pt x="688828" y="710522"/>
                  </a:cubicBezTo>
                  <a:cubicBezTo>
                    <a:pt x="674329" y="693424"/>
                    <a:pt x="658789" y="677233"/>
                    <a:pt x="642283" y="662066"/>
                  </a:cubicBezTo>
                  <a:cubicBezTo>
                    <a:pt x="610265" y="635783"/>
                    <a:pt x="570028" y="628996"/>
                    <a:pt x="530938" y="620204"/>
                  </a:cubicBezTo>
                  <a:cubicBezTo>
                    <a:pt x="527431" y="619363"/>
                    <a:pt x="523732" y="619907"/>
                    <a:pt x="520616" y="621733"/>
                  </a:cubicBezTo>
                  <a:cubicBezTo>
                    <a:pt x="516640" y="624677"/>
                    <a:pt x="513907" y="629006"/>
                    <a:pt x="512970" y="633871"/>
                  </a:cubicBezTo>
                  <a:cubicBezTo>
                    <a:pt x="512970" y="637120"/>
                    <a:pt x="518610" y="641995"/>
                    <a:pt x="522528" y="643428"/>
                  </a:cubicBezTo>
                  <a:cubicBezTo>
                    <a:pt x="544128" y="649450"/>
                    <a:pt x="566301" y="652986"/>
                    <a:pt x="587710" y="660154"/>
                  </a:cubicBezTo>
                  <a:cubicBezTo>
                    <a:pt x="649642" y="679269"/>
                    <a:pt x="678792" y="730784"/>
                    <a:pt x="681373" y="789276"/>
                  </a:cubicBezTo>
                  <a:cubicBezTo>
                    <a:pt x="683782" y="837943"/>
                    <a:pt x="670956" y="886151"/>
                    <a:pt x="644673" y="927191"/>
                  </a:cubicBezTo>
                  <a:cubicBezTo>
                    <a:pt x="640085" y="934455"/>
                    <a:pt x="635115" y="941623"/>
                    <a:pt x="631292" y="949173"/>
                  </a:cubicBezTo>
                  <a:cubicBezTo>
                    <a:pt x="620568" y="966989"/>
                    <a:pt x="625500" y="990061"/>
                    <a:pt x="642570" y="1001931"/>
                  </a:cubicBezTo>
                  <a:cubicBezTo>
                    <a:pt x="652988" y="1008573"/>
                    <a:pt x="664237" y="1013811"/>
                    <a:pt x="676021" y="1017510"/>
                  </a:cubicBezTo>
                  <a:cubicBezTo>
                    <a:pt x="690357" y="1022671"/>
                    <a:pt x="706222" y="1025156"/>
                    <a:pt x="715493" y="1039110"/>
                  </a:cubicBezTo>
                  <a:cubicBezTo>
                    <a:pt x="717519" y="1043430"/>
                    <a:pt x="718848" y="1048036"/>
                    <a:pt x="719412" y="1052777"/>
                  </a:cubicBezTo>
                  <a:cubicBezTo>
                    <a:pt x="715149" y="1054201"/>
                    <a:pt x="710772" y="1055224"/>
                    <a:pt x="706318" y="1055835"/>
                  </a:cubicBezTo>
                  <a:cubicBezTo>
                    <a:pt x="692794" y="1055138"/>
                    <a:pt x="679232" y="1055654"/>
                    <a:pt x="665794" y="1057365"/>
                  </a:cubicBezTo>
                  <a:cubicBezTo>
                    <a:pt x="648849" y="1061484"/>
                    <a:pt x="630986" y="1056237"/>
                    <a:pt x="618963" y="1043602"/>
                  </a:cubicBezTo>
                  <a:cubicBezTo>
                    <a:pt x="608077" y="1035000"/>
                    <a:pt x="596579" y="1027211"/>
                    <a:pt x="584556" y="1020281"/>
                  </a:cubicBezTo>
                  <a:cubicBezTo>
                    <a:pt x="580637" y="1017797"/>
                    <a:pt x="576241" y="1016172"/>
                    <a:pt x="572418" y="1013591"/>
                  </a:cubicBezTo>
                  <a:cubicBezTo>
                    <a:pt x="561713" y="1006328"/>
                    <a:pt x="560376" y="1000497"/>
                    <a:pt x="562860" y="987786"/>
                  </a:cubicBezTo>
                  <a:cubicBezTo>
                    <a:pt x="567859" y="967352"/>
                    <a:pt x="571816" y="946689"/>
                    <a:pt x="574712" y="925853"/>
                  </a:cubicBezTo>
                  <a:cubicBezTo>
                    <a:pt x="579356" y="900153"/>
                    <a:pt x="566406" y="874491"/>
                    <a:pt x="542981" y="862965"/>
                  </a:cubicBezTo>
                  <a:cubicBezTo>
                    <a:pt x="523293" y="852834"/>
                    <a:pt x="502839" y="843850"/>
                    <a:pt x="482673" y="834961"/>
                  </a:cubicBezTo>
                  <a:cubicBezTo>
                    <a:pt x="444443" y="817375"/>
                    <a:pt x="415771" y="790327"/>
                    <a:pt x="406213" y="747892"/>
                  </a:cubicBezTo>
                  <a:cubicBezTo>
                    <a:pt x="403222" y="731100"/>
                    <a:pt x="401530" y="714097"/>
                    <a:pt x="401148" y="697046"/>
                  </a:cubicBezTo>
                  <a:cubicBezTo>
                    <a:pt x="401148" y="690356"/>
                    <a:pt x="399236" y="683570"/>
                    <a:pt x="391590" y="683857"/>
                  </a:cubicBezTo>
                  <a:cubicBezTo>
                    <a:pt x="386811" y="683857"/>
                    <a:pt x="382033" y="689018"/>
                    <a:pt x="377827" y="692745"/>
                  </a:cubicBezTo>
                  <a:cubicBezTo>
                    <a:pt x="376203" y="694275"/>
                    <a:pt x="376489" y="698193"/>
                    <a:pt x="376489" y="700965"/>
                  </a:cubicBezTo>
                  <a:cubicBezTo>
                    <a:pt x="375094" y="734808"/>
                    <a:pt x="383600" y="768316"/>
                    <a:pt x="400957" y="797400"/>
                  </a:cubicBezTo>
                  <a:cubicBezTo>
                    <a:pt x="405257" y="804186"/>
                    <a:pt x="410514" y="810303"/>
                    <a:pt x="415293" y="816515"/>
                  </a:cubicBezTo>
                  <a:cubicBezTo>
                    <a:pt x="388436" y="834101"/>
                    <a:pt x="358904" y="838402"/>
                    <a:pt x="328607" y="839453"/>
                  </a:cubicBezTo>
                  <a:cubicBezTo>
                    <a:pt x="273938" y="841460"/>
                    <a:pt x="220320" y="837733"/>
                    <a:pt x="171099" y="810781"/>
                  </a:cubicBezTo>
                  <a:cubicBezTo>
                    <a:pt x="81928" y="761942"/>
                    <a:pt x="26016" y="690929"/>
                    <a:pt x="20378" y="585797"/>
                  </a:cubicBezTo>
                  <a:cubicBezTo>
                    <a:pt x="16268" y="507329"/>
                    <a:pt x="51153" y="450844"/>
                    <a:pt x="117386" y="412423"/>
                  </a:cubicBezTo>
                  <a:cubicBezTo>
                    <a:pt x="151315" y="392639"/>
                    <a:pt x="186582" y="374958"/>
                    <a:pt x="221085" y="356034"/>
                  </a:cubicBezTo>
                  <a:cubicBezTo>
                    <a:pt x="272599" y="329081"/>
                    <a:pt x="314653" y="294483"/>
                    <a:pt x="329467" y="232359"/>
                  </a:cubicBezTo>
                  <a:close/>
                  <a:moveTo>
                    <a:pt x="436988" y="831138"/>
                  </a:moveTo>
                  <a:cubicBezTo>
                    <a:pt x="437925" y="836051"/>
                    <a:pt x="438087" y="841088"/>
                    <a:pt x="437466" y="846048"/>
                  </a:cubicBezTo>
                  <a:cubicBezTo>
                    <a:pt x="429342" y="867361"/>
                    <a:pt x="420454" y="888388"/>
                    <a:pt x="411948" y="909605"/>
                  </a:cubicBezTo>
                  <a:cubicBezTo>
                    <a:pt x="403441" y="930823"/>
                    <a:pt x="393310" y="953666"/>
                    <a:pt x="386142" y="976508"/>
                  </a:cubicBezTo>
                  <a:cubicBezTo>
                    <a:pt x="378974" y="999350"/>
                    <a:pt x="386142" y="1010724"/>
                    <a:pt x="406596" y="1022097"/>
                  </a:cubicBezTo>
                  <a:cubicBezTo>
                    <a:pt x="413506" y="1025586"/>
                    <a:pt x="419928" y="1029954"/>
                    <a:pt x="425710" y="1035096"/>
                  </a:cubicBezTo>
                  <a:cubicBezTo>
                    <a:pt x="434121" y="1043028"/>
                    <a:pt x="431350" y="1052682"/>
                    <a:pt x="420263" y="1056314"/>
                  </a:cubicBezTo>
                  <a:cubicBezTo>
                    <a:pt x="416516" y="1057518"/>
                    <a:pt x="412626" y="1058263"/>
                    <a:pt x="408698" y="1058512"/>
                  </a:cubicBezTo>
                  <a:cubicBezTo>
                    <a:pt x="388723" y="1059372"/>
                    <a:pt x="368653" y="1059945"/>
                    <a:pt x="348677" y="1060901"/>
                  </a:cubicBezTo>
                  <a:cubicBezTo>
                    <a:pt x="339875" y="1061608"/>
                    <a:pt x="331579" y="1056715"/>
                    <a:pt x="327938" y="1048667"/>
                  </a:cubicBezTo>
                  <a:cubicBezTo>
                    <a:pt x="323015" y="1039158"/>
                    <a:pt x="317013" y="1030240"/>
                    <a:pt x="310065" y="1022097"/>
                  </a:cubicBezTo>
                  <a:cubicBezTo>
                    <a:pt x="300469" y="1013400"/>
                    <a:pt x="298061" y="999264"/>
                    <a:pt x="304235" y="987882"/>
                  </a:cubicBezTo>
                  <a:cubicBezTo>
                    <a:pt x="306146" y="983294"/>
                    <a:pt x="308440" y="978802"/>
                    <a:pt x="310447" y="974214"/>
                  </a:cubicBezTo>
                  <a:cubicBezTo>
                    <a:pt x="324401" y="941814"/>
                    <a:pt x="335296" y="908650"/>
                    <a:pt x="331665" y="872522"/>
                  </a:cubicBezTo>
                  <a:cubicBezTo>
                    <a:pt x="331684" y="869645"/>
                    <a:pt x="331875" y="866778"/>
                    <a:pt x="332239" y="863921"/>
                  </a:cubicBezTo>
                  <a:cubicBezTo>
                    <a:pt x="369130" y="861149"/>
                    <a:pt x="404397" y="856083"/>
                    <a:pt x="436988" y="831043"/>
                  </a:cubicBezTo>
                  <a:close/>
                  <a:moveTo>
                    <a:pt x="928912" y="579106"/>
                  </a:moveTo>
                  <a:cubicBezTo>
                    <a:pt x="923149" y="574490"/>
                    <a:pt x="916898" y="570514"/>
                    <a:pt x="910275" y="567255"/>
                  </a:cubicBezTo>
                  <a:cubicBezTo>
                    <a:pt x="903298" y="564866"/>
                    <a:pt x="900717" y="560087"/>
                    <a:pt x="897563" y="554448"/>
                  </a:cubicBezTo>
                  <a:cubicBezTo>
                    <a:pt x="890949" y="542329"/>
                    <a:pt x="882969" y="531003"/>
                    <a:pt x="873765" y="520710"/>
                  </a:cubicBezTo>
                  <a:cubicBezTo>
                    <a:pt x="866979" y="513828"/>
                    <a:pt x="864973" y="508763"/>
                    <a:pt x="870038" y="500926"/>
                  </a:cubicBezTo>
                  <a:cubicBezTo>
                    <a:pt x="871663" y="498345"/>
                    <a:pt x="873001" y="495574"/>
                    <a:pt x="874339" y="493088"/>
                  </a:cubicBezTo>
                  <a:cubicBezTo>
                    <a:pt x="903680" y="514402"/>
                    <a:pt x="932544" y="535429"/>
                    <a:pt x="928912" y="579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46185A1-20CB-4338-8254-C0D187C41CB4}"/>
                </a:ext>
              </a:extLst>
            </p:cNvPr>
            <p:cNvSpPr/>
            <p:nvPr/>
          </p:nvSpPr>
          <p:spPr>
            <a:xfrm>
              <a:off x="10300278" y="5470805"/>
              <a:ext cx="158786" cy="32779"/>
            </a:xfrm>
            <a:custGeom>
              <a:avLst/>
              <a:gdLst>
                <a:gd name="connsiteX0" fmla="*/ 146692 w 158786"/>
                <a:gd name="connsiteY0" fmla="*/ 27823 h 32779"/>
                <a:gd name="connsiteX1" fmla="*/ 157015 w 158786"/>
                <a:gd name="connsiteY1" fmla="*/ 21228 h 32779"/>
                <a:gd name="connsiteX2" fmla="*/ 157779 w 158786"/>
                <a:gd name="connsiteY2" fmla="*/ 13487 h 32779"/>
                <a:gd name="connsiteX3" fmla="*/ 141818 w 158786"/>
                <a:gd name="connsiteY3" fmla="*/ 5267 h 32779"/>
                <a:gd name="connsiteX4" fmla="*/ 17571 w 158786"/>
                <a:gd name="connsiteY4" fmla="*/ 584 h 32779"/>
                <a:gd name="connsiteX5" fmla="*/ -302 w 158786"/>
                <a:gd name="connsiteY5" fmla="*/ 8613 h 32779"/>
                <a:gd name="connsiteX6" fmla="*/ 367 w 158786"/>
                <a:gd name="connsiteY6" fmla="*/ 16259 h 32779"/>
                <a:gd name="connsiteX7" fmla="*/ 12888 w 158786"/>
                <a:gd name="connsiteY7" fmla="*/ 23522 h 32779"/>
                <a:gd name="connsiteX8" fmla="*/ 146692 w 158786"/>
                <a:gd name="connsiteY8" fmla="*/ 27823 h 3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786" h="32779">
                  <a:moveTo>
                    <a:pt x="146692" y="27823"/>
                  </a:moveTo>
                  <a:cubicBezTo>
                    <a:pt x="150917" y="27202"/>
                    <a:pt x="154673" y="24803"/>
                    <a:pt x="157015" y="21228"/>
                  </a:cubicBezTo>
                  <a:cubicBezTo>
                    <a:pt x="158171" y="18820"/>
                    <a:pt x="158439" y="16077"/>
                    <a:pt x="157779" y="13487"/>
                  </a:cubicBezTo>
                  <a:cubicBezTo>
                    <a:pt x="156059" y="4981"/>
                    <a:pt x="148890" y="3356"/>
                    <a:pt x="141818" y="5267"/>
                  </a:cubicBezTo>
                  <a:cubicBezTo>
                    <a:pt x="99861" y="16545"/>
                    <a:pt x="58859" y="8708"/>
                    <a:pt x="17571" y="584"/>
                  </a:cubicBezTo>
                  <a:cubicBezTo>
                    <a:pt x="9447" y="-1041"/>
                    <a:pt x="1706" y="-1136"/>
                    <a:pt x="-302" y="8613"/>
                  </a:cubicBezTo>
                  <a:cubicBezTo>
                    <a:pt x="-942" y="11165"/>
                    <a:pt x="-703" y="13860"/>
                    <a:pt x="367" y="16259"/>
                  </a:cubicBezTo>
                  <a:cubicBezTo>
                    <a:pt x="3272" y="20406"/>
                    <a:pt x="7850" y="23064"/>
                    <a:pt x="12888" y="23522"/>
                  </a:cubicBezTo>
                  <a:cubicBezTo>
                    <a:pt x="12888" y="23522"/>
                    <a:pt x="94795" y="40535"/>
                    <a:pt x="146692" y="27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8D4BF8C-C3A9-4E0F-8DB8-A24C78691F1D}"/>
                </a:ext>
              </a:extLst>
            </p:cNvPr>
            <p:cNvSpPr/>
            <p:nvPr/>
          </p:nvSpPr>
          <p:spPr>
            <a:xfrm>
              <a:off x="10889239" y="5025244"/>
              <a:ext cx="30401" cy="92714"/>
            </a:xfrm>
            <a:custGeom>
              <a:avLst/>
              <a:gdLst>
                <a:gd name="connsiteX0" fmla="*/ 22990 w 30401"/>
                <a:gd name="connsiteY0" fmla="*/ -191 h 92714"/>
                <a:gd name="connsiteX1" fmla="*/ 11903 w 30401"/>
                <a:gd name="connsiteY1" fmla="*/ 8315 h 92714"/>
                <a:gd name="connsiteX2" fmla="*/ -234 w 30401"/>
                <a:gd name="connsiteY2" fmla="*/ 77511 h 92714"/>
                <a:gd name="connsiteX3" fmla="*/ 8090 w 30401"/>
                <a:gd name="connsiteY3" fmla="*/ 92058 h 92714"/>
                <a:gd name="connsiteX4" fmla="*/ 16587 w 30401"/>
                <a:gd name="connsiteY4" fmla="*/ 91178 h 92714"/>
                <a:gd name="connsiteX5" fmla="*/ 21748 w 30401"/>
                <a:gd name="connsiteY5" fmla="*/ 83819 h 92714"/>
                <a:gd name="connsiteX6" fmla="*/ 22990 w 30401"/>
                <a:gd name="connsiteY6" fmla="*/ -191 h 92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1" h="92714">
                  <a:moveTo>
                    <a:pt x="22990" y="-191"/>
                  </a:moveTo>
                  <a:cubicBezTo>
                    <a:pt x="17628" y="-717"/>
                    <a:pt x="12783" y="3001"/>
                    <a:pt x="11903" y="8315"/>
                  </a:cubicBezTo>
                  <a:cubicBezTo>
                    <a:pt x="7124" y="31253"/>
                    <a:pt x="3493" y="54382"/>
                    <a:pt x="-234" y="77511"/>
                  </a:cubicBezTo>
                  <a:cubicBezTo>
                    <a:pt x="-1955" y="83829"/>
                    <a:pt x="1772" y="90337"/>
                    <a:pt x="8090" y="92058"/>
                  </a:cubicBezTo>
                  <a:cubicBezTo>
                    <a:pt x="10938" y="92832"/>
                    <a:pt x="13958" y="92517"/>
                    <a:pt x="16587" y="91178"/>
                  </a:cubicBezTo>
                  <a:cubicBezTo>
                    <a:pt x="19215" y="89506"/>
                    <a:pt x="21069" y="86858"/>
                    <a:pt x="21748" y="83819"/>
                  </a:cubicBezTo>
                  <a:cubicBezTo>
                    <a:pt x="25571" y="72254"/>
                    <a:pt x="36944" y="2771"/>
                    <a:pt x="22990" y="-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C4942AB-D1F6-4ADA-B4B6-1CF466A26784}"/>
                </a:ext>
              </a:extLst>
            </p:cNvPr>
            <p:cNvSpPr/>
            <p:nvPr/>
          </p:nvSpPr>
          <p:spPr>
            <a:xfrm>
              <a:off x="10926646" y="4784540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8A20CB-5059-4E5E-AD7E-16E185ED7911}"/>
                </a:ext>
              </a:extLst>
            </p:cNvPr>
            <p:cNvSpPr/>
            <p:nvPr/>
          </p:nvSpPr>
          <p:spPr>
            <a:xfrm>
              <a:off x="10248829" y="5458918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8EF9D58-EEC9-47E4-A667-DA6A3DD97864}"/>
                </a:ext>
              </a:extLst>
            </p:cNvPr>
            <p:cNvSpPr/>
            <p:nvPr/>
          </p:nvSpPr>
          <p:spPr>
            <a:xfrm>
              <a:off x="10880770" y="5134441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4F4F673-F1CD-44D5-8406-24A078CF8BE2}"/>
                </a:ext>
              </a:extLst>
            </p:cNvPr>
            <p:cNvSpPr/>
            <p:nvPr/>
          </p:nvSpPr>
          <p:spPr>
            <a:xfrm>
              <a:off x="11054811" y="4754816"/>
              <a:ext cx="17203" cy="17203"/>
            </a:xfrm>
            <a:custGeom>
              <a:avLst/>
              <a:gdLst>
                <a:gd name="connsiteX0" fmla="*/ 17204 w 17203"/>
                <a:gd name="connsiteY0" fmla="*/ 8602 h 17203"/>
                <a:gd name="connsiteX1" fmla="*/ 8602 w 17203"/>
                <a:gd name="connsiteY1" fmla="*/ 17204 h 17203"/>
                <a:gd name="connsiteX2" fmla="*/ 0 w 17203"/>
                <a:gd name="connsiteY2" fmla="*/ 8602 h 17203"/>
                <a:gd name="connsiteX3" fmla="*/ 8602 w 17203"/>
                <a:gd name="connsiteY3" fmla="*/ 0 h 17203"/>
                <a:gd name="connsiteX4" fmla="*/ 17204 w 17203"/>
                <a:gd name="connsiteY4" fmla="*/ 8602 h 1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3" h="17203">
                  <a:moveTo>
                    <a:pt x="17204" y="8602"/>
                  </a:moveTo>
                  <a:cubicBezTo>
                    <a:pt x="17204" y="13352"/>
                    <a:pt x="13352" y="17204"/>
                    <a:pt x="8602" y="17204"/>
                  </a:cubicBezTo>
                  <a:cubicBezTo>
                    <a:pt x="3851" y="17204"/>
                    <a:pt x="0" y="13352"/>
                    <a:pt x="0" y="8602"/>
                  </a:cubicBezTo>
                  <a:cubicBezTo>
                    <a:pt x="0" y="3851"/>
                    <a:pt x="3851" y="0"/>
                    <a:pt x="8602" y="0"/>
                  </a:cubicBezTo>
                  <a:cubicBezTo>
                    <a:pt x="13352" y="0"/>
                    <a:pt x="17204" y="3851"/>
                    <a:pt x="17204" y="86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0" name="Rectangle 39">
            <a:hlinkClick r:id="rId16" action="ppaction://hlinksldjump"/>
            <a:extLst>
              <a:ext uri="{FF2B5EF4-FFF2-40B4-BE49-F238E27FC236}">
                <a16:creationId xmlns:a16="http://schemas.microsoft.com/office/drawing/2014/main" id="{485400C0-814E-4C3B-8F72-1A19CD0E4526}"/>
              </a:ext>
            </a:extLst>
          </p:cNvPr>
          <p:cNvSpPr/>
          <p:nvPr/>
        </p:nvSpPr>
        <p:spPr>
          <a:xfrm>
            <a:off x="977932" y="5930217"/>
            <a:ext cx="1280349" cy="845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hlinkClick r:id="rId17" action="ppaction://hlinksldjump"/>
            <a:extLst>
              <a:ext uri="{FF2B5EF4-FFF2-40B4-BE49-F238E27FC236}">
                <a16:creationId xmlns:a16="http://schemas.microsoft.com/office/drawing/2014/main" id="{86B3145F-94DB-440E-9E33-7D92C9773F01}"/>
              </a:ext>
            </a:extLst>
          </p:cNvPr>
          <p:cNvSpPr/>
          <p:nvPr/>
        </p:nvSpPr>
        <p:spPr>
          <a:xfrm>
            <a:off x="3219479" y="5930217"/>
            <a:ext cx="1280349" cy="845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hlinkClick r:id="rId18" action="ppaction://hlinksldjump"/>
            <a:extLst>
              <a:ext uri="{FF2B5EF4-FFF2-40B4-BE49-F238E27FC236}">
                <a16:creationId xmlns:a16="http://schemas.microsoft.com/office/drawing/2014/main" id="{AA1CFCCC-84D2-4016-A82E-E14AEBAF425E}"/>
              </a:ext>
            </a:extLst>
          </p:cNvPr>
          <p:cNvSpPr/>
          <p:nvPr/>
        </p:nvSpPr>
        <p:spPr>
          <a:xfrm>
            <a:off x="5461027" y="5930217"/>
            <a:ext cx="1280349" cy="845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>
            <a:hlinkClick r:id="rId19" action="ppaction://hlinksldjump"/>
            <a:extLst>
              <a:ext uri="{FF2B5EF4-FFF2-40B4-BE49-F238E27FC236}">
                <a16:creationId xmlns:a16="http://schemas.microsoft.com/office/drawing/2014/main" id="{F1FFBA0B-0FBD-4CEB-9EC6-AB182944CFA9}"/>
              </a:ext>
            </a:extLst>
          </p:cNvPr>
          <p:cNvSpPr/>
          <p:nvPr/>
        </p:nvSpPr>
        <p:spPr>
          <a:xfrm>
            <a:off x="9944122" y="5930217"/>
            <a:ext cx="1280349" cy="845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434593"/>
      </p:ext>
    </p:extLst>
  </p:cSld>
  <p:clrMapOvr>
    <a:masterClrMapping/>
  </p:clrMapOvr>
  <p:transition spd="slow" advTm="980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9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9" grpId="0"/>
      <p:bldP spid="1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C5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34E7C949-6931-4B1E-A82D-B189F79856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6" t="69116" r="36905" b="14367"/>
          <a:stretch/>
        </p:blipFill>
        <p:spPr>
          <a:xfrm>
            <a:off x="156376" y="5240448"/>
            <a:ext cx="4305598" cy="644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E155FE-2BA2-45F7-8D91-34F5F811C6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47" r="52422" b="17939"/>
          <a:stretch/>
        </p:blipFill>
        <p:spPr>
          <a:xfrm>
            <a:off x="2407804" y="-9437"/>
            <a:ext cx="1661927" cy="5651883"/>
          </a:xfrm>
          <a:custGeom>
            <a:avLst/>
            <a:gdLst>
              <a:gd name="connsiteX0" fmla="*/ -335 w 12191960"/>
              <a:gd name="connsiteY0" fmla="*/ -203 h 6596809"/>
              <a:gd name="connsiteX1" fmla="*/ 12191626 w 12191960"/>
              <a:gd name="connsiteY1" fmla="*/ -203 h 6596809"/>
              <a:gd name="connsiteX2" fmla="*/ 12191626 w 12191960"/>
              <a:gd name="connsiteY2" fmla="*/ 6596607 h 6596809"/>
              <a:gd name="connsiteX3" fmla="*/ -335 w 12191960"/>
              <a:gd name="connsiteY3" fmla="*/ 6596607 h 659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60" h="6596809">
                <a:moveTo>
                  <a:pt x="-335" y="-203"/>
                </a:moveTo>
                <a:lnTo>
                  <a:pt x="12191626" y="-203"/>
                </a:lnTo>
                <a:lnTo>
                  <a:pt x="12191626" y="6596607"/>
                </a:lnTo>
                <a:lnTo>
                  <a:pt x="-335" y="6596607"/>
                </a:lnTo>
                <a:close/>
              </a:path>
            </a:pathLst>
          </a:cu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21D93BA-1745-4EFB-AD13-97209A8F66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25" t="24707" r="58522" b="18994"/>
          <a:stretch/>
        </p:blipFill>
        <p:spPr>
          <a:xfrm>
            <a:off x="344624" y="2023581"/>
            <a:ext cx="4761319" cy="3861017"/>
          </a:xfrm>
          <a:custGeom>
            <a:avLst/>
            <a:gdLst>
              <a:gd name="connsiteX0" fmla="*/ -360 w 12192014"/>
              <a:gd name="connsiteY0" fmla="*/ -202 h 6858008"/>
              <a:gd name="connsiteX1" fmla="*/ 12191654 w 12192014"/>
              <a:gd name="connsiteY1" fmla="*/ -202 h 6858008"/>
              <a:gd name="connsiteX2" fmla="*/ 12191654 w 12192014"/>
              <a:gd name="connsiteY2" fmla="*/ 6857806 h 6858008"/>
              <a:gd name="connsiteX3" fmla="*/ -360 w 12192014"/>
              <a:gd name="connsiteY3" fmla="*/ 6857806 h 685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14" h="6858008">
                <a:moveTo>
                  <a:pt x="-360" y="-202"/>
                </a:moveTo>
                <a:lnTo>
                  <a:pt x="12191654" y="-202"/>
                </a:lnTo>
                <a:lnTo>
                  <a:pt x="12191654" y="6857806"/>
                </a:lnTo>
                <a:lnTo>
                  <a:pt x="-360" y="6857806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623BCD-5A1F-4A20-B6A6-8A633D662A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56504" t="2" r="9975" b="74394"/>
          <a:stretch/>
        </p:blipFill>
        <p:spPr>
          <a:xfrm>
            <a:off x="7446146" y="-16960"/>
            <a:ext cx="4086809" cy="1689087"/>
          </a:xfrm>
          <a:custGeom>
            <a:avLst/>
            <a:gdLst>
              <a:gd name="connsiteX0" fmla="*/ -335 w 12191960"/>
              <a:gd name="connsiteY0" fmla="*/ -203 h 6596920"/>
              <a:gd name="connsiteX1" fmla="*/ 12191626 w 12191960"/>
              <a:gd name="connsiteY1" fmla="*/ -203 h 6596920"/>
              <a:gd name="connsiteX2" fmla="*/ 12191626 w 12191960"/>
              <a:gd name="connsiteY2" fmla="*/ 6596718 h 6596920"/>
              <a:gd name="connsiteX3" fmla="*/ -335 w 12191960"/>
              <a:gd name="connsiteY3" fmla="*/ 6596718 h 6596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60" h="6596920">
                <a:moveTo>
                  <a:pt x="-335" y="-203"/>
                </a:moveTo>
                <a:lnTo>
                  <a:pt x="12191626" y="-203"/>
                </a:lnTo>
                <a:lnTo>
                  <a:pt x="12191626" y="6596718"/>
                </a:lnTo>
                <a:lnTo>
                  <a:pt x="-335" y="6596718"/>
                </a:lnTo>
                <a:close/>
              </a:path>
            </a:pathLst>
          </a:custGeom>
        </p:spPr>
      </p:pic>
      <p:pic>
        <p:nvPicPr>
          <p:cNvPr id="50" name="Picture 49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FFEFF0A4-53CE-4C98-84C2-DAFAEAE93E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6" t="69116" r="36905" b="14367"/>
          <a:stretch/>
        </p:blipFill>
        <p:spPr>
          <a:xfrm>
            <a:off x="5368588" y="5132191"/>
            <a:ext cx="6164367" cy="644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B3B743-EAAB-4342-B402-8890D006D0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919" t="24707" r="3075" b="18994"/>
          <a:stretch/>
        </p:blipFill>
        <p:spPr>
          <a:xfrm>
            <a:off x="5716244" y="2011679"/>
            <a:ext cx="6218664" cy="3861017"/>
          </a:xfrm>
          <a:custGeom>
            <a:avLst/>
            <a:gdLst>
              <a:gd name="connsiteX0" fmla="*/ -360 w 12192014"/>
              <a:gd name="connsiteY0" fmla="*/ -202 h 6858008"/>
              <a:gd name="connsiteX1" fmla="*/ 12191654 w 12192014"/>
              <a:gd name="connsiteY1" fmla="*/ -202 h 6858008"/>
              <a:gd name="connsiteX2" fmla="*/ 12191654 w 12192014"/>
              <a:gd name="connsiteY2" fmla="*/ 6857806 h 6858008"/>
              <a:gd name="connsiteX3" fmla="*/ -360 w 12192014"/>
              <a:gd name="connsiteY3" fmla="*/ 6857806 h 685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14" h="6858008">
                <a:moveTo>
                  <a:pt x="-360" y="-202"/>
                </a:moveTo>
                <a:lnTo>
                  <a:pt x="12191654" y="-202"/>
                </a:lnTo>
                <a:lnTo>
                  <a:pt x="12191654" y="6857806"/>
                </a:lnTo>
                <a:lnTo>
                  <a:pt x="-360" y="6857806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BB376B-C4E6-43FC-988B-75951DBDE557}"/>
              </a:ext>
            </a:extLst>
          </p:cNvPr>
          <p:cNvSpPr txBox="1">
            <a:spLocks/>
          </p:cNvSpPr>
          <p:nvPr/>
        </p:nvSpPr>
        <p:spPr>
          <a:xfrm>
            <a:off x="8450771" y="699491"/>
            <a:ext cx="35141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E352C"/>
                </a:solidFill>
                <a:latin typeface="Tw Cen MT" panose="020B0602020104020603" pitchFamily="34" charset="0"/>
              </a:rPr>
              <a:t>TYRANNOSAURUS</a:t>
            </a:r>
          </a:p>
          <a:p>
            <a:r>
              <a:rPr lang="en-US" i="1" dirty="0">
                <a:solidFill>
                  <a:srgbClr val="4E352C"/>
                </a:solidFill>
                <a:latin typeface="Tw Cen MT" panose="020B0602020104020603" pitchFamily="34" charset="0"/>
              </a:rPr>
              <a:t>Tyrannosaurus rex</a:t>
            </a:r>
          </a:p>
          <a:p>
            <a:endParaRPr lang="en-US" sz="1600" i="1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Name means ‘king of the terrible lizards’</a:t>
            </a:r>
          </a:p>
          <a:p>
            <a:endParaRPr lang="en-US" sz="2000" dirty="0">
              <a:solidFill>
                <a:srgbClr val="D33535"/>
              </a:solidFill>
              <a:latin typeface="Tw Cen MT" panose="020B0602020104020603" pitchFamily="34" charset="0"/>
            </a:endParaRPr>
          </a:p>
          <a:p>
            <a:r>
              <a:rPr lang="en-US" sz="2000" i="1" dirty="0">
                <a:solidFill>
                  <a:srgbClr val="D33535"/>
                </a:solidFill>
                <a:latin typeface="Tw Cen MT" panose="020B0602020104020603" pitchFamily="34" charset="0"/>
              </a:rPr>
              <a:t>Terrible at wrapping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906589-11B1-4A9A-A071-50CBB9A812A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26" t="24707" r="59041" b="18994"/>
          <a:stretch/>
        </p:blipFill>
        <p:spPr>
          <a:xfrm>
            <a:off x="354735" y="2027682"/>
            <a:ext cx="4698028" cy="3861017"/>
          </a:xfrm>
          <a:custGeom>
            <a:avLst/>
            <a:gdLst>
              <a:gd name="connsiteX0" fmla="*/ -360 w 12192014"/>
              <a:gd name="connsiteY0" fmla="*/ -202 h 6858008"/>
              <a:gd name="connsiteX1" fmla="*/ 12191654 w 12192014"/>
              <a:gd name="connsiteY1" fmla="*/ -202 h 6858008"/>
              <a:gd name="connsiteX2" fmla="*/ 12191654 w 12192014"/>
              <a:gd name="connsiteY2" fmla="*/ 6857806 h 6858008"/>
              <a:gd name="connsiteX3" fmla="*/ -360 w 12192014"/>
              <a:gd name="connsiteY3" fmla="*/ 6857806 h 685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14" h="6858008">
                <a:moveTo>
                  <a:pt x="-360" y="-202"/>
                </a:moveTo>
                <a:lnTo>
                  <a:pt x="12191654" y="-202"/>
                </a:lnTo>
                <a:lnTo>
                  <a:pt x="12191654" y="6857806"/>
                </a:lnTo>
                <a:lnTo>
                  <a:pt x="-360" y="6857806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591B91-3053-4C4C-955C-D5CB07253F66}"/>
              </a:ext>
            </a:extLst>
          </p:cNvPr>
          <p:cNvSpPr txBox="1"/>
          <p:nvPr/>
        </p:nvSpPr>
        <p:spPr>
          <a:xfrm>
            <a:off x="3092422" y="237826"/>
            <a:ext cx="6007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pc="301" dirty="0">
                <a:solidFill>
                  <a:srgbClr val="4A3E38"/>
                </a:solidFill>
                <a:latin typeface="Tw Cen MT" panose="020B0602020104020603" pitchFamily="34" charset="0"/>
              </a:rPr>
              <a:t>CRETACEOUS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A40EBB-26DC-4DB8-A418-755DE1036079}"/>
              </a:ext>
            </a:extLst>
          </p:cNvPr>
          <p:cNvSpPr txBox="1"/>
          <p:nvPr/>
        </p:nvSpPr>
        <p:spPr>
          <a:xfrm>
            <a:off x="2950101" y="1016481"/>
            <a:ext cx="6291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spc="301" dirty="0">
                <a:solidFill>
                  <a:srgbClr val="4A3E38"/>
                </a:solidFill>
                <a:latin typeface="Tw Cen MT" panose="020B0602020104020603" pitchFamily="34" charset="0"/>
              </a:rPr>
              <a:t>(145 million years ago)</a:t>
            </a:r>
            <a:endParaRPr lang="en-GB" sz="1800" spc="301" dirty="0">
              <a:solidFill>
                <a:srgbClr val="4A3E38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F0F2AF-EBDF-4DDD-AF8B-814FCBF81B2C}"/>
              </a:ext>
            </a:extLst>
          </p:cNvPr>
          <p:cNvSpPr txBox="1"/>
          <p:nvPr/>
        </p:nvSpPr>
        <p:spPr>
          <a:xfrm>
            <a:off x="475130" y="998450"/>
            <a:ext cx="270144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E352C"/>
                </a:solidFill>
                <a:latin typeface="Tw Cen MT" panose="020B0602020104020603" pitchFamily="34" charset="0"/>
              </a:rPr>
              <a:t>VELOCIRAPTOR</a:t>
            </a:r>
          </a:p>
          <a:p>
            <a:r>
              <a:rPr lang="en-US" sz="1600" i="1" dirty="0">
                <a:solidFill>
                  <a:srgbClr val="4E352C"/>
                </a:solidFill>
                <a:latin typeface="Tw Cen MT" panose="020B0602020104020603" pitchFamily="34" charset="0"/>
              </a:rPr>
              <a:t>Velociraptor </a:t>
            </a:r>
            <a:r>
              <a:rPr lang="en-US" sz="1600" i="1" dirty="0" err="1">
                <a:solidFill>
                  <a:srgbClr val="4E352C"/>
                </a:solidFill>
                <a:latin typeface="Tw Cen MT" panose="020B0602020104020603" pitchFamily="34" charset="0"/>
              </a:rPr>
              <a:t>mongoliensis</a:t>
            </a:r>
            <a:endParaRPr lang="en-US" sz="1600" i="1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endParaRPr lang="en-US" sz="1600" dirty="0">
              <a:solidFill>
                <a:srgbClr val="4E352C"/>
              </a:solidFill>
              <a:latin typeface="Tw Cen MT" panose="020B0602020104020603" pitchFamily="34" charset="0"/>
            </a:endParaRP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Name means ‘speedy thief’</a:t>
            </a:r>
          </a:p>
          <a:p>
            <a:r>
              <a:rPr lang="en-US" sz="1600" dirty="0">
                <a:solidFill>
                  <a:srgbClr val="4E352C"/>
                </a:solidFill>
                <a:latin typeface="Tw Cen MT" panose="020B0602020104020603" pitchFamily="34" charset="0"/>
              </a:rPr>
              <a:t>Intelligent and dexterous</a:t>
            </a:r>
          </a:p>
          <a:p>
            <a:endParaRPr lang="en-US" sz="1600" i="1" dirty="0">
              <a:solidFill>
                <a:srgbClr val="BE4038"/>
              </a:solidFill>
              <a:latin typeface="Tw Cen MT" panose="020B0602020104020603" pitchFamily="34" charset="0"/>
            </a:endParaRPr>
          </a:p>
          <a:p>
            <a:r>
              <a:rPr lang="en-US" sz="2000" i="1" dirty="0">
                <a:solidFill>
                  <a:srgbClr val="D33535"/>
                </a:solidFill>
                <a:latin typeface="Tw Cen MT" panose="020B0602020104020603" pitchFamily="34" charset="0"/>
              </a:rPr>
              <a:t>Excellent at wrapping</a:t>
            </a:r>
            <a:endParaRPr lang="en-GB" sz="2000" i="1" dirty="0">
              <a:solidFill>
                <a:srgbClr val="D33535"/>
              </a:solidFill>
              <a:latin typeface="Tw Cen MT" panose="020B0602020104020603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803FD8-B1E5-4A79-9FC3-72281C4F3D2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319" t="24707" r="3075" b="18994"/>
          <a:stretch/>
        </p:blipFill>
        <p:spPr>
          <a:xfrm>
            <a:off x="5643110" y="2002483"/>
            <a:ext cx="6291798" cy="3861017"/>
          </a:xfrm>
          <a:custGeom>
            <a:avLst/>
            <a:gdLst>
              <a:gd name="connsiteX0" fmla="*/ -360 w 12192014"/>
              <a:gd name="connsiteY0" fmla="*/ -202 h 6858008"/>
              <a:gd name="connsiteX1" fmla="*/ 12191654 w 12192014"/>
              <a:gd name="connsiteY1" fmla="*/ -202 h 6858008"/>
              <a:gd name="connsiteX2" fmla="*/ 12191654 w 12192014"/>
              <a:gd name="connsiteY2" fmla="*/ 6857806 h 6858008"/>
              <a:gd name="connsiteX3" fmla="*/ -360 w 12192014"/>
              <a:gd name="connsiteY3" fmla="*/ 6857806 h 685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14" h="6858008">
                <a:moveTo>
                  <a:pt x="-360" y="-202"/>
                </a:moveTo>
                <a:lnTo>
                  <a:pt x="12191654" y="-202"/>
                </a:lnTo>
                <a:lnTo>
                  <a:pt x="12191654" y="6857806"/>
                </a:lnTo>
                <a:lnTo>
                  <a:pt x="-360" y="6857806"/>
                </a:lnTo>
                <a:close/>
              </a:path>
            </a:pathLst>
          </a:cu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72DA5906-1EFB-4E49-9555-B874D30182F3}"/>
              </a:ext>
            </a:extLst>
          </p:cNvPr>
          <p:cNvSpPr/>
          <p:nvPr/>
        </p:nvSpPr>
        <p:spPr>
          <a:xfrm>
            <a:off x="0" y="5872697"/>
            <a:ext cx="12192000" cy="985303"/>
          </a:xfrm>
          <a:prstGeom prst="rect">
            <a:avLst/>
          </a:prstGeom>
          <a:solidFill>
            <a:srgbClr val="4B3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1387AC3-8C27-4519-A5D6-D5A24AA2C294}"/>
              </a:ext>
            </a:extLst>
          </p:cNvPr>
          <p:cNvGrpSpPr>
            <a:grpSpLocks noChangeAspect="1"/>
          </p:cNvGrpSpPr>
          <p:nvPr/>
        </p:nvGrpSpPr>
        <p:grpSpPr>
          <a:xfrm>
            <a:off x="1282128" y="5984458"/>
            <a:ext cx="726678" cy="720000"/>
            <a:chOff x="1091390" y="4719516"/>
            <a:chExt cx="1093136" cy="1083091"/>
          </a:xfrm>
          <a:solidFill>
            <a:srgbClr val="BEAF9D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E9E100D-53B3-4232-A9E7-4C15AFCC9474}"/>
                </a:ext>
              </a:extLst>
            </p:cNvPr>
            <p:cNvSpPr/>
            <p:nvPr/>
          </p:nvSpPr>
          <p:spPr>
            <a:xfrm>
              <a:off x="1091390" y="4719516"/>
              <a:ext cx="1093136" cy="1083091"/>
            </a:xfrm>
            <a:custGeom>
              <a:avLst/>
              <a:gdLst>
                <a:gd name="connsiteX0" fmla="*/ 623328 w 1093136"/>
                <a:gd name="connsiteY0" fmla="*/ 939487 h 1083091"/>
                <a:gd name="connsiteX1" fmla="*/ 613770 w 1093136"/>
                <a:gd name="connsiteY1" fmla="*/ 1037929 h 1083091"/>
                <a:gd name="connsiteX2" fmla="*/ 607462 w 1093136"/>
                <a:gd name="connsiteY2" fmla="*/ 1055898 h 1083091"/>
                <a:gd name="connsiteX3" fmla="*/ 609947 w 1093136"/>
                <a:gd name="connsiteY3" fmla="*/ 1077784 h 1083091"/>
                <a:gd name="connsiteX4" fmla="*/ 631547 w 1093136"/>
                <a:gd name="connsiteY4" fmla="*/ 1079887 h 1083091"/>
                <a:gd name="connsiteX5" fmla="*/ 713933 w 1093136"/>
                <a:gd name="connsiteY5" fmla="*/ 1027990 h 1083091"/>
                <a:gd name="connsiteX6" fmla="*/ 833212 w 1093136"/>
                <a:gd name="connsiteY6" fmla="*/ 889788 h 1083091"/>
                <a:gd name="connsiteX7" fmla="*/ 868001 w 1093136"/>
                <a:gd name="connsiteY7" fmla="*/ 828333 h 1083091"/>
                <a:gd name="connsiteX8" fmla="*/ 874787 w 1093136"/>
                <a:gd name="connsiteY8" fmla="*/ 821165 h 1083091"/>
                <a:gd name="connsiteX9" fmla="*/ 926685 w 1093136"/>
                <a:gd name="connsiteY9" fmla="*/ 787522 h 1083091"/>
                <a:gd name="connsiteX10" fmla="*/ 992632 w 1093136"/>
                <a:gd name="connsiteY10" fmla="*/ 763246 h 1083091"/>
                <a:gd name="connsiteX11" fmla="*/ 1065747 w 1093136"/>
                <a:gd name="connsiteY11" fmla="*/ 729890 h 1083091"/>
                <a:gd name="connsiteX12" fmla="*/ 1093082 w 1093136"/>
                <a:gd name="connsiteY12" fmla="*/ 677993 h 1083091"/>
                <a:gd name="connsiteX13" fmla="*/ 1088016 w 1093136"/>
                <a:gd name="connsiteY13" fmla="*/ 624567 h 1083091"/>
                <a:gd name="connsiteX14" fmla="*/ 1076260 w 1093136"/>
                <a:gd name="connsiteY14" fmla="*/ 611951 h 1083091"/>
                <a:gd name="connsiteX15" fmla="*/ 1058961 w 1093136"/>
                <a:gd name="connsiteY15" fmla="*/ 618832 h 1083091"/>
                <a:gd name="connsiteX16" fmla="*/ 1057719 w 1093136"/>
                <a:gd name="connsiteY16" fmla="*/ 620552 h 1083091"/>
                <a:gd name="connsiteX17" fmla="*/ 1020062 w 1093136"/>
                <a:gd name="connsiteY17" fmla="*/ 638616 h 1083091"/>
                <a:gd name="connsiteX18" fmla="*/ 996933 w 1093136"/>
                <a:gd name="connsiteY18" fmla="*/ 646262 h 1083091"/>
                <a:gd name="connsiteX19" fmla="*/ 966253 w 1093136"/>
                <a:gd name="connsiteY19" fmla="*/ 650372 h 1083091"/>
                <a:gd name="connsiteX20" fmla="*/ 973134 w 1093136"/>
                <a:gd name="connsiteY20" fmla="*/ 639381 h 1083091"/>
                <a:gd name="connsiteX21" fmla="*/ 1017768 w 1093136"/>
                <a:gd name="connsiteY21" fmla="*/ 570471 h 1083091"/>
                <a:gd name="connsiteX22" fmla="*/ 1030097 w 1093136"/>
                <a:gd name="connsiteY22" fmla="*/ 564259 h 1083091"/>
                <a:gd name="connsiteX23" fmla="*/ 1058770 w 1093136"/>
                <a:gd name="connsiteY23" fmla="*/ 566170 h 1083091"/>
                <a:gd name="connsiteX24" fmla="*/ 1080944 w 1093136"/>
                <a:gd name="connsiteY24" fmla="*/ 548011 h 1083091"/>
                <a:gd name="connsiteX25" fmla="*/ 1045389 w 1093136"/>
                <a:gd name="connsiteY25" fmla="*/ 436570 h 1083091"/>
                <a:gd name="connsiteX26" fmla="*/ 995881 w 1093136"/>
                <a:gd name="connsiteY26" fmla="*/ 413632 h 1083091"/>
                <a:gd name="connsiteX27" fmla="*/ 916171 w 1093136"/>
                <a:gd name="connsiteY27" fmla="*/ 416691 h 1083091"/>
                <a:gd name="connsiteX28" fmla="*/ 853283 w 1093136"/>
                <a:gd name="connsiteY28" fmla="*/ 417933 h 1083091"/>
                <a:gd name="connsiteX29" fmla="*/ 758854 w 1093136"/>
                <a:gd name="connsiteY29" fmla="*/ 422329 h 1083091"/>
                <a:gd name="connsiteX30" fmla="*/ 733144 w 1093136"/>
                <a:gd name="connsiteY30" fmla="*/ 429211 h 1083091"/>
                <a:gd name="connsiteX31" fmla="*/ 675799 w 1093136"/>
                <a:gd name="connsiteY31" fmla="*/ 446701 h 1083091"/>
                <a:gd name="connsiteX32" fmla="*/ 525554 w 1093136"/>
                <a:gd name="connsiteY32" fmla="*/ 492195 h 1083091"/>
                <a:gd name="connsiteX33" fmla="*/ 429978 w 1093136"/>
                <a:gd name="connsiteY33" fmla="*/ 528227 h 1083091"/>
                <a:gd name="connsiteX34" fmla="*/ 366898 w 1093136"/>
                <a:gd name="connsiteY34" fmla="*/ 554797 h 1083091"/>
                <a:gd name="connsiteX35" fmla="*/ 298562 w 1093136"/>
                <a:gd name="connsiteY35" fmla="*/ 579933 h 1083091"/>
                <a:gd name="connsiteX36" fmla="*/ 273837 w 1093136"/>
                <a:gd name="connsiteY36" fmla="*/ 568999 h 1083091"/>
                <a:gd name="connsiteX37" fmla="*/ 272661 w 1093136"/>
                <a:gd name="connsiteY37" fmla="*/ 564163 h 1083091"/>
                <a:gd name="connsiteX38" fmla="*/ 284225 w 1093136"/>
                <a:gd name="connsiteY38" fmla="*/ 486843 h 1083091"/>
                <a:gd name="connsiteX39" fmla="*/ 431221 w 1093136"/>
                <a:gd name="connsiteY39" fmla="*/ 349405 h 1083091"/>
                <a:gd name="connsiteX40" fmla="*/ 539603 w 1093136"/>
                <a:gd name="connsiteY40" fmla="*/ 320733 h 1083091"/>
                <a:gd name="connsiteX41" fmla="*/ 693671 w 1093136"/>
                <a:gd name="connsiteY41" fmla="*/ 271321 h 1083091"/>
                <a:gd name="connsiteX42" fmla="*/ 826808 w 1093136"/>
                <a:gd name="connsiteY42" fmla="*/ 201933 h 1083091"/>
                <a:gd name="connsiteX43" fmla="*/ 940256 w 1093136"/>
                <a:gd name="connsiteY43" fmla="*/ 25310 h 1083091"/>
                <a:gd name="connsiteX44" fmla="*/ 941116 w 1093136"/>
                <a:gd name="connsiteY44" fmla="*/ 15752 h 1083091"/>
                <a:gd name="connsiteX45" fmla="*/ 933566 w 1093136"/>
                <a:gd name="connsiteY45" fmla="*/ 1034 h 1083091"/>
                <a:gd name="connsiteX46" fmla="*/ 916171 w 1093136"/>
                <a:gd name="connsiteY46" fmla="*/ 2372 h 1083091"/>
                <a:gd name="connsiteX47" fmla="*/ 866759 w 1093136"/>
                <a:gd name="connsiteY47" fmla="*/ 33243 h 1083091"/>
                <a:gd name="connsiteX48" fmla="*/ 730659 w 1093136"/>
                <a:gd name="connsiteY48" fmla="*/ 79883 h 1083091"/>
                <a:gd name="connsiteX49" fmla="*/ 582517 w 1093136"/>
                <a:gd name="connsiteY49" fmla="*/ 80744 h 1083091"/>
                <a:gd name="connsiteX50" fmla="*/ 486941 w 1093136"/>
                <a:gd name="connsiteY50" fmla="*/ 67650 h 1083091"/>
                <a:gd name="connsiteX51" fmla="*/ 428449 w 1093136"/>
                <a:gd name="connsiteY51" fmla="*/ 98234 h 1083091"/>
                <a:gd name="connsiteX52" fmla="*/ 383146 w 1093136"/>
                <a:gd name="connsiteY52" fmla="*/ 178230 h 1083091"/>
                <a:gd name="connsiteX53" fmla="*/ 295694 w 1093136"/>
                <a:gd name="connsiteY53" fmla="*/ 242074 h 1083091"/>
                <a:gd name="connsiteX54" fmla="*/ 101294 w 1093136"/>
                <a:gd name="connsiteY54" fmla="*/ 362882 h 1083091"/>
                <a:gd name="connsiteX55" fmla="*/ 25693 w 1093136"/>
                <a:gd name="connsiteY55" fmla="*/ 485313 h 1083091"/>
                <a:gd name="connsiteX56" fmla="*/ 25693 w 1093136"/>
                <a:gd name="connsiteY56" fmla="*/ 749770 h 1083091"/>
                <a:gd name="connsiteX57" fmla="*/ 102918 w 1093136"/>
                <a:gd name="connsiteY57" fmla="*/ 859299 h 1083091"/>
                <a:gd name="connsiteX58" fmla="*/ 254215 w 1093136"/>
                <a:gd name="connsiteY58" fmla="*/ 951529 h 1083091"/>
                <a:gd name="connsiteX59" fmla="*/ 570092 w 1093136"/>
                <a:gd name="connsiteY59" fmla="*/ 955735 h 1083091"/>
                <a:gd name="connsiteX60" fmla="*/ 623328 w 1093136"/>
                <a:gd name="connsiteY60" fmla="*/ 939487 h 1083091"/>
                <a:gd name="connsiteX61" fmla="*/ 909290 w 1093136"/>
                <a:gd name="connsiteY61" fmla="*/ 38499 h 1083091"/>
                <a:gd name="connsiteX62" fmla="*/ 815817 w 1093136"/>
                <a:gd name="connsiteY62" fmla="*/ 178899 h 1083091"/>
                <a:gd name="connsiteX63" fmla="*/ 682776 w 1093136"/>
                <a:gd name="connsiteY63" fmla="*/ 248191 h 1083091"/>
                <a:gd name="connsiteX64" fmla="*/ 505387 w 1093136"/>
                <a:gd name="connsiteY64" fmla="*/ 301140 h 1083091"/>
                <a:gd name="connsiteX65" fmla="*/ 342909 w 1093136"/>
                <a:gd name="connsiteY65" fmla="*/ 370241 h 1083091"/>
                <a:gd name="connsiteX66" fmla="*/ 304678 w 1093136"/>
                <a:gd name="connsiteY66" fmla="*/ 406560 h 1083091"/>
                <a:gd name="connsiteX67" fmla="*/ 245899 w 1093136"/>
                <a:gd name="connsiteY67" fmla="*/ 546099 h 1083091"/>
                <a:gd name="connsiteX68" fmla="*/ 254501 w 1093136"/>
                <a:gd name="connsiteY68" fmla="*/ 591498 h 1083091"/>
                <a:gd name="connsiteX69" fmla="*/ 181004 w 1093136"/>
                <a:gd name="connsiteY69" fmla="*/ 540078 h 1083091"/>
                <a:gd name="connsiteX70" fmla="*/ 160742 w 1093136"/>
                <a:gd name="connsiteY70" fmla="*/ 531572 h 1083091"/>
                <a:gd name="connsiteX71" fmla="*/ 159690 w 1093136"/>
                <a:gd name="connsiteY71" fmla="*/ 554223 h 1083091"/>
                <a:gd name="connsiteX72" fmla="*/ 209294 w 1093136"/>
                <a:gd name="connsiteY72" fmla="*/ 598953 h 1083091"/>
                <a:gd name="connsiteX73" fmla="*/ 295599 w 1093136"/>
                <a:gd name="connsiteY73" fmla="*/ 611377 h 1083091"/>
                <a:gd name="connsiteX74" fmla="*/ 412010 w 1093136"/>
                <a:gd name="connsiteY74" fmla="*/ 563590 h 1083091"/>
                <a:gd name="connsiteX75" fmla="*/ 424626 w 1093136"/>
                <a:gd name="connsiteY75" fmla="*/ 565501 h 1083091"/>
                <a:gd name="connsiteX76" fmla="*/ 503667 w 1093136"/>
                <a:gd name="connsiteY76" fmla="*/ 647218 h 1083091"/>
                <a:gd name="connsiteX77" fmla="*/ 606889 w 1093136"/>
                <a:gd name="connsiteY77" fmla="*/ 724825 h 1083091"/>
                <a:gd name="connsiteX78" fmla="*/ 660984 w 1093136"/>
                <a:gd name="connsiteY78" fmla="*/ 785993 h 1083091"/>
                <a:gd name="connsiteX79" fmla="*/ 653338 w 1093136"/>
                <a:gd name="connsiteY79" fmla="*/ 822503 h 1083091"/>
                <a:gd name="connsiteX80" fmla="*/ 615108 w 1093136"/>
                <a:gd name="connsiteY80" fmla="*/ 893515 h 1083091"/>
                <a:gd name="connsiteX81" fmla="*/ 614535 w 1093136"/>
                <a:gd name="connsiteY81" fmla="*/ 912630 h 1083091"/>
                <a:gd name="connsiteX82" fmla="*/ 595420 w 1093136"/>
                <a:gd name="connsiteY82" fmla="*/ 922188 h 1083091"/>
                <a:gd name="connsiteX83" fmla="*/ 590163 w 1093136"/>
                <a:gd name="connsiteY83" fmla="*/ 924195 h 1083091"/>
                <a:gd name="connsiteX84" fmla="*/ 350364 w 1093136"/>
                <a:gd name="connsiteY84" fmla="*/ 947037 h 1083091"/>
                <a:gd name="connsiteX85" fmla="*/ 166954 w 1093136"/>
                <a:gd name="connsiteY85" fmla="*/ 878988 h 1083091"/>
                <a:gd name="connsiteX86" fmla="*/ 88486 w 1093136"/>
                <a:gd name="connsiteY86" fmla="*/ 805395 h 1083091"/>
                <a:gd name="connsiteX87" fmla="*/ 27031 w 1093136"/>
                <a:gd name="connsiteY87" fmla="*/ 582227 h 1083091"/>
                <a:gd name="connsiteX88" fmla="*/ 65262 w 1093136"/>
                <a:gd name="connsiteY88" fmla="*/ 463045 h 1083091"/>
                <a:gd name="connsiteX89" fmla="*/ 129488 w 1093136"/>
                <a:gd name="connsiteY89" fmla="*/ 372439 h 1083091"/>
                <a:gd name="connsiteX90" fmla="*/ 197443 w 1093136"/>
                <a:gd name="connsiteY90" fmla="*/ 316910 h 1083091"/>
                <a:gd name="connsiteX91" fmla="*/ 229460 w 1093136"/>
                <a:gd name="connsiteY91" fmla="*/ 298368 h 1083091"/>
                <a:gd name="connsiteX92" fmla="*/ 316434 w 1093136"/>
                <a:gd name="connsiteY92" fmla="*/ 261572 h 1083091"/>
                <a:gd name="connsiteX93" fmla="*/ 392895 w 1093136"/>
                <a:gd name="connsiteY93" fmla="*/ 207763 h 1083091"/>
                <a:gd name="connsiteX94" fmla="*/ 450240 w 1093136"/>
                <a:gd name="connsiteY94" fmla="*/ 112952 h 1083091"/>
                <a:gd name="connsiteX95" fmla="*/ 488470 w 1093136"/>
                <a:gd name="connsiteY95" fmla="*/ 93837 h 1083091"/>
                <a:gd name="connsiteX96" fmla="*/ 583090 w 1093136"/>
                <a:gd name="connsiteY96" fmla="*/ 106549 h 1083091"/>
                <a:gd name="connsiteX97" fmla="*/ 730181 w 1093136"/>
                <a:gd name="connsiteY97" fmla="*/ 105975 h 1083091"/>
                <a:gd name="connsiteX98" fmla="*/ 877272 w 1093136"/>
                <a:gd name="connsiteY98" fmla="*/ 57423 h 1083091"/>
                <a:gd name="connsiteX99" fmla="*/ 909290 w 1093136"/>
                <a:gd name="connsiteY99" fmla="*/ 38499 h 1083091"/>
                <a:gd name="connsiteX100" fmla="*/ 704376 w 1093136"/>
                <a:gd name="connsiteY100" fmla="*/ 468588 h 1083091"/>
                <a:gd name="connsiteX101" fmla="*/ 698832 w 1093136"/>
                <a:gd name="connsiteY101" fmla="*/ 481395 h 1083091"/>
                <a:gd name="connsiteX102" fmla="*/ 662896 w 1093136"/>
                <a:gd name="connsiteY102" fmla="*/ 525551 h 1083091"/>
                <a:gd name="connsiteX103" fmla="*/ 659264 w 1093136"/>
                <a:gd name="connsiteY103" fmla="*/ 545430 h 1083091"/>
                <a:gd name="connsiteX104" fmla="*/ 680100 w 1093136"/>
                <a:gd name="connsiteY104" fmla="*/ 544761 h 1083091"/>
                <a:gd name="connsiteX105" fmla="*/ 729799 w 1093136"/>
                <a:gd name="connsiteY105" fmla="*/ 472697 h 1083091"/>
                <a:gd name="connsiteX106" fmla="*/ 760861 w 1093136"/>
                <a:gd name="connsiteY106" fmla="*/ 447274 h 1083091"/>
                <a:gd name="connsiteX107" fmla="*/ 869913 w 1093136"/>
                <a:gd name="connsiteY107" fmla="*/ 442878 h 1083091"/>
                <a:gd name="connsiteX108" fmla="*/ 874978 w 1093136"/>
                <a:gd name="connsiteY108" fmla="*/ 453965 h 1083091"/>
                <a:gd name="connsiteX109" fmla="*/ 803201 w 1093136"/>
                <a:gd name="connsiteY109" fmla="*/ 574676 h 1083091"/>
                <a:gd name="connsiteX110" fmla="*/ 744135 w 1093136"/>
                <a:gd name="connsiteY110" fmla="*/ 655533 h 1083091"/>
                <a:gd name="connsiteX111" fmla="*/ 739356 w 1093136"/>
                <a:gd name="connsiteY111" fmla="*/ 682581 h 1083091"/>
                <a:gd name="connsiteX112" fmla="*/ 768029 w 1093136"/>
                <a:gd name="connsiteY112" fmla="*/ 718039 h 1083091"/>
                <a:gd name="connsiteX113" fmla="*/ 896769 w 1093136"/>
                <a:gd name="connsiteY113" fmla="*/ 743940 h 1083091"/>
                <a:gd name="connsiteX114" fmla="*/ 907092 w 1093136"/>
                <a:gd name="connsiteY114" fmla="*/ 743940 h 1083091"/>
                <a:gd name="connsiteX115" fmla="*/ 923435 w 1093136"/>
                <a:gd name="connsiteY115" fmla="*/ 758468 h 1083091"/>
                <a:gd name="connsiteX116" fmla="*/ 871729 w 1093136"/>
                <a:gd name="connsiteY116" fmla="*/ 791441 h 1083091"/>
                <a:gd name="connsiteX117" fmla="*/ 861120 w 1093136"/>
                <a:gd name="connsiteY117" fmla="*/ 787809 h 1083091"/>
                <a:gd name="connsiteX118" fmla="*/ 835792 w 1093136"/>
                <a:gd name="connsiteY118" fmla="*/ 769554 h 1083091"/>
                <a:gd name="connsiteX119" fmla="*/ 767933 w 1093136"/>
                <a:gd name="connsiteY119" fmla="*/ 773473 h 1083091"/>
                <a:gd name="connsiteX120" fmla="*/ 704089 w 1093136"/>
                <a:gd name="connsiteY120" fmla="*/ 794786 h 1083091"/>
                <a:gd name="connsiteX121" fmla="*/ 691473 w 1093136"/>
                <a:gd name="connsiteY121" fmla="*/ 789147 h 1083091"/>
                <a:gd name="connsiteX122" fmla="*/ 660124 w 1093136"/>
                <a:gd name="connsiteY122" fmla="*/ 741360 h 1083091"/>
                <a:gd name="connsiteX123" fmla="*/ 524407 w 1093136"/>
                <a:gd name="connsiteY123" fmla="*/ 630492 h 1083091"/>
                <a:gd name="connsiteX124" fmla="*/ 450909 w 1093136"/>
                <a:gd name="connsiteY124" fmla="*/ 561965 h 1083091"/>
                <a:gd name="connsiteX125" fmla="*/ 456357 w 1093136"/>
                <a:gd name="connsiteY125" fmla="*/ 546577 h 1083091"/>
                <a:gd name="connsiteX126" fmla="*/ 590163 w 1093136"/>
                <a:gd name="connsiteY126" fmla="*/ 495540 h 1083091"/>
                <a:gd name="connsiteX127" fmla="*/ 704376 w 1093136"/>
                <a:gd name="connsiteY127" fmla="*/ 468970 h 1083091"/>
                <a:gd name="connsiteX128" fmla="*/ 969311 w 1093136"/>
                <a:gd name="connsiteY128" fmla="*/ 437143 h 1083091"/>
                <a:gd name="connsiteX129" fmla="*/ 969311 w 1093136"/>
                <a:gd name="connsiteY129" fmla="*/ 439342 h 1083091"/>
                <a:gd name="connsiteX130" fmla="*/ 990720 w 1093136"/>
                <a:gd name="connsiteY130" fmla="*/ 439342 h 1083091"/>
                <a:gd name="connsiteX131" fmla="*/ 1036692 w 1093136"/>
                <a:gd name="connsiteY131" fmla="*/ 468014 h 1083091"/>
                <a:gd name="connsiteX132" fmla="*/ 1036692 w 1093136"/>
                <a:gd name="connsiteY132" fmla="*/ 483211 h 1083091"/>
                <a:gd name="connsiteX133" fmla="*/ 987566 w 1093136"/>
                <a:gd name="connsiteY133" fmla="*/ 570949 h 1083091"/>
                <a:gd name="connsiteX134" fmla="*/ 901548 w 1093136"/>
                <a:gd name="connsiteY134" fmla="*/ 702938 h 1083091"/>
                <a:gd name="connsiteX135" fmla="*/ 850606 w 1093136"/>
                <a:gd name="connsiteY135" fmla="*/ 724825 h 1083091"/>
                <a:gd name="connsiteX136" fmla="*/ 829866 w 1093136"/>
                <a:gd name="connsiteY136" fmla="*/ 720046 h 1083091"/>
                <a:gd name="connsiteX137" fmla="*/ 768794 w 1093136"/>
                <a:gd name="connsiteY137" fmla="*/ 683059 h 1083091"/>
                <a:gd name="connsiteX138" fmla="*/ 768794 w 1093136"/>
                <a:gd name="connsiteY138" fmla="*/ 664421 h 1083091"/>
                <a:gd name="connsiteX139" fmla="*/ 824992 w 1093136"/>
                <a:gd name="connsiteY139" fmla="*/ 588535 h 1083091"/>
                <a:gd name="connsiteX140" fmla="*/ 903938 w 1093136"/>
                <a:gd name="connsiteY140" fmla="*/ 450142 h 1083091"/>
                <a:gd name="connsiteX141" fmla="*/ 912731 w 1093136"/>
                <a:gd name="connsiteY141" fmla="*/ 443738 h 1083091"/>
                <a:gd name="connsiteX142" fmla="*/ 969311 w 1093136"/>
                <a:gd name="connsiteY142" fmla="*/ 437526 h 1083091"/>
                <a:gd name="connsiteX143" fmla="*/ 640531 w 1093136"/>
                <a:gd name="connsiteY143" fmla="*/ 1048060 h 1083091"/>
                <a:gd name="connsiteX144" fmla="*/ 641391 w 1093136"/>
                <a:gd name="connsiteY144" fmla="*/ 902499 h 1083091"/>
                <a:gd name="connsiteX145" fmla="*/ 641391 w 1093136"/>
                <a:gd name="connsiteY145" fmla="*/ 882620 h 1083091"/>
                <a:gd name="connsiteX146" fmla="*/ 694723 w 1093136"/>
                <a:gd name="connsiteY146" fmla="*/ 826708 h 1083091"/>
                <a:gd name="connsiteX147" fmla="*/ 780741 w 1093136"/>
                <a:gd name="connsiteY147" fmla="*/ 796698 h 1083091"/>
                <a:gd name="connsiteX148" fmla="*/ 823081 w 1093136"/>
                <a:gd name="connsiteY148" fmla="*/ 793257 h 1083091"/>
                <a:gd name="connsiteX149" fmla="*/ 844547 w 1093136"/>
                <a:gd name="connsiteY149" fmla="*/ 812238 h 1083091"/>
                <a:gd name="connsiteX150" fmla="*/ 841622 w 1093136"/>
                <a:gd name="connsiteY150" fmla="*/ 824032 h 1083091"/>
                <a:gd name="connsiteX151" fmla="*/ 811229 w 1093136"/>
                <a:gd name="connsiteY151" fmla="*/ 876312 h 1083091"/>
                <a:gd name="connsiteX152" fmla="*/ 675990 w 1093136"/>
                <a:gd name="connsiteY152" fmla="*/ 1025313 h 1083091"/>
                <a:gd name="connsiteX153" fmla="*/ 640531 w 1093136"/>
                <a:gd name="connsiteY153" fmla="*/ 1048443 h 1083091"/>
                <a:gd name="connsiteX154" fmla="*/ 1065747 w 1093136"/>
                <a:gd name="connsiteY154" fmla="*/ 655151 h 1083091"/>
                <a:gd name="connsiteX155" fmla="*/ 1045485 w 1093136"/>
                <a:gd name="connsiteY155" fmla="*/ 712496 h 1083091"/>
                <a:gd name="connsiteX156" fmla="*/ 955453 w 1093136"/>
                <a:gd name="connsiteY156" fmla="*/ 745756 h 1083091"/>
                <a:gd name="connsiteX157" fmla="*/ 950101 w 1093136"/>
                <a:gd name="connsiteY157" fmla="*/ 745756 h 1083091"/>
                <a:gd name="connsiteX158" fmla="*/ 925633 w 1093136"/>
                <a:gd name="connsiteY158" fmla="*/ 726163 h 1083091"/>
                <a:gd name="connsiteX159" fmla="*/ 925060 w 1093136"/>
                <a:gd name="connsiteY159" fmla="*/ 712400 h 1083091"/>
                <a:gd name="connsiteX160" fmla="*/ 945609 w 1093136"/>
                <a:gd name="connsiteY160" fmla="*/ 682963 h 1083091"/>
                <a:gd name="connsiteX161" fmla="*/ 962038 w 1093136"/>
                <a:gd name="connsiteY161" fmla="*/ 677114 h 1083091"/>
                <a:gd name="connsiteX162" fmla="*/ 962812 w 1093136"/>
                <a:gd name="connsiteY162" fmla="*/ 677515 h 1083091"/>
                <a:gd name="connsiteX163" fmla="*/ 975141 w 1093136"/>
                <a:gd name="connsiteY163" fmla="*/ 682963 h 1083091"/>
                <a:gd name="connsiteX164" fmla="*/ 1009262 w 1093136"/>
                <a:gd name="connsiteY164" fmla="*/ 672450 h 1083091"/>
                <a:gd name="connsiteX165" fmla="*/ 1026207 w 1093136"/>
                <a:gd name="connsiteY165" fmla="*/ 665320 h 1083091"/>
                <a:gd name="connsiteX166" fmla="*/ 1027708 w 1093136"/>
                <a:gd name="connsiteY166" fmla="*/ 666046 h 1083091"/>
                <a:gd name="connsiteX167" fmla="*/ 1065747 w 1093136"/>
                <a:gd name="connsiteY167" fmla="*/ 655533 h 1083091"/>
                <a:gd name="connsiteX168" fmla="*/ 1048543 w 1093136"/>
                <a:gd name="connsiteY168" fmla="*/ 515898 h 1083091"/>
                <a:gd name="connsiteX169" fmla="*/ 1051411 w 1093136"/>
                <a:gd name="connsiteY169" fmla="*/ 516471 h 1083091"/>
                <a:gd name="connsiteX170" fmla="*/ 1054565 w 1093136"/>
                <a:gd name="connsiteY170" fmla="*/ 537976 h 1083091"/>
                <a:gd name="connsiteX171" fmla="*/ 1035450 w 1093136"/>
                <a:gd name="connsiteY171" fmla="*/ 537976 h 108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93136" h="1083091">
                  <a:moveTo>
                    <a:pt x="623328" y="939487"/>
                  </a:moveTo>
                  <a:cubicBezTo>
                    <a:pt x="627695" y="972604"/>
                    <a:pt x="624427" y="1006275"/>
                    <a:pt x="613770" y="1037929"/>
                  </a:cubicBezTo>
                  <a:cubicBezTo>
                    <a:pt x="610941" y="1043635"/>
                    <a:pt x="608819" y="1049676"/>
                    <a:pt x="607462" y="1055898"/>
                  </a:cubicBezTo>
                  <a:cubicBezTo>
                    <a:pt x="606124" y="1063276"/>
                    <a:pt x="606994" y="1070893"/>
                    <a:pt x="609947" y="1077784"/>
                  </a:cubicBezTo>
                  <a:cubicBezTo>
                    <a:pt x="614726" y="1085430"/>
                    <a:pt x="623901" y="1082945"/>
                    <a:pt x="631547" y="1079887"/>
                  </a:cubicBezTo>
                  <a:cubicBezTo>
                    <a:pt x="661768" y="1067414"/>
                    <a:pt x="689628" y="1049857"/>
                    <a:pt x="713933" y="1027990"/>
                  </a:cubicBezTo>
                  <a:cubicBezTo>
                    <a:pt x="759523" y="986892"/>
                    <a:pt x="802245" y="943405"/>
                    <a:pt x="833212" y="889788"/>
                  </a:cubicBezTo>
                  <a:cubicBezTo>
                    <a:pt x="844967" y="869430"/>
                    <a:pt x="856341" y="848786"/>
                    <a:pt x="868001" y="828333"/>
                  </a:cubicBezTo>
                  <a:cubicBezTo>
                    <a:pt x="869693" y="825466"/>
                    <a:pt x="872015" y="823009"/>
                    <a:pt x="874787" y="821165"/>
                  </a:cubicBezTo>
                  <a:cubicBezTo>
                    <a:pt x="891991" y="809791"/>
                    <a:pt x="909481" y="798896"/>
                    <a:pt x="926685" y="787522"/>
                  </a:cubicBezTo>
                  <a:cubicBezTo>
                    <a:pt x="946880" y="775212"/>
                    <a:pt x="969283" y="766964"/>
                    <a:pt x="992632" y="763246"/>
                  </a:cubicBezTo>
                  <a:cubicBezTo>
                    <a:pt x="1019106" y="757464"/>
                    <a:pt x="1044032" y="746091"/>
                    <a:pt x="1065747" y="729890"/>
                  </a:cubicBezTo>
                  <a:cubicBezTo>
                    <a:pt x="1082903" y="718192"/>
                    <a:pt x="1093139" y="698752"/>
                    <a:pt x="1093082" y="677993"/>
                  </a:cubicBezTo>
                  <a:cubicBezTo>
                    <a:pt x="1092824" y="660073"/>
                    <a:pt x="1091132" y="642210"/>
                    <a:pt x="1088016" y="624567"/>
                  </a:cubicBezTo>
                  <a:cubicBezTo>
                    <a:pt x="1086411" y="618689"/>
                    <a:pt x="1082014" y="613967"/>
                    <a:pt x="1076260" y="611951"/>
                  </a:cubicBezTo>
                  <a:cubicBezTo>
                    <a:pt x="1071004" y="611091"/>
                    <a:pt x="1064791" y="616156"/>
                    <a:pt x="1058961" y="618832"/>
                  </a:cubicBezTo>
                  <a:cubicBezTo>
                    <a:pt x="1058388" y="618832"/>
                    <a:pt x="1058006" y="619884"/>
                    <a:pt x="1057719" y="620552"/>
                  </a:cubicBezTo>
                  <a:cubicBezTo>
                    <a:pt x="1050264" y="637183"/>
                    <a:pt x="1040133" y="646931"/>
                    <a:pt x="1020062" y="638616"/>
                  </a:cubicBezTo>
                  <a:cubicBezTo>
                    <a:pt x="1011508" y="635663"/>
                    <a:pt x="1002036" y="638788"/>
                    <a:pt x="996933" y="646262"/>
                  </a:cubicBezTo>
                  <a:cubicBezTo>
                    <a:pt x="985272" y="660025"/>
                    <a:pt x="985081" y="659834"/>
                    <a:pt x="966253" y="650372"/>
                  </a:cubicBezTo>
                  <a:lnTo>
                    <a:pt x="973134" y="639381"/>
                  </a:lnTo>
                  <a:cubicBezTo>
                    <a:pt x="987949" y="616347"/>
                    <a:pt x="1002476" y="593218"/>
                    <a:pt x="1017768" y="570471"/>
                  </a:cubicBezTo>
                  <a:cubicBezTo>
                    <a:pt x="1020846" y="566791"/>
                    <a:pt x="1025309" y="564536"/>
                    <a:pt x="1030097" y="564259"/>
                  </a:cubicBezTo>
                  <a:cubicBezTo>
                    <a:pt x="1039655" y="564259"/>
                    <a:pt x="1049213" y="565501"/>
                    <a:pt x="1058770" y="566170"/>
                  </a:cubicBezTo>
                  <a:cubicBezTo>
                    <a:pt x="1071386" y="567030"/>
                    <a:pt x="1082473" y="559671"/>
                    <a:pt x="1080944" y="548011"/>
                  </a:cubicBezTo>
                  <a:cubicBezTo>
                    <a:pt x="1076165" y="508825"/>
                    <a:pt x="1073011" y="468683"/>
                    <a:pt x="1045389" y="436570"/>
                  </a:cubicBezTo>
                  <a:cubicBezTo>
                    <a:pt x="1033204" y="421832"/>
                    <a:pt x="1015006" y="413403"/>
                    <a:pt x="995881" y="413632"/>
                  </a:cubicBezTo>
                  <a:cubicBezTo>
                    <a:pt x="969311" y="413632"/>
                    <a:pt x="942741" y="415830"/>
                    <a:pt x="916171" y="416691"/>
                  </a:cubicBezTo>
                  <a:cubicBezTo>
                    <a:pt x="895145" y="417455"/>
                    <a:pt x="874214" y="417168"/>
                    <a:pt x="853283" y="417933"/>
                  </a:cubicBezTo>
                  <a:cubicBezTo>
                    <a:pt x="821743" y="419080"/>
                    <a:pt x="790298" y="420227"/>
                    <a:pt x="758854" y="422329"/>
                  </a:cubicBezTo>
                  <a:cubicBezTo>
                    <a:pt x="749831" y="422320"/>
                    <a:pt x="740962" y="424700"/>
                    <a:pt x="733144" y="429211"/>
                  </a:cubicBezTo>
                  <a:cubicBezTo>
                    <a:pt x="715749" y="441827"/>
                    <a:pt x="696061" y="444216"/>
                    <a:pt x="675799" y="446701"/>
                  </a:cubicBezTo>
                  <a:cubicBezTo>
                    <a:pt x="623136" y="453200"/>
                    <a:pt x="574393" y="472602"/>
                    <a:pt x="525554" y="492195"/>
                  </a:cubicBezTo>
                  <a:cubicBezTo>
                    <a:pt x="494014" y="504906"/>
                    <a:pt x="461709" y="515898"/>
                    <a:pt x="429978" y="528227"/>
                  </a:cubicBezTo>
                  <a:cubicBezTo>
                    <a:pt x="408760" y="536542"/>
                    <a:pt x="388116" y="546482"/>
                    <a:pt x="366898" y="554797"/>
                  </a:cubicBezTo>
                  <a:cubicBezTo>
                    <a:pt x="345680" y="563112"/>
                    <a:pt x="321500" y="572000"/>
                    <a:pt x="298562" y="579933"/>
                  </a:cubicBezTo>
                  <a:cubicBezTo>
                    <a:pt x="288715" y="583747"/>
                    <a:pt x="277646" y="578844"/>
                    <a:pt x="273837" y="568999"/>
                  </a:cubicBezTo>
                  <a:cubicBezTo>
                    <a:pt x="273236" y="567451"/>
                    <a:pt x="272840" y="565817"/>
                    <a:pt x="272661" y="564163"/>
                  </a:cubicBezTo>
                  <a:cubicBezTo>
                    <a:pt x="265206" y="536733"/>
                    <a:pt x="272661" y="511310"/>
                    <a:pt x="284225" y="486843"/>
                  </a:cubicBezTo>
                  <a:cubicBezTo>
                    <a:pt x="314523" y="421183"/>
                    <a:pt x="362502" y="373299"/>
                    <a:pt x="431221" y="349405"/>
                  </a:cubicBezTo>
                  <a:cubicBezTo>
                    <a:pt x="466392" y="337172"/>
                    <a:pt x="503858" y="331437"/>
                    <a:pt x="539603" y="320733"/>
                  </a:cubicBezTo>
                  <a:cubicBezTo>
                    <a:pt x="591310" y="305345"/>
                    <a:pt x="642443" y="288237"/>
                    <a:pt x="693671" y="271321"/>
                  </a:cubicBezTo>
                  <a:cubicBezTo>
                    <a:pt x="741344" y="255149"/>
                    <a:pt x="786246" y="231752"/>
                    <a:pt x="826808" y="201933"/>
                  </a:cubicBezTo>
                  <a:cubicBezTo>
                    <a:pt x="887690" y="158064"/>
                    <a:pt x="923148" y="97469"/>
                    <a:pt x="940256" y="25310"/>
                  </a:cubicBezTo>
                  <a:cubicBezTo>
                    <a:pt x="941298" y="22242"/>
                    <a:pt x="941594" y="18964"/>
                    <a:pt x="941116" y="15752"/>
                  </a:cubicBezTo>
                  <a:cubicBezTo>
                    <a:pt x="939492" y="10400"/>
                    <a:pt x="937580" y="3041"/>
                    <a:pt x="933566" y="1034"/>
                  </a:cubicBezTo>
                  <a:cubicBezTo>
                    <a:pt x="927851" y="-1050"/>
                    <a:pt x="921504" y="-562"/>
                    <a:pt x="916171" y="2372"/>
                  </a:cubicBezTo>
                  <a:cubicBezTo>
                    <a:pt x="899254" y="11929"/>
                    <a:pt x="882815" y="22347"/>
                    <a:pt x="866759" y="33243"/>
                  </a:cubicBezTo>
                  <a:cubicBezTo>
                    <a:pt x="825566" y="61151"/>
                    <a:pt x="778829" y="72906"/>
                    <a:pt x="730659" y="79883"/>
                  </a:cubicBezTo>
                  <a:cubicBezTo>
                    <a:pt x="681524" y="86574"/>
                    <a:pt x="631729" y="86860"/>
                    <a:pt x="582517" y="80744"/>
                  </a:cubicBezTo>
                  <a:cubicBezTo>
                    <a:pt x="550595" y="77016"/>
                    <a:pt x="518672" y="72237"/>
                    <a:pt x="486941" y="67650"/>
                  </a:cubicBezTo>
                  <a:cubicBezTo>
                    <a:pt x="462799" y="63626"/>
                    <a:pt x="438922" y="76118"/>
                    <a:pt x="428449" y="98234"/>
                  </a:cubicBezTo>
                  <a:cubicBezTo>
                    <a:pt x="413921" y="125186"/>
                    <a:pt x="399776" y="152616"/>
                    <a:pt x="383146" y="178230"/>
                  </a:cubicBezTo>
                  <a:cubicBezTo>
                    <a:pt x="362091" y="208824"/>
                    <a:pt x="331249" y="231341"/>
                    <a:pt x="295694" y="242074"/>
                  </a:cubicBezTo>
                  <a:cubicBezTo>
                    <a:pt x="222592" y="267125"/>
                    <a:pt x="156124" y="308433"/>
                    <a:pt x="101294" y="362882"/>
                  </a:cubicBezTo>
                  <a:cubicBezTo>
                    <a:pt x="65931" y="397862"/>
                    <a:pt x="44713" y="440489"/>
                    <a:pt x="25693" y="485313"/>
                  </a:cubicBezTo>
                  <a:cubicBezTo>
                    <a:pt x="-11581" y="573721"/>
                    <a:pt x="-5560" y="662032"/>
                    <a:pt x="25693" y="749770"/>
                  </a:cubicBezTo>
                  <a:cubicBezTo>
                    <a:pt x="41081" y="792874"/>
                    <a:pt x="70709" y="827568"/>
                    <a:pt x="102918" y="859299"/>
                  </a:cubicBezTo>
                  <a:cubicBezTo>
                    <a:pt x="145048" y="901955"/>
                    <a:pt x="196998" y="933619"/>
                    <a:pt x="254215" y="951529"/>
                  </a:cubicBezTo>
                  <a:cubicBezTo>
                    <a:pt x="356757" y="984245"/>
                    <a:pt x="466717" y="985707"/>
                    <a:pt x="570092" y="955735"/>
                  </a:cubicBezTo>
                  <a:cubicBezTo>
                    <a:pt x="587582" y="950574"/>
                    <a:pt x="604977" y="945030"/>
                    <a:pt x="623328" y="939487"/>
                  </a:cubicBezTo>
                  <a:close/>
                  <a:moveTo>
                    <a:pt x="909290" y="38499"/>
                  </a:moveTo>
                  <a:cubicBezTo>
                    <a:pt x="892182" y="95844"/>
                    <a:pt x="863700" y="143632"/>
                    <a:pt x="815817" y="178899"/>
                  </a:cubicBezTo>
                  <a:cubicBezTo>
                    <a:pt x="774996" y="208212"/>
                    <a:pt x="730200" y="231552"/>
                    <a:pt x="682776" y="248191"/>
                  </a:cubicBezTo>
                  <a:cubicBezTo>
                    <a:pt x="624570" y="269122"/>
                    <a:pt x="566651" y="290244"/>
                    <a:pt x="505387" y="301140"/>
                  </a:cubicBezTo>
                  <a:cubicBezTo>
                    <a:pt x="446130" y="311749"/>
                    <a:pt x="389932" y="331151"/>
                    <a:pt x="342909" y="370241"/>
                  </a:cubicBezTo>
                  <a:cubicBezTo>
                    <a:pt x="329237" y="381328"/>
                    <a:pt x="316454" y="393475"/>
                    <a:pt x="304678" y="406560"/>
                  </a:cubicBezTo>
                  <a:cubicBezTo>
                    <a:pt x="269698" y="446414"/>
                    <a:pt x="245326" y="491430"/>
                    <a:pt x="245899" y="546099"/>
                  </a:cubicBezTo>
                  <a:cubicBezTo>
                    <a:pt x="247435" y="561458"/>
                    <a:pt x="250313" y="576645"/>
                    <a:pt x="254501" y="591498"/>
                  </a:cubicBezTo>
                  <a:cubicBezTo>
                    <a:pt x="225829" y="580029"/>
                    <a:pt x="198398" y="567699"/>
                    <a:pt x="181004" y="540078"/>
                  </a:cubicBezTo>
                  <a:cubicBezTo>
                    <a:pt x="176320" y="532528"/>
                    <a:pt x="170395" y="526698"/>
                    <a:pt x="160742" y="531572"/>
                  </a:cubicBezTo>
                  <a:cubicBezTo>
                    <a:pt x="153478" y="535204"/>
                    <a:pt x="153765" y="543614"/>
                    <a:pt x="159690" y="554223"/>
                  </a:cubicBezTo>
                  <a:cubicBezTo>
                    <a:pt x="171884" y="573338"/>
                    <a:pt x="189025" y="588793"/>
                    <a:pt x="209294" y="598953"/>
                  </a:cubicBezTo>
                  <a:cubicBezTo>
                    <a:pt x="234762" y="615774"/>
                    <a:pt x="266419" y="620333"/>
                    <a:pt x="295599" y="611377"/>
                  </a:cubicBezTo>
                  <a:cubicBezTo>
                    <a:pt x="335071" y="597614"/>
                    <a:pt x="373302" y="580029"/>
                    <a:pt x="412010" y="563590"/>
                  </a:cubicBezTo>
                  <a:cubicBezTo>
                    <a:pt x="416980" y="561583"/>
                    <a:pt x="420707" y="557951"/>
                    <a:pt x="424626" y="565501"/>
                  </a:cubicBezTo>
                  <a:cubicBezTo>
                    <a:pt x="442690" y="600673"/>
                    <a:pt x="472987" y="624184"/>
                    <a:pt x="503667" y="647218"/>
                  </a:cubicBezTo>
                  <a:cubicBezTo>
                    <a:pt x="538074" y="673023"/>
                    <a:pt x="573055" y="698159"/>
                    <a:pt x="606889" y="724825"/>
                  </a:cubicBezTo>
                  <a:cubicBezTo>
                    <a:pt x="628470" y="741780"/>
                    <a:pt x="646791" y="762501"/>
                    <a:pt x="660984" y="785993"/>
                  </a:cubicBezTo>
                  <a:cubicBezTo>
                    <a:pt x="674652" y="808740"/>
                    <a:pt x="675512" y="809122"/>
                    <a:pt x="653338" y="822503"/>
                  </a:cubicBezTo>
                  <a:cubicBezTo>
                    <a:pt x="626290" y="838846"/>
                    <a:pt x="617593" y="864461"/>
                    <a:pt x="615108" y="893515"/>
                  </a:cubicBezTo>
                  <a:cubicBezTo>
                    <a:pt x="614439" y="899919"/>
                    <a:pt x="617593" y="908425"/>
                    <a:pt x="614535" y="912630"/>
                  </a:cubicBezTo>
                  <a:cubicBezTo>
                    <a:pt x="611476" y="916836"/>
                    <a:pt x="602205" y="918938"/>
                    <a:pt x="595420" y="922188"/>
                  </a:cubicBezTo>
                  <a:cubicBezTo>
                    <a:pt x="593699" y="922953"/>
                    <a:pt x="591883" y="923622"/>
                    <a:pt x="590163" y="924195"/>
                  </a:cubicBezTo>
                  <a:cubicBezTo>
                    <a:pt x="511791" y="948376"/>
                    <a:pt x="432176" y="960131"/>
                    <a:pt x="350364" y="947037"/>
                  </a:cubicBezTo>
                  <a:cubicBezTo>
                    <a:pt x="284703" y="936333"/>
                    <a:pt x="220954" y="921041"/>
                    <a:pt x="166954" y="878988"/>
                  </a:cubicBezTo>
                  <a:cubicBezTo>
                    <a:pt x="138127" y="857474"/>
                    <a:pt x="111807" y="832787"/>
                    <a:pt x="88486" y="805395"/>
                  </a:cubicBezTo>
                  <a:cubicBezTo>
                    <a:pt x="34964" y="739735"/>
                    <a:pt x="22826" y="663083"/>
                    <a:pt x="27031" y="582227"/>
                  </a:cubicBezTo>
                  <a:cubicBezTo>
                    <a:pt x="29230" y="539600"/>
                    <a:pt x="49396" y="502039"/>
                    <a:pt x="65262" y="463045"/>
                  </a:cubicBezTo>
                  <a:cubicBezTo>
                    <a:pt x="78925" y="428035"/>
                    <a:pt x="100981" y="396926"/>
                    <a:pt x="129488" y="372439"/>
                  </a:cubicBezTo>
                  <a:cubicBezTo>
                    <a:pt x="151757" y="353324"/>
                    <a:pt x="174313" y="334782"/>
                    <a:pt x="197443" y="316910"/>
                  </a:cubicBezTo>
                  <a:cubicBezTo>
                    <a:pt x="207334" y="309465"/>
                    <a:pt x="218083" y="303243"/>
                    <a:pt x="229460" y="298368"/>
                  </a:cubicBezTo>
                  <a:cubicBezTo>
                    <a:pt x="258133" y="285561"/>
                    <a:pt x="287379" y="273901"/>
                    <a:pt x="316434" y="261572"/>
                  </a:cubicBezTo>
                  <a:cubicBezTo>
                    <a:pt x="345696" y="249711"/>
                    <a:pt x="371852" y="231303"/>
                    <a:pt x="392895" y="207763"/>
                  </a:cubicBezTo>
                  <a:cubicBezTo>
                    <a:pt x="416286" y="178947"/>
                    <a:pt x="435584" y="147044"/>
                    <a:pt x="450240" y="112952"/>
                  </a:cubicBezTo>
                  <a:cubicBezTo>
                    <a:pt x="458937" y="94506"/>
                    <a:pt x="467922" y="90397"/>
                    <a:pt x="488470" y="93837"/>
                  </a:cubicBezTo>
                  <a:cubicBezTo>
                    <a:pt x="520010" y="98425"/>
                    <a:pt x="551455" y="103395"/>
                    <a:pt x="583090" y="106549"/>
                  </a:cubicBezTo>
                  <a:cubicBezTo>
                    <a:pt x="631958" y="112331"/>
                    <a:pt x="681352" y="112140"/>
                    <a:pt x="730181" y="105975"/>
                  </a:cubicBezTo>
                  <a:cubicBezTo>
                    <a:pt x="782079" y="98998"/>
                    <a:pt x="832543" y="86860"/>
                    <a:pt x="877272" y="57423"/>
                  </a:cubicBezTo>
                  <a:cubicBezTo>
                    <a:pt x="887307" y="49873"/>
                    <a:pt x="898490" y="44521"/>
                    <a:pt x="909290" y="38499"/>
                  </a:cubicBezTo>
                  <a:close/>
                  <a:moveTo>
                    <a:pt x="704376" y="468588"/>
                  </a:moveTo>
                  <a:cubicBezTo>
                    <a:pt x="703019" y="473051"/>
                    <a:pt x="701155" y="477352"/>
                    <a:pt x="698832" y="481395"/>
                  </a:cubicBezTo>
                  <a:cubicBezTo>
                    <a:pt x="687172" y="496305"/>
                    <a:pt x="675225" y="511119"/>
                    <a:pt x="662896" y="525551"/>
                  </a:cubicBezTo>
                  <a:cubicBezTo>
                    <a:pt x="657544" y="531859"/>
                    <a:pt x="653338" y="538262"/>
                    <a:pt x="659264" y="545430"/>
                  </a:cubicBezTo>
                  <a:cubicBezTo>
                    <a:pt x="665190" y="552599"/>
                    <a:pt x="673314" y="550305"/>
                    <a:pt x="680100" y="544761"/>
                  </a:cubicBezTo>
                  <a:cubicBezTo>
                    <a:pt x="703774" y="526506"/>
                    <a:pt x="721149" y="501313"/>
                    <a:pt x="729799" y="472697"/>
                  </a:cubicBezTo>
                  <a:cubicBezTo>
                    <a:pt x="732437" y="457711"/>
                    <a:pt x="745645" y="446902"/>
                    <a:pt x="760861" y="447274"/>
                  </a:cubicBezTo>
                  <a:cubicBezTo>
                    <a:pt x="797180" y="445554"/>
                    <a:pt x="833498" y="444407"/>
                    <a:pt x="869913" y="442878"/>
                  </a:cubicBezTo>
                  <a:cubicBezTo>
                    <a:pt x="881095" y="442400"/>
                    <a:pt x="878323" y="448422"/>
                    <a:pt x="874978" y="453965"/>
                  </a:cubicBezTo>
                  <a:cubicBezTo>
                    <a:pt x="851275" y="494393"/>
                    <a:pt x="828433" y="535299"/>
                    <a:pt x="803201" y="574676"/>
                  </a:cubicBezTo>
                  <a:cubicBezTo>
                    <a:pt x="785233" y="602680"/>
                    <a:pt x="763919" y="628581"/>
                    <a:pt x="744135" y="655533"/>
                  </a:cubicBezTo>
                  <a:cubicBezTo>
                    <a:pt x="738114" y="663753"/>
                    <a:pt x="733335" y="673405"/>
                    <a:pt x="739356" y="682581"/>
                  </a:cubicBezTo>
                  <a:cubicBezTo>
                    <a:pt x="747767" y="695388"/>
                    <a:pt x="755891" y="710298"/>
                    <a:pt x="768029" y="718039"/>
                  </a:cubicBezTo>
                  <a:cubicBezTo>
                    <a:pt x="807120" y="742889"/>
                    <a:pt x="848982" y="759614"/>
                    <a:pt x="896769" y="743940"/>
                  </a:cubicBezTo>
                  <a:cubicBezTo>
                    <a:pt x="900076" y="742592"/>
                    <a:pt x="903785" y="742592"/>
                    <a:pt x="907092" y="743940"/>
                  </a:cubicBezTo>
                  <a:cubicBezTo>
                    <a:pt x="912864" y="748403"/>
                    <a:pt x="918322" y="753259"/>
                    <a:pt x="923435" y="758468"/>
                  </a:cubicBezTo>
                  <a:cubicBezTo>
                    <a:pt x="905753" y="769745"/>
                    <a:pt x="888646" y="780450"/>
                    <a:pt x="871729" y="791441"/>
                  </a:cubicBezTo>
                  <a:cubicBezTo>
                    <a:pt x="865994" y="795168"/>
                    <a:pt x="864560" y="790867"/>
                    <a:pt x="861120" y="787809"/>
                  </a:cubicBezTo>
                  <a:cubicBezTo>
                    <a:pt x="853187" y="780832"/>
                    <a:pt x="844681" y="770128"/>
                    <a:pt x="835792" y="769554"/>
                  </a:cubicBezTo>
                  <a:cubicBezTo>
                    <a:pt x="813102" y="767939"/>
                    <a:pt x="790289" y="769258"/>
                    <a:pt x="767933" y="773473"/>
                  </a:cubicBezTo>
                  <a:cubicBezTo>
                    <a:pt x="746114" y="778863"/>
                    <a:pt x="724772" y="785984"/>
                    <a:pt x="704089" y="794786"/>
                  </a:cubicBezTo>
                  <a:cubicBezTo>
                    <a:pt x="696825" y="797462"/>
                    <a:pt x="694531" y="794786"/>
                    <a:pt x="691473" y="789147"/>
                  </a:cubicBezTo>
                  <a:cubicBezTo>
                    <a:pt x="682594" y="772240"/>
                    <a:pt x="672100" y="756231"/>
                    <a:pt x="660124" y="741360"/>
                  </a:cubicBezTo>
                  <a:cubicBezTo>
                    <a:pt x="619877" y="698685"/>
                    <a:pt x="574259" y="661411"/>
                    <a:pt x="524407" y="630492"/>
                  </a:cubicBezTo>
                  <a:cubicBezTo>
                    <a:pt x="495438" y="612964"/>
                    <a:pt x="470416" y="589634"/>
                    <a:pt x="450909" y="561965"/>
                  </a:cubicBezTo>
                  <a:cubicBezTo>
                    <a:pt x="445270" y="553363"/>
                    <a:pt x="447851" y="549731"/>
                    <a:pt x="456357" y="546577"/>
                  </a:cubicBezTo>
                  <a:cubicBezTo>
                    <a:pt x="500800" y="529661"/>
                    <a:pt x="545147" y="512457"/>
                    <a:pt x="590163" y="495540"/>
                  </a:cubicBezTo>
                  <a:cubicBezTo>
                    <a:pt x="626873" y="481605"/>
                    <a:pt x="665285" y="472669"/>
                    <a:pt x="704376" y="468970"/>
                  </a:cubicBezTo>
                  <a:close/>
                  <a:moveTo>
                    <a:pt x="969311" y="437143"/>
                  </a:moveTo>
                  <a:lnTo>
                    <a:pt x="969311" y="439342"/>
                  </a:lnTo>
                  <a:cubicBezTo>
                    <a:pt x="976480" y="439342"/>
                    <a:pt x="983552" y="439342"/>
                    <a:pt x="990720" y="439342"/>
                  </a:cubicBezTo>
                  <a:cubicBezTo>
                    <a:pt x="1010437" y="438692"/>
                    <a:pt x="1028597" y="450018"/>
                    <a:pt x="1036692" y="468014"/>
                  </a:cubicBezTo>
                  <a:cubicBezTo>
                    <a:pt x="1038795" y="472860"/>
                    <a:pt x="1038795" y="478365"/>
                    <a:pt x="1036692" y="483211"/>
                  </a:cubicBezTo>
                  <a:cubicBezTo>
                    <a:pt x="1020827" y="512744"/>
                    <a:pt x="1005343" y="542563"/>
                    <a:pt x="987566" y="570949"/>
                  </a:cubicBezTo>
                  <a:cubicBezTo>
                    <a:pt x="959754" y="615392"/>
                    <a:pt x="929169" y="658114"/>
                    <a:pt x="901548" y="702938"/>
                  </a:cubicBezTo>
                  <a:cubicBezTo>
                    <a:pt x="888741" y="723965"/>
                    <a:pt x="871155" y="726354"/>
                    <a:pt x="850606" y="724825"/>
                  </a:cubicBezTo>
                  <a:cubicBezTo>
                    <a:pt x="843486" y="724299"/>
                    <a:pt x="836499" y="722694"/>
                    <a:pt x="829866" y="720046"/>
                  </a:cubicBezTo>
                  <a:cubicBezTo>
                    <a:pt x="807597" y="711158"/>
                    <a:pt x="782843" y="706475"/>
                    <a:pt x="768794" y="683059"/>
                  </a:cubicBezTo>
                  <a:cubicBezTo>
                    <a:pt x="764034" y="677754"/>
                    <a:pt x="764034" y="669726"/>
                    <a:pt x="768794" y="664421"/>
                  </a:cubicBezTo>
                  <a:cubicBezTo>
                    <a:pt x="787909" y="639381"/>
                    <a:pt x="807024" y="614244"/>
                    <a:pt x="824992" y="588535"/>
                  </a:cubicBezTo>
                  <a:cubicBezTo>
                    <a:pt x="855911" y="545182"/>
                    <a:pt x="882357" y="498818"/>
                    <a:pt x="903938" y="450142"/>
                  </a:cubicBezTo>
                  <a:cubicBezTo>
                    <a:pt x="905811" y="446845"/>
                    <a:pt x="909013" y="444512"/>
                    <a:pt x="912731" y="443738"/>
                  </a:cubicBezTo>
                  <a:cubicBezTo>
                    <a:pt x="932037" y="440871"/>
                    <a:pt x="950674" y="439342"/>
                    <a:pt x="969311" y="437526"/>
                  </a:cubicBezTo>
                  <a:close/>
                  <a:moveTo>
                    <a:pt x="640531" y="1048060"/>
                  </a:moveTo>
                  <a:cubicBezTo>
                    <a:pt x="652574" y="997883"/>
                    <a:pt x="655823" y="950478"/>
                    <a:pt x="641391" y="902499"/>
                  </a:cubicBezTo>
                  <a:cubicBezTo>
                    <a:pt x="639996" y="895943"/>
                    <a:pt x="639996" y="889176"/>
                    <a:pt x="641391" y="882620"/>
                  </a:cubicBezTo>
                  <a:cubicBezTo>
                    <a:pt x="646075" y="851653"/>
                    <a:pt x="670064" y="837699"/>
                    <a:pt x="694723" y="826708"/>
                  </a:cubicBezTo>
                  <a:cubicBezTo>
                    <a:pt x="722659" y="814723"/>
                    <a:pt x="751408" y="804697"/>
                    <a:pt x="780741" y="796698"/>
                  </a:cubicBezTo>
                  <a:cubicBezTo>
                    <a:pt x="794580" y="793305"/>
                    <a:pt x="808878" y="792139"/>
                    <a:pt x="823081" y="793257"/>
                  </a:cubicBezTo>
                  <a:cubicBezTo>
                    <a:pt x="834253" y="792569"/>
                    <a:pt x="843859" y="801065"/>
                    <a:pt x="844547" y="812238"/>
                  </a:cubicBezTo>
                  <a:cubicBezTo>
                    <a:pt x="844805" y="816377"/>
                    <a:pt x="843782" y="820496"/>
                    <a:pt x="841622" y="824032"/>
                  </a:cubicBezTo>
                  <a:cubicBezTo>
                    <a:pt x="832638" y="842096"/>
                    <a:pt x="821456" y="858917"/>
                    <a:pt x="811229" y="876312"/>
                  </a:cubicBezTo>
                  <a:cubicBezTo>
                    <a:pt x="776535" y="935473"/>
                    <a:pt x="728748" y="982687"/>
                    <a:pt x="675990" y="1025313"/>
                  </a:cubicBezTo>
                  <a:cubicBezTo>
                    <a:pt x="664607" y="1033667"/>
                    <a:pt x="652765" y="1041389"/>
                    <a:pt x="640531" y="1048443"/>
                  </a:cubicBezTo>
                  <a:close/>
                  <a:moveTo>
                    <a:pt x="1065747" y="655151"/>
                  </a:moveTo>
                  <a:cubicBezTo>
                    <a:pt x="1071960" y="681052"/>
                    <a:pt x="1064887" y="699020"/>
                    <a:pt x="1045485" y="712496"/>
                  </a:cubicBezTo>
                  <a:cubicBezTo>
                    <a:pt x="1018342" y="731611"/>
                    <a:pt x="986611" y="737823"/>
                    <a:pt x="955453" y="745756"/>
                  </a:cubicBezTo>
                  <a:cubicBezTo>
                    <a:pt x="953732" y="746444"/>
                    <a:pt x="951821" y="746444"/>
                    <a:pt x="950101" y="745756"/>
                  </a:cubicBezTo>
                  <a:cubicBezTo>
                    <a:pt x="941786" y="739448"/>
                    <a:pt x="933566" y="732949"/>
                    <a:pt x="925633" y="726163"/>
                  </a:cubicBezTo>
                  <a:cubicBezTo>
                    <a:pt x="920854" y="722149"/>
                    <a:pt x="921237" y="717466"/>
                    <a:pt x="925060" y="712400"/>
                  </a:cubicBezTo>
                  <a:cubicBezTo>
                    <a:pt x="932228" y="702843"/>
                    <a:pt x="939301" y="693285"/>
                    <a:pt x="945609" y="682963"/>
                  </a:cubicBezTo>
                  <a:cubicBezTo>
                    <a:pt x="948524" y="676808"/>
                    <a:pt x="955883" y="674189"/>
                    <a:pt x="962038" y="677114"/>
                  </a:cubicBezTo>
                  <a:cubicBezTo>
                    <a:pt x="962296" y="677238"/>
                    <a:pt x="962554" y="677372"/>
                    <a:pt x="962812" y="677515"/>
                  </a:cubicBezTo>
                  <a:cubicBezTo>
                    <a:pt x="967017" y="679236"/>
                    <a:pt x="970936" y="681338"/>
                    <a:pt x="975141" y="682963"/>
                  </a:cubicBezTo>
                  <a:cubicBezTo>
                    <a:pt x="987499" y="689109"/>
                    <a:pt x="1002505" y="684483"/>
                    <a:pt x="1009262" y="672450"/>
                  </a:cubicBezTo>
                  <a:cubicBezTo>
                    <a:pt x="1011967" y="665798"/>
                    <a:pt x="1019555" y="662605"/>
                    <a:pt x="1026207" y="665320"/>
                  </a:cubicBezTo>
                  <a:cubicBezTo>
                    <a:pt x="1026724" y="665530"/>
                    <a:pt x="1027221" y="665769"/>
                    <a:pt x="1027708" y="666046"/>
                  </a:cubicBezTo>
                  <a:cubicBezTo>
                    <a:pt x="1041222" y="672679"/>
                    <a:pt x="1057556" y="668168"/>
                    <a:pt x="1065747" y="655533"/>
                  </a:cubicBezTo>
                  <a:close/>
                  <a:moveTo>
                    <a:pt x="1048543" y="515898"/>
                  </a:moveTo>
                  <a:lnTo>
                    <a:pt x="1051411" y="516471"/>
                  </a:lnTo>
                  <a:lnTo>
                    <a:pt x="1054565" y="537976"/>
                  </a:lnTo>
                  <a:lnTo>
                    <a:pt x="1035450" y="5379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394B8B-FA9D-4C9F-ABFA-6E40A2DD1174}"/>
                </a:ext>
              </a:extLst>
            </p:cNvPr>
            <p:cNvSpPr/>
            <p:nvPr/>
          </p:nvSpPr>
          <p:spPr>
            <a:xfrm>
              <a:off x="1150160" y="5402765"/>
              <a:ext cx="427862" cy="98314"/>
            </a:xfrm>
            <a:custGeom>
              <a:avLst/>
              <a:gdLst>
                <a:gd name="connsiteX0" fmla="*/ 187703 w 427862"/>
                <a:gd name="connsiteY0" fmla="*/ 97870 h 98314"/>
                <a:gd name="connsiteX1" fmla="*/ 384971 w 427862"/>
                <a:gd name="connsiteY1" fmla="*/ 65566 h 98314"/>
                <a:gd name="connsiteX2" fmla="*/ 414886 w 427862"/>
                <a:gd name="connsiteY2" fmla="*/ 56008 h 98314"/>
                <a:gd name="connsiteX3" fmla="*/ 427120 w 427862"/>
                <a:gd name="connsiteY3" fmla="*/ 39187 h 98314"/>
                <a:gd name="connsiteX4" fmla="*/ 408005 w 427862"/>
                <a:gd name="connsiteY4" fmla="*/ 31732 h 98314"/>
                <a:gd name="connsiteX5" fmla="*/ 332978 w 427862"/>
                <a:gd name="connsiteY5" fmla="*/ 55435 h 98314"/>
                <a:gd name="connsiteX6" fmla="*/ 95472 w 427862"/>
                <a:gd name="connsiteY6" fmla="*/ 57346 h 98314"/>
                <a:gd name="connsiteX7" fmla="*/ 27709 w 427862"/>
                <a:gd name="connsiteY7" fmla="*/ 11661 h 98314"/>
                <a:gd name="connsiteX8" fmla="*/ 3720 w 427862"/>
                <a:gd name="connsiteY8" fmla="*/ 2677 h 98314"/>
                <a:gd name="connsiteX9" fmla="*/ 8499 w 427862"/>
                <a:gd name="connsiteY9" fmla="*/ 28387 h 98314"/>
                <a:gd name="connsiteX10" fmla="*/ 136379 w 427862"/>
                <a:gd name="connsiteY10" fmla="*/ 93282 h 98314"/>
                <a:gd name="connsiteX11" fmla="*/ 187703 w 427862"/>
                <a:gd name="connsiteY11" fmla="*/ 97870 h 9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862" h="98314">
                  <a:moveTo>
                    <a:pt x="187703" y="97870"/>
                  </a:moveTo>
                  <a:cubicBezTo>
                    <a:pt x="254915" y="99734"/>
                    <a:pt x="321865" y="88771"/>
                    <a:pt x="384971" y="65566"/>
                  </a:cubicBezTo>
                  <a:cubicBezTo>
                    <a:pt x="394529" y="61934"/>
                    <a:pt x="404851" y="59067"/>
                    <a:pt x="414886" y="56008"/>
                  </a:cubicBezTo>
                  <a:cubicBezTo>
                    <a:pt x="423010" y="53332"/>
                    <a:pt x="430083" y="49031"/>
                    <a:pt x="427120" y="39187"/>
                  </a:cubicBezTo>
                  <a:cubicBezTo>
                    <a:pt x="424157" y="29343"/>
                    <a:pt x="416033" y="29056"/>
                    <a:pt x="408005" y="31732"/>
                  </a:cubicBezTo>
                  <a:cubicBezTo>
                    <a:pt x="382964" y="39665"/>
                    <a:pt x="358401" y="49031"/>
                    <a:pt x="332978" y="55435"/>
                  </a:cubicBezTo>
                  <a:cubicBezTo>
                    <a:pt x="254128" y="75410"/>
                    <a:pt x="174896" y="81240"/>
                    <a:pt x="95472" y="57346"/>
                  </a:cubicBezTo>
                  <a:cubicBezTo>
                    <a:pt x="68481" y="49968"/>
                    <a:pt x="44667" y="33921"/>
                    <a:pt x="27709" y="11661"/>
                  </a:cubicBezTo>
                  <a:cubicBezTo>
                    <a:pt x="18152" y="-668"/>
                    <a:pt x="10410" y="-2962"/>
                    <a:pt x="3720" y="2677"/>
                  </a:cubicBezTo>
                  <a:cubicBezTo>
                    <a:pt x="-2970" y="8316"/>
                    <a:pt x="-390" y="16727"/>
                    <a:pt x="8499" y="28387"/>
                  </a:cubicBezTo>
                  <a:cubicBezTo>
                    <a:pt x="40612" y="71014"/>
                    <a:pt x="87062" y="85254"/>
                    <a:pt x="136379" y="93282"/>
                  </a:cubicBezTo>
                  <a:cubicBezTo>
                    <a:pt x="155303" y="96245"/>
                    <a:pt x="174896" y="96723"/>
                    <a:pt x="187703" y="978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F25F6EC-D8AD-43A6-8D7E-D83EC2FEEB47}"/>
                </a:ext>
              </a:extLst>
            </p:cNvPr>
            <p:cNvSpPr/>
            <p:nvPr/>
          </p:nvSpPr>
          <p:spPr>
            <a:xfrm>
              <a:off x="1598078" y="5409917"/>
              <a:ext cx="26278" cy="24073"/>
            </a:xfrm>
            <a:custGeom>
              <a:avLst/>
              <a:gdLst>
                <a:gd name="connsiteX0" fmla="*/ 26224 w 26278"/>
                <a:gd name="connsiteY0" fmla="*/ 7472 h 24073"/>
                <a:gd name="connsiteX1" fmla="*/ 13608 w 26278"/>
                <a:gd name="connsiteY1" fmla="*/ 17 h 24073"/>
                <a:gd name="connsiteX2" fmla="*/ 199 w 26278"/>
                <a:gd name="connsiteY2" fmla="*/ 8657 h 24073"/>
                <a:gd name="connsiteX3" fmla="*/ 36 w 26278"/>
                <a:gd name="connsiteY3" fmla="*/ 12442 h 24073"/>
                <a:gd name="connsiteX4" fmla="*/ 13417 w 26278"/>
                <a:gd name="connsiteY4" fmla="*/ 23815 h 24073"/>
                <a:gd name="connsiteX5" fmla="*/ 26224 w 26278"/>
                <a:gd name="connsiteY5" fmla="*/ 7472 h 2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78" h="24073">
                  <a:moveTo>
                    <a:pt x="26224" y="7472"/>
                  </a:moveTo>
                  <a:cubicBezTo>
                    <a:pt x="23070" y="5465"/>
                    <a:pt x="18674" y="686"/>
                    <a:pt x="13608" y="17"/>
                  </a:cubicBezTo>
                  <a:cubicBezTo>
                    <a:pt x="7520" y="-1302"/>
                    <a:pt x="1518" y="2569"/>
                    <a:pt x="199" y="8657"/>
                  </a:cubicBezTo>
                  <a:cubicBezTo>
                    <a:pt x="-69" y="9899"/>
                    <a:pt x="-126" y="11180"/>
                    <a:pt x="36" y="12442"/>
                  </a:cubicBezTo>
                  <a:cubicBezTo>
                    <a:pt x="36" y="20757"/>
                    <a:pt x="5771" y="24102"/>
                    <a:pt x="13417" y="23815"/>
                  </a:cubicBezTo>
                  <a:cubicBezTo>
                    <a:pt x="21063" y="23529"/>
                    <a:pt x="25651" y="19228"/>
                    <a:pt x="26224" y="74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650F311-A764-4B3F-935F-3B5C9708E59F}"/>
                </a:ext>
              </a:extLst>
            </p:cNvPr>
            <p:cNvSpPr/>
            <p:nvPr/>
          </p:nvSpPr>
          <p:spPr>
            <a:xfrm>
              <a:off x="2050433" y="5182515"/>
              <a:ext cx="24276" cy="24276"/>
            </a:xfrm>
            <a:custGeom>
              <a:avLst/>
              <a:gdLst>
                <a:gd name="connsiteX0" fmla="*/ 24276 w 24276"/>
                <a:gd name="connsiteY0" fmla="*/ 12138 h 24276"/>
                <a:gd name="connsiteX1" fmla="*/ 12138 w 24276"/>
                <a:gd name="connsiteY1" fmla="*/ 24276 h 24276"/>
                <a:gd name="connsiteX2" fmla="*/ 0 w 24276"/>
                <a:gd name="connsiteY2" fmla="*/ 12138 h 24276"/>
                <a:gd name="connsiteX3" fmla="*/ 12138 w 24276"/>
                <a:gd name="connsiteY3" fmla="*/ 0 h 24276"/>
                <a:gd name="connsiteX4" fmla="*/ 24276 w 24276"/>
                <a:gd name="connsiteY4" fmla="*/ 12138 h 2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6" h="24276">
                  <a:moveTo>
                    <a:pt x="24276" y="12138"/>
                  </a:moveTo>
                  <a:cubicBezTo>
                    <a:pt x="24276" y="18842"/>
                    <a:pt x="18842" y="24276"/>
                    <a:pt x="12138" y="24276"/>
                  </a:cubicBezTo>
                  <a:cubicBezTo>
                    <a:pt x="5434" y="24276"/>
                    <a:pt x="0" y="18842"/>
                    <a:pt x="0" y="12138"/>
                  </a:cubicBezTo>
                  <a:cubicBezTo>
                    <a:pt x="0" y="5434"/>
                    <a:pt x="5434" y="0"/>
                    <a:pt x="12138" y="0"/>
                  </a:cubicBezTo>
                  <a:cubicBezTo>
                    <a:pt x="18842" y="0"/>
                    <a:pt x="24276" y="5434"/>
                    <a:pt x="24276" y="121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E3FDAE-0774-4783-8B26-978EB7F626D1}"/>
              </a:ext>
            </a:extLst>
          </p:cNvPr>
          <p:cNvGrpSpPr>
            <a:grpSpLocks noChangeAspect="1"/>
          </p:cNvGrpSpPr>
          <p:nvPr/>
        </p:nvGrpSpPr>
        <p:grpSpPr>
          <a:xfrm>
            <a:off x="3552621" y="5982714"/>
            <a:ext cx="667848" cy="720000"/>
            <a:chOff x="3361883" y="4717772"/>
            <a:chExt cx="1005839" cy="1084385"/>
          </a:xfrm>
          <a:solidFill>
            <a:srgbClr val="C5B6A3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516C73-F6FF-4E88-BCA9-637B53B6EA0D}"/>
                </a:ext>
              </a:extLst>
            </p:cNvPr>
            <p:cNvSpPr/>
            <p:nvPr/>
          </p:nvSpPr>
          <p:spPr>
            <a:xfrm>
              <a:off x="3361883" y="4717772"/>
              <a:ext cx="1005839" cy="1084385"/>
            </a:xfrm>
            <a:custGeom>
              <a:avLst/>
              <a:gdLst>
                <a:gd name="connsiteX0" fmla="*/ 113358 w 1005839"/>
                <a:gd name="connsiteY0" fmla="*/ 734597 h 1084385"/>
                <a:gd name="connsiteX1" fmla="*/ 99118 w 1005839"/>
                <a:gd name="connsiteY1" fmla="*/ 753712 h 1084385"/>
                <a:gd name="connsiteX2" fmla="*/ 51999 w 1005839"/>
                <a:gd name="connsiteY2" fmla="*/ 843362 h 1084385"/>
                <a:gd name="connsiteX3" fmla="*/ 52573 w 1005839"/>
                <a:gd name="connsiteY3" fmla="*/ 915234 h 1084385"/>
                <a:gd name="connsiteX4" fmla="*/ 60218 w 1005839"/>
                <a:gd name="connsiteY4" fmla="*/ 994753 h 1084385"/>
                <a:gd name="connsiteX5" fmla="*/ 58020 w 1005839"/>
                <a:gd name="connsiteY5" fmla="*/ 1012721 h 1084385"/>
                <a:gd name="connsiteX6" fmla="*/ 78760 w 1005839"/>
                <a:gd name="connsiteY6" fmla="*/ 1023044 h 1084385"/>
                <a:gd name="connsiteX7" fmla="*/ 96250 w 1005839"/>
                <a:gd name="connsiteY7" fmla="*/ 996856 h 1084385"/>
                <a:gd name="connsiteX8" fmla="*/ 113740 w 1005839"/>
                <a:gd name="connsiteY8" fmla="*/ 897075 h 1084385"/>
                <a:gd name="connsiteX9" fmla="*/ 145089 w 1005839"/>
                <a:gd name="connsiteY9" fmla="*/ 803603 h 1084385"/>
                <a:gd name="connsiteX10" fmla="*/ 160859 w 1005839"/>
                <a:gd name="connsiteY10" fmla="*/ 788597 h 1084385"/>
                <a:gd name="connsiteX11" fmla="*/ 163917 w 1005839"/>
                <a:gd name="connsiteY11" fmla="*/ 790031 h 1084385"/>
                <a:gd name="connsiteX12" fmla="*/ 161623 w 1005839"/>
                <a:gd name="connsiteY12" fmla="*/ 818130 h 1084385"/>
                <a:gd name="connsiteX13" fmla="*/ 168027 w 1005839"/>
                <a:gd name="connsiteY13" fmla="*/ 840686 h 1084385"/>
                <a:gd name="connsiteX14" fmla="*/ 189149 w 1005839"/>
                <a:gd name="connsiteY14" fmla="*/ 830173 h 1084385"/>
                <a:gd name="connsiteX15" fmla="*/ 217822 w 1005839"/>
                <a:gd name="connsiteY15" fmla="*/ 766233 h 1084385"/>
                <a:gd name="connsiteX16" fmla="*/ 231298 w 1005839"/>
                <a:gd name="connsiteY16" fmla="*/ 751610 h 1084385"/>
                <a:gd name="connsiteX17" fmla="*/ 246590 w 1005839"/>
                <a:gd name="connsiteY17" fmla="*/ 744920 h 1084385"/>
                <a:gd name="connsiteX18" fmla="*/ 226614 w 1005839"/>
                <a:gd name="connsiteY18" fmla="*/ 864675 h 1084385"/>
                <a:gd name="connsiteX19" fmla="*/ 184179 w 1005839"/>
                <a:gd name="connsiteY19" fmla="*/ 948781 h 1084385"/>
                <a:gd name="connsiteX20" fmla="*/ 165064 w 1005839"/>
                <a:gd name="connsiteY20" fmla="*/ 1058406 h 1084385"/>
                <a:gd name="connsiteX21" fmla="*/ 169843 w 1005839"/>
                <a:gd name="connsiteY21" fmla="*/ 1074558 h 1084385"/>
                <a:gd name="connsiteX22" fmla="*/ 183224 w 1005839"/>
                <a:gd name="connsiteY22" fmla="*/ 1084116 h 1084385"/>
                <a:gd name="connsiteX23" fmla="*/ 196986 w 1005839"/>
                <a:gd name="connsiteY23" fmla="*/ 1073412 h 1084385"/>
                <a:gd name="connsiteX24" fmla="*/ 248692 w 1005839"/>
                <a:gd name="connsiteY24" fmla="*/ 978792 h 1084385"/>
                <a:gd name="connsiteX25" fmla="*/ 259301 w 1005839"/>
                <a:gd name="connsiteY25" fmla="*/ 966941 h 1084385"/>
                <a:gd name="connsiteX26" fmla="*/ 258441 w 1005839"/>
                <a:gd name="connsiteY26" fmla="*/ 977550 h 1084385"/>
                <a:gd name="connsiteX27" fmla="*/ 266756 w 1005839"/>
                <a:gd name="connsiteY27" fmla="*/ 1042732 h 1084385"/>
                <a:gd name="connsiteX28" fmla="*/ 289121 w 1005839"/>
                <a:gd name="connsiteY28" fmla="*/ 1071882 h 1084385"/>
                <a:gd name="connsiteX29" fmla="*/ 311848 w 1005839"/>
                <a:gd name="connsiteY29" fmla="*/ 1074195 h 1084385"/>
                <a:gd name="connsiteX30" fmla="*/ 317793 w 1005839"/>
                <a:gd name="connsiteY30" fmla="*/ 1061847 h 1084385"/>
                <a:gd name="connsiteX31" fmla="*/ 320947 w 1005839"/>
                <a:gd name="connsiteY31" fmla="*/ 1020367 h 1084385"/>
                <a:gd name="connsiteX32" fmla="*/ 360897 w 1005839"/>
                <a:gd name="connsiteY32" fmla="*/ 916095 h 1084385"/>
                <a:gd name="connsiteX33" fmla="*/ 377527 w 1005839"/>
                <a:gd name="connsiteY33" fmla="*/ 893921 h 1084385"/>
                <a:gd name="connsiteX34" fmla="*/ 380872 w 1005839"/>
                <a:gd name="connsiteY34" fmla="*/ 893921 h 1084385"/>
                <a:gd name="connsiteX35" fmla="*/ 380872 w 1005839"/>
                <a:gd name="connsiteY35" fmla="*/ 947348 h 1084385"/>
                <a:gd name="connsiteX36" fmla="*/ 378483 w 1005839"/>
                <a:gd name="connsiteY36" fmla="*/ 976020 h 1084385"/>
                <a:gd name="connsiteX37" fmla="*/ 390526 w 1005839"/>
                <a:gd name="connsiteY37" fmla="*/ 999341 h 1084385"/>
                <a:gd name="connsiteX38" fmla="*/ 415184 w 1005839"/>
                <a:gd name="connsiteY38" fmla="*/ 991790 h 1084385"/>
                <a:gd name="connsiteX39" fmla="*/ 434299 w 1005839"/>
                <a:gd name="connsiteY39" fmla="*/ 960251 h 1084385"/>
                <a:gd name="connsiteX40" fmla="*/ 443856 w 1005839"/>
                <a:gd name="connsiteY40" fmla="*/ 840686 h 1084385"/>
                <a:gd name="connsiteX41" fmla="*/ 423403 w 1005839"/>
                <a:gd name="connsiteY41" fmla="*/ 796243 h 1084385"/>
                <a:gd name="connsiteX42" fmla="*/ 414706 w 1005839"/>
                <a:gd name="connsiteY42" fmla="*/ 717203 h 1084385"/>
                <a:gd name="connsiteX43" fmla="*/ 487534 w 1005839"/>
                <a:gd name="connsiteY43" fmla="*/ 588367 h 1084385"/>
                <a:gd name="connsiteX44" fmla="*/ 487534 w 1005839"/>
                <a:gd name="connsiteY44" fmla="*/ 588367 h 1084385"/>
                <a:gd name="connsiteX45" fmla="*/ 570207 w 1005839"/>
                <a:gd name="connsiteY45" fmla="*/ 628891 h 1084385"/>
                <a:gd name="connsiteX46" fmla="*/ 743484 w 1005839"/>
                <a:gd name="connsiteY46" fmla="*/ 637971 h 1084385"/>
                <a:gd name="connsiteX47" fmla="*/ 913703 w 1005839"/>
                <a:gd name="connsiteY47" fmla="*/ 547652 h 1084385"/>
                <a:gd name="connsiteX48" fmla="*/ 1005073 w 1005839"/>
                <a:gd name="connsiteY48" fmla="*/ 324197 h 1084385"/>
                <a:gd name="connsiteX49" fmla="*/ 891338 w 1005839"/>
                <a:gd name="connsiteY49" fmla="*/ 106095 h 1084385"/>
                <a:gd name="connsiteX50" fmla="*/ 633286 w 1005839"/>
                <a:gd name="connsiteY50" fmla="*/ 1535 h 1084385"/>
                <a:gd name="connsiteX51" fmla="*/ 378961 w 1005839"/>
                <a:gd name="connsiteY51" fmla="*/ 60792 h 1084385"/>
                <a:gd name="connsiteX52" fmla="*/ 237797 w 1005839"/>
                <a:gd name="connsiteY52" fmla="*/ 253089 h 1084385"/>
                <a:gd name="connsiteX53" fmla="*/ 248883 w 1005839"/>
                <a:gd name="connsiteY53" fmla="*/ 406010 h 1084385"/>
                <a:gd name="connsiteX54" fmla="*/ 251464 w 1005839"/>
                <a:gd name="connsiteY54" fmla="*/ 441182 h 1084385"/>
                <a:gd name="connsiteX55" fmla="*/ 223460 w 1005839"/>
                <a:gd name="connsiteY55" fmla="*/ 531882 h 1084385"/>
                <a:gd name="connsiteX56" fmla="*/ 214476 w 1005839"/>
                <a:gd name="connsiteY56" fmla="*/ 541440 h 1084385"/>
                <a:gd name="connsiteX57" fmla="*/ 142317 w 1005839"/>
                <a:gd name="connsiteY57" fmla="*/ 618665 h 1084385"/>
                <a:gd name="connsiteX58" fmla="*/ 116321 w 1005839"/>
                <a:gd name="connsiteY58" fmla="*/ 645808 h 1084385"/>
                <a:gd name="connsiteX59" fmla="*/ 60792 w 1005839"/>
                <a:gd name="connsiteY59" fmla="*/ 668268 h 1084385"/>
                <a:gd name="connsiteX60" fmla="*/ 1058 w 1005839"/>
                <a:gd name="connsiteY60" fmla="*/ 739281 h 1084385"/>
                <a:gd name="connsiteX61" fmla="*/ 9373 w 1005839"/>
                <a:gd name="connsiteY61" fmla="*/ 780091 h 1084385"/>
                <a:gd name="connsiteX62" fmla="*/ 25525 w 1005839"/>
                <a:gd name="connsiteY62" fmla="*/ 789649 h 1084385"/>
                <a:gd name="connsiteX63" fmla="*/ 40148 w 1005839"/>
                <a:gd name="connsiteY63" fmla="*/ 778180 h 1084385"/>
                <a:gd name="connsiteX64" fmla="*/ 113358 w 1005839"/>
                <a:gd name="connsiteY64" fmla="*/ 734597 h 1084385"/>
                <a:gd name="connsiteX65" fmla="*/ 285393 w 1005839"/>
                <a:gd name="connsiteY65" fmla="*/ 192208 h 1084385"/>
                <a:gd name="connsiteX66" fmla="*/ 285393 w 1005839"/>
                <a:gd name="connsiteY66" fmla="*/ 189914 h 1084385"/>
                <a:gd name="connsiteX67" fmla="*/ 289025 w 1005839"/>
                <a:gd name="connsiteY67" fmla="*/ 183320 h 1084385"/>
                <a:gd name="connsiteX68" fmla="*/ 417860 w 1005839"/>
                <a:gd name="connsiteY68" fmla="*/ 65953 h 1084385"/>
                <a:gd name="connsiteX69" fmla="*/ 476256 w 1005839"/>
                <a:gd name="connsiteY69" fmla="*/ 77805 h 1084385"/>
                <a:gd name="connsiteX70" fmla="*/ 550996 w 1005839"/>
                <a:gd name="connsiteY70" fmla="*/ 205302 h 1084385"/>
                <a:gd name="connsiteX71" fmla="*/ 567339 w 1005839"/>
                <a:gd name="connsiteY71" fmla="*/ 216388 h 1084385"/>
                <a:gd name="connsiteX72" fmla="*/ 572691 w 1005839"/>
                <a:gd name="connsiteY72" fmla="*/ 197273 h 1084385"/>
                <a:gd name="connsiteX73" fmla="*/ 499099 w 1005839"/>
                <a:gd name="connsiteY73" fmla="*/ 68820 h 1084385"/>
                <a:gd name="connsiteX74" fmla="*/ 475014 w 1005839"/>
                <a:gd name="connsiteY74" fmla="*/ 41868 h 1084385"/>
                <a:gd name="connsiteX75" fmla="*/ 755048 w 1005839"/>
                <a:gd name="connsiteY75" fmla="*/ 52095 h 1084385"/>
                <a:gd name="connsiteX76" fmla="*/ 749218 w 1005839"/>
                <a:gd name="connsiteY76" fmla="*/ 55918 h 1084385"/>
                <a:gd name="connsiteX77" fmla="*/ 641983 w 1005839"/>
                <a:gd name="connsiteY77" fmla="*/ 187142 h 1084385"/>
                <a:gd name="connsiteX78" fmla="*/ 644659 w 1005839"/>
                <a:gd name="connsiteY78" fmla="*/ 206736 h 1084385"/>
                <a:gd name="connsiteX79" fmla="*/ 662436 w 1005839"/>
                <a:gd name="connsiteY79" fmla="*/ 198038 h 1084385"/>
                <a:gd name="connsiteX80" fmla="*/ 688719 w 1005839"/>
                <a:gd name="connsiteY80" fmla="*/ 152640 h 1084385"/>
                <a:gd name="connsiteX81" fmla="*/ 771392 w 1005839"/>
                <a:gd name="connsiteY81" fmla="*/ 68725 h 1084385"/>
                <a:gd name="connsiteX82" fmla="*/ 790507 w 1005839"/>
                <a:gd name="connsiteY82" fmla="*/ 67291 h 1084385"/>
                <a:gd name="connsiteX83" fmla="*/ 903667 w 1005839"/>
                <a:gd name="connsiteY83" fmla="*/ 150824 h 1084385"/>
                <a:gd name="connsiteX84" fmla="*/ 911791 w 1005839"/>
                <a:gd name="connsiteY84" fmla="*/ 160382 h 1084385"/>
                <a:gd name="connsiteX85" fmla="*/ 907108 w 1005839"/>
                <a:gd name="connsiteY85" fmla="*/ 162006 h 1084385"/>
                <a:gd name="connsiteX86" fmla="*/ 900705 w 1005839"/>
                <a:gd name="connsiteY86" fmla="*/ 162771 h 1084385"/>
                <a:gd name="connsiteX87" fmla="*/ 724560 w 1005839"/>
                <a:gd name="connsiteY87" fmla="*/ 230629 h 1084385"/>
                <a:gd name="connsiteX88" fmla="*/ 718348 w 1005839"/>
                <a:gd name="connsiteY88" fmla="*/ 236268 h 1084385"/>
                <a:gd name="connsiteX89" fmla="*/ 717583 w 1005839"/>
                <a:gd name="connsiteY89" fmla="*/ 250605 h 1084385"/>
                <a:gd name="connsiteX90" fmla="*/ 731441 w 1005839"/>
                <a:gd name="connsiteY90" fmla="*/ 253472 h 1084385"/>
                <a:gd name="connsiteX91" fmla="*/ 740999 w 1005839"/>
                <a:gd name="connsiteY91" fmla="*/ 247259 h 1084385"/>
                <a:gd name="connsiteX92" fmla="*/ 795859 w 1005839"/>
                <a:gd name="connsiteY92" fmla="*/ 213999 h 1084385"/>
                <a:gd name="connsiteX93" fmla="*/ 921922 w 1005839"/>
                <a:gd name="connsiteY93" fmla="*/ 184753 h 1084385"/>
                <a:gd name="connsiteX94" fmla="*/ 936545 w 1005839"/>
                <a:gd name="connsiteY94" fmla="*/ 193068 h 1084385"/>
                <a:gd name="connsiteX95" fmla="*/ 964071 w 1005839"/>
                <a:gd name="connsiteY95" fmla="*/ 247450 h 1084385"/>
                <a:gd name="connsiteX96" fmla="*/ 980796 w 1005839"/>
                <a:gd name="connsiteY96" fmla="*/ 319132 h 1084385"/>
                <a:gd name="connsiteX97" fmla="*/ 967511 w 1005839"/>
                <a:gd name="connsiteY97" fmla="*/ 315596 h 1084385"/>
                <a:gd name="connsiteX98" fmla="*/ 816312 w 1005839"/>
                <a:gd name="connsiteY98" fmla="*/ 299826 h 1084385"/>
                <a:gd name="connsiteX99" fmla="*/ 812202 w 1005839"/>
                <a:gd name="connsiteY99" fmla="*/ 300399 h 1084385"/>
                <a:gd name="connsiteX100" fmla="*/ 804078 w 1005839"/>
                <a:gd name="connsiteY100" fmla="*/ 310912 h 1084385"/>
                <a:gd name="connsiteX101" fmla="*/ 813636 w 1005839"/>
                <a:gd name="connsiteY101" fmla="*/ 321617 h 1084385"/>
                <a:gd name="connsiteX102" fmla="*/ 824149 w 1005839"/>
                <a:gd name="connsiteY102" fmla="*/ 321617 h 1084385"/>
                <a:gd name="connsiteX103" fmla="*/ 954322 w 1005839"/>
                <a:gd name="connsiteY103" fmla="*/ 335284 h 1084385"/>
                <a:gd name="connsiteX104" fmla="*/ 980988 w 1005839"/>
                <a:gd name="connsiteY104" fmla="*/ 345797 h 1084385"/>
                <a:gd name="connsiteX105" fmla="*/ 980127 w 1005839"/>
                <a:gd name="connsiteY105" fmla="*/ 374948 h 1084385"/>
                <a:gd name="connsiteX106" fmla="*/ 876333 w 1005839"/>
                <a:gd name="connsiteY106" fmla="*/ 548895 h 1084385"/>
                <a:gd name="connsiteX107" fmla="*/ 865055 w 1005839"/>
                <a:gd name="connsiteY107" fmla="*/ 549659 h 1084385"/>
                <a:gd name="connsiteX108" fmla="*/ 754762 w 1005839"/>
                <a:gd name="connsiteY108" fmla="*/ 461252 h 1084385"/>
                <a:gd name="connsiteX109" fmla="*/ 738227 w 1005839"/>
                <a:gd name="connsiteY109" fmla="*/ 456569 h 1084385"/>
                <a:gd name="connsiteX110" fmla="*/ 734643 w 1005839"/>
                <a:gd name="connsiteY110" fmla="*/ 472664 h 1084385"/>
                <a:gd name="connsiteX111" fmla="*/ 736125 w 1005839"/>
                <a:gd name="connsiteY111" fmla="*/ 474537 h 1084385"/>
                <a:gd name="connsiteX112" fmla="*/ 755240 w 1005839"/>
                <a:gd name="connsiteY112" fmla="*/ 497858 h 1084385"/>
                <a:gd name="connsiteX113" fmla="*/ 838868 w 1005839"/>
                <a:gd name="connsiteY113" fmla="*/ 560746 h 1084385"/>
                <a:gd name="connsiteX114" fmla="*/ 850241 w 1005839"/>
                <a:gd name="connsiteY114" fmla="*/ 568297 h 1084385"/>
                <a:gd name="connsiteX115" fmla="*/ 696461 w 1005839"/>
                <a:gd name="connsiteY115" fmla="*/ 623635 h 1084385"/>
                <a:gd name="connsiteX116" fmla="*/ 685088 w 1005839"/>
                <a:gd name="connsiteY116" fmla="*/ 615415 h 1084385"/>
                <a:gd name="connsiteX117" fmla="*/ 668649 w 1005839"/>
                <a:gd name="connsiteY117" fmla="*/ 507989 h 1084385"/>
                <a:gd name="connsiteX118" fmla="*/ 668649 w 1005839"/>
                <a:gd name="connsiteY118" fmla="*/ 486675 h 1084385"/>
                <a:gd name="connsiteX119" fmla="*/ 659856 w 1005839"/>
                <a:gd name="connsiteY119" fmla="*/ 477118 h 1084385"/>
                <a:gd name="connsiteX120" fmla="*/ 647718 w 1005839"/>
                <a:gd name="connsiteY120" fmla="*/ 484477 h 1084385"/>
                <a:gd name="connsiteX121" fmla="*/ 645806 w 1005839"/>
                <a:gd name="connsiteY121" fmla="*/ 494035 h 1084385"/>
                <a:gd name="connsiteX122" fmla="*/ 659187 w 1005839"/>
                <a:gd name="connsiteY122" fmla="*/ 614651 h 1084385"/>
                <a:gd name="connsiteX123" fmla="*/ 662914 w 1005839"/>
                <a:gd name="connsiteY123" fmla="*/ 626119 h 1084385"/>
                <a:gd name="connsiteX124" fmla="*/ 652879 w 1005839"/>
                <a:gd name="connsiteY124" fmla="*/ 626119 h 1084385"/>
                <a:gd name="connsiteX125" fmla="*/ 533219 w 1005839"/>
                <a:gd name="connsiteY125" fmla="*/ 588654 h 1084385"/>
                <a:gd name="connsiteX126" fmla="*/ 522228 w 1005839"/>
                <a:gd name="connsiteY126" fmla="*/ 569061 h 1084385"/>
                <a:gd name="connsiteX127" fmla="*/ 549658 w 1005839"/>
                <a:gd name="connsiteY127" fmla="*/ 496997 h 1084385"/>
                <a:gd name="connsiteX128" fmla="*/ 585021 w 1005839"/>
                <a:gd name="connsiteY128" fmla="*/ 457047 h 1084385"/>
                <a:gd name="connsiteX129" fmla="*/ 587219 w 1005839"/>
                <a:gd name="connsiteY129" fmla="*/ 438888 h 1084385"/>
                <a:gd name="connsiteX130" fmla="*/ 570015 w 1005839"/>
                <a:gd name="connsiteY130" fmla="*/ 439461 h 1084385"/>
                <a:gd name="connsiteX131" fmla="*/ 504451 w 1005839"/>
                <a:gd name="connsiteY131" fmla="*/ 537808 h 1084385"/>
                <a:gd name="connsiteX132" fmla="*/ 500532 w 1005839"/>
                <a:gd name="connsiteY132" fmla="*/ 552431 h 1084385"/>
                <a:gd name="connsiteX133" fmla="*/ 484093 w 1005839"/>
                <a:gd name="connsiteY133" fmla="*/ 517546 h 1084385"/>
                <a:gd name="connsiteX134" fmla="*/ 591137 w 1005839"/>
                <a:gd name="connsiteY134" fmla="*/ 327065 h 1084385"/>
                <a:gd name="connsiteX135" fmla="*/ 676390 w 1005839"/>
                <a:gd name="connsiteY135" fmla="*/ 361185 h 1084385"/>
                <a:gd name="connsiteX136" fmla="*/ 653166 w 1005839"/>
                <a:gd name="connsiteY136" fmla="*/ 423404 h 1084385"/>
                <a:gd name="connsiteX137" fmla="*/ 621148 w 1005839"/>
                <a:gd name="connsiteY137" fmla="*/ 408208 h 1084385"/>
                <a:gd name="connsiteX138" fmla="*/ 638160 w 1005839"/>
                <a:gd name="connsiteY138" fmla="*/ 386226 h 1084385"/>
                <a:gd name="connsiteX139" fmla="*/ 641983 w 1005839"/>
                <a:gd name="connsiteY139" fmla="*/ 384601 h 1084385"/>
                <a:gd name="connsiteX140" fmla="*/ 647240 w 1005839"/>
                <a:gd name="connsiteY140" fmla="*/ 372081 h 1084385"/>
                <a:gd name="connsiteX141" fmla="*/ 637013 w 1005839"/>
                <a:gd name="connsiteY141" fmla="*/ 364626 h 1084385"/>
                <a:gd name="connsiteX142" fmla="*/ 600599 w 1005839"/>
                <a:gd name="connsiteY142" fmla="*/ 419486 h 1084385"/>
                <a:gd name="connsiteX143" fmla="*/ 651827 w 1005839"/>
                <a:gd name="connsiteY143" fmla="*/ 447681 h 1084385"/>
                <a:gd name="connsiteX144" fmla="*/ 698086 w 1005839"/>
                <a:gd name="connsiteY144" fmla="*/ 353061 h 1084385"/>
                <a:gd name="connsiteX145" fmla="*/ 641983 w 1005839"/>
                <a:gd name="connsiteY145" fmla="*/ 307376 h 1084385"/>
                <a:gd name="connsiteX146" fmla="*/ 584638 w 1005839"/>
                <a:gd name="connsiteY146" fmla="*/ 305369 h 1084385"/>
                <a:gd name="connsiteX147" fmla="*/ 462971 w 1005839"/>
                <a:gd name="connsiteY147" fmla="*/ 409355 h 1084385"/>
                <a:gd name="connsiteX148" fmla="*/ 474536 w 1005839"/>
                <a:gd name="connsiteY148" fmla="*/ 555776 h 1084385"/>
                <a:gd name="connsiteX149" fmla="*/ 472911 w 1005839"/>
                <a:gd name="connsiteY149" fmla="*/ 570686 h 1084385"/>
                <a:gd name="connsiteX150" fmla="*/ 393679 w 1005839"/>
                <a:gd name="connsiteY150" fmla="*/ 706976 h 1084385"/>
                <a:gd name="connsiteX151" fmla="*/ 403237 w 1005839"/>
                <a:gd name="connsiteY151" fmla="*/ 809528 h 1084385"/>
                <a:gd name="connsiteX152" fmla="*/ 420249 w 1005839"/>
                <a:gd name="connsiteY152" fmla="*/ 845082 h 1084385"/>
                <a:gd name="connsiteX153" fmla="*/ 412221 w 1005839"/>
                <a:gd name="connsiteY153" fmla="*/ 953943 h 1084385"/>
                <a:gd name="connsiteX154" fmla="*/ 403524 w 1005839"/>
                <a:gd name="connsiteY154" fmla="*/ 972484 h 1084385"/>
                <a:gd name="connsiteX155" fmla="*/ 402090 w 1005839"/>
                <a:gd name="connsiteY155" fmla="*/ 964265 h 1084385"/>
                <a:gd name="connsiteX156" fmla="*/ 380777 w 1005839"/>
                <a:gd name="connsiteY156" fmla="*/ 830459 h 1084385"/>
                <a:gd name="connsiteX157" fmla="*/ 358603 w 1005839"/>
                <a:gd name="connsiteY157" fmla="*/ 787642 h 1084385"/>
                <a:gd name="connsiteX158" fmla="*/ 356310 w 1005839"/>
                <a:gd name="connsiteY158" fmla="*/ 719879 h 1084385"/>
                <a:gd name="connsiteX159" fmla="*/ 423212 w 1005839"/>
                <a:gd name="connsiteY159" fmla="*/ 595631 h 1084385"/>
                <a:gd name="connsiteX160" fmla="*/ 423212 w 1005839"/>
                <a:gd name="connsiteY160" fmla="*/ 575847 h 1084385"/>
                <a:gd name="connsiteX161" fmla="*/ 404097 w 1005839"/>
                <a:gd name="connsiteY161" fmla="*/ 581773 h 1084385"/>
                <a:gd name="connsiteX162" fmla="*/ 365867 w 1005839"/>
                <a:gd name="connsiteY162" fmla="*/ 639118 h 1084385"/>
                <a:gd name="connsiteX163" fmla="*/ 319227 w 1005839"/>
                <a:gd name="connsiteY163" fmla="*/ 768240 h 1084385"/>
                <a:gd name="connsiteX164" fmla="*/ 272299 w 1005839"/>
                <a:gd name="connsiteY164" fmla="*/ 898796 h 1084385"/>
                <a:gd name="connsiteX165" fmla="*/ 198898 w 1005839"/>
                <a:gd name="connsiteY165" fmla="*/ 1013486 h 1084385"/>
                <a:gd name="connsiteX166" fmla="*/ 188193 w 1005839"/>
                <a:gd name="connsiteY166" fmla="*/ 1031836 h 1084385"/>
                <a:gd name="connsiteX167" fmla="*/ 206544 w 1005839"/>
                <a:gd name="connsiteY167" fmla="*/ 953752 h 1084385"/>
                <a:gd name="connsiteX168" fmla="*/ 236076 w 1005839"/>
                <a:gd name="connsiteY168" fmla="*/ 896406 h 1084385"/>
                <a:gd name="connsiteX169" fmla="*/ 265418 w 1005839"/>
                <a:gd name="connsiteY169" fmla="*/ 814212 h 1084385"/>
                <a:gd name="connsiteX170" fmla="*/ 272299 w 1005839"/>
                <a:gd name="connsiteY170" fmla="*/ 726760 h 1084385"/>
                <a:gd name="connsiteX171" fmla="*/ 265322 w 1005839"/>
                <a:gd name="connsiteY171" fmla="*/ 712711 h 1084385"/>
                <a:gd name="connsiteX172" fmla="*/ 249935 w 1005839"/>
                <a:gd name="connsiteY172" fmla="*/ 714813 h 1084385"/>
                <a:gd name="connsiteX173" fmla="*/ 222887 w 1005839"/>
                <a:gd name="connsiteY173" fmla="*/ 732017 h 1084385"/>
                <a:gd name="connsiteX174" fmla="*/ 219255 w 1005839"/>
                <a:gd name="connsiteY174" fmla="*/ 682509 h 1084385"/>
                <a:gd name="connsiteX175" fmla="*/ 250604 w 1005839"/>
                <a:gd name="connsiteY175" fmla="*/ 626119 h 1084385"/>
                <a:gd name="connsiteX176" fmla="*/ 281379 w 1005839"/>
                <a:gd name="connsiteY176" fmla="*/ 618665 h 1084385"/>
                <a:gd name="connsiteX177" fmla="*/ 332703 w 1005839"/>
                <a:gd name="connsiteY177" fmla="*/ 605189 h 1084385"/>
                <a:gd name="connsiteX178" fmla="*/ 400179 w 1005839"/>
                <a:gd name="connsiteY178" fmla="*/ 513054 h 1084385"/>
                <a:gd name="connsiteX179" fmla="*/ 395715 w 1005839"/>
                <a:gd name="connsiteY179" fmla="*/ 497743 h 1084385"/>
                <a:gd name="connsiteX180" fmla="*/ 394062 w 1005839"/>
                <a:gd name="connsiteY180" fmla="*/ 496997 h 1084385"/>
                <a:gd name="connsiteX181" fmla="*/ 378865 w 1005839"/>
                <a:gd name="connsiteY181" fmla="*/ 505217 h 1084385"/>
                <a:gd name="connsiteX182" fmla="*/ 365867 w 1005839"/>
                <a:gd name="connsiteY182" fmla="*/ 534558 h 1084385"/>
                <a:gd name="connsiteX183" fmla="*/ 279850 w 1005839"/>
                <a:gd name="connsiteY183" fmla="*/ 595344 h 1084385"/>
                <a:gd name="connsiteX184" fmla="*/ 197369 w 1005839"/>
                <a:gd name="connsiteY184" fmla="*/ 665879 h 1084385"/>
                <a:gd name="connsiteX185" fmla="*/ 197369 w 1005839"/>
                <a:gd name="connsiteY185" fmla="*/ 704109 h 1084385"/>
                <a:gd name="connsiteX186" fmla="*/ 186091 w 1005839"/>
                <a:gd name="connsiteY186" fmla="*/ 782003 h 1084385"/>
                <a:gd name="connsiteX187" fmla="*/ 163153 w 1005839"/>
                <a:gd name="connsiteY187" fmla="*/ 692449 h 1084385"/>
                <a:gd name="connsiteX188" fmla="*/ 156558 w 1005839"/>
                <a:gd name="connsiteY188" fmla="*/ 646668 h 1084385"/>
                <a:gd name="connsiteX189" fmla="*/ 237510 w 1005839"/>
                <a:gd name="connsiteY189" fmla="*/ 558643 h 1084385"/>
                <a:gd name="connsiteX190" fmla="*/ 296480 w 1005839"/>
                <a:gd name="connsiteY190" fmla="*/ 536470 h 1084385"/>
                <a:gd name="connsiteX191" fmla="*/ 350002 w 1005839"/>
                <a:gd name="connsiteY191" fmla="*/ 471574 h 1084385"/>
                <a:gd name="connsiteX192" fmla="*/ 343598 w 1005839"/>
                <a:gd name="connsiteY192" fmla="*/ 453702 h 1084385"/>
                <a:gd name="connsiteX193" fmla="*/ 327733 w 1005839"/>
                <a:gd name="connsiteY193" fmla="*/ 465362 h 1084385"/>
                <a:gd name="connsiteX194" fmla="*/ 302692 w 1005839"/>
                <a:gd name="connsiteY194" fmla="*/ 504452 h 1084385"/>
                <a:gd name="connsiteX195" fmla="*/ 251846 w 1005839"/>
                <a:gd name="connsiteY195" fmla="*/ 529971 h 1084385"/>
                <a:gd name="connsiteX196" fmla="*/ 271630 w 1005839"/>
                <a:gd name="connsiteY196" fmla="*/ 440990 h 1084385"/>
                <a:gd name="connsiteX197" fmla="*/ 309860 w 1005839"/>
                <a:gd name="connsiteY197" fmla="*/ 364530 h 1084385"/>
                <a:gd name="connsiteX198" fmla="*/ 392341 w 1005839"/>
                <a:gd name="connsiteY198" fmla="*/ 327351 h 1084385"/>
                <a:gd name="connsiteX199" fmla="*/ 435350 w 1005839"/>
                <a:gd name="connsiteY199" fmla="*/ 352201 h 1084385"/>
                <a:gd name="connsiteX200" fmla="*/ 425793 w 1005839"/>
                <a:gd name="connsiteY200" fmla="*/ 392629 h 1084385"/>
                <a:gd name="connsiteX201" fmla="*/ 385451 w 1005839"/>
                <a:gd name="connsiteY201" fmla="*/ 396720 h 1084385"/>
                <a:gd name="connsiteX202" fmla="*/ 378674 w 1005839"/>
                <a:gd name="connsiteY202" fmla="*/ 388711 h 1084385"/>
                <a:gd name="connsiteX203" fmla="*/ 366345 w 1005839"/>
                <a:gd name="connsiteY203" fmla="*/ 382020 h 1084385"/>
                <a:gd name="connsiteX204" fmla="*/ 357839 w 1005839"/>
                <a:gd name="connsiteY204" fmla="*/ 393203 h 1084385"/>
                <a:gd name="connsiteX205" fmla="*/ 366919 w 1005839"/>
                <a:gd name="connsiteY205" fmla="*/ 412318 h 1084385"/>
                <a:gd name="connsiteX206" fmla="*/ 408494 w 1005839"/>
                <a:gd name="connsiteY206" fmla="*/ 425985 h 1084385"/>
                <a:gd name="connsiteX207" fmla="*/ 455516 w 1005839"/>
                <a:gd name="connsiteY207" fmla="*/ 387755 h 1084385"/>
                <a:gd name="connsiteX208" fmla="*/ 448253 w 1005839"/>
                <a:gd name="connsiteY208" fmla="*/ 328689 h 1084385"/>
                <a:gd name="connsiteX209" fmla="*/ 403811 w 1005839"/>
                <a:gd name="connsiteY209" fmla="*/ 305465 h 1084385"/>
                <a:gd name="connsiteX210" fmla="*/ 288451 w 1005839"/>
                <a:gd name="connsiteY210" fmla="*/ 354495 h 1084385"/>
                <a:gd name="connsiteX211" fmla="*/ 265418 w 1005839"/>
                <a:gd name="connsiteY211" fmla="*/ 386417 h 1084385"/>
                <a:gd name="connsiteX212" fmla="*/ 264367 w 1005839"/>
                <a:gd name="connsiteY212" fmla="*/ 385174 h 1084385"/>
                <a:gd name="connsiteX213" fmla="*/ 268763 w 1005839"/>
                <a:gd name="connsiteY213" fmla="*/ 224512 h 1084385"/>
                <a:gd name="connsiteX214" fmla="*/ 278321 w 1005839"/>
                <a:gd name="connsiteY214" fmla="*/ 218109 h 1084385"/>
                <a:gd name="connsiteX215" fmla="*/ 324292 w 1005839"/>
                <a:gd name="connsiteY215" fmla="*/ 219065 h 1084385"/>
                <a:gd name="connsiteX216" fmla="*/ 479124 w 1005839"/>
                <a:gd name="connsiteY216" fmla="*/ 274689 h 1084385"/>
                <a:gd name="connsiteX217" fmla="*/ 502444 w 1005839"/>
                <a:gd name="connsiteY217" fmla="*/ 275645 h 1084385"/>
                <a:gd name="connsiteX218" fmla="*/ 491070 w 1005839"/>
                <a:gd name="connsiteY218" fmla="*/ 254714 h 1084385"/>
                <a:gd name="connsiteX219" fmla="*/ 355641 w 1005839"/>
                <a:gd name="connsiteY219" fmla="*/ 200714 h 1084385"/>
                <a:gd name="connsiteX220" fmla="*/ 285106 w 1005839"/>
                <a:gd name="connsiteY220" fmla="*/ 192590 h 1084385"/>
                <a:gd name="connsiteX221" fmla="*/ 296958 w 1005839"/>
                <a:gd name="connsiteY221" fmla="*/ 1045504 h 1084385"/>
                <a:gd name="connsiteX222" fmla="*/ 292657 w 1005839"/>
                <a:gd name="connsiteY222" fmla="*/ 1046268 h 1084385"/>
                <a:gd name="connsiteX223" fmla="*/ 283673 w 1005839"/>
                <a:gd name="connsiteY223" fmla="*/ 1018456 h 1084385"/>
                <a:gd name="connsiteX224" fmla="*/ 286349 w 1005839"/>
                <a:gd name="connsiteY224" fmla="*/ 939797 h 1084385"/>
                <a:gd name="connsiteX225" fmla="*/ 303074 w 1005839"/>
                <a:gd name="connsiteY225" fmla="*/ 893921 h 1084385"/>
                <a:gd name="connsiteX226" fmla="*/ 334041 w 1005839"/>
                <a:gd name="connsiteY226" fmla="*/ 821475 h 1084385"/>
                <a:gd name="connsiteX227" fmla="*/ 339297 w 1005839"/>
                <a:gd name="connsiteY227" fmla="*/ 799875 h 1084385"/>
                <a:gd name="connsiteX228" fmla="*/ 368830 w 1005839"/>
                <a:gd name="connsiteY228" fmla="*/ 857221 h 1084385"/>
                <a:gd name="connsiteX229" fmla="*/ 367110 w 1005839"/>
                <a:gd name="connsiteY229" fmla="*/ 866778 h 1084385"/>
                <a:gd name="connsiteX230" fmla="*/ 346274 w 1005839"/>
                <a:gd name="connsiteY230" fmla="*/ 896502 h 1084385"/>
                <a:gd name="connsiteX231" fmla="*/ 299347 w 1005839"/>
                <a:gd name="connsiteY231" fmla="*/ 1003833 h 1084385"/>
                <a:gd name="connsiteX232" fmla="*/ 296671 w 1005839"/>
                <a:gd name="connsiteY232" fmla="*/ 1045504 h 1084385"/>
                <a:gd name="connsiteX233" fmla="*/ 85641 w 1005839"/>
                <a:gd name="connsiteY233" fmla="*/ 949928 h 1084385"/>
                <a:gd name="connsiteX234" fmla="*/ 82487 w 1005839"/>
                <a:gd name="connsiteY234" fmla="*/ 949928 h 1084385"/>
                <a:gd name="connsiteX235" fmla="*/ 72930 w 1005839"/>
                <a:gd name="connsiteY235" fmla="*/ 897553 h 1084385"/>
                <a:gd name="connsiteX236" fmla="*/ 84208 w 1005839"/>
                <a:gd name="connsiteY236" fmla="*/ 825107 h 1084385"/>
                <a:gd name="connsiteX237" fmla="*/ 137825 w 1005839"/>
                <a:gd name="connsiteY237" fmla="*/ 740428 h 1084385"/>
                <a:gd name="connsiteX238" fmla="*/ 150919 w 1005839"/>
                <a:gd name="connsiteY238" fmla="*/ 723128 h 1084385"/>
                <a:gd name="connsiteX239" fmla="*/ 154073 w 1005839"/>
                <a:gd name="connsiteY239" fmla="*/ 723128 h 1084385"/>
                <a:gd name="connsiteX240" fmla="*/ 161910 w 1005839"/>
                <a:gd name="connsiteY240" fmla="*/ 756867 h 1084385"/>
                <a:gd name="connsiteX241" fmla="*/ 121864 w 1005839"/>
                <a:gd name="connsiteY241" fmla="*/ 796243 h 1084385"/>
                <a:gd name="connsiteX242" fmla="*/ 92236 w 1005839"/>
                <a:gd name="connsiteY242" fmla="*/ 880732 h 1084385"/>
                <a:gd name="connsiteX243" fmla="*/ 85355 w 1005839"/>
                <a:gd name="connsiteY243" fmla="*/ 949833 h 1084385"/>
                <a:gd name="connsiteX244" fmla="*/ 25334 w 1005839"/>
                <a:gd name="connsiteY244" fmla="*/ 756484 h 1084385"/>
                <a:gd name="connsiteX245" fmla="*/ 23040 w 1005839"/>
                <a:gd name="connsiteY245" fmla="*/ 753712 h 1084385"/>
                <a:gd name="connsiteX246" fmla="*/ 23040 w 1005839"/>
                <a:gd name="connsiteY246" fmla="*/ 751610 h 1084385"/>
                <a:gd name="connsiteX247" fmla="*/ 55057 w 1005839"/>
                <a:gd name="connsiteY247" fmla="*/ 697896 h 1084385"/>
                <a:gd name="connsiteX248" fmla="*/ 133716 w 1005839"/>
                <a:gd name="connsiteY248" fmla="*/ 664732 h 1084385"/>
                <a:gd name="connsiteX249" fmla="*/ 137061 w 1005839"/>
                <a:gd name="connsiteY249" fmla="*/ 680024 h 1084385"/>
                <a:gd name="connsiteX250" fmla="*/ 116608 w 1005839"/>
                <a:gd name="connsiteY250" fmla="*/ 709366 h 1084385"/>
                <a:gd name="connsiteX251" fmla="*/ 112307 w 1005839"/>
                <a:gd name="connsiteY251" fmla="*/ 709843 h 1084385"/>
                <a:gd name="connsiteX252" fmla="*/ 25334 w 1005839"/>
                <a:gd name="connsiteY252" fmla="*/ 756484 h 108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1005839" h="1084385">
                  <a:moveTo>
                    <a:pt x="113358" y="734597"/>
                  </a:moveTo>
                  <a:cubicBezTo>
                    <a:pt x="108197" y="741670"/>
                    <a:pt x="103801" y="748073"/>
                    <a:pt x="99118" y="753712"/>
                  </a:cubicBezTo>
                  <a:cubicBezTo>
                    <a:pt x="78837" y="780961"/>
                    <a:pt x="62933" y="811201"/>
                    <a:pt x="51999" y="843362"/>
                  </a:cubicBezTo>
                  <a:cubicBezTo>
                    <a:pt x="42441" y="867256"/>
                    <a:pt x="48941" y="891150"/>
                    <a:pt x="52573" y="915234"/>
                  </a:cubicBezTo>
                  <a:cubicBezTo>
                    <a:pt x="56587" y="941613"/>
                    <a:pt x="64615" y="967610"/>
                    <a:pt x="60218" y="994753"/>
                  </a:cubicBezTo>
                  <a:cubicBezTo>
                    <a:pt x="58976" y="1000669"/>
                    <a:pt x="58240" y="1006681"/>
                    <a:pt x="58020" y="1012721"/>
                  </a:cubicBezTo>
                  <a:cubicBezTo>
                    <a:pt x="58020" y="1025051"/>
                    <a:pt x="69776" y="1031263"/>
                    <a:pt x="78760" y="1023044"/>
                  </a:cubicBezTo>
                  <a:cubicBezTo>
                    <a:pt x="86397" y="1015665"/>
                    <a:pt x="92360" y="1006738"/>
                    <a:pt x="96250" y="996856"/>
                  </a:cubicBezTo>
                  <a:cubicBezTo>
                    <a:pt x="108771" y="964934"/>
                    <a:pt x="111351" y="930909"/>
                    <a:pt x="113740" y="897075"/>
                  </a:cubicBezTo>
                  <a:cubicBezTo>
                    <a:pt x="116130" y="863242"/>
                    <a:pt x="121195" y="830173"/>
                    <a:pt x="145089" y="803603"/>
                  </a:cubicBezTo>
                  <a:cubicBezTo>
                    <a:pt x="149963" y="798250"/>
                    <a:pt x="155602" y="793567"/>
                    <a:pt x="160859" y="788597"/>
                  </a:cubicBezTo>
                  <a:lnTo>
                    <a:pt x="163917" y="790031"/>
                  </a:lnTo>
                  <a:cubicBezTo>
                    <a:pt x="163057" y="799589"/>
                    <a:pt x="162101" y="809146"/>
                    <a:pt x="161623" y="818130"/>
                  </a:cubicBezTo>
                  <a:cubicBezTo>
                    <a:pt x="161146" y="827114"/>
                    <a:pt x="157323" y="836194"/>
                    <a:pt x="168027" y="840686"/>
                  </a:cubicBezTo>
                  <a:cubicBezTo>
                    <a:pt x="178731" y="845178"/>
                    <a:pt x="183797" y="836767"/>
                    <a:pt x="189149" y="830173"/>
                  </a:cubicBezTo>
                  <a:cubicBezTo>
                    <a:pt x="203361" y="811268"/>
                    <a:pt x="213157" y="789419"/>
                    <a:pt x="217822" y="766233"/>
                  </a:cubicBezTo>
                  <a:cubicBezTo>
                    <a:pt x="219829" y="758396"/>
                    <a:pt x="221358" y="752279"/>
                    <a:pt x="231298" y="751610"/>
                  </a:cubicBezTo>
                  <a:cubicBezTo>
                    <a:pt x="236707" y="750157"/>
                    <a:pt x="241859" y="747901"/>
                    <a:pt x="246590" y="744920"/>
                  </a:cubicBezTo>
                  <a:cubicBezTo>
                    <a:pt x="247832" y="786973"/>
                    <a:pt x="245729" y="827210"/>
                    <a:pt x="226614" y="864675"/>
                  </a:cubicBezTo>
                  <a:cubicBezTo>
                    <a:pt x="212374" y="892679"/>
                    <a:pt x="197177" y="920205"/>
                    <a:pt x="184179" y="948781"/>
                  </a:cubicBezTo>
                  <a:cubicBezTo>
                    <a:pt x="168486" y="983074"/>
                    <a:pt x="161901" y="1020826"/>
                    <a:pt x="165064" y="1058406"/>
                  </a:cubicBezTo>
                  <a:cubicBezTo>
                    <a:pt x="165294" y="1064103"/>
                    <a:pt x="166928" y="1069655"/>
                    <a:pt x="169843" y="1074558"/>
                  </a:cubicBezTo>
                  <a:cubicBezTo>
                    <a:pt x="172901" y="1079051"/>
                    <a:pt x="179400" y="1084594"/>
                    <a:pt x="183224" y="1084116"/>
                  </a:cubicBezTo>
                  <a:cubicBezTo>
                    <a:pt x="189264" y="1082969"/>
                    <a:pt x="194387" y="1078984"/>
                    <a:pt x="196986" y="1073412"/>
                  </a:cubicBezTo>
                  <a:cubicBezTo>
                    <a:pt x="207117" y="1037858"/>
                    <a:pt x="230533" y="1009758"/>
                    <a:pt x="248692" y="978792"/>
                  </a:cubicBezTo>
                  <a:cubicBezTo>
                    <a:pt x="251378" y="974157"/>
                    <a:pt x="254991" y="970123"/>
                    <a:pt x="259301" y="966941"/>
                  </a:cubicBezTo>
                  <a:lnTo>
                    <a:pt x="258441" y="977550"/>
                  </a:lnTo>
                  <a:cubicBezTo>
                    <a:pt x="255698" y="999628"/>
                    <a:pt x="258556" y="1022050"/>
                    <a:pt x="266756" y="1042732"/>
                  </a:cubicBezTo>
                  <a:cubicBezTo>
                    <a:pt x="272175" y="1053857"/>
                    <a:pt x="279783" y="1063768"/>
                    <a:pt x="289121" y="1071882"/>
                  </a:cubicBezTo>
                  <a:cubicBezTo>
                    <a:pt x="294759" y="1078802"/>
                    <a:pt x="304929" y="1079834"/>
                    <a:pt x="311848" y="1074195"/>
                  </a:cubicBezTo>
                  <a:cubicBezTo>
                    <a:pt x="315566" y="1071165"/>
                    <a:pt x="317745" y="1066645"/>
                    <a:pt x="317793" y="1061847"/>
                  </a:cubicBezTo>
                  <a:cubicBezTo>
                    <a:pt x="319848" y="1048113"/>
                    <a:pt x="320909" y="1034254"/>
                    <a:pt x="320947" y="1020367"/>
                  </a:cubicBezTo>
                  <a:cubicBezTo>
                    <a:pt x="323030" y="982290"/>
                    <a:pt x="337004" y="945819"/>
                    <a:pt x="360897" y="916095"/>
                  </a:cubicBezTo>
                  <a:lnTo>
                    <a:pt x="377527" y="893921"/>
                  </a:lnTo>
                  <a:lnTo>
                    <a:pt x="380872" y="893921"/>
                  </a:lnTo>
                  <a:cubicBezTo>
                    <a:pt x="380872" y="911794"/>
                    <a:pt x="381542" y="929571"/>
                    <a:pt x="380872" y="947348"/>
                  </a:cubicBezTo>
                  <a:cubicBezTo>
                    <a:pt x="380872" y="956905"/>
                    <a:pt x="378770" y="966463"/>
                    <a:pt x="378483" y="976020"/>
                  </a:cubicBezTo>
                  <a:cubicBezTo>
                    <a:pt x="376973" y="985588"/>
                    <a:pt x="381847" y="995030"/>
                    <a:pt x="390526" y="999341"/>
                  </a:cubicBezTo>
                  <a:cubicBezTo>
                    <a:pt x="399481" y="1003307"/>
                    <a:pt x="409985" y="1000086"/>
                    <a:pt x="415184" y="991790"/>
                  </a:cubicBezTo>
                  <a:cubicBezTo>
                    <a:pt x="423250" y="982405"/>
                    <a:pt x="429711" y="971748"/>
                    <a:pt x="434299" y="960251"/>
                  </a:cubicBezTo>
                  <a:cubicBezTo>
                    <a:pt x="447488" y="921351"/>
                    <a:pt x="456568" y="881496"/>
                    <a:pt x="443856" y="840686"/>
                  </a:cubicBezTo>
                  <a:cubicBezTo>
                    <a:pt x="439049" y="825031"/>
                    <a:pt x="432168" y="810083"/>
                    <a:pt x="423403" y="796243"/>
                  </a:cubicBezTo>
                  <a:cubicBezTo>
                    <a:pt x="407767" y="772895"/>
                    <a:pt x="404518" y="743390"/>
                    <a:pt x="414706" y="717203"/>
                  </a:cubicBezTo>
                  <a:cubicBezTo>
                    <a:pt x="430734" y="670094"/>
                    <a:pt x="455431" y="626387"/>
                    <a:pt x="487534" y="588367"/>
                  </a:cubicBezTo>
                  <a:cubicBezTo>
                    <a:pt x="488203" y="587603"/>
                    <a:pt x="489159" y="587125"/>
                    <a:pt x="487534" y="588367"/>
                  </a:cubicBezTo>
                  <a:cubicBezTo>
                    <a:pt x="516206" y="602513"/>
                    <a:pt x="542299" y="617709"/>
                    <a:pt x="570207" y="628891"/>
                  </a:cubicBezTo>
                  <a:cubicBezTo>
                    <a:pt x="625420" y="650778"/>
                    <a:pt x="686282" y="653970"/>
                    <a:pt x="743484" y="637971"/>
                  </a:cubicBezTo>
                  <a:cubicBezTo>
                    <a:pt x="807089" y="623128"/>
                    <a:pt x="865753" y="592009"/>
                    <a:pt x="913703" y="547652"/>
                  </a:cubicBezTo>
                  <a:cubicBezTo>
                    <a:pt x="977260" y="486962"/>
                    <a:pt x="1010425" y="412796"/>
                    <a:pt x="1005073" y="324197"/>
                  </a:cubicBezTo>
                  <a:cubicBezTo>
                    <a:pt x="999720" y="235599"/>
                    <a:pt x="957285" y="163727"/>
                    <a:pt x="891338" y="106095"/>
                  </a:cubicBezTo>
                  <a:cubicBezTo>
                    <a:pt x="819294" y="43589"/>
                    <a:pt x="728517" y="6811"/>
                    <a:pt x="633286" y="1535"/>
                  </a:cubicBezTo>
                  <a:cubicBezTo>
                    <a:pt x="544334" y="-6741"/>
                    <a:pt x="455096" y="14056"/>
                    <a:pt x="378961" y="60792"/>
                  </a:cubicBezTo>
                  <a:cubicBezTo>
                    <a:pt x="306420" y="105712"/>
                    <a:pt x="256338" y="168314"/>
                    <a:pt x="237797" y="253089"/>
                  </a:cubicBezTo>
                  <a:cubicBezTo>
                    <a:pt x="226232" y="304031"/>
                    <a:pt x="230093" y="357267"/>
                    <a:pt x="248883" y="406010"/>
                  </a:cubicBezTo>
                  <a:cubicBezTo>
                    <a:pt x="253414" y="417173"/>
                    <a:pt x="254322" y="429474"/>
                    <a:pt x="251464" y="441182"/>
                  </a:cubicBezTo>
                  <a:cubicBezTo>
                    <a:pt x="244009" y="472052"/>
                    <a:pt x="238466" y="503401"/>
                    <a:pt x="223460" y="531882"/>
                  </a:cubicBezTo>
                  <a:cubicBezTo>
                    <a:pt x="221415" y="535839"/>
                    <a:pt x="218299" y="539156"/>
                    <a:pt x="214476" y="541440"/>
                  </a:cubicBezTo>
                  <a:cubicBezTo>
                    <a:pt x="181646" y="557296"/>
                    <a:pt x="155918" y="584840"/>
                    <a:pt x="142317" y="618665"/>
                  </a:cubicBezTo>
                  <a:cubicBezTo>
                    <a:pt x="137615" y="630812"/>
                    <a:pt x="128258" y="640580"/>
                    <a:pt x="116321" y="645808"/>
                  </a:cubicBezTo>
                  <a:cubicBezTo>
                    <a:pt x="97971" y="653454"/>
                    <a:pt x="79458" y="660938"/>
                    <a:pt x="60792" y="668268"/>
                  </a:cubicBezTo>
                  <a:cubicBezTo>
                    <a:pt x="29271" y="679068"/>
                    <a:pt x="6295" y="706384"/>
                    <a:pt x="1058" y="739281"/>
                  </a:cubicBezTo>
                  <a:cubicBezTo>
                    <a:pt x="-2173" y="753445"/>
                    <a:pt x="857" y="768316"/>
                    <a:pt x="9373" y="780091"/>
                  </a:cubicBezTo>
                  <a:cubicBezTo>
                    <a:pt x="13196" y="785377"/>
                    <a:pt x="19045" y="788846"/>
                    <a:pt x="25525" y="789649"/>
                  </a:cubicBezTo>
                  <a:cubicBezTo>
                    <a:pt x="31842" y="788148"/>
                    <a:pt x="37185" y="783962"/>
                    <a:pt x="40148" y="778180"/>
                  </a:cubicBezTo>
                  <a:cubicBezTo>
                    <a:pt x="53566" y="750253"/>
                    <a:pt x="82411" y="733078"/>
                    <a:pt x="113358" y="734597"/>
                  </a:cubicBezTo>
                  <a:close/>
                  <a:moveTo>
                    <a:pt x="285393" y="192208"/>
                  </a:moveTo>
                  <a:cubicBezTo>
                    <a:pt x="285278" y="191443"/>
                    <a:pt x="285278" y="190669"/>
                    <a:pt x="285393" y="189914"/>
                  </a:cubicBezTo>
                  <a:cubicBezTo>
                    <a:pt x="286540" y="187621"/>
                    <a:pt x="287783" y="185518"/>
                    <a:pt x="289025" y="183320"/>
                  </a:cubicBezTo>
                  <a:cubicBezTo>
                    <a:pt x="319236" y="132168"/>
                    <a:pt x="364118" y="91271"/>
                    <a:pt x="417860" y="65953"/>
                  </a:cubicBezTo>
                  <a:cubicBezTo>
                    <a:pt x="456090" y="47507"/>
                    <a:pt x="445003" y="43875"/>
                    <a:pt x="476256" y="77805"/>
                  </a:cubicBezTo>
                  <a:cubicBezTo>
                    <a:pt x="508972" y="115222"/>
                    <a:pt x="534328" y="158480"/>
                    <a:pt x="550996" y="205302"/>
                  </a:cubicBezTo>
                  <a:cubicBezTo>
                    <a:pt x="553863" y="212948"/>
                    <a:pt x="558068" y="219734"/>
                    <a:pt x="567339" y="216388"/>
                  </a:cubicBezTo>
                  <a:cubicBezTo>
                    <a:pt x="576610" y="213044"/>
                    <a:pt x="575559" y="205111"/>
                    <a:pt x="572691" y="197273"/>
                  </a:cubicBezTo>
                  <a:cubicBezTo>
                    <a:pt x="555593" y="150604"/>
                    <a:pt x="530715" y="107175"/>
                    <a:pt x="499099" y="68820"/>
                  </a:cubicBezTo>
                  <a:cubicBezTo>
                    <a:pt x="491548" y="59932"/>
                    <a:pt x="483616" y="51521"/>
                    <a:pt x="475014" y="41868"/>
                  </a:cubicBezTo>
                  <a:cubicBezTo>
                    <a:pt x="566976" y="14639"/>
                    <a:pt x="665313" y="18232"/>
                    <a:pt x="755048" y="52095"/>
                  </a:cubicBezTo>
                  <a:lnTo>
                    <a:pt x="749218" y="55918"/>
                  </a:lnTo>
                  <a:cubicBezTo>
                    <a:pt x="699328" y="88127"/>
                    <a:pt x="669126" y="136392"/>
                    <a:pt x="641983" y="187142"/>
                  </a:cubicBezTo>
                  <a:cubicBezTo>
                    <a:pt x="638160" y="194311"/>
                    <a:pt x="635867" y="201957"/>
                    <a:pt x="644659" y="206736"/>
                  </a:cubicBezTo>
                  <a:cubicBezTo>
                    <a:pt x="653452" y="211514"/>
                    <a:pt x="658422" y="205111"/>
                    <a:pt x="662436" y="198038"/>
                  </a:cubicBezTo>
                  <a:cubicBezTo>
                    <a:pt x="671038" y="182842"/>
                    <a:pt x="679640" y="167645"/>
                    <a:pt x="688719" y="152640"/>
                  </a:cubicBezTo>
                  <a:cubicBezTo>
                    <a:pt x="709297" y="118558"/>
                    <a:pt x="737625" y="89809"/>
                    <a:pt x="771392" y="68725"/>
                  </a:cubicBezTo>
                  <a:cubicBezTo>
                    <a:pt x="776878" y="64414"/>
                    <a:pt x="784438" y="63850"/>
                    <a:pt x="790507" y="67291"/>
                  </a:cubicBezTo>
                  <a:cubicBezTo>
                    <a:pt x="833038" y="87945"/>
                    <a:pt x="871401" y="116264"/>
                    <a:pt x="903667" y="150824"/>
                  </a:cubicBezTo>
                  <a:cubicBezTo>
                    <a:pt x="906344" y="153787"/>
                    <a:pt x="908829" y="156941"/>
                    <a:pt x="911791" y="160382"/>
                  </a:cubicBezTo>
                  <a:cubicBezTo>
                    <a:pt x="910262" y="161022"/>
                    <a:pt x="908704" y="161567"/>
                    <a:pt x="907108" y="162006"/>
                  </a:cubicBezTo>
                  <a:cubicBezTo>
                    <a:pt x="905006" y="162006"/>
                    <a:pt x="902903" y="162675"/>
                    <a:pt x="900705" y="162771"/>
                  </a:cubicBezTo>
                  <a:cubicBezTo>
                    <a:pt x="836459" y="166947"/>
                    <a:pt x="775004" y="190622"/>
                    <a:pt x="724560" y="230629"/>
                  </a:cubicBezTo>
                  <a:cubicBezTo>
                    <a:pt x="722362" y="232350"/>
                    <a:pt x="719017" y="234070"/>
                    <a:pt x="718348" y="236268"/>
                  </a:cubicBezTo>
                  <a:cubicBezTo>
                    <a:pt x="717105" y="241047"/>
                    <a:pt x="715385" y="247546"/>
                    <a:pt x="717583" y="250605"/>
                  </a:cubicBezTo>
                  <a:cubicBezTo>
                    <a:pt x="719781" y="253663"/>
                    <a:pt x="727140" y="254045"/>
                    <a:pt x="731441" y="253472"/>
                  </a:cubicBezTo>
                  <a:cubicBezTo>
                    <a:pt x="735742" y="252898"/>
                    <a:pt x="737845" y="249266"/>
                    <a:pt x="740999" y="247259"/>
                  </a:cubicBezTo>
                  <a:cubicBezTo>
                    <a:pt x="759254" y="236077"/>
                    <a:pt x="776935" y="223939"/>
                    <a:pt x="795859" y="213999"/>
                  </a:cubicBezTo>
                  <a:cubicBezTo>
                    <a:pt x="834997" y="194473"/>
                    <a:pt x="878187" y="184457"/>
                    <a:pt x="921922" y="184753"/>
                  </a:cubicBezTo>
                  <a:cubicBezTo>
                    <a:pt x="928077" y="184075"/>
                    <a:pt x="933984" y="187429"/>
                    <a:pt x="936545" y="193068"/>
                  </a:cubicBezTo>
                  <a:cubicBezTo>
                    <a:pt x="946103" y="211228"/>
                    <a:pt x="956138" y="228813"/>
                    <a:pt x="964071" y="247450"/>
                  </a:cubicBezTo>
                  <a:cubicBezTo>
                    <a:pt x="973628" y="270236"/>
                    <a:pt x="979277" y="294474"/>
                    <a:pt x="980796" y="319132"/>
                  </a:cubicBezTo>
                  <a:cubicBezTo>
                    <a:pt x="975540" y="317794"/>
                    <a:pt x="971239" y="317029"/>
                    <a:pt x="967511" y="315596"/>
                  </a:cubicBezTo>
                  <a:cubicBezTo>
                    <a:pt x="918577" y="296481"/>
                    <a:pt x="867444" y="298296"/>
                    <a:pt x="816312" y="299826"/>
                  </a:cubicBezTo>
                  <a:cubicBezTo>
                    <a:pt x="814974" y="299826"/>
                    <a:pt x="812967" y="299826"/>
                    <a:pt x="812202" y="300399"/>
                  </a:cubicBezTo>
                  <a:cubicBezTo>
                    <a:pt x="809048" y="303744"/>
                    <a:pt x="803696" y="307758"/>
                    <a:pt x="804078" y="310912"/>
                  </a:cubicBezTo>
                  <a:cubicBezTo>
                    <a:pt x="804461" y="314066"/>
                    <a:pt x="809335" y="319036"/>
                    <a:pt x="813636" y="321617"/>
                  </a:cubicBezTo>
                  <a:cubicBezTo>
                    <a:pt x="817937" y="324197"/>
                    <a:pt x="820517" y="321617"/>
                    <a:pt x="824149" y="321617"/>
                  </a:cubicBezTo>
                  <a:cubicBezTo>
                    <a:pt x="868018" y="321617"/>
                    <a:pt x="912078" y="319419"/>
                    <a:pt x="954322" y="335284"/>
                  </a:cubicBezTo>
                  <a:cubicBezTo>
                    <a:pt x="963880" y="338725"/>
                    <a:pt x="976782" y="339298"/>
                    <a:pt x="980988" y="345797"/>
                  </a:cubicBezTo>
                  <a:cubicBezTo>
                    <a:pt x="985193" y="352296"/>
                    <a:pt x="981561" y="364912"/>
                    <a:pt x="980127" y="374948"/>
                  </a:cubicBezTo>
                  <a:cubicBezTo>
                    <a:pt x="969423" y="447203"/>
                    <a:pt x="932818" y="504070"/>
                    <a:pt x="876333" y="548895"/>
                  </a:cubicBezTo>
                  <a:cubicBezTo>
                    <a:pt x="872912" y="550940"/>
                    <a:pt x="868716" y="551227"/>
                    <a:pt x="865055" y="549659"/>
                  </a:cubicBezTo>
                  <a:cubicBezTo>
                    <a:pt x="823958" y="525670"/>
                    <a:pt x="783434" y="500820"/>
                    <a:pt x="754762" y="461252"/>
                  </a:cubicBezTo>
                  <a:cubicBezTo>
                    <a:pt x="750556" y="455518"/>
                    <a:pt x="745204" y="452173"/>
                    <a:pt x="738227" y="456569"/>
                  </a:cubicBezTo>
                  <a:cubicBezTo>
                    <a:pt x="732789" y="460029"/>
                    <a:pt x="731193" y="467235"/>
                    <a:pt x="734643" y="472664"/>
                  </a:cubicBezTo>
                  <a:cubicBezTo>
                    <a:pt x="735073" y="473343"/>
                    <a:pt x="735570" y="473964"/>
                    <a:pt x="736125" y="474537"/>
                  </a:cubicBezTo>
                  <a:cubicBezTo>
                    <a:pt x="741735" y="482900"/>
                    <a:pt x="748138" y="490708"/>
                    <a:pt x="755240" y="497858"/>
                  </a:cubicBezTo>
                  <a:cubicBezTo>
                    <a:pt x="780022" y="522640"/>
                    <a:pt x="808179" y="543810"/>
                    <a:pt x="838868" y="560746"/>
                  </a:cubicBezTo>
                  <a:cubicBezTo>
                    <a:pt x="842404" y="562658"/>
                    <a:pt x="845653" y="565238"/>
                    <a:pt x="850241" y="568297"/>
                  </a:cubicBezTo>
                  <a:cubicBezTo>
                    <a:pt x="803151" y="596740"/>
                    <a:pt x="750881" y="615549"/>
                    <a:pt x="696461" y="623635"/>
                  </a:cubicBezTo>
                  <a:cubicBezTo>
                    <a:pt x="689484" y="624781"/>
                    <a:pt x="686903" y="621054"/>
                    <a:pt x="685088" y="615415"/>
                  </a:cubicBezTo>
                  <a:cubicBezTo>
                    <a:pt x="672710" y="581008"/>
                    <a:pt x="667129" y="544527"/>
                    <a:pt x="668649" y="507989"/>
                  </a:cubicBezTo>
                  <a:cubicBezTo>
                    <a:pt x="669366" y="500906"/>
                    <a:pt x="669366" y="493757"/>
                    <a:pt x="668649" y="486675"/>
                  </a:cubicBezTo>
                  <a:cubicBezTo>
                    <a:pt x="667884" y="482757"/>
                    <a:pt x="663010" y="477118"/>
                    <a:pt x="659856" y="477118"/>
                  </a:cubicBezTo>
                  <a:cubicBezTo>
                    <a:pt x="655058" y="478045"/>
                    <a:pt x="650757" y="480654"/>
                    <a:pt x="647718" y="484477"/>
                  </a:cubicBezTo>
                  <a:cubicBezTo>
                    <a:pt x="645902" y="486388"/>
                    <a:pt x="645997" y="490594"/>
                    <a:pt x="645806" y="494035"/>
                  </a:cubicBezTo>
                  <a:cubicBezTo>
                    <a:pt x="642490" y="534731"/>
                    <a:pt x="647030" y="575675"/>
                    <a:pt x="659187" y="614651"/>
                  </a:cubicBezTo>
                  <a:lnTo>
                    <a:pt x="662914" y="626119"/>
                  </a:lnTo>
                  <a:cubicBezTo>
                    <a:pt x="658518" y="626119"/>
                    <a:pt x="655651" y="626119"/>
                    <a:pt x="652879" y="626119"/>
                  </a:cubicBezTo>
                  <a:cubicBezTo>
                    <a:pt x="610864" y="621885"/>
                    <a:pt x="570149" y="609136"/>
                    <a:pt x="533219" y="588654"/>
                  </a:cubicBezTo>
                  <a:cubicBezTo>
                    <a:pt x="525392" y="585529"/>
                    <a:pt x="520813" y="577367"/>
                    <a:pt x="522228" y="569061"/>
                  </a:cubicBezTo>
                  <a:cubicBezTo>
                    <a:pt x="524340" y="542921"/>
                    <a:pt x="533850" y="517928"/>
                    <a:pt x="549658" y="496997"/>
                  </a:cubicBezTo>
                  <a:cubicBezTo>
                    <a:pt x="560267" y="482757"/>
                    <a:pt x="573169" y="470236"/>
                    <a:pt x="585021" y="457047"/>
                  </a:cubicBezTo>
                  <a:cubicBezTo>
                    <a:pt x="590086" y="451408"/>
                    <a:pt x="592762" y="445100"/>
                    <a:pt x="587219" y="438888"/>
                  </a:cubicBezTo>
                  <a:cubicBezTo>
                    <a:pt x="581675" y="432675"/>
                    <a:pt x="575559" y="434682"/>
                    <a:pt x="570015" y="439461"/>
                  </a:cubicBezTo>
                  <a:cubicBezTo>
                    <a:pt x="538973" y="465094"/>
                    <a:pt x="516168" y="499301"/>
                    <a:pt x="504451" y="537808"/>
                  </a:cubicBezTo>
                  <a:cubicBezTo>
                    <a:pt x="503017" y="542587"/>
                    <a:pt x="501870" y="547366"/>
                    <a:pt x="500532" y="552431"/>
                  </a:cubicBezTo>
                  <a:cubicBezTo>
                    <a:pt x="493613" y="541536"/>
                    <a:pt x="488088" y="529818"/>
                    <a:pt x="484093" y="517546"/>
                  </a:cubicBezTo>
                  <a:cubicBezTo>
                    <a:pt x="455421" y="432102"/>
                    <a:pt x="501679" y="341688"/>
                    <a:pt x="591137" y="327065"/>
                  </a:cubicBezTo>
                  <a:cubicBezTo>
                    <a:pt x="618663" y="322477"/>
                    <a:pt x="660525" y="327638"/>
                    <a:pt x="676390" y="361185"/>
                  </a:cubicBezTo>
                  <a:cubicBezTo>
                    <a:pt x="686617" y="382976"/>
                    <a:pt x="674861" y="416714"/>
                    <a:pt x="653166" y="423404"/>
                  </a:cubicBezTo>
                  <a:cubicBezTo>
                    <a:pt x="640263" y="426329"/>
                    <a:pt x="627035" y="420050"/>
                    <a:pt x="621148" y="408208"/>
                  </a:cubicBezTo>
                  <a:cubicBezTo>
                    <a:pt x="618281" y="399606"/>
                    <a:pt x="624780" y="391291"/>
                    <a:pt x="638160" y="386226"/>
                  </a:cubicBezTo>
                  <a:cubicBezTo>
                    <a:pt x="639498" y="386226"/>
                    <a:pt x="641505" y="385557"/>
                    <a:pt x="641983" y="384601"/>
                  </a:cubicBezTo>
                  <a:cubicBezTo>
                    <a:pt x="644181" y="380491"/>
                    <a:pt x="648100" y="375617"/>
                    <a:pt x="647240" y="372081"/>
                  </a:cubicBezTo>
                  <a:cubicBezTo>
                    <a:pt x="645194" y="368124"/>
                    <a:pt x="641410" y="365362"/>
                    <a:pt x="637013" y="364626"/>
                  </a:cubicBezTo>
                  <a:cubicBezTo>
                    <a:pt x="611686" y="362619"/>
                    <a:pt x="589226" y="396452"/>
                    <a:pt x="600599" y="419486"/>
                  </a:cubicBezTo>
                  <a:cubicBezTo>
                    <a:pt x="610386" y="438391"/>
                    <a:pt x="630619" y="449525"/>
                    <a:pt x="651827" y="447681"/>
                  </a:cubicBezTo>
                  <a:cubicBezTo>
                    <a:pt x="690535" y="443380"/>
                    <a:pt x="716627" y="390335"/>
                    <a:pt x="698086" y="353061"/>
                  </a:cubicBezTo>
                  <a:cubicBezTo>
                    <a:pt x="687573" y="329884"/>
                    <a:pt x="666804" y="312977"/>
                    <a:pt x="641983" y="307376"/>
                  </a:cubicBezTo>
                  <a:cubicBezTo>
                    <a:pt x="623251" y="302502"/>
                    <a:pt x="603667" y="301814"/>
                    <a:pt x="584638" y="305369"/>
                  </a:cubicBezTo>
                  <a:cubicBezTo>
                    <a:pt x="524808" y="317603"/>
                    <a:pt x="483616" y="351723"/>
                    <a:pt x="462971" y="409355"/>
                  </a:cubicBezTo>
                  <a:cubicBezTo>
                    <a:pt x="445099" y="459341"/>
                    <a:pt x="451598" y="507989"/>
                    <a:pt x="474536" y="555776"/>
                  </a:cubicBezTo>
                  <a:cubicBezTo>
                    <a:pt x="477852" y="560440"/>
                    <a:pt x="477155" y="566844"/>
                    <a:pt x="472911" y="570686"/>
                  </a:cubicBezTo>
                  <a:cubicBezTo>
                    <a:pt x="438045" y="610646"/>
                    <a:pt x="411151" y="656904"/>
                    <a:pt x="393679" y="706976"/>
                  </a:cubicBezTo>
                  <a:cubicBezTo>
                    <a:pt x="379382" y="740590"/>
                    <a:pt x="382975" y="779135"/>
                    <a:pt x="403237" y="809528"/>
                  </a:cubicBezTo>
                  <a:cubicBezTo>
                    <a:pt x="410405" y="820606"/>
                    <a:pt x="416121" y="832553"/>
                    <a:pt x="420249" y="845082"/>
                  </a:cubicBezTo>
                  <a:cubicBezTo>
                    <a:pt x="433056" y="882261"/>
                    <a:pt x="423690" y="918293"/>
                    <a:pt x="412221" y="953943"/>
                  </a:cubicBezTo>
                  <a:cubicBezTo>
                    <a:pt x="409774" y="960327"/>
                    <a:pt x="406869" y="966520"/>
                    <a:pt x="403524" y="972484"/>
                  </a:cubicBezTo>
                  <a:cubicBezTo>
                    <a:pt x="402109" y="969990"/>
                    <a:pt x="401603" y="967084"/>
                    <a:pt x="402090" y="964265"/>
                  </a:cubicBezTo>
                  <a:cubicBezTo>
                    <a:pt x="407060" y="917624"/>
                    <a:pt x="404766" y="872226"/>
                    <a:pt x="380777" y="830459"/>
                  </a:cubicBezTo>
                  <a:cubicBezTo>
                    <a:pt x="372844" y="816505"/>
                    <a:pt x="365198" y="801787"/>
                    <a:pt x="358603" y="787642"/>
                  </a:cubicBezTo>
                  <a:cubicBezTo>
                    <a:pt x="349314" y="766156"/>
                    <a:pt x="348492" y="741947"/>
                    <a:pt x="356310" y="719879"/>
                  </a:cubicBezTo>
                  <a:cubicBezTo>
                    <a:pt x="371172" y="674872"/>
                    <a:pt x="393823" y="632819"/>
                    <a:pt x="423212" y="595631"/>
                  </a:cubicBezTo>
                  <a:cubicBezTo>
                    <a:pt x="428182" y="589036"/>
                    <a:pt x="431240" y="581868"/>
                    <a:pt x="423212" y="575847"/>
                  </a:cubicBezTo>
                  <a:cubicBezTo>
                    <a:pt x="415184" y="569826"/>
                    <a:pt x="408971" y="575178"/>
                    <a:pt x="404097" y="581773"/>
                  </a:cubicBezTo>
                  <a:cubicBezTo>
                    <a:pt x="391195" y="600888"/>
                    <a:pt x="377432" y="619047"/>
                    <a:pt x="365867" y="639118"/>
                  </a:cubicBezTo>
                  <a:cubicBezTo>
                    <a:pt x="342155" y="678753"/>
                    <a:pt x="326318" y="722593"/>
                    <a:pt x="319227" y="768240"/>
                  </a:cubicBezTo>
                  <a:cubicBezTo>
                    <a:pt x="313951" y="814814"/>
                    <a:pt x="297885" y="859524"/>
                    <a:pt x="272299" y="898796"/>
                  </a:cubicBezTo>
                  <a:cubicBezTo>
                    <a:pt x="247163" y="936548"/>
                    <a:pt x="223269" y="975256"/>
                    <a:pt x="198898" y="1013486"/>
                  </a:cubicBezTo>
                  <a:cubicBezTo>
                    <a:pt x="195075" y="1019507"/>
                    <a:pt x="191730" y="1025720"/>
                    <a:pt x="188193" y="1031836"/>
                  </a:cubicBezTo>
                  <a:cubicBezTo>
                    <a:pt x="188719" y="1004808"/>
                    <a:pt x="194970" y="978190"/>
                    <a:pt x="206544" y="953752"/>
                  </a:cubicBezTo>
                  <a:cubicBezTo>
                    <a:pt x="216101" y="934636"/>
                    <a:pt x="226137" y="915521"/>
                    <a:pt x="236076" y="896406"/>
                  </a:cubicBezTo>
                  <a:cubicBezTo>
                    <a:pt x="250967" y="871108"/>
                    <a:pt x="260916" y="843219"/>
                    <a:pt x="265418" y="814212"/>
                  </a:cubicBezTo>
                  <a:cubicBezTo>
                    <a:pt x="268572" y="785539"/>
                    <a:pt x="270675" y="756006"/>
                    <a:pt x="272299" y="726760"/>
                  </a:cubicBezTo>
                  <a:cubicBezTo>
                    <a:pt x="272232" y="721255"/>
                    <a:pt x="269661" y="716085"/>
                    <a:pt x="265322" y="712711"/>
                  </a:cubicBezTo>
                  <a:cubicBezTo>
                    <a:pt x="260123" y="711315"/>
                    <a:pt x="254570" y="712080"/>
                    <a:pt x="249935" y="714813"/>
                  </a:cubicBezTo>
                  <a:cubicBezTo>
                    <a:pt x="240626" y="720080"/>
                    <a:pt x="231604" y="725824"/>
                    <a:pt x="222887" y="732017"/>
                  </a:cubicBezTo>
                  <a:cubicBezTo>
                    <a:pt x="221453" y="713666"/>
                    <a:pt x="219638" y="698088"/>
                    <a:pt x="219255" y="682509"/>
                  </a:cubicBezTo>
                  <a:cubicBezTo>
                    <a:pt x="218682" y="657850"/>
                    <a:pt x="227284" y="637206"/>
                    <a:pt x="250604" y="626119"/>
                  </a:cubicBezTo>
                  <a:cubicBezTo>
                    <a:pt x="260410" y="622039"/>
                    <a:pt x="270789" y="619525"/>
                    <a:pt x="281379" y="618665"/>
                  </a:cubicBezTo>
                  <a:cubicBezTo>
                    <a:pt x="299232" y="617757"/>
                    <a:pt x="316703" y="613169"/>
                    <a:pt x="332703" y="605189"/>
                  </a:cubicBezTo>
                  <a:cubicBezTo>
                    <a:pt x="368639" y="584162"/>
                    <a:pt x="386607" y="550233"/>
                    <a:pt x="400179" y="513054"/>
                  </a:cubicBezTo>
                  <a:cubicBezTo>
                    <a:pt x="403180" y="507597"/>
                    <a:pt x="401182" y="500734"/>
                    <a:pt x="395715" y="497743"/>
                  </a:cubicBezTo>
                  <a:cubicBezTo>
                    <a:pt x="395190" y="497447"/>
                    <a:pt x="394635" y="497198"/>
                    <a:pt x="394062" y="496997"/>
                  </a:cubicBezTo>
                  <a:cubicBezTo>
                    <a:pt x="386607" y="494321"/>
                    <a:pt x="381828" y="498527"/>
                    <a:pt x="378865" y="505217"/>
                  </a:cubicBezTo>
                  <a:cubicBezTo>
                    <a:pt x="374564" y="514774"/>
                    <a:pt x="370742" y="525097"/>
                    <a:pt x="365867" y="534558"/>
                  </a:cubicBezTo>
                  <a:cubicBezTo>
                    <a:pt x="347804" y="569635"/>
                    <a:pt x="322476" y="594197"/>
                    <a:pt x="279850" y="595344"/>
                  </a:cubicBezTo>
                  <a:cubicBezTo>
                    <a:pt x="231584" y="596682"/>
                    <a:pt x="200523" y="629369"/>
                    <a:pt x="197369" y="665879"/>
                  </a:cubicBezTo>
                  <a:cubicBezTo>
                    <a:pt x="196231" y="678600"/>
                    <a:pt x="196231" y="691388"/>
                    <a:pt x="197369" y="704109"/>
                  </a:cubicBezTo>
                  <a:cubicBezTo>
                    <a:pt x="200953" y="730622"/>
                    <a:pt x="197044" y="757602"/>
                    <a:pt x="186091" y="782003"/>
                  </a:cubicBezTo>
                  <a:cubicBezTo>
                    <a:pt x="185068" y="750836"/>
                    <a:pt x="177240" y="720271"/>
                    <a:pt x="163153" y="692449"/>
                  </a:cubicBezTo>
                  <a:cubicBezTo>
                    <a:pt x="155421" y="678514"/>
                    <a:pt x="153079" y="662218"/>
                    <a:pt x="156558" y="646668"/>
                  </a:cubicBezTo>
                  <a:cubicBezTo>
                    <a:pt x="168218" y="603373"/>
                    <a:pt x="193737" y="572884"/>
                    <a:pt x="237510" y="558643"/>
                  </a:cubicBezTo>
                  <a:cubicBezTo>
                    <a:pt x="257686" y="552727"/>
                    <a:pt x="277403" y="545311"/>
                    <a:pt x="296480" y="536470"/>
                  </a:cubicBezTo>
                  <a:cubicBezTo>
                    <a:pt x="322973" y="523730"/>
                    <a:pt x="342537" y="500008"/>
                    <a:pt x="350002" y="471574"/>
                  </a:cubicBezTo>
                  <a:cubicBezTo>
                    <a:pt x="351913" y="464597"/>
                    <a:pt x="352965" y="456378"/>
                    <a:pt x="343598" y="453702"/>
                  </a:cubicBezTo>
                  <a:cubicBezTo>
                    <a:pt x="334232" y="451026"/>
                    <a:pt x="329740" y="457429"/>
                    <a:pt x="327733" y="465362"/>
                  </a:cubicBezTo>
                  <a:cubicBezTo>
                    <a:pt x="323585" y="480654"/>
                    <a:pt x="314849" y="494292"/>
                    <a:pt x="302692" y="504452"/>
                  </a:cubicBezTo>
                  <a:cubicBezTo>
                    <a:pt x="287974" y="516810"/>
                    <a:pt x="270560" y="525555"/>
                    <a:pt x="251846" y="529971"/>
                  </a:cubicBezTo>
                  <a:cubicBezTo>
                    <a:pt x="258536" y="499865"/>
                    <a:pt x="265131" y="470428"/>
                    <a:pt x="271630" y="440990"/>
                  </a:cubicBezTo>
                  <a:cubicBezTo>
                    <a:pt x="277069" y="412461"/>
                    <a:pt x="290306" y="385996"/>
                    <a:pt x="309860" y="364530"/>
                  </a:cubicBezTo>
                  <a:cubicBezTo>
                    <a:pt x="330782" y="340923"/>
                    <a:pt x="360802" y="327390"/>
                    <a:pt x="392341" y="327351"/>
                  </a:cubicBezTo>
                  <a:cubicBezTo>
                    <a:pt x="410463" y="325822"/>
                    <a:pt x="427618" y="335743"/>
                    <a:pt x="435350" y="352201"/>
                  </a:cubicBezTo>
                  <a:cubicBezTo>
                    <a:pt x="442518" y="367971"/>
                    <a:pt x="434012" y="380874"/>
                    <a:pt x="425793" y="392629"/>
                  </a:cubicBezTo>
                  <a:cubicBezTo>
                    <a:pt x="415776" y="404901"/>
                    <a:pt x="397722" y="406727"/>
                    <a:pt x="385451" y="396720"/>
                  </a:cubicBezTo>
                  <a:cubicBezTo>
                    <a:pt x="382717" y="394483"/>
                    <a:pt x="380423" y="391769"/>
                    <a:pt x="378674" y="388711"/>
                  </a:cubicBezTo>
                  <a:cubicBezTo>
                    <a:pt x="375912" y="384591"/>
                    <a:pt x="371305" y="382087"/>
                    <a:pt x="366345" y="382020"/>
                  </a:cubicBezTo>
                  <a:cubicBezTo>
                    <a:pt x="361748" y="384009"/>
                    <a:pt x="358527" y="388242"/>
                    <a:pt x="357839" y="393203"/>
                  </a:cubicBezTo>
                  <a:cubicBezTo>
                    <a:pt x="358718" y="400390"/>
                    <a:pt x="361901" y="407099"/>
                    <a:pt x="366919" y="412318"/>
                  </a:cubicBezTo>
                  <a:cubicBezTo>
                    <a:pt x="378235" y="422516"/>
                    <a:pt x="393326" y="427476"/>
                    <a:pt x="408494" y="425985"/>
                  </a:cubicBezTo>
                  <a:cubicBezTo>
                    <a:pt x="432865" y="423882"/>
                    <a:pt x="446724" y="408208"/>
                    <a:pt x="455516" y="387755"/>
                  </a:cubicBezTo>
                  <a:cubicBezTo>
                    <a:pt x="465514" y="368458"/>
                    <a:pt x="462637" y="344995"/>
                    <a:pt x="448253" y="328689"/>
                  </a:cubicBezTo>
                  <a:cubicBezTo>
                    <a:pt x="437223" y="315213"/>
                    <a:pt x="421176" y="306822"/>
                    <a:pt x="403811" y="305465"/>
                  </a:cubicBezTo>
                  <a:cubicBezTo>
                    <a:pt x="356596" y="300686"/>
                    <a:pt x="318940" y="319897"/>
                    <a:pt x="288451" y="354495"/>
                  </a:cubicBezTo>
                  <a:cubicBezTo>
                    <a:pt x="279850" y="364052"/>
                    <a:pt x="273064" y="375808"/>
                    <a:pt x="265418" y="386417"/>
                  </a:cubicBezTo>
                  <a:cubicBezTo>
                    <a:pt x="265418" y="386417"/>
                    <a:pt x="264462" y="385748"/>
                    <a:pt x="264367" y="385174"/>
                  </a:cubicBezTo>
                  <a:cubicBezTo>
                    <a:pt x="247536" y="332675"/>
                    <a:pt x="249084" y="276008"/>
                    <a:pt x="268763" y="224512"/>
                  </a:cubicBezTo>
                  <a:cubicBezTo>
                    <a:pt x="270732" y="220967"/>
                    <a:pt x="274287" y="218587"/>
                    <a:pt x="278321" y="218109"/>
                  </a:cubicBezTo>
                  <a:cubicBezTo>
                    <a:pt x="293641" y="217230"/>
                    <a:pt x="309019" y="217555"/>
                    <a:pt x="324292" y="219065"/>
                  </a:cubicBezTo>
                  <a:cubicBezTo>
                    <a:pt x="379496" y="225440"/>
                    <a:pt x="432483" y="244478"/>
                    <a:pt x="479124" y="274689"/>
                  </a:cubicBezTo>
                  <a:cubicBezTo>
                    <a:pt x="490975" y="282527"/>
                    <a:pt x="498239" y="282527"/>
                    <a:pt x="502444" y="275645"/>
                  </a:cubicBezTo>
                  <a:cubicBezTo>
                    <a:pt x="506649" y="268764"/>
                    <a:pt x="502444" y="262456"/>
                    <a:pt x="491070" y="254714"/>
                  </a:cubicBezTo>
                  <a:cubicBezTo>
                    <a:pt x="449964" y="227896"/>
                    <a:pt x="403925" y="209545"/>
                    <a:pt x="355641" y="200714"/>
                  </a:cubicBezTo>
                  <a:cubicBezTo>
                    <a:pt x="333276" y="195649"/>
                    <a:pt x="309287" y="194789"/>
                    <a:pt x="285106" y="192590"/>
                  </a:cubicBezTo>
                  <a:close/>
                  <a:moveTo>
                    <a:pt x="296958" y="1045504"/>
                  </a:moveTo>
                  <a:lnTo>
                    <a:pt x="292657" y="1046268"/>
                  </a:lnTo>
                  <a:cubicBezTo>
                    <a:pt x="289598" y="1036711"/>
                    <a:pt x="285775" y="1027918"/>
                    <a:pt x="283673" y="1018456"/>
                  </a:cubicBezTo>
                  <a:cubicBezTo>
                    <a:pt x="278034" y="992077"/>
                    <a:pt x="284246" y="965985"/>
                    <a:pt x="286349" y="939797"/>
                  </a:cubicBezTo>
                  <a:cubicBezTo>
                    <a:pt x="288528" y="923473"/>
                    <a:pt x="294234" y="907818"/>
                    <a:pt x="303074" y="893921"/>
                  </a:cubicBezTo>
                  <a:cubicBezTo>
                    <a:pt x="314668" y="870333"/>
                    <a:pt x="324999" y="846153"/>
                    <a:pt x="334041" y="821475"/>
                  </a:cubicBezTo>
                  <a:cubicBezTo>
                    <a:pt x="336306" y="814412"/>
                    <a:pt x="338064" y="807187"/>
                    <a:pt x="339297" y="799875"/>
                  </a:cubicBezTo>
                  <a:cubicBezTo>
                    <a:pt x="350288" y="820997"/>
                    <a:pt x="359846" y="839061"/>
                    <a:pt x="368830" y="857221"/>
                  </a:cubicBezTo>
                  <a:cubicBezTo>
                    <a:pt x="369661" y="860508"/>
                    <a:pt x="369031" y="863987"/>
                    <a:pt x="367110" y="866778"/>
                  </a:cubicBezTo>
                  <a:cubicBezTo>
                    <a:pt x="360515" y="876909"/>
                    <a:pt x="353538" y="886849"/>
                    <a:pt x="346274" y="896502"/>
                  </a:cubicBezTo>
                  <a:cubicBezTo>
                    <a:pt x="322476" y="928711"/>
                    <a:pt x="302692" y="962735"/>
                    <a:pt x="299347" y="1003833"/>
                  </a:cubicBezTo>
                  <a:cubicBezTo>
                    <a:pt x="297913" y="1017978"/>
                    <a:pt x="297436" y="1031741"/>
                    <a:pt x="296671" y="1045504"/>
                  </a:cubicBezTo>
                  <a:close/>
                  <a:moveTo>
                    <a:pt x="85641" y="949928"/>
                  </a:moveTo>
                  <a:lnTo>
                    <a:pt x="82487" y="949928"/>
                  </a:lnTo>
                  <a:cubicBezTo>
                    <a:pt x="79429" y="932438"/>
                    <a:pt x="76944" y="914852"/>
                    <a:pt x="72930" y="897553"/>
                  </a:cubicBezTo>
                  <a:cubicBezTo>
                    <a:pt x="68658" y="872818"/>
                    <a:pt x="72624" y="847367"/>
                    <a:pt x="84208" y="825107"/>
                  </a:cubicBezTo>
                  <a:cubicBezTo>
                    <a:pt x="98879" y="794972"/>
                    <a:pt x="116866" y="766577"/>
                    <a:pt x="137825" y="740428"/>
                  </a:cubicBezTo>
                  <a:cubicBezTo>
                    <a:pt x="142126" y="734597"/>
                    <a:pt x="146523" y="728863"/>
                    <a:pt x="150919" y="723128"/>
                  </a:cubicBezTo>
                  <a:lnTo>
                    <a:pt x="154073" y="723128"/>
                  </a:lnTo>
                  <a:lnTo>
                    <a:pt x="161910" y="756867"/>
                  </a:lnTo>
                  <a:cubicBezTo>
                    <a:pt x="147889" y="769291"/>
                    <a:pt x="134528" y="782433"/>
                    <a:pt x="121864" y="796243"/>
                  </a:cubicBezTo>
                  <a:cubicBezTo>
                    <a:pt x="103160" y="820481"/>
                    <a:pt x="92762" y="850119"/>
                    <a:pt x="92236" y="880732"/>
                  </a:cubicBezTo>
                  <a:cubicBezTo>
                    <a:pt x="90611" y="904052"/>
                    <a:pt x="87744" y="926895"/>
                    <a:pt x="85355" y="949833"/>
                  </a:cubicBezTo>
                  <a:close/>
                  <a:moveTo>
                    <a:pt x="25334" y="756484"/>
                  </a:moveTo>
                  <a:cubicBezTo>
                    <a:pt x="24502" y="755614"/>
                    <a:pt x="23737" y="754687"/>
                    <a:pt x="23040" y="753712"/>
                  </a:cubicBezTo>
                  <a:cubicBezTo>
                    <a:pt x="22896" y="753015"/>
                    <a:pt x="22896" y="752307"/>
                    <a:pt x="23040" y="751610"/>
                  </a:cubicBezTo>
                  <a:cubicBezTo>
                    <a:pt x="25142" y="728576"/>
                    <a:pt x="34222" y="708410"/>
                    <a:pt x="55057" y="697896"/>
                  </a:cubicBezTo>
                  <a:cubicBezTo>
                    <a:pt x="80194" y="685185"/>
                    <a:pt x="106955" y="675819"/>
                    <a:pt x="133716" y="664732"/>
                  </a:cubicBezTo>
                  <a:cubicBezTo>
                    <a:pt x="134958" y="670371"/>
                    <a:pt x="135914" y="675245"/>
                    <a:pt x="137061" y="680024"/>
                  </a:cubicBezTo>
                  <a:cubicBezTo>
                    <a:pt x="143464" y="705447"/>
                    <a:pt x="143464" y="705638"/>
                    <a:pt x="116608" y="709366"/>
                  </a:cubicBezTo>
                  <a:lnTo>
                    <a:pt x="112307" y="709843"/>
                  </a:lnTo>
                  <a:cubicBezTo>
                    <a:pt x="76371" y="713189"/>
                    <a:pt x="45882" y="725518"/>
                    <a:pt x="25334" y="756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6AF69C3-797D-4903-9169-67912278A9FF}"/>
                </a:ext>
              </a:extLst>
            </p:cNvPr>
            <p:cNvSpPr/>
            <p:nvPr/>
          </p:nvSpPr>
          <p:spPr>
            <a:xfrm>
              <a:off x="3750599" y="5068780"/>
              <a:ext cx="25256" cy="25910"/>
            </a:xfrm>
            <a:custGeom>
              <a:avLst/>
              <a:gdLst>
                <a:gd name="connsiteX0" fmla="*/ 25035 w 25256"/>
                <a:gd name="connsiteY0" fmla="*/ 12566 h 25910"/>
                <a:gd name="connsiteX1" fmla="*/ 12514 w 25256"/>
                <a:gd name="connsiteY1" fmla="*/ -241 h 25910"/>
                <a:gd name="connsiteX2" fmla="*/ -197 w 25256"/>
                <a:gd name="connsiteY2" fmla="*/ 13618 h 25910"/>
                <a:gd name="connsiteX3" fmla="*/ 11645 w 25256"/>
                <a:gd name="connsiteY3" fmla="*/ 25669 h 25910"/>
                <a:gd name="connsiteX4" fmla="*/ 12228 w 25256"/>
                <a:gd name="connsiteY4" fmla="*/ 25660 h 25910"/>
                <a:gd name="connsiteX5" fmla="*/ 25044 w 25256"/>
                <a:gd name="connsiteY5" fmla="*/ 13646 h 25910"/>
                <a:gd name="connsiteX6" fmla="*/ 25035 w 25256"/>
                <a:gd name="connsiteY6" fmla="*/ 12566 h 2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56" h="25910">
                  <a:moveTo>
                    <a:pt x="25035" y="12566"/>
                  </a:moveTo>
                  <a:cubicBezTo>
                    <a:pt x="24891" y="5666"/>
                    <a:pt x="19415" y="55"/>
                    <a:pt x="12514" y="-241"/>
                  </a:cubicBezTo>
                  <a:cubicBezTo>
                    <a:pt x="5193" y="122"/>
                    <a:pt x="-465" y="6297"/>
                    <a:pt x="-197" y="13618"/>
                  </a:cubicBezTo>
                  <a:cubicBezTo>
                    <a:pt x="-254" y="20212"/>
                    <a:pt x="5050" y="25612"/>
                    <a:pt x="11645" y="25669"/>
                  </a:cubicBezTo>
                  <a:cubicBezTo>
                    <a:pt x="11836" y="25669"/>
                    <a:pt x="12036" y="25669"/>
                    <a:pt x="12228" y="25660"/>
                  </a:cubicBezTo>
                  <a:cubicBezTo>
                    <a:pt x="19090" y="25880"/>
                    <a:pt x="24824" y="20499"/>
                    <a:pt x="25044" y="13646"/>
                  </a:cubicBezTo>
                  <a:cubicBezTo>
                    <a:pt x="25054" y="13283"/>
                    <a:pt x="25054" y="12930"/>
                    <a:pt x="25035" y="12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D1505F5-80D3-47A0-8D91-3531C9D071E1}"/>
                </a:ext>
              </a:extLst>
            </p:cNvPr>
            <p:cNvSpPr/>
            <p:nvPr/>
          </p:nvSpPr>
          <p:spPr>
            <a:xfrm>
              <a:off x="4099144" y="5032432"/>
              <a:ext cx="22294" cy="19909"/>
            </a:xfrm>
            <a:custGeom>
              <a:avLst/>
              <a:gdLst>
                <a:gd name="connsiteX0" fmla="*/ 21610 w 22294"/>
                <a:gd name="connsiteY0" fmla="*/ 7435 h 19909"/>
                <a:gd name="connsiteX1" fmla="*/ 9377 w 22294"/>
                <a:gd name="connsiteY1" fmla="*/ -211 h 19909"/>
                <a:gd name="connsiteX2" fmla="*/ -181 w 22294"/>
                <a:gd name="connsiteY2" fmla="*/ 10111 h 19909"/>
                <a:gd name="connsiteX3" fmla="*/ 9377 w 22294"/>
                <a:gd name="connsiteY3" fmla="*/ 19669 h 19909"/>
                <a:gd name="connsiteX4" fmla="*/ 22088 w 22294"/>
                <a:gd name="connsiteY4" fmla="*/ 12596 h 19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94" h="19909">
                  <a:moveTo>
                    <a:pt x="21610" y="7435"/>
                  </a:moveTo>
                  <a:cubicBezTo>
                    <a:pt x="17501" y="4663"/>
                    <a:pt x="13009" y="-689"/>
                    <a:pt x="9377" y="-211"/>
                  </a:cubicBezTo>
                  <a:cubicBezTo>
                    <a:pt x="4694" y="1461"/>
                    <a:pt x="1129" y="5313"/>
                    <a:pt x="-181" y="10111"/>
                  </a:cubicBezTo>
                  <a:cubicBezTo>
                    <a:pt x="-658" y="12883"/>
                    <a:pt x="5649" y="19669"/>
                    <a:pt x="9377" y="19669"/>
                  </a:cubicBezTo>
                  <a:cubicBezTo>
                    <a:pt x="13104" y="19669"/>
                    <a:pt x="17788" y="15177"/>
                    <a:pt x="22088" y="125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A7FB999-96CB-4A69-BEDE-D9E6C18AE68F}"/>
              </a:ext>
            </a:extLst>
          </p:cNvPr>
          <p:cNvGrpSpPr>
            <a:grpSpLocks noChangeAspect="1"/>
          </p:cNvGrpSpPr>
          <p:nvPr/>
        </p:nvGrpSpPr>
        <p:grpSpPr>
          <a:xfrm>
            <a:off x="5737174" y="5984235"/>
            <a:ext cx="691883" cy="720000"/>
            <a:chOff x="5546435" y="4719293"/>
            <a:chExt cx="1041750" cy="1084085"/>
          </a:xfrm>
          <a:solidFill>
            <a:srgbClr val="C5B6A3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647A57D-DB25-47A1-A9B4-689BE5EFB39A}"/>
                </a:ext>
              </a:extLst>
            </p:cNvPr>
            <p:cNvSpPr/>
            <p:nvPr/>
          </p:nvSpPr>
          <p:spPr>
            <a:xfrm>
              <a:off x="5546435" y="4719293"/>
              <a:ext cx="1041750" cy="1084085"/>
            </a:xfrm>
            <a:custGeom>
              <a:avLst/>
              <a:gdLst>
                <a:gd name="connsiteX0" fmla="*/ 339058 w 1041750"/>
                <a:gd name="connsiteY0" fmla="*/ 662829 h 1084085"/>
                <a:gd name="connsiteX1" fmla="*/ 276647 w 1041750"/>
                <a:gd name="connsiteY1" fmla="*/ 548139 h 1084085"/>
                <a:gd name="connsiteX2" fmla="*/ 209744 w 1041750"/>
                <a:gd name="connsiteY2" fmla="*/ 313311 h 1084085"/>
                <a:gd name="connsiteX3" fmla="*/ 205156 w 1041750"/>
                <a:gd name="connsiteY3" fmla="*/ 169374 h 1084085"/>
                <a:gd name="connsiteX4" fmla="*/ 205156 w 1041750"/>
                <a:gd name="connsiteY4" fmla="*/ 161728 h 1084085"/>
                <a:gd name="connsiteX5" fmla="*/ 195121 w 1041750"/>
                <a:gd name="connsiteY5" fmla="*/ 147487 h 1084085"/>
                <a:gd name="connsiteX6" fmla="*/ 180689 w 1041750"/>
                <a:gd name="connsiteY6" fmla="*/ 155229 h 1084085"/>
                <a:gd name="connsiteX7" fmla="*/ 149914 w 1041750"/>
                <a:gd name="connsiteY7" fmla="*/ 225764 h 1084085"/>
                <a:gd name="connsiteX8" fmla="*/ 123630 w 1041750"/>
                <a:gd name="connsiteY8" fmla="*/ 467664 h 1084085"/>
                <a:gd name="connsiteX9" fmla="*/ 203054 w 1041750"/>
                <a:gd name="connsiteY9" fmla="*/ 779718 h 1084085"/>
                <a:gd name="connsiteX10" fmla="*/ 226087 w 1041750"/>
                <a:gd name="connsiteY10" fmla="*/ 823682 h 1084085"/>
                <a:gd name="connsiteX11" fmla="*/ 205443 w 1041750"/>
                <a:gd name="connsiteY11" fmla="*/ 814125 h 1084085"/>
                <a:gd name="connsiteX12" fmla="*/ 131659 w 1041750"/>
                <a:gd name="connsiteY12" fmla="*/ 729636 h 1084085"/>
                <a:gd name="connsiteX13" fmla="*/ 49559 w 1041750"/>
                <a:gd name="connsiteY13" fmla="*/ 551102 h 1084085"/>
                <a:gd name="connsiteX14" fmla="*/ 43729 w 1041750"/>
                <a:gd name="connsiteY14" fmla="*/ 211714 h 1084085"/>
                <a:gd name="connsiteX15" fmla="*/ 135960 w 1041750"/>
                <a:gd name="connsiteY15" fmla="*/ 66822 h 1084085"/>
                <a:gd name="connsiteX16" fmla="*/ 241093 w 1041750"/>
                <a:gd name="connsiteY16" fmla="*/ 25342 h 1084085"/>
                <a:gd name="connsiteX17" fmla="*/ 338962 w 1041750"/>
                <a:gd name="connsiteY17" fmla="*/ 28974 h 1084085"/>
                <a:gd name="connsiteX18" fmla="*/ 476495 w 1041750"/>
                <a:gd name="connsiteY18" fmla="*/ 127703 h 1084085"/>
                <a:gd name="connsiteX19" fmla="*/ 483759 w 1041750"/>
                <a:gd name="connsiteY19" fmla="*/ 161346 h 1084085"/>
                <a:gd name="connsiteX20" fmla="*/ 561462 w 1041750"/>
                <a:gd name="connsiteY20" fmla="*/ 296394 h 1084085"/>
                <a:gd name="connsiteX21" fmla="*/ 592429 w 1041750"/>
                <a:gd name="connsiteY21" fmla="*/ 307958 h 1084085"/>
                <a:gd name="connsiteX22" fmla="*/ 610588 w 1041750"/>
                <a:gd name="connsiteY22" fmla="*/ 293431 h 1084085"/>
                <a:gd name="connsiteX23" fmla="*/ 596825 w 1041750"/>
                <a:gd name="connsiteY23" fmla="*/ 206457 h 1084085"/>
                <a:gd name="connsiteX24" fmla="*/ 521416 w 1041750"/>
                <a:gd name="connsiteY24" fmla="*/ 132291 h 1084085"/>
                <a:gd name="connsiteX25" fmla="*/ 496757 w 1041750"/>
                <a:gd name="connsiteY25" fmla="*/ 116139 h 1084085"/>
                <a:gd name="connsiteX26" fmla="*/ 266134 w 1041750"/>
                <a:gd name="connsiteY26" fmla="*/ 684 h 1084085"/>
                <a:gd name="connsiteX27" fmla="*/ 211273 w 1041750"/>
                <a:gd name="connsiteY27" fmla="*/ 4794 h 1084085"/>
                <a:gd name="connsiteX28" fmla="*/ 80526 w 1041750"/>
                <a:gd name="connsiteY28" fmla="*/ 89473 h 1084085"/>
                <a:gd name="connsiteX29" fmla="*/ 13623 w 1041750"/>
                <a:gd name="connsiteY29" fmla="*/ 240960 h 1084085"/>
                <a:gd name="connsiteX30" fmla="*/ 14866 w 1041750"/>
                <a:gd name="connsiteY30" fmla="*/ 509144 h 1084085"/>
                <a:gd name="connsiteX31" fmla="*/ 98590 w 1041750"/>
                <a:gd name="connsiteY31" fmla="*/ 720461 h 1084085"/>
                <a:gd name="connsiteX32" fmla="*/ 206781 w 1041750"/>
                <a:gd name="connsiteY32" fmla="*/ 843753 h 1084085"/>
                <a:gd name="connsiteX33" fmla="*/ 167404 w 1041750"/>
                <a:gd name="connsiteY33" fmla="*/ 899569 h 1084085"/>
                <a:gd name="connsiteX34" fmla="*/ 169507 w 1041750"/>
                <a:gd name="connsiteY34" fmla="*/ 968957 h 1084085"/>
                <a:gd name="connsiteX35" fmla="*/ 191202 w 1041750"/>
                <a:gd name="connsiteY35" fmla="*/ 1000879 h 1084085"/>
                <a:gd name="connsiteX36" fmla="*/ 253327 w 1041750"/>
                <a:gd name="connsiteY36" fmla="*/ 1036719 h 1084085"/>
                <a:gd name="connsiteX37" fmla="*/ 272442 w 1041750"/>
                <a:gd name="connsiteY37" fmla="*/ 1037675 h 1084085"/>
                <a:gd name="connsiteX38" fmla="*/ 305511 w 1041750"/>
                <a:gd name="connsiteY38" fmla="*/ 1023721 h 1084085"/>
                <a:gd name="connsiteX39" fmla="*/ 298725 w 1041750"/>
                <a:gd name="connsiteY39" fmla="*/ 983675 h 1084085"/>
                <a:gd name="connsiteX40" fmla="*/ 266803 w 1041750"/>
                <a:gd name="connsiteY40" fmla="*/ 960450 h 1084085"/>
                <a:gd name="connsiteX41" fmla="*/ 252916 w 1041750"/>
                <a:gd name="connsiteY41" fmla="*/ 929943 h 1084085"/>
                <a:gd name="connsiteX42" fmla="*/ 258296 w 1041750"/>
                <a:gd name="connsiteY42" fmla="*/ 921551 h 1084085"/>
                <a:gd name="connsiteX43" fmla="*/ 276647 w 1041750"/>
                <a:gd name="connsiteY43" fmla="*/ 903201 h 1084085"/>
                <a:gd name="connsiteX44" fmla="*/ 346417 w 1041750"/>
                <a:gd name="connsiteY44" fmla="*/ 982433 h 1084085"/>
                <a:gd name="connsiteX45" fmla="*/ 414371 w 1041750"/>
                <a:gd name="connsiteY45" fmla="*/ 1036911 h 1084085"/>
                <a:gd name="connsiteX46" fmla="*/ 497426 w 1041750"/>
                <a:gd name="connsiteY46" fmla="*/ 1065583 h 1084085"/>
                <a:gd name="connsiteX47" fmla="*/ 608198 w 1041750"/>
                <a:gd name="connsiteY47" fmla="*/ 1069406 h 1084085"/>
                <a:gd name="connsiteX48" fmla="*/ 696319 w 1041750"/>
                <a:gd name="connsiteY48" fmla="*/ 1067972 h 1084085"/>
                <a:gd name="connsiteX49" fmla="*/ 727285 w 1041750"/>
                <a:gd name="connsiteY49" fmla="*/ 1078773 h 1084085"/>
                <a:gd name="connsiteX50" fmla="*/ 754238 w 1041750"/>
                <a:gd name="connsiteY50" fmla="*/ 1080015 h 1084085"/>
                <a:gd name="connsiteX51" fmla="*/ 761884 w 1041750"/>
                <a:gd name="connsiteY51" fmla="*/ 1053158 h 1084085"/>
                <a:gd name="connsiteX52" fmla="*/ 760833 w 1041750"/>
                <a:gd name="connsiteY52" fmla="*/ 1045417 h 1084085"/>
                <a:gd name="connsiteX53" fmla="*/ 774786 w 1041750"/>
                <a:gd name="connsiteY53" fmla="*/ 1043505 h 1084085"/>
                <a:gd name="connsiteX54" fmla="*/ 789706 w 1041750"/>
                <a:gd name="connsiteY54" fmla="*/ 1027659 h 1084085"/>
                <a:gd name="connsiteX55" fmla="*/ 786064 w 1041750"/>
                <a:gd name="connsiteY55" fmla="*/ 1018178 h 1084085"/>
                <a:gd name="connsiteX56" fmla="*/ 765898 w 1041750"/>
                <a:gd name="connsiteY56" fmla="*/ 1001452 h 1084085"/>
                <a:gd name="connsiteX57" fmla="*/ 732064 w 1041750"/>
                <a:gd name="connsiteY57" fmla="*/ 980712 h 1084085"/>
                <a:gd name="connsiteX58" fmla="*/ 695650 w 1041750"/>
                <a:gd name="connsiteY58" fmla="*/ 910273 h 1084085"/>
                <a:gd name="connsiteX59" fmla="*/ 693356 w 1041750"/>
                <a:gd name="connsiteY59" fmla="*/ 848627 h 1084085"/>
                <a:gd name="connsiteX60" fmla="*/ 759590 w 1041750"/>
                <a:gd name="connsiteY60" fmla="*/ 888769 h 1084085"/>
                <a:gd name="connsiteX61" fmla="*/ 852680 w 1041750"/>
                <a:gd name="connsiteY61" fmla="*/ 964656 h 1084085"/>
                <a:gd name="connsiteX62" fmla="*/ 942330 w 1041750"/>
                <a:gd name="connsiteY62" fmla="*/ 1005371 h 1084085"/>
                <a:gd name="connsiteX63" fmla="*/ 971003 w 1041750"/>
                <a:gd name="connsiteY63" fmla="*/ 1016362 h 1084085"/>
                <a:gd name="connsiteX64" fmla="*/ 1013916 w 1041750"/>
                <a:gd name="connsiteY64" fmla="*/ 998585 h 1084085"/>
                <a:gd name="connsiteX65" fmla="*/ 1016784 w 1041750"/>
                <a:gd name="connsiteY65" fmla="*/ 997916 h 1084085"/>
                <a:gd name="connsiteX66" fmla="*/ 1039148 w 1041750"/>
                <a:gd name="connsiteY66" fmla="*/ 990174 h 1084085"/>
                <a:gd name="connsiteX67" fmla="*/ 1035994 w 1041750"/>
                <a:gd name="connsiteY67" fmla="*/ 965133 h 1084085"/>
                <a:gd name="connsiteX68" fmla="*/ 997191 w 1041750"/>
                <a:gd name="connsiteY68" fmla="*/ 938946 h 1084085"/>
                <a:gd name="connsiteX69" fmla="*/ 958960 w 1041750"/>
                <a:gd name="connsiteY69" fmla="*/ 919831 h 1084085"/>
                <a:gd name="connsiteX70" fmla="*/ 917099 w 1041750"/>
                <a:gd name="connsiteY70" fmla="*/ 875962 h 1084085"/>
                <a:gd name="connsiteX71" fmla="*/ 876670 w 1041750"/>
                <a:gd name="connsiteY71" fmla="*/ 784114 h 1084085"/>
                <a:gd name="connsiteX72" fmla="*/ 792755 w 1041750"/>
                <a:gd name="connsiteY72" fmla="*/ 659866 h 1084085"/>
                <a:gd name="connsiteX73" fmla="*/ 646620 w 1041750"/>
                <a:gd name="connsiteY73" fmla="*/ 573848 h 1084085"/>
                <a:gd name="connsiteX74" fmla="*/ 641746 w 1041750"/>
                <a:gd name="connsiteY74" fmla="*/ 571841 h 1084085"/>
                <a:gd name="connsiteX75" fmla="*/ 679307 w 1041750"/>
                <a:gd name="connsiteY75" fmla="*/ 529788 h 1084085"/>
                <a:gd name="connsiteX76" fmla="*/ 722124 w 1041750"/>
                <a:gd name="connsiteY76" fmla="*/ 502740 h 1084085"/>
                <a:gd name="connsiteX77" fmla="*/ 750223 w 1041750"/>
                <a:gd name="connsiteY77" fmla="*/ 502740 h 1084085"/>
                <a:gd name="connsiteX78" fmla="*/ 795431 w 1041750"/>
                <a:gd name="connsiteY78" fmla="*/ 530266 h 1084085"/>
                <a:gd name="connsiteX79" fmla="*/ 933059 w 1041750"/>
                <a:gd name="connsiteY79" fmla="*/ 619820 h 1084085"/>
                <a:gd name="connsiteX80" fmla="*/ 976833 w 1041750"/>
                <a:gd name="connsiteY80" fmla="*/ 651360 h 1084085"/>
                <a:gd name="connsiteX81" fmla="*/ 987442 w 1041750"/>
                <a:gd name="connsiteY81" fmla="*/ 657286 h 1084085"/>
                <a:gd name="connsiteX82" fmla="*/ 1005888 w 1041750"/>
                <a:gd name="connsiteY82" fmla="*/ 655661 h 1084085"/>
                <a:gd name="connsiteX83" fmla="*/ 1007035 w 1041750"/>
                <a:gd name="connsiteY83" fmla="*/ 637406 h 1084085"/>
                <a:gd name="connsiteX84" fmla="*/ 971003 w 1041750"/>
                <a:gd name="connsiteY84" fmla="*/ 575473 h 1084085"/>
                <a:gd name="connsiteX85" fmla="*/ 886992 w 1041750"/>
                <a:gd name="connsiteY85" fmla="*/ 407930 h 1084085"/>
                <a:gd name="connsiteX86" fmla="*/ 830698 w 1041750"/>
                <a:gd name="connsiteY86" fmla="*/ 329367 h 1084085"/>
                <a:gd name="connsiteX87" fmla="*/ 700429 w 1041750"/>
                <a:gd name="connsiteY87" fmla="*/ 317611 h 1084085"/>
                <a:gd name="connsiteX88" fmla="*/ 675961 w 1041750"/>
                <a:gd name="connsiteY88" fmla="*/ 350967 h 1084085"/>
                <a:gd name="connsiteX89" fmla="*/ 643083 w 1041750"/>
                <a:gd name="connsiteY89" fmla="*/ 417870 h 1084085"/>
                <a:gd name="connsiteX90" fmla="*/ 608676 w 1041750"/>
                <a:gd name="connsiteY90" fmla="*/ 449792 h 1084085"/>
                <a:gd name="connsiteX91" fmla="*/ 525621 w 1041750"/>
                <a:gd name="connsiteY91" fmla="*/ 490602 h 1084085"/>
                <a:gd name="connsiteX92" fmla="*/ 515203 w 1041750"/>
                <a:gd name="connsiteY92" fmla="*/ 490602 h 1084085"/>
                <a:gd name="connsiteX93" fmla="*/ 463497 w 1041750"/>
                <a:gd name="connsiteY93" fmla="*/ 457534 h 1084085"/>
                <a:gd name="connsiteX94" fmla="*/ 306753 w 1041750"/>
                <a:gd name="connsiteY94" fmla="*/ 183519 h 1084085"/>
                <a:gd name="connsiteX95" fmla="*/ 300732 w 1041750"/>
                <a:gd name="connsiteY95" fmla="*/ 152171 h 1084085"/>
                <a:gd name="connsiteX96" fmla="*/ 281617 w 1041750"/>
                <a:gd name="connsiteY96" fmla="*/ 134298 h 1084085"/>
                <a:gd name="connsiteX97" fmla="*/ 263744 w 1041750"/>
                <a:gd name="connsiteY97" fmla="*/ 153413 h 1084085"/>
                <a:gd name="connsiteX98" fmla="*/ 259921 w 1041750"/>
                <a:gd name="connsiteY98" fmla="*/ 266765 h 1084085"/>
                <a:gd name="connsiteX99" fmla="*/ 323575 w 1041750"/>
                <a:gd name="connsiteY99" fmla="*/ 503983 h 1084085"/>
                <a:gd name="connsiteX100" fmla="*/ 371362 w 1041750"/>
                <a:gd name="connsiteY100" fmla="*/ 588280 h 1084085"/>
                <a:gd name="connsiteX101" fmla="*/ 370789 w 1041750"/>
                <a:gd name="connsiteY101" fmla="*/ 614564 h 1084085"/>
                <a:gd name="connsiteX102" fmla="*/ 339058 w 1041750"/>
                <a:gd name="connsiteY102" fmla="*/ 662829 h 1084085"/>
                <a:gd name="connsiteX103" fmla="*/ 736078 w 1041750"/>
                <a:gd name="connsiteY103" fmla="*/ 1055739 h 1084085"/>
                <a:gd name="connsiteX104" fmla="*/ 706737 w 1041750"/>
                <a:gd name="connsiteY104" fmla="*/ 1045130 h 1084085"/>
                <a:gd name="connsiteX105" fmla="*/ 613360 w 1041750"/>
                <a:gd name="connsiteY105" fmla="*/ 1044270 h 1084085"/>
                <a:gd name="connsiteX106" fmla="*/ 506888 w 1041750"/>
                <a:gd name="connsiteY106" fmla="*/ 1042932 h 1084085"/>
                <a:gd name="connsiteX107" fmla="*/ 394396 w 1041750"/>
                <a:gd name="connsiteY107" fmla="*/ 993042 h 1084085"/>
                <a:gd name="connsiteX108" fmla="*/ 266420 w 1041750"/>
                <a:gd name="connsiteY108" fmla="*/ 842319 h 1084085"/>
                <a:gd name="connsiteX109" fmla="*/ 167595 w 1041750"/>
                <a:gd name="connsiteY109" fmla="*/ 600801 h 1084085"/>
                <a:gd name="connsiteX110" fmla="*/ 149818 w 1041750"/>
                <a:gd name="connsiteY110" fmla="*/ 483243 h 1084085"/>
                <a:gd name="connsiteX111" fmla="*/ 175050 w 1041750"/>
                <a:gd name="connsiteY111" fmla="*/ 227388 h 1084085"/>
                <a:gd name="connsiteX112" fmla="*/ 178969 w 1041750"/>
                <a:gd name="connsiteY112" fmla="*/ 225095 h 1084085"/>
                <a:gd name="connsiteX113" fmla="*/ 187857 w 1041750"/>
                <a:gd name="connsiteY113" fmla="*/ 323155 h 1084085"/>
                <a:gd name="connsiteX114" fmla="*/ 296813 w 1041750"/>
                <a:gd name="connsiteY114" fmla="*/ 639031 h 1084085"/>
                <a:gd name="connsiteX115" fmla="*/ 398219 w 1041750"/>
                <a:gd name="connsiteY115" fmla="*/ 774556 h 1084085"/>
                <a:gd name="connsiteX116" fmla="*/ 587554 w 1041750"/>
                <a:gd name="connsiteY116" fmla="*/ 903488 h 1084085"/>
                <a:gd name="connsiteX117" fmla="*/ 622726 w 1041750"/>
                <a:gd name="connsiteY117" fmla="*/ 924036 h 1084085"/>
                <a:gd name="connsiteX118" fmla="*/ 691158 w 1041750"/>
                <a:gd name="connsiteY118" fmla="*/ 979565 h 1084085"/>
                <a:gd name="connsiteX119" fmla="*/ 747165 w 1041750"/>
                <a:gd name="connsiteY119" fmla="*/ 1017795 h 1084085"/>
                <a:gd name="connsiteX120" fmla="*/ 728050 w 1041750"/>
                <a:gd name="connsiteY120" fmla="*/ 1032705 h 1084085"/>
                <a:gd name="connsiteX121" fmla="*/ 736078 w 1041750"/>
                <a:gd name="connsiteY121" fmla="*/ 1055739 h 1084085"/>
                <a:gd name="connsiteX122" fmla="*/ 352343 w 1041750"/>
                <a:gd name="connsiteY122" fmla="*/ 682422 h 1084085"/>
                <a:gd name="connsiteX123" fmla="*/ 368782 w 1041750"/>
                <a:gd name="connsiteY123" fmla="*/ 659962 h 1084085"/>
                <a:gd name="connsiteX124" fmla="*/ 448970 w 1041750"/>
                <a:gd name="connsiteY124" fmla="*/ 565438 h 1084085"/>
                <a:gd name="connsiteX125" fmla="*/ 599119 w 1041750"/>
                <a:gd name="connsiteY125" fmla="*/ 482479 h 1084085"/>
                <a:gd name="connsiteX126" fmla="*/ 664397 w 1041750"/>
                <a:gd name="connsiteY126" fmla="*/ 428670 h 1084085"/>
                <a:gd name="connsiteX127" fmla="*/ 697084 w 1041750"/>
                <a:gd name="connsiteY127" fmla="*/ 361289 h 1084085"/>
                <a:gd name="connsiteX128" fmla="*/ 716199 w 1041750"/>
                <a:gd name="connsiteY128" fmla="*/ 335197 h 1084085"/>
                <a:gd name="connsiteX129" fmla="*/ 815788 w 1041750"/>
                <a:gd name="connsiteY129" fmla="*/ 348482 h 1084085"/>
                <a:gd name="connsiteX130" fmla="*/ 860135 w 1041750"/>
                <a:gd name="connsiteY130" fmla="*/ 408694 h 1084085"/>
                <a:gd name="connsiteX131" fmla="*/ 868928 w 1041750"/>
                <a:gd name="connsiteY131" fmla="*/ 427809 h 1084085"/>
                <a:gd name="connsiteX132" fmla="*/ 795526 w 1041750"/>
                <a:gd name="connsiteY132" fmla="*/ 500351 h 1084085"/>
                <a:gd name="connsiteX133" fmla="*/ 757296 w 1041750"/>
                <a:gd name="connsiteY133" fmla="*/ 480376 h 1084085"/>
                <a:gd name="connsiteX134" fmla="*/ 714956 w 1041750"/>
                <a:gd name="connsiteY134" fmla="*/ 478082 h 1084085"/>
                <a:gd name="connsiteX135" fmla="*/ 646333 w 1041750"/>
                <a:gd name="connsiteY135" fmla="*/ 525870 h 1084085"/>
                <a:gd name="connsiteX136" fmla="*/ 616322 w 1041750"/>
                <a:gd name="connsiteY136" fmla="*/ 688348 h 1084085"/>
                <a:gd name="connsiteX137" fmla="*/ 647193 w 1041750"/>
                <a:gd name="connsiteY137" fmla="*/ 749229 h 1084085"/>
                <a:gd name="connsiteX138" fmla="*/ 670705 w 1041750"/>
                <a:gd name="connsiteY138" fmla="*/ 934932 h 1084085"/>
                <a:gd name="connsiteX139" fmla="*/ 529062 w 1041750"/>
                <a:gd name="connsiteY139" fmla="*/ 846716 h 1084085"/>
                <a:gd name="connsiteX140" fmla="*/ 554198 w 1041750"/>
                <a:gd name="connsiteY140" fmla="*/ 835438 h 1084085"/>
                <a:gd name="connsiteX141" fmla="*/ 560315 w 1041750"/>
                <a:gd name="connsiteY141" fmla="*/ 821580 h 1084085"/>
                <a:gd name="connsiteX142" fmla="*/ 548273 w 1041750"/>
                <a:gd name="connsiteY142" fmla="*/ 813838 h 1084085"/>
                <a:gd name="connsiteX143" fmla="*/ 536708 w 1041750"/>
                <a:gd name="connsiteY143" fmla="*/ 816992 h 1084085"/>
                <a:gd name="connsiteX144" fmla="*/ 510329 w 1041750"/>
                <a:gd name="connsiteY144" fmla="*/ 828079 h 1084085"/>
                <a:gd name="connsiteX145" fmla="*/ 498000 w 1041750"/>
                <a:gd name="connsiteY145" fmla="*/ 826932 h 1084085"/>
                <a:gd name="connsiteX146" fmla="*/ 352343 w 1041750"/>
                <a:gd name="connsiteY146" fmla="*/ 682422 h 1084085"/>
                <a:gd name="connsiteX147" fmla="*/ 987155 w 1041750"/>
                <a:gd name="connsiteY147" fmla="*/ 999732 h 1084085"/>
                <a:gd name="connsiteX148" fmla="*/ 943382 w 1041750"/>
                <a:gd name="connsiteY148" fmla="*/ 981668 h 1084085"/>
                <a:gd name="connsiteX149" fmla="*/ 871987 w 1041750"/>
                <a:gd name="connsiteY149" fmla="*/ 950224 h 1084085"/>
                <a:gd name="connsiteX150" fmla="*/ 792564 w 1041750"/>
                <a:gd name="connsiteY150" fmla="*/ 883799 h 1084085"/>
                <a:gd name="connsiteX151" fmla="*/ 700811 w 1041750"/>
                <a:gd name="connsiteY151" fmla="*/ 824925 h 1084085"/>
                <a:gd name="connsiteX152" fmla="*/ 686283 w 1041750"/>
                <a:gd name="connsiteY152" fmla="*/ 805141 h 1084085"/>
                <a:gd name="connsiteX153" fmla="*/ 646811 w 1041750"/>
                <a:gd name="connsiteY153" fmla="*/ 692649 h 1084085"/>
                <a:gd name="connsiteX154" fmla="*/ 627027 w 1041750"/>
                <a:gd name="connsiteY154" fmla="*/ 652029 h 1084085"/>
                <a:gd name="connsiteX155" fmla="*/ 630372 w 1041750"/>
                <a:gd name="connsiteY155" fmla="*/ 594684 h 1084085"/>
                <a:gd name="connsiteX156" fmla="*/ 697275 w 1041750"/>
                <a:gd name="connsiteY156" fmla="*/ 617335 h 1084085"/>
                <a:gd name="connsiteX157" fmla="*/ 852967 w 1041750"/>
                <a:gd name="connsiteY157" fmla="*/ 791473 h 1084085"/>
                <a:gd name="connsiteX158" fmla="*/ 894925 w 1041750"/>
                <a:gd name="connsiteY158" fmla="*/ 886188 h 1084085"/>
                <a:gd name="connsiteX159" fmla="*/ 946440 w 1041750"/>
                <a:gd name="connsiteY159" fmla="*/ 940379 h 1084085"/>
                <a:gd name="connsiteX160" fmla="*/ 986773 w 1041750"/>
                <a:gd name="connsiteY160" fmla="*/ 960450 h 1084085"/>
                <a:gd name="connsiteX161" fmla="*/ 1005410 w 1041750"/>
                <a:gd name="connsiteY161" fmla="*/ 971441 h 1084085"/>
                <a:gd name="connsiteX162" fmla="*/ 987155 w 1041750"/>
                <a:gd name="connsiteY162" fmla="*/ 999732 h 1084085"/>
                <a:gd name="connsiteX163" fmla="*/ 395734 w 1041750"/>
                <a:gd name="connsiteY163" fmla="*/ 584457 h 1084085"/>
                <a:gd name="connsiteX164" fmla="*/ 283337 w 1041750"/>
                <a:gd name="connsiteY164" fmla="*/ 199767 h 1084085"/>
                <a:gd name="connsiteX165" fmla="*/ 492361 w 1041750"/>
                <a:gd name="connsiteY165" fmla="*/ 508475 h 1084085"/>
                <a:gd name="connsiteX166" fmla="*/ 395734 w 1041750"/>
                <a:gd name="connsiteY166" fmla="*/ 584457 h 1084085"/>
                <a:gd name="connsiteX167" fmla="*/ 959152 w 1041750"/>
                <a:gd name="connsiteY167" fmla="*/ 608256 h 1084085"/>
                <a:gd name="connsiteX168" fmla="*/ 948065 w 1041750"/>
                <a:gd name="connsiteY168" fmla="*/ 601183 h 1084085"/>
                <a:gd name="connsiteX169" fmla="*/ 825442 w 1041750"/>
                <a:gd name="connsiteY169" fmla="*/ 522907 h 1084085"/>
                <a:gd name="connsiteX170" fmla="*/ 819965 w 1041750"/>
                <a:gd name="connsiteY170" fmla="*/ 504509 h 1084085"/>
                <a:gd name="connsiteX171" fmla="*/ 819994 w 1041750"/>
                <a:gd name="connsiteY171" fmla="*/ 504461 h 1084085"/>
                <a:gd name="connsiteX172" fmla="*/ 879824 w 1041750"/>
                <a:gd name="connsiteY172" fmla="*/ 449792 h 1084085"/>
                <a:gd name="connsiteX173" fmla="*/ 959152 w 1041750"/>
                <a:gd name="connsiteY173" fmla="*/ 608256 h 1084085"/>
                <a:gd name="connsiteX174" fmla="*/ 238799 w 1041750"/>
                <a:gd name="connsiteY174" fmla="*/ 843084 h 1084085"/>
                <a:gd name="connsiteX175" fmla="*/ 263744 w 1041750"/>
                <a:gd name="connsiteY175" fmla="*/ 882365 h 1084085"/>
                <a:gd name="connsiteX176" fmla="*/ 240710 w 1041750"/>
                <a:gd name="connsiteY176" fmla="*/ 903583 h 1084085"/>
                <a:gd name="connsiteX177" fmla="*/ 240032 w 1041750"/>
                <a:gd name="connsiteY177" fmla="*/ 971164 h 1084085"/>
                <a:gd name="connsiteX178" fmla="*/ 254760 w 1041750"/>
                <a:gd name="connsiteY178" fmla="*/ 981381 h 1084085"/>
                <a:gd name="connsiteX179" fmla="*/ 280374 w 1041750"/>
                <a:gd name="connsiteY179" fmla="*/ 1000019 h 1084085"/>
                <a:gd name="connsiteX180" fmla="*/ 282764 w 1041750"/>
                <a:gd name="connsiteY180" fmla="*/ 1011296 h 1084085"/>
                <a:gd name="connsiteX181" fmla="*/ 273206 w 1041750"/>
                <a:gd name="connsiteY181" fmla="*/ 1013973 h 1084085"/>
                <a:gd name="connsiteX182" fmla="*/ 249025 w 1041750"/>
                <a:gd name="connsiteY182" fmla="*/ 1012061 h 1084085"/>
                <a:gd name="connsiteX183" fmla="*/ 214427 w 1041750"/>
                <a:gd name="connsiteY183" fmla="*/ 992946 h 1084085"/>
                <a:gd name="connsiteX184" fmla="*/ 184130 w 1041750"/>
                <a:gd name="connsiteY184" fmla="*/ 948312 h 1084085"/>
                <a:gd name="connsiteX185" fmla="*/ 181549 w 1041750"/>
                <a:gd name="connsiteY185" fmla="*/ 923367 h 1084085"/>
                <a:gd name="connsiteX186" fmla="*/ 238799 w 1041750"/>
                <a:gd name="connsiteY186" fmla="*/ 843084 h 1084085"/>
                <a:gd name="connsiteX187" fmla="*/ 509564 w 1041750"/>
                <a:gd name="connsiteY187" fmla="*/ 154942 h 1084085"/>
                <a:gd name="connsiteX188" fmla="*/ 553912 w 1041750"/>
                <a:gd name="connsiteY188" fmla="*/ 175013 h 1084085"/>
                <a:gd name="connsiteX189" fmla="*/ 575034 w 1041750"/>
                <a:gd name="connsiteY189" fmla="*/ 221367 h 1084085"/>
                <a:gd name="connsiteX190" fmla="*/ 581342 w 1041750"/>
                <a:gd name="connsiteY190" fmla="*/ 276705 h 1084085"/>
                <a:gd name="connsiteX191" fmla="*/ 509564 w 1041750"/>
                <a:gd name="connsiteY191" fmla="*/ 154847 h 108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041750" h="1084085">
                  <a:moveTo>
                    <a:pt x="339058" y="662829"/>
                  </a:moveTo>
                  <a:cubicBezTo>
                    <a:pt x="316091" y="625822"/>
                    <a:pt x="295255" y="587525"/>
                    <a:pt x="276647" y="548139"/>
                  </a:cubicBezTo>
                  <a:cubicBezTo>
                    <a:pt x="242718" y="473112"/>
                    <a:pt x="224750" y="393785"/>
                    <a:pt x="209744" y="313311"/>
                  </a:cubicBezTo>
                  <a:cubicBezTo>
                    <a:pt x="201200" y="265810"/>
                    <a:pt x="199651" y="217324"/>
                    <a:pt x="205156" y="169374"/>
                  </a:cubicBezTo>
                  <a:cubicBezTo>
                    <a:pt x="205396" y="166832"/>
                    <a:pt x="205396" y="164271"/>
                    <a:pt x="205156" y="161728"/>
                  </a:cubicBezTo>
                  <a:cubicBezTo>
                    <a:pt x="205663" y="155191"/>
                    <a:pt x="201448" y="149208"/>
                    <a:pt x="195121" y="147487"/>
                  </a:cubicBezTo>
                  <a:cubicBezTo>
                    <a:pt x="189071" y="146216"/>
                    <a:pt x="182973" y="149485"/>
                    <a:pt x="180689" y="155229"/>
                  </a:cubicBezTo>
                  <a:cubicBezTo>
                    <a:pt x="168064" y="177632"/>
                    <a:pt x="157751" y="201268"/>
                    <a:pt x="149914" y="225764"/>
                  </a:cubicBezTo>
                  <a:cubicBezTo>
                    <a:pt x="125274" y="303877"/>
                    <a:pt x="116348" y="386091"/>
                    <a:pt x="123630" y="467664"/>
                  </a:cubicBezTo>
                  <a:cubicBezTo>
                    <a:pt x="130369" y="575731"/>
                    <a:pt x="157311" y="681581"/>
                    <a:pt x="203054" y="779718"/>
                  </a:cubicBezTo>
                  <a:cubicBezTo>
                    <a:pt x="209935" y="794149"/>
                    <a:pt x="217868" y="808390"/>
                    <a:pt x="226087" y="823682"/>
                  </a:cubicBezTo>
                  <a:cubicBezTo>
                    <a:pt x="218241" y="823233"/>
                    <a:pt x="210862" y="819811"/>
                    <a:pt x="205443" y="814125"/>
                  </a:cubicBezTo>
                  <a:cubicBezTo>
                    <a:pt x="177162" y="789409"/>
                    <a:pt x="152341" y="760985"/>
                    <a:pt x="131659" y="729636"/>
                  </a:cubicBezTo>
                  <a:cubicBezTo>
                    <a:pt x="93429" y="675063"/>
                    <a:pt x="69726" y="613894"/>
                    <a:pt x="49559" y="551102"/>
                  </a:cubicBezTo>
                  <a:cubicBezTo>
                    <a:pt x="13432" y="438610"/>
                    <a:pt x="14101" y="325353"/>
                    <a:pt x="43729" y="211714"/>
                  </a:cubicBezTo>
                  <a:cubicBezTo>
                    <a:pt x="58008" y="154722"/>
                    <a:pt x="90370" y="103886"/>
                    <a:pt x="135960" y="66822"/>
                  </a:cubicBezTo>
                  <a:cubicBezTo>
                    <a:pt x="165330" y="41552"/>
                    <a:pt x="202375" y="26938"/>
                    <a:pt x="241093" y="25342"/>
                  </a:cubicBezTo>
                  <a:cubicBezTo>
                    <a:pt x="273875" y="24195"/>
                    <a:pt x="306562" y="21328"/>
                    <a:pt x="338962" y="28974"/>
                  </a:cubicBezTo>
                  <a:cubicBezTo>
                    <a:pt x="398410" y="42928"/>
                    <a:pt x="441324" y="79725"/>
                    <a:pt x="476495" y="127703"/>
                  </a:cubicBezTo>
                  <a:cubicBezTo>
                    <a:pt x="483816" y="137270"/>
                    <a:pt x="486483" y="149609"/>
                    <a:pt x="483759" y="161346"/>
                  </a:cubicBezTo>
                  <a:cubicBezTo>
                    <a:pt x="472672" y="224425"/>
                    <a:pt x="501536" y="273934"/>
                    <a:pt x="561462" y="296394"/>
                  </a:cubicBezTo>
                  <a:cubicBezTo>
                    <a:pt x="571784" y="300217"/>
                    <a:pt x="582106" y="304231"/>
                    <a:pt x="592429" y="307958"/>
                  </a:cubicBezTo>
                  <a:cubicBezTo>
                    <a:pt x="604280" y="312259"/>
                    <a:pt x="613360" y="305664"/>
                    <a:pt x="610588" y="293431"/>
                  </a:cubicBezTo>
                  <a:cubicBezTo>
                    <a:pt x="604089" y="264758"/>
                    <a:pt x="603611" y="235034"/>
                    <a:pt x="596825" y="206457"/>
                  </a:cubicBezTo>
                  <a:cubicBezTo>
                    <a:pt x="589466" y="175491"/>
                    <a:pt x="565859" y="138217"/>
                    <a:pt x="521416" y="132291"/>
                  </a:cubicBezTo>
                  <a:cubicBezTo>
                    <a:pt x="511180" y="130905"/>
                    <a:pt x="502119" y="124970"/>
                    <a:pt x="496757" y="116139"/>
                  </a:cubicBezTo>
                  <a:cubicBezTo>
                    <a:pt x="440846" y="36238"/>
                    <a:pt x="366392" y="-7249"/>
                    <a:pt x="266134" y="684"/>
                  </a:cubicBezTo>
                  <a:cubicBezTo>
                    <a:pt x="247774" y="808"/>
                    <a:pt x="229442" y="2184"/>
                    <a:pt x="211273" y="4794"/>
                  </a:cubicBezTo>
                  <a:cubicBezTo>
                    <a:pt x="157178" y="16741"/>
                    <a:pt x="115698" y="47325"/>
                    <a:pt x="80526" y="89473"/>
                  </a:cubicBezTo>
                  <a:cubicBezTo>
                    <a:pt x="43921" y="133820"/>
                    <a:pt x="24423" y="185048"/>
                    <a:pt x="13623" y="240960"/>
                  </a:cubicBezTo>
                  <a:cubicBezTo>
                    <a:pt x="-5415" y="329386"/>
                    <a:pt x="-4995" y="420899"/>
                    <a:pt x="14866" y="509144"/>
                  </a:cubicBezTo>
                  <a:cubicBezTo>
                    <a:pt x="31228" y="583626"/>
                    <a:pt x="59499" y="654982"/>
                    <a:pt x="98590" y="720461"/>
                  </a:cubicBezTo>
                  <a:cubicBezTo>
                    <a:pt x="127262" y="767197"/>
                    <a:pt x="160523" y="810971"/>
                    <a:pt x="206781" y="843753"/>
                  </a:cubicBezTo>
                  <a:cubicBezTo>
                    <a:pt x="192550" y="861549"/>
                    <a:pt x="179399" y="880186"/>
                    <a:pt x="167404" y="899569"/>
                  </a:cubicBezTo>
                  <a:cubicBezTo>
                    <a:pt x="153163" y="923463"/>
                    <a:pt x="150774" y="946114"/>
                    <a:pt x="169507" y="968957"/>
                  </a:cubicBezTo>
                  <a:cubicBezTo>
                    <a:pt x="177516" y="979049"/>
                    <a:pt x="184770" y="989716"/>
                    <a:pt x="191202" y="1000879"/>
                  </a:cubicBezTo>
                  <a:cubicBezTo>
                    <a:pt x="204134" y="1022957"/>
                    <a:pt x="227741" y="1036576"/>
                    <a:pt x="253327" y="1036719"/>
                  </a:cubicBezTo>
                  <a:cubicBezTo>
                    <a:pt x="259539" y="1036719"/>
                    <a:pt x="265847" y="1036719"/>
                    <a:pt x="272442" y="1037675"/>
                  </a:cubicBezTo>
                  <a:cubicBezTo>
                    <a:pt x="286013" y="1039013"/>
                    <a:pt x="298438" y="1037675"/>
                    <a:pt x="305511" y="1023721"/>
                  </a:cubicBezTo>
                  <a:cubicBezTo>
                    <a:pt x="311570" y="1010226"/>
                    <a:pt x="308884" y="994418"/>
                    <a:pt x="298725" y="983675"/>
                  </a:cubicBezTo>
                  <a:cubicBezTo>
                    <a:pt x="289722" y="973907"/>
                    <a:pt x="278874" y="966013"/>
                    <a:pt x="266803" y="960450"/>
                  </a:cubicBezTo>
                  <a:cubicBezTo>
                    <a:pt x="254540" y="955863"/>
                    <a:pt x="248328" y="942195"/>
                    <a:pt x="252916" y="929943"/>
                  </a:cubicBezTo>
                  <a:cubicBezTo>
                    <a:pt x="254101" y="926798"/>
                    <a:pt x="255926" y="923931"/>
                    <a:pt x="258296" y="921551"/>
                  </a:cubicBezTo>
                  <a:cubicBezTo>
                    <a:pt x="263744" y="915148"/>
                    <a:pt x="270243" y="909604"/>
                    <a:pt x="276647" y="903201"/>
                  </a:cubicBezTo>
                  <a:cubicBezTo>
                    <a:pt x="297865" y="931338"/>
                    <a:pt x="321195" y="957822"/>
                    <a:pt x="346417" y="982433"/>
                  </a:cubicBezTo>
                  <a:cubicBezTo>
                    <a:pt x="367157" y="1002857"/>
                    <a:pt x="389923" y="1021112"/>
                    <a:pt x="414371" y="1036911"/>
                  </a:cubicBezTo>
                  <a:cubicBezTo>
                    <a:pt x="439412" y="1053254"/>
                    <a:pt x="469136" y="1057650"/>
                    <a:pt x="497426" y="1065583"/>
                  </a:cubicBezTo>
                  <a:cubicBezTo>
                    <a:pt x="533936" y="1075141"/>
                    <a:pt x="571115" y="1072847"/>
                    <a:pt x="608198" y="1069406"/>
                  </a:cubicBezTo>
                  <a:cubicBezTo>
                    <a:pt x="637416" y="1065487"/>
                    <a:pt x="666987" y="1065010"/>
                    <a:pt x="696319" y="1067972"/>
                  </a:cubicBezTo>
                  <a:cubicBezTo>
                    <a:pt x="707167" y="1069817"/>
                    <a:pt x="717642" y="1073468"/>
                    <a:pt x="727285" y="1078773"/>
                  </a:cubicBezTo>
                  <a:cubicBezTo>
                    <a:pt x="735983" y="1083265"/>
                    <a:pt x="745063" y="1086896"/>
                    <a:pt x="754238" y="1080015"/>
                  </a:cubicBezTo>
                  <a:cubicBezTo>
                    <a:pt x="762352" y="1073669"/>
                    <a:pt x="765439" y="1062821"/>
                    <a:pt x="761884" y="1053158"/>
                  </a:cubicBezTo>
                  <a:cubicBezTo>
                    <a:pt x="761310" y="1050673"/>
                    <a:pt x="761215" y="1047997"/>
                    <a:pt x="760833" y="1045417"/>
                  </a:cubicBezTo>
                  <a:cubicBezTo>
                    <a:pt x="765325" y="1042549"/>
                    <a:pt x="770390" y="1044365"/>
                    <a:pt x="774786" y="1043505"/>
                  </a:cubicBezTo>
                  <a:cubicBezTo>
                    <a:pt x="783283" y="1043247"/>
                    <a:pt x="789964" y="1036155"/>
                    <a:pt x="789706" y="1027659"/>
                  </a:cubicBezTo>
                  <a:cubicBezTo>
                    <a:pt x="789601" y="1024180"/>
                    <a:pt x="788320" y="1020835"/>
                    <a:pt x="786064" y="1018178"/>
                  </a:cubicBezTo>
                  <a:cubicBezTo>
                    <a:pt x="780856" y="1011000"/>
                    <a:pt x="773917" y="1005247"/>
                    <a:pt x="765898" y="1001452"/>
                  </a:cubicBezTo>
                  <a:cubicBezTo>
                    <a:pt x="754429" y="994953"/>
                    <a:pt x="742960" y="988263"/>
                    <a:pt x="732064" y="980712"/>
                  </a:cubicBezTo>
                  <a:cubicBezTo>
                    <a:pt x="708667" y="965019"/>
                    <a:pt x="694933" y="938439"/>
                    <a:pt x="695650" y="910273"/>
                  </a:cubicBezTo>
                  <a:cubicBezTo>
                    <a:pt x="695077" y="890202"/>
                    <a:pt x="692305" y="870132"/>
                    <a:pt x="693356" y="848627"/>
                  </a:cubicBezTo>
                  <a:cubicBezTo>
                    <a:pt x="716638" y="859915"/>
                    <a:pt x="738812" y="873353"/>
                    <a:pt x="759590" y="888769"/>
                  </a:cubicBezTo>
                  <a:cubicBezTo>
                    <a:pt x="792238" y="912003"/>
                    <a:pt x="823339" y="937359"/>
                    <a:pt x="852680" y="964656"/>
                  </a:cubicBezTo>
                  <a:cubicBezTo>
                    <a:pt x="877091" y="987986"/>
                    <a:pt x="908697" y="1002331"/>
                    <a:pt x="942330" y="1005371"/>
                  </a:cubicBezTo>
                  <a:cubicBezTo>
                    <a:pt x="952643" y="1006623"/>
                    <a:pt x="962497" y="1010398"/>
                    <a:pt x="971003" y="1016362"/>
                  </a:cubicBezTo>
                  <a:cubicBezTo>
                    <a:pt x="994132" y="1032132"/>
                    <a:pt x="1009233" y="1025919"/>
                    <a:pt x="1013916" y="998585"/>
                  </a:cubicBezTo>
                  <a:cubicBezTo>
                    <a:pt x="1014834" y="998212"/>
                    <a:pt x="1015799" y="997992"/>
                    <a:pt x="1016784" y="997916"/>
                  </a:cubicBezTo>
                  <a:cubicBezTo>
                    <a:pt x="1025576" y="999063"/>
                    <a:pt x="1034274" y="998967"/>
                    <a:pt x="1039148" y="990174"/>
                  </a:cubicBezTo>
                  <a:cubicBezTo>
                    <a:pt x="1043048" y="981926"/>
                    <a:pt x="1041815" y="972158"/>
                    <a:pt x="1035994" y="965133"/>
                  </a:cubicBezTo>
                  <a:cubicBezTo>
                    <a:pt x="1026437" y="951180"/>
                    <a:pt x="1011336" y="946018"/>
                    <a:pt x="997191" y="938946"/>
                  </a:cubicBezTo>
                  <a:cubicBezTo>
                    <a:pt x="983046" y="931873"/>
                    <a:pt x="971576" y="926426"/>
                    <a:pt x="958960" y="919831"/>
                  </a:cubicBezTo>
                  <a:cubicBezTo>
                    <a:pt x="940686" y="910044"/>
                    <a:pt x="926025" y="894676"/>
                    <a:pt x="917099" y="875962"/>
                  </a:cubicBezTo>
                  <a:cubicBezTo>
                    <a:pt x="901902" y="846047"/>
                    <a:pt x="888426" y="815272"/>
                    <a:pt x="876670" y="784114"/>
                  </a:cubicBezTo>
                  <a:cubicBezTo>
                    <a:pt x="857163" y="737569"/>
                    <a:pt x="828643" y="695344"/>
                    <a:pt x="792755" y="659866"/>
                  </a:cubicBezTo>
                  <a:cubicBezTo>
                    <a:pt x="752326" y="617813"/>
                    <a:pt x="704921" y="586369"/>
                    <a:pt x="646620" y="573848"/>
                  </a:cubicBezTo>
                  <a:cubicBezTo>
                    <a:pt x="644938" y="573332"/>
                    <a:pt x="643303" y="572663"/>
                    <a:pt x="641746" y="571841"/>
                  </a:cubicBezTo>
                  <a:cubicBezTo>
                    <a:pt x="649200" y="552726"/>
                    <a:pt x="664875" y="541831"/>
                    <a:pt x="679307" y="529788"/>
                  </a:cubicBezTo>
                  <a:cubicBezTo>
                    <a:pt x="692993" y="519877"/>
                    <a:pt x="707291" y="510836"/>
                    <a:pt x="722124" y="502740"/>
                  </a:cubicBezTo>
                  <a:cubicBezTo>
                    <a:pt x="730697" y="497293"/>
                    <a:pt x="741650" y="497293"/>
                    <a:pt x="750223" y="502740"/>
                  </a:cubicBezTo>
                  <a:cubicBezTo>
                    <a:pt x="766079" y="510559"/>
                    <a:pt x="781209" y="519772"/>
                    <a:pt x="795431" y="530266"/>
                  </a:cubicBezTo>
                  <a:cubicBezTo>
                    <a:pt x="839243" y="563182"/>
                    <a:pt x="885215" y="593107"/>
                    <a:pt x="933059" y="619820"/>
                  </a:cubicBezTo>
                  <a:cubicBezTo>
                    <a:pt x="948734" y="628709"/>
                    <a:pt x="960968" y="642663"/>
                    <a:pt x="976833" y="651360"/>
                  </a:cubicBezTo>
                  <a:cubicBezTo>
                    <a:pt x="980369" y="653271"/>
                    <a:pt x="983810" y="655565"/>
                    <a:pt x="987442" y="657286"/>
                  </a:cubicBezTo>
                  <a:cubicBezTo>
                    <a:pt x="993253" y="660984"/>
                    <a:pt x="1000813" y="660315"/>
                    <a:pt x="1005888" y="655661"/>
                  </a:cubicBezTo>
                  <a:cubicBezTo>
                    <a:pt x="1010887" y="650767"/>
                    <a:pt x="1011384" y="642892"/>
                    <a:pt x="1007035" y="637406"/>
                  </a:cubicBezTo>
                  <a:cubicBezTo>
                    <a:pt x="995279" y="616666"/>
                    <a:pt x="982281" y="596595"/>
                    <a:pt x="971003" y="575473"/>
                  </a:cubicBezTo>
                  <a:cubicBezTo>
                    <a:pt x="941470" y="520422"/>
                    <a:pt x="913658" y="464319"/>
                    <a:pt x="886992" y="407930"/>
                  </a:cubicBezTo>
                  <a:cubicBezTo>
                    <a:pt x="872971" y="378646"/>
                    <a:pt x="853923" y="352057"/>
                    <a:pt x="830698" y="329367"/>
                  </a:cubicBezTo>
                  <a:cubicBezTo>
                    <a:pt x="801356" y="300695"/>
                    <a:pt x="736556" y="287792"/>
                    <a:pt x="700429" y="317611"/>
                  </a:cubicBezTo>
                  <a:cubicBezTo>
                    <a:pt x="689619" y="326519"/>
                    <a:pt x="681209" y="337988"/>
                    <a:pt x="675961" y="350967"/>
                  </a:cubicBezTo>
                  <a:cubicBezTo>
                    <a:pt x="666968" y="374182"/>
                    <a:pt x="655967" y="396566"/>
                    <a:pt x="643083" y="417870"/>
                  </a:cubicBezTo>
                  <a:cubicBezTo>
                    <a:pt x="634702" y="431422"/>
                    <a:pt x="622812" y="442452"/>
                    <a:pt x="608676" y="449792"/>
                  </a:cubicBezTo>
                  <a:cubicBezTo>
                    <a:pt x="581246" y="463842"/>
                    <a:pt x="553338" y="477031"/>
                    <a:pt x="525621" y="490602"/>
                  </a:cubicBezTo>
                  <a:cubicBezTo>
                    <a:pt x="522305" y="492074"/>
                    <a:pt x="518520" y="492074"/>
                    <a:pt x="515203" y="490602"/>
                  </a:cubicBezTo>
                  <a:cubicBezTo>
                    <a:pt x="495897" y="483214"/>
                    <a:pt x="478302" y="471956"/>
                    <a:pt x="463497" y="457534"/>
                  </a:cubicBezTo>
                  <a:cubicBezTo>
                    <a:pt x="377479" y="385470"/>
                    <a:pt x="328736" y="292188"/>
                    <a:pt x="306753" y="183519"/>
                  </a:cubicBezTo>
                  <a:cubicBezTo>
                    <a:pt x="304651" y="173102"/>
                    <a:pt x="303313" y="162493"/>
                    <a:pt x="300732" y="152171"/>
                  </a:cubicBezTo>
                  <a:cubicBezTo>
                    <a:pt x="298151" y="141849"/>
                    <a:pt x="293086" y="133916"/>
                    <a:pt x="281617" y="134298"/>
                  </a:cubicBezTo>
                  <a:cubicBezTo>
                    <a:pt x="270148" y="134680"/>
                    <a:pt x="265178" y="143856"/>
                    <a:pt x="263744" y="153413"/>
                  </a:cubicBezTo>
                  <a:cubicBezTo>
                    <a:pt x="258459" y="190955"/>
                    <a:pt x="257178" y="228956"/>
                    <a:pt x="259921" y="266765"/>
                  </a:cubicBezTo>
                  <a:cubicBezTo>
                    <a:pt x="266487" y="349056"/>
                    <a:pt x="288059" y="429453"/>
                    <a:pt x="323575" y="503983"/>
                  </a:cubicBezTo>
                  <a:cubicBezTo>
                    <a:pt x="336716" y="533573"/>
                    <a:pt x="352715" y="561806"/>
                    <a:pt x="371362" y="588280"/>
                  </a:cubicBezTo>
                  <a:cubicBezTo>
                    <a:pt x="378244" y="597838"/>
                    <a:pt x="379964" y="604910"/>
                    <a:pt x="370789" y="614564"/>
                  </a:cubicBezTo>
                  <a:cubicBezTo>
                    <a:pt x="357599" y="628135"/>
                    <a:pt x="350145" y="645339"/>
                    <a:pt x="339058" y="662829"/>
                  </a:cubicBezTo>
                  <a:close/>
                  <a:moveTo>
                    <a:pt x="736078" y="1055739"/>
                  </a:moveTo>
                  <a:cubicBezTo>
                    <a:pt x="726664" y="1051256"/>
                    <a:pt x="716839" y="1047711"/>
                    <a:pt x="706737" y="1045130"/>
                  </a:cubicBezTo>
                  <a:cubicBezTo>
                    <a:pt x="675809" y="1040399"/>
                    <a:pt x="644364" y="1040112"/>
                    <a:pt x="613360" y="1044270"/>
                  </a:cubicBezTo>
                  <a:cubicBezTo>
                    <a:pt x="577805" y="1047519"/>
                    <a:pt x="542251" y="1051151"/>
                    <a:pt x="506888" y="1042932"/>
                  </a:cubicBezTo>
                  <a:cubicBezTo>
                    <a:pt x="466173" y="1033374"/>
                    <a:pt x="427561" y="1021236"/>
                    <a:pt x="394396" y="993042"/>
                  </a:cubicBezTo>
                  <a:cubicBezTo>
                    <a:pt x="344649" y="949278"/>
                    <a:pt x="301535" y="898508"/>
                    <a:pt x="266420" y="842319"/>
                  </a:cubicBezTo>
                  <a:cubicBezTo>
                    <a:pt x="219340" y="768354"/>
                    <a:pt x="185869" y="686560"/>
                    <a:pt x="167595" y="600801"/>
                  </a:cubicBezTo>
                  <a:cubicBezTo>
                    <a:pt x="159366" y="561997"/>
                    <a:pt x="153431" y="522744"/>
                    <a:pt x="149818" y="483243"/>
                  </a:cubicBezTo>
                  <a:cubicBezTo>
                    <a:pt x="139592" y="397140"/>
                    <a:pt x="148203" y="309841"/>
                    <a:pt x="175050" y="227388"/>
                  </a:cubicBezTo>
                  <a:cubicBezTo>
                    <a:pt x="175528" y="226050"/>
                    <a:pt x="175910" y="224521"/>
                    <a:pt x="178969" y="225095"/>
                  </a:cubicBezTo>
                  <a:cubicBezTo>
                    <a:pt x="178978" y="257982"/>
                    <a:pt x="181960" y="290802"/>
                    <a:pt x="187857" y="323155"/>
                  </a:cubicBezTo>
                  <a:cubicBezTo>
                    <a:pt x="206972" y="434596"/>
                    <a:pt x="238608" y="541066"/>
                    <a:pt x="296813" y="639031"/>
                  </a:cubicBezTo>
                  <a:cubicBezTo>
                    <a:pt x="325486" y="687870"/>
                    <a:pt x="357026" y="734606"/>
                    <a:pt x="398219" y="774556"/>
                  </a:cubicBezTo>
                  <a:cubicBezTo>
                    <a:pt x="453299" y="828279"/>
                    <a:pt x="517382" y="871919"/>
                    <a:pt x="587554" y="903488"/>
                  </a:cubicBezTo>
                  <a:cubicBezTo>
                    <a:pt x="599979" y="909069"/>
                    <a:pt x="611763" y="915950"/>
                    <a:pt x="622726" y="924036"/>
                  </a:cubicBezTo>
                  <a:cubicBezTo>
                    <a:pt x="646620" y="941144"/>
                    <a:pt x="666308" y="963413"/>
                    <a:pt x="691158" y="979565"/>
                  </a:cubicBezTo>
                  <a:cubicBezTo>
                    <a:pt x="709413" y="991321"/>
                    <a:pt x="724705" y="1007282"/>
                    <a:pt x="747165" y="1017795"/>
                  </a:cubicBezTo>
                  <a:cubicBezTo>
                    <a:pt x="735792" y="1020089"/>
                    <a:pt x="728815" y="1022861"/>
                    <a:pt x="728050" y="1032705"/>
                  </a:cubicBezTo>
                  <a:cubicBezTo>
                    <a:pt x="728241" y="1040829"/>
                    <a:pt x="735409" y="1046372"/>
                    <a:pt x="736078" y="1055739"/>
                  </a:cubicBezTo>
                  <a:close/>
                  <a:moveTo>
                    <a:pt x="352343" y="682422"/>
                  </a:moveTo>
                  <a:cubicBezTo>
                    <a:pt x="359177" y="676028"/>
                    <a:pt x="364758" y="668411"/>
                    <a:pt x="368782" y="659962"/>
                  </a:cubicBezTo>
                  <a:cubicBezTo>
                    <a:pt x="389388" y="623729"/>
                    <a:pt x="416589" y="591673"/>
                    <a:pt x="448970" y="565438"/>
                  </a:cubicBezTo>
                  <a:cubicBezTo>
                    <a:pt x="494368" y="529693"/>
                    <a:pt x="546743" y="505990"/>
                    <a:pt x="599119" y="482479"/>
                  </a:cubicBezTo>
                  <a:cubicBezTo>
                    <a:pt x="625947" y="471774"/>
                    <a:pt x="648770" y="452965"/>
                    <a:pt x="664397" y="428670"/>
                  </a:cubicBezTo>
                  <a:cubicBezTo>
                    <a:pt x="676984" y="407070"/>
                    <a:pt x="687918" y="384543"/>
                    <a:pt x="697084" y="361289"/>
                  </a:cubicBezTo>
                  <a:cubicBezTo>
                    <a:pt x="700954" y="351015"/>
                    <a:pt x="707568" y="341992"/>
                    <a:pt x="716199" y="335197"/>
                  </a:cubicBezTo>
                  <a:cubicBezTo>
                    <a:pt x="743055" y="314075"/>
                    <a:pt x="795048" y="326309"/>
                    <a:pt x="815788" y="348482"/>
                  </a:cubicBezTo>
                  <a:cubicBezTo>
                    <a:pt x="833432" y="366278"/>
                    <a:pt x="848370" y="386569"/>
                    <a:pt x="860135" y="408694"/>
                  </a:cubicBezTo>
                  <a:cubicBezTo>
                    <a:pt x="863194" y="414811"/>
                    <a:pt x="865870" y="421215"/>
                    <a:pt x="868928" y="427809"/>
                  </a:cubicBezTo>
                  <a:cubicBezTo>
                    <a:pt x="837484" y="445969"/>
                    <a:pt x="807473" y="464128"/>
                    <a:pt x="795526" y="500351"/>
                  </a:cubicBezTo>
                  <a:cubicBezTo>
                    <a:pt x="782241" y="493279"/>
                    <a:pt x="770294" y="486110"/>
                    <a:pt x="757296" y="480376"/>
                  </a:cubicBezTo>
                  <a:cubicBezTo>
                    <a:pt x="744298" y="474642"/>
                    <a:pt x="728624" y="469098"/>
                    <a:pt x="714956" y="478082"/>
                  </a:cubicBezTo>
                  <a:cubicBezTo>
                    <a:pt x="690795" y="492074"/>
                    <a:pt x="667837" y="508054"/>
                    <a:pt x="646333" y="525870"/>
                  </a:cubicBezTo>
                  <a:cubicBezTo>
                    <a:pt x="599272" y="566183"/>
                    <a:pt x="586770" y="633889"/>
                    <a:pt x="616322" y="688348"/>
                  </a:cubicBezTo>
                  <a:cubicBezTo>
                    <a:pt x="627753" y="708046"/>
                    <a:pt x="638056" y="728374"/>
                    <a:pt x="647193" y="749229"/>
                  </a:cubicBezTo>
                  <a:cubicBezTo>
                    <a:pt x="668984" y="808390"/>
                    <a:pt x="667551" y="870227"/>
                    <a:pt x="670705" y="934932"/>
                  </a:cubicBezTo>
                  <a:cubicBezTo>
                    <a:pt x="631328" y="890776"/>
                    <a:pt x="576850" y="875484"/>
                    <a:pt x="529062" y="846716"/>
                  </a:cubicBezTo>
                  <a:cubicBezTo>
                    <a:pt x="538619" y="842319"/>
                    <a:pt x="546648" y="839165"/>
                    <a:pt x="554198" y="835438"/>
                  </a:cubicBezTo>
                  <a:cubicBezTo>
                    <a:pt x="559675" y="833259"/>
                    <a:pt x="562399" y="827094"/>
                    <a:pt x="560315" y="821580"/>
                  </a:cubicBezTo>
                  <a:cubicBezTo>
                    <a:pt x="558700" y="816428"/>
                    <a:pt x="553625" y="813178"/>
                    <a:pt x="548273" y="813838"/>
                  </a:cubicBezTo>
                  <a:cubicBezTo>
                    <a:pt x="544239" y="814067"/>
                    <a:pt x="540302" y="815138"/>
                    <a:pt x="536708" y="816992"/>
                  </a:cubicBezTo>
                  <a:cubicBezTo>
                    <a:pt x="527915" y="820719"/>
                    <a:pt x="519026" y="824160"/>
                    <a:pt x="510329" y="828079"/>
                  </a:cubicBezTo>
                  <a:cubicBezTo>
                    <a:pt x="506353" y="830162"/>
                    <a:pt x="501526" y="829713"/>
                    <a:pt x="498000" y="826932"/>
                  </a:cubicBezTo>
                  <a:cubicBezTo>
                    <a:pt x="442948" y="786217"/>
                    <a:pt x="391433" y="741583"/>
                    <a:pt x="352343" y="682422"/>
                  </a:cubicBezTo>
                  <a:close/>
                  <a:moveTo>
                    <a:pt x="987155" y="999732"/>
                  </a:moveTo>
                  <a:cubicBezTo>
                    <a:pt x="974692" y="989467"/>
                    <a:pt x="959448" y="983178"/>
                    <a:pt x="943382" y="981668"/>
                  </a:cubicBezTo>
                  <a:cubicBezTo>
                    <a:pt x="916869" y="978954"/>
                    <a:pt x="891886" y="967953"/>
                    <a:pt x="871987" y="950224"/>
                  </a:cubicBezTo>
                  <a:cubicBezTo>
                    <a:pt x="846659" y="926750"/>
                    <a:pt x="820147" y="904577"/>
                    <a:pt x="792564" y="883799"/>
                  </a:cubicBezTo>
                  <a:cubicBezTo>
                    <a:pt x="763700" y="861606"/>
                    <a:pt x="733010" y="841918"/>
                    <a:pt x="700811" y="824925"/>
                  </a:cubicBezTo>
                  <a:cubicBezTo>
                    <a:pt x="692505" y="821752"/>
                    <a:pt x="686828" y="814010"/>
                    <a:pt x="686283" y="805141"/>
                  </a:cubicBezTo>
                  <a:cubicBezTo>
                    <a:pt x="681189" y="765286"/>
                    <a:pt x="667732" y="726951"/>
                    <a:pt x="646811" y="692649"/>
                  </a:cubicBezTo>
                  <a:cubicBezTo>
                    <a:pt x="638849" y="679813"/>
                    <a:pt x="632226" y="666203"/>
                    <a:pt x="627027" y="652029"/>
                  </a:cubicBezTo>
                  <a:cubicBezTo>
                    <a:pt x="619859" y="632914"/>
                    <a:pt x="623968" y="613799"/>
                    <a:pt x="630372" y="594684"/>
                  </a:cubicBezTo>
                  <a:cubicBezTo>
                    <a:pt x="653692" y="598803"/>
                    <a:pt x="676248" y="606440"/>
                    <a:pt x="697275" y="617335"/>
                  </a:cubicBezTo>
                  <a:cubicBezTo>
                    <a:pt x="767370" y="656110"/>
                    <a:pt x="822249" y="717498"/>
                    <a:pt x="852967" y="791473"/>
                  </a:cubicBezTo>
                  <a:cubicBezTo>
                    <a:pt x="866921" y="823013"/>
                    <a:pt x="879346" y="855318"/>
                    <a:pt x="894925" y="886188"/>
                  </a:cubicBezTo>
                  <a:cubicBezTo>
                    <a:pt x="905868" y="909289"/>
                    <a:pt x="923923" y="928280"/>
                    <a:pt x="946440" y="940379"/>
                  </a:cubicBezTo>
                  <a:cubicBezTo>
                    <a:pt x="959515" y="947796"/>
                    <a:pt x="972981" y="954496"/>
                    <a:pt x="986773" y="960450"/>
                  </a:cubicBezTo>
                  <a:cubicBezTo>
                    <a:pt x="993549" y="963060"/>
                    <a:pt x="999848" y="966768"/>
                    <a:pt x="1005410" y="971441"/>
                  </a:cubicBezTo>
                  <a:cubicBezTo>
                    <a:pt x="988015" y="976794"/>
                    <a:pt x="986677" y="978610"/>
                    <a:pt x="987155" y="999732"/>
                  </a:cubicBezTo>
                  <a:close/>
                  <a:moveTo>
                    <a:pt x="395734" y="584457"/>
                  </a:moveTo>
                  <a:cubicBezTo>
                    <a:pt x="319274" y="465753"/>
                    <a:pt x="277698" y="339689"/>
                    <a:pt x="283337" y="199767"/>
                  </a:cubicBezTo>
                  <a:cubicBezTo>
                    <a:pt x="315451" y="327647"/>
                    <a:pt x="378913" y="434500"/>
                    <a:pt x="492361" y="508475"/>
                  </a:cubicBezTo>
                  <a:cubicBezTo>
                    <a:pt x="456998" y="528928"/>
                    <a:pt x="423069" y="550146"/>
                    <a:pt x="395734" y="584457"/>
                  </a:cubicBezTo>
                  <a:close/>
                  <a:moveTo>
                    <a:pt x="959152" y="608256"/>
                  </a:moveTo>
                  <a:lnTo>
                    <a:pt x="948065" y="601183"/>
                  </a:lnTo>
                  <a:cubicBezTo>
                    <a:pt x="906681" y="575856"/>
                    <a:pt x="864054" y="552631"/>
                    <a:pt x="825442" y="522907"/>
                  </a:cubicBezTo>
                  <a:cubicBezTo>
                    <a:pt x="818847" y="519342"/>
                    <a:pt x="816400" y="511103"/>
                    <a:pt x="819965" y="504509"/>
                  </a:cubicBezTo>
                  <a:cubicBezTo>
                    <a:pt x="819975" y="504499"/>
                    <a:pt x="819984" y="504480"/>
                    <a:pt x="819994" y="504461"/>
                  </a:cubicBezTo>
                  <a:cubicBezTo>
                    <a:pt x="831081" y="476553"/>
                    <a:pt x="855165" y="463650"/>
                    <a:pt x="879824" y="449792"/>
                  </a:cubicBezTo>
                  <a:cubicBezTo>
                    <a:pt x="907828" y="502645"/>
                    <a:pt x="931626" y="556358"/>
                    <a:pt x="959152" y="608256"/>
                  </a:cubicBezTo>
                  <a:close/>
                  <a:moveTo>
                    <a:pt x="238799" y="843084"/>
                  </a:moveTo>
                  <a:lnTo>
                    <a:pt x="263744" y="882365"/>
                  </a:lnTo>
                  <a:cubicBezTo>
                    <a:pt x="255716" y="889629"/>
                    <a:pt x="247688" y="896128"/>
                    <a:pt x="240710" y="903583"/>
                  </a:cubicBezTo>
                  <a:cubicBezTo>
                    <a:pt x="221863" y="922058"/>
                    <a:pt x="221557" y="952317"/>
                    <a:pt x="240032" y="971164"/>
                  </a:cubicBezTo>
                  <a:cubicBezTo>
                    <a:pt x="244256" y="975465"/>
                    <a:pt x="249255" y="978934"/>
                    <a:pt x="254760" y="981381"/>
                  </a:cubicBezTo>
                  <a:cubicBezTo>
                    <a:pt x="264652" y="985481"/>
                    <a:pt x="273426" y="991866"/>
                    <a:pt x="280374" y="1000019"/>
                  </a:cubicBezTo>
                  <a:cubicBezTo>
                    <a:pt x="283232" y="1003029"/>
                    <a:pt x="284159" y="1007387"/>
                    <a:pt x="282764" y="1011296"/>
                  </a:cubicBezTo>
                  <a:cubicBezTo>
                    <a:pt x="280757" y="1015693"/>
                    <a:pt x="276456" y="1014164"/>
                    <a:pt x="273206" y="1013973"/>
                  </a:cubicBezTo>
                  <a:cubicBezTo>
                    <a:pt x="265082" y="1013973"/>
                    <a:pt x="257054" y="1012921"/>
                    <a:pt x="249025" y="1012061"/>
                  </a:cubicBezTo>
                  <a:cubicBezTo>
                    <a:pt x="235186" y="1011296"/>
                    <a:pt x="222446" y="1004253"/>
                    <a:pt x="214427" y="992946"/>
                  </a:cubicBezTo>
                  <a:cubicBezTo>
                    <a:pt x="204201" y="978132"/>
                    <a:pt x="194452" y="963031"/>
                    <a:pt x="184130" y="948312"/>
                  </a:cubicBezTo>
                  <a:cubicBezTo>
                    <a:pt x="178577" y="941173"/>
                    <a:pt x="177583" y="931491"/>
                    <a:pt x="181549" y="923367"/>
                  </a:cubicBezTo>
                  <a:cubicBezTo>
                    <a:pt x="196478" y="893873"/>
                    <a:pt x="215775" y="866806"/>
                    <a:pt x="238799" y="843084"/>
                  </a:cubicBezTo>
                  <a:close/>
                  <a:moveTo>
                    <a:pt x="509564" y="154942"/>
                  </a:moveTo>
                  <a:cubicBezTo>
                    <a:pt x="526548" y="154914"/>
                    <a:pt x="542720" y="162225"/>
                    <a:pt x="553912" y="175013"/>
                  </a:cubicBezTo>
                  <a:cubicBezTo>
                    <a:pt x="565467" y="187973"/>
                    <a:pt x="572835" y="204135"/>
                    <a:pt x="575034" y="221367"/>
                  </a:cubicBezTo>
                  <a:cubicBezTo>
                    <a:pt x="578637" y="239613"/>
                    <a:pt x="580739" y="258116"/>
                    <a:pt x="581342" y="276705"/>
                  </a:cubicBezTo>
                  <a:cubicBezTo>
                    <a:pt x="523518" y="264185"/>
                    <a:pt x="491979" y="211236"/>
                    <a:pt x="509564" y="154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9498856-E82B-438D-B9E3-1375A5CE800A}"/>
                </a:ext>
              </a:extLst>
            </p:cNvPr>
            <p:cNvSpPr/>
            <p:nvPr/>
          </p:nvSpPr>
          <p:spPr>
            <a:xfrm>
              <a:off x="5867458" y="5586164"/>
              <a:ext cx="144150" cy="140147"/>
            </a:xfrm>
            <a:custGeom>
              <a:avLst/>
              <a:gdLst>
                <a:gd name="connsiteX0" fmla="*/ -221 w 144150"/>
                <a:gd name="connsiteY0" fmla="*/ 12340 h 140147"/>
                <a:gd name="connsiteX1" fmla="*/ 7043 w 144150"/>
                <a:gd name="connsiteY1" fmla="*/ 28014 h 140147"/>
                <a:gd name="connsiteX2" fmla="*/ 120300 w 144150"/>
                <a:gd name="connsiteY2" fmla="*/ 134867 h 140147"/>
                <a:gd name="connsiteX3" fmla="*/ 124027 w 144150"/>
                <a:gd name="connsiteY3" fmla="*/ 137161 h 140147"/>
                <a:gd name="connsiteX4" fmla="*/ 141709 w 144150"/>
                <a:gd name="connsiteY4" fmla="*/ 134962 h 140147"/>
                <a:gd name="connsiteX5" fmla="*/ 138603 w 144150"/>
                <a:gd name="connsiteY5" fmla="*/ 118352 h 140147"/>
                <a:gd name="connsiteX6" fmla="*/ 136452 w 144150"/>
                <a:gd name="connsiteY6" fmla="*/ 117186 h 140147"/>
                <a:gd name="connsiteX7" fmla="*/ 74233 w 144150"/>
                <a:gd name="connsiteY7" fmla="*/ 66435 h 140147"/>
                <a:gd name="connsiteX8" fmla="*/ 21475 w 144150"/>
                <a:gd name="connsiteY8" fmla="*/ 6032 h 140147"/>
                <a:gd name="connsiteX9" fmla="*/ 7425 w 144150"/>
                <a:gd name="connsiteY9" fmla="*/ 393 h 140147"/>
                <a:gd name="connsiteX10" fmla="*/ -221 w 144150"/>
                <a:gd name="connsiteY10" fmla="*/ 12340 h 14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150" h="140147">
                  <a:moveTo>
                    <a:pt x="-221" y="12340"/>
                  </a:moveTo>
                  <a:cubicBezTo>
                    <a:pt x="267" y="18265"/>
                    <a:pt x="2838" y="23818"/>
                    <a:pt x="7043" y="28014"/>
                  </a:cubicBezTo>
                  <a:cubicBezTo>
                    <a:pt x="39300" y="69044"/>
                    <a:pt x="77463" y="105048"/>
                    <a:pt x="120300" y="134867"/>
                  </a:cubicBezTo>
                  <a:lnTo>
                    <a:pt x="124027" y="137161"/>
                  </a:lnTo>
                  <a:cubicBezTo>
                    <a:pt x="130431" y="140602"/>
                    <a:pt x="137217" y="141748"/>
                    <a:pt x="141709" y="134962"/>
                  </a:cubicBezTo>
                  <a:cubicBezTo>
                    <a:pt x="145436" y="129515"/>
                    <a:pt x="144050" y="122079"/>
                    <a:pt x="138603" y="118352"/>
                  </a:cubicBezTo>
                  <a:cubicBezTo>
                    <a:pt x="137924" y="117893"/>
                    <a:pt x="137207" y="117501"/>
                    <a:pt x="136452" y="117186"/>
                  </a:cubicBezTo>
                  <a:cubicBezTo>
                    <a:pt x="114030" y="102448"/>
                    <a:pt x="93176" y="85436"/>
                    <a:pt x="74233" y="66435"/>
                  </a:cubicBezTo>
                  <a:cubicBezTo>
                    <a:pt x="54649" y="48132"/>
                    <a:pt x="36977" y="27899"/>
                    <a:pt x="21475" y="6032"/>
                  </a:cubicBezTo>
                  <a:cubicBezTo>
                    <a:pt x="18846" y="918"/>
                    <a:pt x="12864" y="-1481"/>
                    <a:pt x="7425" y="393"/>
                  </a:cubicBezTo>
                  <a:cubicBezTo>
                    <a:pt x="2226" y="1874"/>
                    <a:pt x="-1052" y="6997"/>
                    <a:pt x="-221" y="123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FB064EF-A565-48D1-8D75-612F46D1191A}"/>
                </a:ext>
              </a:extLst>
            </p:cNvPr>
            <p:cNvSpPr/>
            <p:nvPr/>
          </p:nvSpPr>
          <p:spPr>
            <a:xfrm>
              <a:off x="6039659" y="5733888"/>
              <a:ext cx="21038" cy="21785"/>
            </a:xfrm>
            <a:custGeom>
              <a:avLst/>
              <a:gdLst>
                <a:gd name="connsiteX0" fmla="*/ 10510 w 21038"/>
                <a:gd name="connsiteY0" fmla="*/ -241 h 21785"/>
                <a:gd name="connsiteX1" fmla="*/ -290 w 21038"/>
                <a:gd name="connsiteY1" fmla="*/ 10750 h 21785"/>
                <a:gd name="connsiteX2" fmla="*/ 8159 w 21038"/>
                <a:gd name="connsiteY2" fmla="*/ 21302 h 21785"/>
                <a:gd name="connsiteX3" fmla="*/ 9267 w 21038"/>
                <a:gd name="connsiteY3" fmla="*/ 21359 h 21785"/>
                <a:gd name="connsiteX4" fmla="*/ 20507 w 21038"/>
                <a:gd name="connsiteY4" fmla="*/ 13847 h 21785"/>
                <a:gd name="connsiteX5" fmla="*/ 20641 w 21038"/>
                <a:gd name="connsiteY5" fmla="*/ 11037 h 21785"/>
                <a:gd name="connsiteX6" fmla="*/ 11322 w 21038"/>
                <a:gd name="connsiteY6" fmla="*/ -193 h 21785"/>
                <a:gd name="connsiteX7" fmla="*/ 10510 w 21038"/>
                <a:gd name="connsiteY7" fmla="*/ -241 h 2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38" h="21785">
                  <a:moveTo>
                    <a:pt x="10510" y="-241"/>
                  </a:moveTo>
                  <a:cubicBezTo>
                    <a:pt x="3628" y="332"/>
                    <a:pt x="-386" y="3773"/>
                    <a:pt x="-290" y="10750"/>
                  </a:cubicBezTo>
                  <a:cubicBezTo>
                    <a:pt x="-873" y="15997"/>
                    <a:pt x="2912" y="20719"/>
                    <a:pt x="8159" y="21302"/>
                  </a:cubicBezTo>
                  <a:cubicBezTo>
                    <a:pt x="8522" y="21340"/>
                    <a:pt x="8895" y="21359"/>
                    <a:pt x="9267" y="21359"/>
                  </a:cubicBezTo>
                  <a:cubicBezTo>
                    <a:pt x="14448" y="22391"/>
                    <a:pt x="19475" y="19027"/>
                    <a:pt x="20507" y="13847"/>
                  </a:cubicBezTo>
                  <a:cubicBezTo>
                    <a:pt x="20689" y="12920"/>
                    <a:pt x="20736" y="11973"/>
                    <a:pt x="20641" y="11037"/>
                  </a:cubicBezTo>
                  <a:cubicBezTo>
                    <a:pt x="21167" y="5360"/>
                    <a:pt x="16999" y="332"/>
                    <a:pt x="11322" y="-193"/>
                  </a:cubicBezTo>
                  <a:cubicBezTo>
                    <a:pt x="11054" y="-222"/>
                    <a:pt x="10777" y="-241"/>
                    <a:pt x="10510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FD1F9AE-5B4D-46C2-BF65-893685633B18}"/>
                </a:ext>
              </a:extLst>
            </p:cNvPr>
            <p:cNvSpPr/>
            <p:nvPr/>
          </p:nvSpPr>
          <p:spPr>
            <a:xfrm>
              <a:off x="6345594" y="5109909"/>
              <a:ext cx="25711" cy="26574"/>
            </a:xfrm>
            <a:custGeom>
              <a:avLst/>
              <a:gdLst>
                <a:gd name="connsiteX0" fmla="*/ -289 w 25711"/>
                <a:gd name="connsiteY0" fmla="*/ 14446 h 26574"/>
                <a:gd name="connsiteX1" fmla="*/ 13474 w 25711"/>
                <a:gd name="connsiteY1" fmla="*/ 26297 h 26574"/>
                <a:gd name="connsiteX2" fmla="*/ 25297 w 25711"/>
                <a:gd name="connsiteY2" fmla="*/ 11875 h 26574"/>
                <a:gd name="connsiteX3" fmla="*/ 25135 w 25711"/>
                <a:gd name="connsiteY3" fmla="*/ 10718 h 26574"/>
                <a:gd name="connsiteX4" fmla="*/ 12977 w 25711"/>
                <a:gd name="connsiteY4" fmla="*/ -225 h 26574"/>
                <a:gd name="connsiteX5" fmla="*/ 11181 w 25711"/>
                <a:gd name="connsiteY5" fmla="*/ 14 h 26574"/>
                <a:gd name="connsiteX6" fmla="*/ -289 w 25711"/>
                <a:gd name="connsiteY6" fmla="*/ 14446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1" h="26574">
                  <a:moveTo>
                    <a:pt x="-289" y="14446"/>
                  </a:moveTo>
                  <a:cubicBezTo>
                    <a:pt x="1241" y="22570"/>
                    <a:pt x="5637" y="26775"/>
                    <a:pt x="13474" y="26297"/>
                  </a:cubicBezTo>
                  <a:cubicBezTo>
                    <a:pt x="20719" y="25580"/>
                    <a:pt x="26014" y="19120"/>
                    <a:pt x="25297" y="11875"/>
                  </a:cubicBezTo>
                  <a:cubicBezTo>
                    <a:pt x="25259" y="11483"/>
                    <a:pt x="25211" y="11101"/>
                    <a:pt x="25135" y="10718"/>
                  </a:cubicBezTo>
                  <a:cubicBezTo>
                    <a:pt x="24800" y="4344"/>
                    <a:pt x="19352" y="-559"/>
                    <a:pt x="12977" y="-225"/>
                  </a:cubicBezTo>
                  <a:cubicBezTo>
                    <a:pt x="12375" y="-187"/>
                    <a:pt x="11773" y="-110"/>
                    <a:pt x="11181" y="14"/>
                  </a:cubicBezTo>
                  <a:cubicBezTo>
                    <a:pt x="4099" y="960"/>
                    <a:pt x="-967" y="7335"/>
                    <a:pt x="-289" y="14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6E04BB-0BED-461C-836F-FFBB9929CD58}"/>
              </a:ext>
            </a:extLst>
          </p:cNvPr>
          <p:cNvGrpSpPr>
            <a:grpSpLocks noChangeAspect="1"/>
          </p:cNvGrpSpPr>
          <p:nvPr/>
        </p:nvGrpSpPr>
        <p:grpSpPr>
          <a:xfrm>
            <a:off x="7959256" y="5985037"/>
            <a:ext cx="760342" cy="720000"/>
            <a:chOff x="7768518" y="4720095"/>
            <a:chExt cx="1144172" cy="1083465"/>
          </a:xfrm>
          <a:solidFill>
            <a:srgbClr val="C5B6A3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6F3D1CB-6B03-447A-8DDC-50CC31AB13A4}"/>
                </a:ext>
              </a:extLst>
            </p:cNvPr>
            <p:cNvSpPr/>
            <p:nvPr/>
          </p:nvSpPr>
          <p:spPr>
            <a:xfrm>
              <a:off x="7768518" y="4720095"/>
              <a:ext cx="1144172" cy="1083465"/>
            </a:xfrm>
            <a:custGeom>
              <a:avLst/>
              <a:gdLst>
                <a:gd name="connsiteX0" fmla="*/ 446846 w 1144172"/>
                <a:gd name="connsiteY0" fmla="*/ 946076 h 1083465"/>
                <a:gd name="connsiteX1" fmla="*/ 448758 w 1144172"/>
                <a:gd name="connsiteY1" fmla="*/ 1035630 h 1083465"/>
                <a:gd name="connsiteX2" fmla="*/ 450478 w 1144172"/>
                <a:gd name="connsiteY2" fmla="*/ 1056179 h 1083465"/>
                <a:gd name="connsiteX3" fmla="*/ 473770 w 1144172"/>
                <a:gd name="connsiteY3" fmla="*/ 1078171 h 1083465"/>
                <a:gd name="connsiteX4" fmla="*/ 473990 w 1144172"/>
                <a:gd name="connsiteY4" fmla="*/ 1078161 h 1083465"/>
                <a:gd name="connsiteX5" fmla="*/ 536878 w 1144172"/>
                <a:gd name="connsiteY5" fmla="*/ 1076441 h 1083465"/>
                <a:gd name="connsiteX6" fmla="*/ 566602 w 1144172"/>
                <a:gd name="connsiteY6" fmla="*/ 1041651 h 1083465"/>
                <a:gd name="connsiteX7" fmla="*/ 564595 w 1144172"/>
                <a:gd name="connsiteY7" fmla="*/ 1012979 h 1083465"/>
                <a:gd name="connsiteX8" fmla="*/ 563448 w 1144172"/>
                <a:gd name="connsiteY8" fmla="*/ 984306 h 1083465"/>
                <a:gd name="connsiteX9" fmla="*/ 571859 w 1144172"/>
                <a:gd name="connsiteY9" fmla="*/ 1010398 h 1083465"/>
                <a:gd name="connsiteX10" fmla="*/ 581416 w 1144172"/>
                <a:gd name="connsiteY10" fmla="*/ 1043372 h 1083465"/>
                <a:gd name="connsiteX11" fmla="*/ 619646 w 1144172"/>
                <a:gd name="connsiteY11" fmla="*/ 1072045 h 1083465"/>
                <a:gd name="connsiteX12" fmla="*/ 651759 w 1144172"/>
                <a:gd name="connsiteY12" fmla="*/ 1072045 h 1083465"/>
                <a:gd name="connsiteX13" fmla="*/ 681770 w 1144172"/>
                <a:gd name="connsiteY13" fmla="*/ 1038689 h 1083465"/>
                <a:gd name="connsiteX14" fmla="*/ 671066 w 1144172"/>
                <a:gd name="connsiteY14" fmla="*/ 967581 h 1083465"/>
                <a:gd name="connsiteX15" fmla="*/ 668294 w 1144172"/>
                <a:gd name="connsiteY15" fmla="*/ 919793 h 1083465"/>
                <a:gd name="connsiteX16" fmla="*/ 703752 w 1144172"/>
                <a:gd name="connsiteY16" fmla="*/ 919793 h 1083465"/>
                <a:gd name="connsiteX17" fmla="*/ 776580 w 1144172"/>
                <a:gd name="connsiteY17" fmla="*/ 915014 h 1083465"/>
                <a:gd name="connsiteX18" fmla="*/ 788527 w 1144172"/>
                <a:gd name="connsiteY18" fmla="*/ 920749 h 1083465"/>
                <a:gd name="connsiteX19" fmla="*/ 817200 w 1144172"/>
                <a:gd name="connsiteY19" fmla="*/ 1010589 h 1083465"/>
                <a:gd name="connsiteX20" fmla="*/ 823603 w 1144172"/>
                <a:gd name="connsiteY20" fmla="*/ 1043085 h 1083465"/>
                <a:gd name="connsiteX21" fmla="*/ 855430 w 1144172"/>
                <a:gd name="connsiteY21" fmla="*/ 1076059 h 1083465"/>
                <a:gd name="connsiteX22" fmla="*/ 918701 w 1144172"/>
                <a:gd name="connsiteY22" fmla="*/ 1081984 h 1083465"/>
                <a:gd name="connsiteX23" fmla="*/ 943837 w 1144172"/>
                <a:gd name="connsiteY23" fmla="*/ 1062200 h 1083465"/>
                <a:gd name="connsiteX24" fmla="*/ 1000609 w 1144172"/>
                <a:gd name="connsiteY24" fmla="*/ 1063443 h 1083465"/>
                <a:gd name="connsiteX25" fmla="*/ 1029281 w 1144172"/>
                <a:gd name="connsiteY25" fmla="*/ 1024066 h 1083465"/>
                <a:gd name="connsiteX26" fmla="*/ 1009401 w 1144172"/>
                <a:gd name="connsiteY26" fmla="*/ 981726 h 1083465"/>
                <a:gd name="connsiteX27" fmla="*/ 1005865 w 1144172"/>
                <a:gd name="connsiteY27" fmla="*/ 809690 h 1083465"/>
                <a:gd name="connsiteX28" fmla="*/ 1048683 w 1144172"/>
                <a:gd name="connsiteY28" fmla="*/ 644728 h 1083465"/>
                <a:gd name="connsiteX29" fmla="*/ 1056042 w 1144172"/>
                <a:gd name="connsiteY29" fmla="*/ 621216 h 1083465"/>
                <a:gd name="connsiteX30" fmla="*/ 1138906 w 1144172"/>
                <a:gd name="connsiteY30" fmla="*/ 410951 h 1083465"/>
                <a:gd name="connsiteX31" fmla="*/ 1124187 w 1144172"/>
                <a:gd name="connsiteY31" fmla="*/ 229358 h 1083465"/>
                <a:gd name="connsiteX32" fmla="*/ 999940 w 1144172"/>
                <a:gd name="connsiteY32" fmla="*/ 47287 h 1083465"/>
                <a:gd name="connsiteX33" fmla="*/ 927398 w 1144172"/>
                <a:gd name="connsiteY33" fmla="*/ 6476 h 1083465"/>
                <a:gd name="connsiteX34" fmla="*/ 843674 w 1144172"/>
                <a:gd name="connsiteY34" fmla="*/ 23584 h 1083465"/>
                <a:gd name="connsiteX35" fmla="*/ 813759 w 1144172"/>
                <a:gd name="connsiteY35" fmla="*/ 46331 h 1083465"/>
                <a:gd name="connsiteX36" fmla="*/ 787572 w 1144172"/>
                <a:gd name="connsiteY36" fmla="*/ 71468 h 1083465"/>
                <a:gd name="connsiteX37" fmla="*/ 794482 w 1144172"/>
                <a:gd name="connsiteY37" fmla="*/ 111428 h 1083465"/>
                <a:gd name="connsiteX38" fmla="*/ 795313 w 1144172"/>
                <a:gd name="connsiteY38" fmla="*/ 111991 h 1083465"/>
                <a:gd name="connsiteX39" fmla="*/ 864414 w 1144172"/>
                <a:gd name="connsiteY39" fmla="*/ 129673 h 1083465"/>
                <a:gd name="connsiteX40" fmla="*/ 924913 w 1144172"/>
                <a:gd name="connsiteY40" fmla="*/ 126806 h 1083465"/>
                <a:gd name="connsiteX41" fmla="*/ 934471 w 1144172"/>
                <a:gd name="connsiteY41" fmla="*/ 133974 h 1083465"/>
                <a:gd name="connsiteX42" fmla="*/ 975185 w 1144172"/>
                <a:gd name="connsiteY42" fmla="*/ 368611 h 1083465"/>
                <a:gd name="connsiteX43" fmla="*/ 953395 w 1144172"/>
                <a:gd name="connsiteY43" fmla="*/ 429970 h 1083465"/>
                <a:gd name="connsiteX44" fmla="*/ 899873 w 1144172"/>
                <a:gd name="connsiteY44" fmla="*/ 506430 h 1083465"/>
                <a:gd name="connsiteX45" fmla="*/ 860113 w 1144172"/>
                <a:gd name="connsiteY45" fmla="*/ 521053 h 1083465"/>
                <a:gd name="connsiteX46" fmla="*/ 726308 w 1144172"/>
                <a:gd name="connsiteY46" fmla="*/ 525545 h 1083465"/>
                <a:gd name="connsiteX47" fmla="*/ 544715 w 1144172"/>
                <a:gd name="connsiteY47" fmla="*/ 571135 h 1083465"/>
                <a:gd name="connsiteX48" fmla="*/ 453536 w 1144172"/>
                <a:gd name="connsiteY48" fmla="*/ 651036 h 1083465"/>
                <a:gd name="connsiteX49" fmla="*/ 343434 w 1144172"/>
                <a:gd name="connsiteY49" fmla="*/ 786848 h 1083465"/>
                <a:gd name="connsiteX50" fmla="*/ 163657 w 1144172"/>
                <a:gd name="connsiteY50" fmla="*/ 868565 h 1083465"/>
                <a:gd name="connsiteX51" fmla="*/ 115869 w 1144172"/>
                <a:gd name="connsiteY51" fmla="*/ 857860 h 1083465"/>
                <a:gd name="connsiteX52" fmla="*/ 98857 w 1144172"/>
                <a:gd name="connsiteY52" fmla="*/ 818292 h 1083465"/>
                <a:gd name="connsiteX53" fmla="*/ 154644 w 1144172"/>
                <a:gd name="connsiteY53" fmla="*/ 771862 h 1083465"/>
                <a:gd name="connsiteX54" fmla="*/ 165760 w 1144172"/>
                <a:gd name="connsiteY54" fmla="*/ 774136 h 1083465"/>
                <a:gd name="connsiteX55" fmla="*/ 198159 w 1144172"/>
                <a:gd name="connsiteY55" fmla="*/ 790384 h 1083465"/>
                <a:gd name="connsiteX56" fmla="*/ 217274 w 1144172"/>
                <a:gd name="connsiteY56" fmla="*/ 793156 h 1083465"/>
                <a:gd name="connsiteX57" fmla="*/ 219568 w 1144172"/>
                <a:gd name="connsiteY57" fmla="*/ 772225 h 1083465"/>
                <a:gd name="connsiteX58" fmla="*/ 183632 w 1144172"/>
                <a:gd name="connsiteY58" fmla="*/ 741545 h 1083465"/>
                <a:gd name="connsiteX59" fmla="*/ 53268 w 1144172"/>
                <a:gd name="connsiteY59" fmla="*/ 754639 h 1083465"/>
                <a:gd name="connsiteX60" fmla="*/ 49636 w 1144172"/>
                <a:gd name="connsiteY60" fmla="*/ 956398 h 1083465"/>
                <a:gd name="connsiteX61" fmla="*/ 121221 w 1144172"/>
                <a:gd name="connsiteY61" fmla="*/ 985071 h 1083465"/>
                <a:gd name="connsiteX62" fmla="*/ 411961 w 1144172"/>
                <a:gd name="connsiteY62" fmla="*/ 959648 h 1083465"/>
                <a:gd name="connsiteX63" fmla="*/ 446846 w 1144172"/>
                <a:gd name="connsiteY63" fmla="*/ 946076 h 1083465"/>
                <a:gd name="connsiteX64" fmla="*/ 109370 w 1144172"/>
                <a:gd name="connsiteY64" fmla="*/ 755977 h 1083465"/>
                <a:gd name="connsiteX65" fmla="*/ 76206 w 1144172"/>
                <a:gd name="connsiteY65" fmla="*/ 801375 h 1083465"/>
                <a:gd name="connsiteX66" fmla="*/ 99239 w 1144172"/>
                <a:gd name="connsiteY66" fmla="*/ 876020 h 1083465"/>
                <a:gd name="connsiteX67" fmla="*/ 159260 w 1144172"/>
                <a:gd name="connsiteY67" fmla="*/ 891790 h 1083465"/>
                <a:gd name="connsiteX68" fmla="*/ 229031 w 1144172"/>
                <a:gd name="connsiteY68" fmla="*/ 879747 h 1083465"/>
                <a:gd name="connsiteX69" fmla="*/ 398963 w 1144172"/>
                <a:gd name="connsiteY69" fmla="*/ 761138 h 1083465"/>
                <a:gd name="connsiteX70" fmla="*/ 470836 w 1144172"/>
                <a:gd name="connsiteY70" fmla="*/ 666423 h 1083465"/>
                <a:gd name="connsiteX71" fmla="*/ 542134 w 1144172"/>
                <a:gd name="connsiteY71" fmla="*/ 599521 h 1083465"/>
                <a:gd name="connsiteX72" fmla="*/ 714170 w 1144172"/>
                <a:gd name="connsiteY72" fmla="*/ 549821 h 1083465"/>
                <a:gd name="connsiteX73" fmla="*/ 859444 w 1144172"/>
                <a:gd name="connsiteY73" fmla="*/ 544947 h 1083465"/>
                <a:gd name="connsiteX74" fmla="*/ 914113 w 1144172"/>
                <a:gd name="connsiteY74" fmla="*/ 524972 h 1083465"/>
                <a:gd name="connsiteX75" fmla="*/ 964577 w 1144172"/>
                <a:gd name="connsiteY75" fmla="*/ 460172 h 1083465"/>
                <a:gd name="connsiteX76" fmla="*/ 997646 w 1144172"/>
                <a:gd name="connsiteY76" fmla="*/ 375206 h 1083465"/>
                <a:gd name="connsiteX77" fmla="*/ 953586 w 1144172"/>
                <a:gd name="connsiteY77" fmla="*/ 118682 h 1083465"/>
                <a:gd name="connsiteX78" fmla="*/ 949858 w 1144172"/>
                <a:gd name="connsiteY78" fmla="*/ 107117 h 1083465"/>
                <a:gd name="connsiteX79" fmla="*/ 935426 w 1144172"/>
                <a:gd name="connsiteY79" fmla="*/ 96317 h 1083465"/>
                <a:gd name="connsiteX80" fmla="*/ 881426 w 1144172"/>
                <a:gd name="connsiteY80" fmla="*/ 102338 h 1083465"/>
                <a:gd name="connsiteX81" fmla="*/ 828382 w 1144172"/>
                <a:gd name="connsiteY81" fmla="*/ 100714 h 1083465"/>
                <a:gd name="connsiteX82" fmla="*/ 807929 w 1144172"/>
                <a:gd name="connsiteY82" fmla="*/ 86951 h 1083465"/>
                <a:gd name="connsiteX83" fmla="*/ 823890 w 1144172"/>
                <a:gd name="connsiteY83" fmla="*/ 67836 h 1083465"/>
                <a:gd name="connsiteX84" fmla="*/ 864414 w 1144172"/>
                <a:gd name="connsiteY84" fmla="*/ 36296 h 1083465"/>
                <a:gd name="connsiteX85" fmla="*/ 902644 w 1144172"/>
                <a:gd name="connsiteY85" fmla="*/ 24636 h 1083465"/>
                <a:gd name="connsiteX86" fmla="*/ 950432 w 1144172"/>
                <a:gd name="connsiteY86" fmla="*/ 44324 h 1083465"/>
                <a:gd name="connsiteX87" fmla="*/ 1046772 w 1144172"/>
                <a:gd name="connsiteY87" fmla="*/ 135407 h 1083465"/>
                <a:gd name="connsiteX88" fmla="*/ 1112049 w 1144172"/>
                <a:gd name="connsiteY88" fmla="*/ 282497 h 1083465"/>
                <a:gd name="connsiteX89" fmla="*/ 1090832 w 1144172"/>
                <a:gd name="connsiteY89" fmla="*/ 491425 h 1083465"/>
                <a:gd name="connsiteX90" fmla="*/ 1038265 w 1144172"/>
                <a:gd name="connsiteY90" fmla="*/ 600476 h 1083465"/>
                <a:gd name="connsiteX91" fmla="*/ 1023164 w 1144172"/>
                <a:gd name="connsiteY91" fmla="*/ 644441 h 1083465"/>
                <a:gd name="connsiteX92" fmla="*/ 980251 w 1144172"/>
                <a:gd name="connsiteY92" fmla="*/ 802905 h 1083465"/>
                <a:gd name="connsiteX93" fmla="*/ 960276 w 1144172"/>
                <a:gd name="connsiteY93" fmla="*/ 881659 h 1083465"/>
                <a:gd name="connsiteX94" fmla="*/ 990764 w 1144172"/>
                <a:gd name="connsiteY94" fmla="*/ 999121 h 1083465"/>
                <a:gd name="connsiteX95" fmla="*/ 1002902 w 1144172"/>
                <a:gd name="connsiteY95" fmla="*/ 1023588 h 1083465"/>
                <a:gd name="connsiteX96" fmla="*/ 1004432 w 1144172"/>
                <a:gd name="connsiteY96" fmla="*/ 1034770 h 1083465"/>
                <a:gd name="connsiteX97" fmla="*/ 960849 w 1144172"/>
                <a:gd name="connsiteY97" fmla="*/ 1038020 h 1083465"/>
                <a:gd name="connsiteX98" fmla="*/ 945653 w 1144172"/>
                <a:gd name="connsiteY98" fmla="*/ 1027028 h 1083465"/>
                <a:gd name="connsiteX99" fmla="*/ 930839 w 1144172"/>
                <a:gd name="connsiteY99" fmla="*/ 970735 h 1083465"/>
                <a:gd name="connsiteX100" fmla="*/ 925391 w 1144172"/>
                <a:gd name="connsiteY100" fmla="*/ 881659 h 1083465"/>
                <a:gd name="connsiteX101" fmla="*/ 946991 w 1144172"/>
                <a:gd name="connsiteY101" fmla="*/ 805868 h 1083465"/>
                <a:gd name="connsiteX102" fmla="*/ 959607 w 1144172"/>
                <a:gd name="connsiteY102" fmla="*/ 745560 h 1083465"/>
                <a:gd name="connsiteX103" fmla="*/ 948807 w 1144172"/>
                <a:gd name="connsiteY103" fmla="*/ 732083 h 1083465"/>
                <a:gd name="connsiteX104" fmla="*/ 936200 w 1144172"/>
                <a:gd name="connsiteY104" fmla="*/ 741411 h 1083465"/>
                <a:gd name="connsiteX105" fmla="*/ 936095 w 1144172"/>
                <a:gd name="connsiteY105" fmla="*/ 742501 h 1083465"/>
                <a:gd name="connsiteX106" fmla="*/ 909048 w 1144172"/>
                <a:gd name="connsiteY106" fmla="*/ 845244 h 1083465"/>
                <a:gd name="connsiteX107" fmla="*/ 901975 w 1144172"/>
                <a:gd name="connsiteY107" fmla="*/ 957928 h 1083465"/>
                <a:gd name="connsiteX108" fmla="*/ 921090 w 1144172"/>
                <a:gd name="connsiteY108" fmla="*/ 1028462 h 1083465"/>
                <a:gd name="connsiteX109" fmla="*/ 897961 w 1144172"/>
                <a:gd name="connsiteY109" fmla="*/ 1057613 h 1083465"/>
                <a:gd name="connsiteX110" fmla="*/ 891079 w 1144172"/>
                <a:gd name="connsiteY110" fmla="*/ 1057613 h 1083465"/>
                <a:gd name="connsiteX111" fmla="*/ 843292 w 1144172"/>
                <a:gd name="connsiteY111" fmla="*/ 1017471 h 1083465"/>
                <a:gd name="connsiteX112" fmla="*/ 804393 w 1144172"/>
                <a:gd name="connsiteY112" fmla="*/ 896664 h 1083465"/>
                <a:gd name="connsiteX113" fmla="*/ 801525 w 1144172"/>
                <a:gd name="connsiteY113" fmla="*/ 861492 h 1083465"/>
                <a:gd name="connsiteX114" fmla="*/ 820640 w 1144172"/>
                <a:gd name="connsiteY114" fmla="*/ 794590 h 1083465"/>
                <a:gd name="connsiteX115" fmla="*/ 826853 w 1144172"/>
                <a:gd name="connsiteY115" fmla="*/ 707425 h 1083465"/>
                <a:gd name="connsiteX116" fmla="*/ 812899 w 1144172"/>
                <a:gd name="connsiteY116" fmla="*/ 694236 h 1083465"/>
                <a:gd name="connsiteX117" fmla="*/ 802672 w 1144172"/>
                <a:gd name="connsiteY117" fmla="*/ 710388 h 1083465"/>
                <a:gd name="connsiteX118" fmla="*/ 794262 w 1144172"/>
                <a:gd name="connsiteY118" fmla="*/ 799560 h 1083465"/>
                <a:gd name="connsiteX119" fmla="*/ 774478 w 1144172"/>
                <a:gd name="connsiteY119" fmla="*/ 890834 h 1083465"/>
                <a:gd name="connsiteX120" fmla="*/ 610375 w 1144172"/>
                <a:gd name="connsiteY120" fmla="*/ 869998 h 1083465"/>
                <a:gd name="connsiteX121" fmla="*/ 644973 w 1144172"/>
                <a:gd name="connsiteY121" fmla="*/ 751868 h 1083465"/>
                <a:gd name="connsiteX122" fmla="*/ 630064 w 1144172"/>
                <a:gd name="connsiteY122" fmla="*/ 655432 h 1083465"/>
                <a:gd name="connsiteX123" fmla="*/ 617008 w 1144172"/>
                <a:gd name="connsiteY123" fmla="*/ 647251 h 1083465"/>
                <a:gd name="connsiteX124" fmla="*/ 616778 w 1144172"/>
                <a:gd name="connsiteY124" fmla="*/ 647308 h 1083465"/>
                <a:gd name="connsiteX125" fmla="*/ 607221 w 1144172"/>
                <a:gd name="connsiteY125" fmla="*/ 659637 h 1083465"/>
                <a:gd name="connsiteX126" fmla="*/ 610279 w 1144172"/>
                <a:gd name="connsiteY126" fmla="*/ 675216 h 1083465"/>
                <a:gd name="connsiteX127" fmla="*/ 620889 w 1144172"/>
                <a:gd name="connsiteY127" fmla="*/ 742692 h 1083465"/>
                <a:gd name="connsiteX128" fmla="*/ 569278 w 1144172"/>
                <a:gd name="connsiteY128" fmla="*/ 887967 h 1083465"/>
                <a:gd name="connsiteX129" fmla="*/ 539267 w 1144172"/>
                <a:gd name="connsiteY129" fmla="*/ 974653 h 1083465"/>
                <a:gd name="connsiteX130" fmla="*/ 542326 w 1144172"/>
                <a:gd name="connsiteY130" fmla="*/ 1038498 h 1083465"/>
                <a:gd name="connsiteX131" fmla="*/ 528563 w 1144172"/>
                <a:gd name="connsiteY131" fmla="*/ 1052834 h 1083465"/>
                <a:gd name="connsiteX132" fmla="*/ 489664 w 1144172"/>
                <a:gd name="connsiteY132" fmla="*/ 1053503 h 1083465"/>
                <a:gd name="connsiteX133" fmla="*/ 473511 w 1144172"/>
                <a:gd name="connsiteY133" fmla="*/ 1038784 h 1083465"/>
                <a:gd name="connsiteX134" fmla="*/ 472842 w 1144172"/>
                <a:gd name="connsiteY134" fmla="*/ 942636 h 1083465"/>
                <a:gd name="connsiteX135" fmla="*/ 476761 w 1144172"/>
                <a:gd name="connsiteY135" fmla="*/ 919029 h 1083465"/>
                <a:gd name="connsiteX136" fmla="*/ 488995 w 1144172"/>
                <a:gd name="connsiteY136" fmla="*/ 848303 h 1083465"/>
                <a:gd name="connsiteX137" fmla="*/ 477239 w 1144172"/>
                <a:gd name="connsiteY137" fmla="*/ 829188 h 1083465"/>
                <a:gd name="connsiteX138" fmla="*/ 464241 w 1144172"/>
                <a:gd name="connsiteY138" fmla="*/ 846869 h 1083465"/>
                <a:gd name="connsiteX139" fmla="*/ 454683 w 1144172"/>
                <a:gd name="connsiteY139" fmla="*/ 906508 h 1083465"/>
                <a:gd name="connsiteX140" fmla="*/ 441112 w 1144172"/>
                <a:gd name="connsiteY140" fmla="*/ 921322 h 1083465"/>
                <a:gd name="connsiteX141" fmla="*/ 154386 w 1144172"/>
                <a:gd name="connsiteY141" fmla="*/ 962228 h 1083465"/>
                <a:gd name="connsiteX142" fmla="*/ 78499 w 1144172"/>
                <a:gd name="connsiteY142" fmla="*/ 942349 h 1083465"/>
                <a:gd name="connsiteX143" fmla="*/ 26220 w 1144172"/>
                <a:gd name="connsiteY143" fmla="*/ 840179 h 1083465"/>
                <a:gd name="connsiteX144" fmla="*/ 109370 w 1144172"/>
                <a:gd name="connsiteY144" fmla="*/ 755977 h 1083465"/>
                <a:gd name="connsiteX145" fmla="*/ 596804 w 1144172"/>
                <a:gd name="connsiteY145" fmla="*/ 892076 h 1083465"/>
                <a:gd name="connsiteX146" fmla="*/ 632453 w 1144172"/>
                <a:gd name="connsiteY146" fmla="*/ 907464 h 1083465"/>
                <a:gd name="connsiteX147" fmla="*/ 642010 w 1144172"/>
                <a:gd name="connsiteY147" fmla="*/ 919506 h 1083465"/>
                <a:gd name="connsiteX148" fmla="*/ 657398 w 1144172"/>
                <a:gd name="connsiteY148" fmla="*/ 1038402 h 1083465"/>
                <a:gd name="connsiteX149" fmla="*/ 649848 w 1144172"/>
                <a:gd name="connsiteY149" fmla="*/ 1046622 h 1083465"/>
                <a:gd name="connsiteX150" fmla="*/ 623565 w 1144172"/>
                <a:gd name="connsiteY150" fmla="*/ 1046622 h 1083465"/>
                <a:gd name="connsiteX151" fmla="*/ 603016 w 1144172"/>
                <a:gd name="connsiteY151" fmla="*/ 1031234 h 1083465"/>
                <a:gd name="connsiteX152" fmla="*/ 578835 w 1144172"/>
                <a:gd name="connsiteY152" fmla="*/ 946745 h 1083465"/>
                <a:gd name="connsiteX153" fmla="*/ 574726 w 1144172"/>
                <a:gd name="connsiteY153" fmla="*/ 933078 h 1083465"/>
                <a:gd name="connsiteX154" fmla="*/ 596422 w 1144172"/>
                <a:gd name="connsiteY154" fmla="*/ 892076 h 108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144172" h="1083465">
                  <a:moveTo>
                    <a:pt x="446846" y="946076"/>
                  </a:moveTo>
                  <a:cubicBezTo>
                    <a:pt x="452390" y="976947"/>
                    <a:pt x="445126" y="1006384"/>
                    <a:pt x="448758" y="1035630"/>
                  </a:cubicBezTo>
                  <a:cubicBezTo>
                    <a:pt x="449618" y="1042416"/>
                    <a:pt x="449427" y="1049393"/>
                    <a:pt x="450478" y="1056179"/>
                  </a:cubicBezTo>
                  <a:cubicBezTo>
                    <a:pt x="450841" y="1068680"/>
                    <a:pt x="461268" y="1078524"/>
                    <a:pt x="473770" y="1078171"/>
                  </a:cubicBezTo>
                  <a:cubicBezTo>
                    <a:pt x="473846" y="1078171"/>
                    <a:pt x="473913" y="1078161"/>
                    <a:pt x="473990" y="1078161"/>
                  </a:cubicBezTo>
                  <a:cubicBezTo>
                    <a:pt x="494968" y="1078735"/>
                    <a:pt x="515966" y="1078161"/>
                    <a:pt x="536878" y="1076441"/>
                  </a:cubicBezTo>
                  <a:cubicBezTo>
                    <a:pt x="560007" y="1074147"/>
                    <a:pt x="567271" y="1064590"/>
                    <a:pt x="566602" y="1041651"/>
                  </a:cubicBezTo>
                  <a:cubicBezTo>
                    <a:pt x="566602" y="1032094"/>
                    <a:pt x="565360" y="1022536"/>
                    <a:pt x="564595" y="1012979"/>
                  </a:cubicBezTo>
                  <a:cubicBezTo>
                    <a:pt x="562769" y="1003536"/>
                    <a:pt x="562387" y="993864"/>
                    <a:pt x="563448" y="984306"/>
                  </a:cubicBezTo>
                  <a:cubicBezTo>
                    <a:pt x="567443" y="992574"/>
                    <a:pt x="570272" y="1001357"/>
                    <a:pt x="571859" y="1010398"/>
                  </a:cubicBezTo>
                  <a:cubicBezTo>
                    <a:pt x="574726" y="1021390"/>
                    <a:pt x="577402" y="1032572"/>
                    <a:pt x="581416" y="1043372"/>
                  </a:cubicBezTo>
                  <a:cubicBezTo>
                    <a:pt x="585879" y="1060700"/>
                    <a:pt x="601764" y="1072608"/>
                    <a:pt x="619646" y="1072045"/>
                  </a:cubicBezTo>
                  <a:cubicBezTo>
                    <a:pt x="630351" y="1072045"/>
                    <a:pt x="641055" y="1072045"/>
                    <a:pt x="651759" y="1072045"/>
                  </a:cubicBezTo>
                  <a:cubicBezTo>
                    <a:pt x="674315" y="1071375"/>
                    <a:pt x="684159" y="1061436"/>
                    <a:pt x="681770" y="1038689"/>
                  </a:cubicBezTo>
                  <a:cubicBezTo>
                    <a:pt x="679381" y="1015942"/>
                    <a:pt x="674698" y="990901"/>
                    <a:pt x="671066" y="967581"/>
                  </a:cubicBezTo>
                  <a:cubicBezTo>
                    <a:pt x="668322" y="951811"/>
                    <a:pt x="667395" y="935773"/>
                    <a:pt x="668294" y="919793"/>
                  </a:cubicBezTo>
                  <a:cubicBezTo>
                    <a:pt x="680432" y="919793"/>
                    <a:pt x="692187" y="919124"/>
                    <a:pt x="703752" y="919793"/>
                  </a:cubicBezTo>
                  <a:cubicBezTo>
                    <a:pt x="728133" y="921514"/>
                    <a:pt x="752630" y="919898"/>
                    <a:pt x="776580" y="915014"/>
                  </a:cubicBezTo>
                  <a:cubicBezTo>
                    <a:pt x="781455" y="913409"/>
                    <a:pt x="786731" y="915941"/>
                    <a:pt x="788527" y="920749"/>
                  </a:cubicBezTo>
                  <a:cubicBezTo>
                    <a:pt x="806400" y="948083"/>
                    <a:pt x="811274" y="979432"/>
                    <a:pt x="817200" y="1010589"/>
                  </a:cubicBezTo>
                  <a:cubicBezTo>
                    <a:pt x="819112" y="1021485"/>
                    <a:pt x="821118" y="1032381"/>
                    <a:pt x="823603" y="1043085"/>
                  </a:cubicBezTo>
                  <a:cubicBezTo>
                    <a:pt x="827235" y="1059152"/>
                    <a:pt x="839498" y="1071863"/>
                    <a:pt x="855430" y="1076059"/>
                  </a:cubicBezTo>
                  <a:cubicBezTo>
                    <a:pt x="875807" y="1082787"/>
                    <a:pt x="897435" y="1084813"/>
                    <a:pt x="918701" y="1081984"/>
                  </a:cubicBezTo>
                  <a:cubicBezTo>
                    <a:pt x="929596" y="1080646"/>
                    <a:pt x="934184" y="1076823"/>
                    <a:pt x="943837" y="1062200"/>
                  </a:cubicBezTo>
                  <a:cubicBezTo>
                    <a:pt x="962656" y="1064666"/>
                    <a:pt x="981694" y="1065087"/>
                    <a:pt x="1000609" y="1063443"/>
                  </a:cubicBezTo>
                  <a:cubicBezTo>
                    <a:pt x="1025554" y="1062009"/>
                    <a:pt x="1035494" y="1048151"/>
                    <a:pt x="1029281" y="1024066"/>
                  </a:cubicBezTo>
                  <a:cubicBezTo>
                    <a:pt x="1024483" y="1009166"/>
                    <a:pt x="1017803" y="994934"/>
                    <a:pt x="1009401" y="981726"/>
                  </a:cubicBezTo>
                  <a:cubicBezTo>
                    <a:pt x="977384" y="925050"/>
                    <a:pt x="973465" y="867036"/>
                    <a:pt x="1005865" y="809690"/>
                  </a:cubicBezTo>
                  <a:cubicBezTo>
                    <a:pt x="1034538" y="759485"/>
                    <a:pt x="1049314" y="702541"/>
                    <a:pt x="1048683" y="644728"/>
                  </a:cubicBezTo>
                  <a:cubicBezTo>
                    <a:pt x="1048970" y="636374"/>
                    <a:pt x="1051512" y="628250"/>
                    <a:pt x="1056042" y="621216"/>
                  </a:cubicBezTo>
                  <a:cubicBezTo>
                    <a:pt x="1093412" y="554983"/>
                    <a:pt x="1128393" y="487411"/>
                    <a:pt x="1138906" y="410951"/>
                  </a:cubicBezTo>
                  <a:cubicBezTo>
                    <a:pt x="1147316" y="349591"/>
                    <a:pt x="1145883" y="288041"/>
                    <a:pt x="1124187" y="229358"/>
                  </a:cubicBezTo>
                  <a:cubicBezTo>
                    <a:pt x="1099701" y="158699"/>
                    <a:pt x="1056807" y="95849"/>
                    <a:pt x="999940" y="47287"/>
                  </a:cubicBezTo>
                  <a:cubicBezTo>
                    <a:pt x="978101" y="29892"/>
                    <a:pt x="953605" y="16110"/>
                    <a:pt x="927398" y="6476"/>
                  </a:cubicBezTo>
                  <a:cubicBezTo>
                    <a:pt x="896241" y="-5566"/>
                    <a:pt x="867663" y="-2317"/>
                    <a:pt x="843674" y="23584"/>
                  </a:cubicBezTo>
                  <a:cubicBezTo>
                    <a:pt x="834910" y="32635"/>
                    <a:pt x="824827" y="40310"/>
                    <a:pt x="813759" y="46331"/>
                  </a:cubicBezTo>
                  <a:cubicBezTo>
                    <a:pt x="803103" y="52438"/>
                    <a:pt x="794109" y="61069"/>
                    <a:pt x="787572" y="71468"/>
                  </a:cubicBezTo>
                  <a:cubicBezTo>
                    <a:pt x="778444" y="84408"/>
                    <a:pt x="781541" y="102300"/>
                    <a:pt x="794482" y="111428"/>
                  </a:cubicBezTo>
                  <a:cubicBezTo>
                    <a:pt x="794749" y="111619"/>
                    <a:pt x="795036" y="111810"/>
                    <a:pt x="795313" y="111991"/>
                  </a:cubicBezTo>
                  <a:cubicBezTo>
                    <a:pt x="815050" y="126892"/>
                    <a:pt x="839947" y="133266"/>
                    <a:pt x="864414" y="129673"/>
                  </a:cubicBezTo>
                  <a:cubicBezTo>
                    <a:pt x="884513" y="127666"/>
                    <a:pt x="904709" y="126710"/>
                    <a:pt x="924913" y="126806"/>
                  </a:cubicBezTo>
                  <a:cubicBezTo>
                    <a:pt x="930265" y="126806"/>
                    <a:pt x="931890" y="130628"/>
                    <a:pt x="934471" y="133974"/>
                  </a:cubicBezTo>
                  <a:cubicBezTo>
                    <a:pt x="986081" y="205560"/>
                    <a:pt x="998793" y="283931"/>
                    <a:pt x="975185" y="368611"/>
                  </a:cubicBezTo>
                  <a:cubicBezTo>
                    <a:pt x="969260" y="389542"/>
                    <a:pt x="961327" y="409708"/>
                    <a:pt x="953395" y="429970"/>
                  </a:cubicBezTo>
                  <a:cubicBezTo>
                    <a:pt x="941734" y="459981"/>
                    <a:pt x="919943" y="482632"/>
                    <a:pt x="899873" y="506430"/>
                  </a:cubicBezTo>
                  <a:cubicBezTo>
                    <a:pt x="889283" y="516705"/>
                    <a:pt x="874841" y="522019"/>
                    <a:pt x="860113" y="521053"/>
                  </a:cubicBezTo>
                  <a:cubicBezTo>
                    <a:pt x="815480" y="522774"/>
                    <a:pt x="770846" y="523634"/>
                    <a:pt x="726308" y="525545"/>
                  </a:cubicBezTo>
                  <a:cubicBezTo>
                    <a:pt x="663200" y="527476"/>
                    <a:pt x="601257" y="543026"/>
                    <a:pt x="544715" y="571135"/>
                  </a:cubicBezTo>
                  <a:cubicBezTo>
                    <a:pt x="508789" y="590699"/>
                    <a:pt x="477640" y="617986"/>
                    <a:pt x="453536" y="651036"/>
                  </a:cubicBezTo>
                  <a:cubicBezTo>
                    <a:pt x="417409" y="696816"/>
                    <a:pt x="386634" y="746611"/>
                    <a:pt x="343434" y="786848"/>
                  </a:cubicBezTo>
                  <a:cubicBezTo>
                    <a:pt x="294509" y="833690"/>
                    <a:pt x="231114" y="862505"/>
                    <a:pt x="163657" y="868565"/>
                  </a:cubicBezTo>
                  <a:cubicBezTo>
                    <a:pt x="147017" y="869826"/>
                    <a:pt x="130378" y="866099"/>
                    <a:pt x="115869" y="857860"/>
                  </a:cubicBezTo>
                  <a:cubicBezTo>
                    <a:pt x="102001" y="849956"/>
                    <a:pt x="95053" y="833804"/>
                    <a:pt x="98857" y="818292"/>
                  </a:cubicBezTo>
                  <a:cubicBezTo>
                    <a:pt x="101437" y="790069"/>
                    <a:pt x="126421" y="769272"/>
                    <a:pt x="154644" y="771862"/>
                  </a:cubicBezTo>
                  <a:cubicBezTo>
                    <a:pt x="158420" y="772206"/>
                    <a:pt x="162147" y="772970"/>
                    <a:pt x="165760" y="774136"/>
                  </a:cubicBezTo>
                  <a:cubicBezTo>
                    <a:pt x="177620" y="777119"/>
                    <a:pt x="188678" y="782662"/>
                    <a:pt x="198159" y="790384"/>
                  </a:cubicBezTo>
                  <a:cubicBezTo>
                    <a:pt x="203799" y="795545"/>
                    <a:pt x="210680" y="798986"/>
                    <a:pt x="217274" y="793156"/>
                  </a:cubicBezTo>
                  <a:cubicBezTo>
                    <a:pt x="223306" y="787804"/>
                    <a:pt x="224300" y="778753"/>
                    <a:pt x="219568" y="772225"/>
                  </a:cubicBezTo>
                  <a:cubicBezTo>
                    <a:pt x="211626" y="758042"/>
                    <a:pt x="198886" y="747165"/>
                    <a:pt x="183632" y="741545"/>
                  </a:cubicBezTo>
                  <a:cubicBezTo>
                    <a:pt x="138329" y="724151"/>
                    <a:pt x="92645" y="723768"/>
                    <a:pt x="53268" y="754639"/>
                  </a:cubicBezTo>
                  <a:cubicBezTo>
                    <a:pt x="-6180" y="801375"/>
                    <a:pt x="-28258" y="893797"/>
                    <a:pt x="49636" y="956398"/>
                  </a:cubicBezTo>
                  <a:cubicBezTo>
                    <a:pt x="70289" y="972560"/>
                    <a:pt x="95120" y="982510"/>
                    <a:pt x="121221" y="985071"/>
                  </a:cubicBezTo>
                  <a:cubicBezTo>
                    <a:pt x="218842" y="996999"/>
                    <a:pt x="317887" y="988330"/>
                    <a:pt x="411961" y="959648"/>
                  </a:cubicBezTo>
                  <a:cubicBezTo>
                    <a:pt x="423144" y="954869"/>
                    <a:pt x="434517" y="950377"/>
                    <a:pt x="446846" y="946076"/>
                  </a:cubicBezTo>
                  <a:close/>
                  <a:moveTo>
                    <a:pt x="109370" y="755977"/>
                  </a:moveTo>
                  <a:cubicBezTo>
                    <a:pt x="87866" y="776048"/>
                    <a:pt x="82322" y="783694"/>
                    <a:pt x="76206" y="801375"/>
                  </a:cubicBezTo>
                  <a:cubicBezTo>
                    <a:pt x="67222" y="827563"/>
                    <a:pt x="77830" y="863308"/>
                    <a:pt x="99239" y="876020"/>
                  </a:cubicBezTo>
                  <a:cubicBezTo>
                    <a:pt x="117246" y="887106"/>
                    <a:pt x="138129" y="892593"/>
                    <a:pt x="159260" y="891790"/>
                  </a:cubicBezTo>
                  <a:cubicBezTo>
                    <a:pt x="182915" y="890604"/>
                    <a:pt x="206350" y="886562"/>
                    <a:pt x="229031" y="879747"/>
                  </a:cubicBezTo>
                  <a:cubicBezTo>
                    <a:pt x="298800" y="859103"/>
                    <a:pt x="353852" y="816859"/>
                    <a:pt x="398963" y="761138"/>
                  </a:cubicBezTo>
                  <a:cubicBezTo>
                    <a:pt x="423908" y="730363"/>
                    <a:pt x="447228" y="698154"/>
                    <a:pt x="470836" y="666423"/>
                  </a:cubicBezTo>
                  <a:cubicBezTo>
                    <a:pt x="489941" y="639624"/>
                    <a:pt x="514169" y="616877"/>
                    <a:pt x="542134" y="599521"/>
                  </a:cubicBezTo>
                  <a:cubicBezTo>
                    <a:pt x="594596" y="569242"/>
                    <a:pt x="653642" y="552182"/>
                    <a:pt x="714170" y="549821"/>
                  </a:cubicBezTo>
                  <a:cubicBezTo>
                    <a:pt x="762531" y="547432"/>
                    <a:pt x="811083" y="546763"/>
                    <a:pt x="859444" y="544947"/>
                  </a:cubicBezTo>
                  <a:cubicBezTo>
                    <a:pt x="879706" y="544087"/>
                    <a:pt x="900255" y="539882"/>
                    <a:pt x="914113" y="524972"/>
                  </a:cubicBezTo>
                  <a:cubicBezTo>
                    <a:pt x="933821" y="505780"/>
                    <a:pt x="950804" y="483980"/>
                    <a:pt x="964577" y="460172"/>
                  </a:cubicBezTo>
                  <a:cubicBezTo>
                    <a:pt x="978492" y="433057"/>
                    <a:pt x="989569" y="404585"/>
                    <a:pt x="997646" y="375206"/>
                  </a:cubicBezTo>
                  <a:cubicBezTo>
                    <a:pt x="1022878" y="282784"/>
                    <a:pt x="1010166" y="196958"/>
                    <a:pt x="953586" y="118682"/>
                  </a:cubicBezTo>
                  <a:cubicBezTo>
                    <a:pt x="951072" y="115356"/>
                    <a:pt x="949763" y="111284"/>
                    <a:pt x="949858" y="107117"/>
                  </a:cubicBezTo>
                  <a:cubicBezTo>
                    <a:pt x="949858" y="97560"/>
                    <a:pt x="942690" y="92685"/>
                    <a:pt x="935426" y="96317"/>
                  </a:cubicBezTo>
                  <a:cubicBezTo>
                    <a:pt x="917840" y="105110"/>
                    <a:pt x="899394" y="100714"/>
                    <a:pt x="881426" y="102338"/>
                  </a:cubicBezTo>
                  <a:cubicBezTo>
                    <a:pt x="863459" y="103963"/>
                    <a:pt x="845872" y="109029"/>
                    <a:pt x="828382" y="100714"/>
                  </a:cubicBezTo>
                  <a:cubicBezTo>
                    <a:pt x="820736" y="97082"/>
                    <a:pt x="809267" y="96508"/>
                    <a:pt x="807929" y="86951"/>
                  </a:cubicBezTo>
                  <a:cubicBezTo>
                    <a:pt x="806591" y="77393"/>
                    <a:pt x="816435" y="72136"/>
                    <a:pt x="823890" y="67836"/>
                  </a:cubicBezTo>
                  <a:cubicBezTo>
                    <a:pt x="838609" y="58976"/>
                    <a:pt x="852209" y="48386"/>
                    <a:pt x="864414" y="36296"/>
                  </a:cubicBezTo>
                  <a:cubicBezTo>
                    <a:pt x="874211" y="25945"/>
                    <a:pt x="888738" y="21510"/>
                    <a:pt x="902644" y="24636"/>
                  </a:cubicBezTo>
                  <a:cubicBezTo>
                    <a:pt x="919398" y="28994"/>
                    <a:pt x="935474" y="35617"/>
                    <a:pt x="950432" y="44324"/>
                  </a:cubicBezTo>
                  <a:cubicBezTo>
                    <a:pt x="991529" y="65064"/>
                    <a:pt x="1020871" y="98611"/>
                    <a:pt x="1046772" y="135407"/>
                  </a:cubicBezTo>
                  <a:cubicBezTo>
                    <a:pt x="1078311" y="180041"/>
                    <a:pt x="1103352" y="228020"/>
                    <a:pt x="1112049" y="282497"/>
                  </a:cubicBezTo>
                  <a:cubicBezTo>
                    <a:pt x="1124732" y="352755"/>
                    <a:pt x="1117383" y="425153"/>
                    <a:pt x="1090832" y="491425"/>
                  </a:cubicBezTo>
                  <a:cubicBezTo>
                    <a:pt x="1076065" y="529044"/>
                    <a:pt x="1058499" y="565496"/>
                    <a:pt x="1038265" y="600476"/>
                  </a:cubicBezTo>
                  <a:cubicBezTo>
                    <a:pt x="1029100" y="613370"/>
                    <a:pt x="1023853" y="628633"/>
                    <a:pt x="1023164" y="644441"/>
                  </a:cubicBezTo>
                  <a:cubicBezTo>
                    <a:pt x="1024502" y="700305"/>
                    <a:pt x="1009593" y="755346"/>
                    <a:pt x="980251" y="802905"/>
                  </a:cubicBezTo>
                  <a:cubicBezTo>
                    <a:pt x="966335" y="826760"/>
                    <a:pt x="959406" y="854056"/>
                    <a:pt x="960276" y="881659"/>
                  </a:cubicBezTo>
                  <a:cubicBezTo>
                    <a:pt x="960276" y="923712"/>
                    <a:pt x="965819" y="963662"/>
                    <a:pt x="990764" y="999121"/>
                  </a:cubicBezTo>
                  <a:cubicBezTo>
                    <a:pt x="995514" y="1006910"/>
                    <a:pt x="999576" y="1015101"/>
                    <a:pt x="1002902" y="1023588"/>
                  </a:cubicBezTo>
                  <a:cubicBezTo>
                    <a:pt x="1004623" y="1027315"/>
                    <a:pt x="1006630" y="1031234"/>
                    <a:pt x="1004432" y="1034770"/>
                  </a:cubicBezTo>
                  <a:cubicBezTo>
                    <a:pt x="990210" y="1038402"/>
                    <a:pt x="975453" y="1039501"/>
                    <a:pt x="960849" y="1038020"/>
                  </a:cubicBezTo>
                  <a:cubicBezTo>
                    <a:pt x="954159" y="1036968"/>
                    <a:pt x="946704" y="1035630"/>
                    <a:pt x="945653" y="1027028"/>
                  </a:cubicBezTo>
                  <a:cubicBezTo>
                    <a:pt x="942422" y="1007856"/>
                    <a:pt x="937462" y="989018"/>
                    <a:pt x="930839" y="970735"/>
                  </a:cubicBezTo>
                  <a:cubicBezTo>
                    <a:pt x="920985" y="942081"/>
                    <a:pt x="919102" y="911297"/>
                    <a:pt x="925391" y="881659"/>
                  </a:cubicBezTo>
                  <a:cubicBezTo>
                    <a:pt x="931603" y="856140"/>
                    <a:pt x="938867" y="830908"/>
                    <a:pt x="946991" y="805868"/>
                  </a:cubicBezTo>
                  <a:cubicBezTo>
                    <a:pt x="953815" y="786399"/>
                    <a:pt x="958049" y="766127"/>
                    <a:pt x="959607" y="745560"/>
                  </a:cubicBezTo>
                  <a:cubicBezTo>
                    <a:pt x="959607" y="738200"/>
                    <a:pt x="956931" y="732657"/>
                    <a:pt x="948807" y="732083"/>
                  </a:cubicBezTo>
                  <a:cubicBezTo>
                    <a:pt x="942747" y="731175"/>
                    <a:pt x="937109" y="735352"/>
                    <a:pt x="936200" y="741411"/>
                  </a:cubicBezTo>
                  <a:cubicBezTo>
                    <a:pt x="936153" y="741775"/>
                    <a:pt x="936115" y="742138"/>
                    <a:pt x="936095" y="742501"/>
                  </a:cubicBezTo>
                  <a:cubicBezTo>
                    <a:pt x="931603" y="777959"/>
                    <a:pt x="918796" y="811220"/>
                    <a:pt x="909048" y="845244"/>
                  </a:cubicBezTo>
                  <a:cubicBezTo>
                    <a:pt x="898439" y="882232"/>
                    <a:pt x="891940" y="919602"/>
                    <a:pt x="901975" y="957928"/>
                  </a:cubicBezTo>
                  <a:cubicBezTo>
                    <a:pt x="908188" y="981439"/>
                    <a:pt x="916216" y="1004664"/>
                    <a:pt x="921090" y="1028462"/>
                  </a:cubicBezTo>
                  <a:cubicBezTo>
                    <a:pt x="925964" y="1052260"/>
                    <a:pt x="920517" y="1059715"/>
                    <a:pt x="897961" y="1057613"/>
                  </a:cubicBezTo>
                  <a:cubicBezTo>
                    <a:pt x="895667" y="1057613"/>
                    <a:pt x="893373" y="1057613"/>
                    <a:pt x="891079" y="1057613"/>
                  </a:cubicBezTo>
                  <a:cubicBezTo>
                    <a:pt x="855621" y="1054459"/>
                    <a:pt x="848166" y="1048915"/>
                    <a:pt x="843292" y="1017471"/>
                  </a:cubicBezTo>
                  <a:cubicBezTo>
                    <a:pt x="836888" y="975035"/>
                    <a:pt x="828765" y="933365"/>
                    <a:pt x="804393" y="896664"/>
                  </a:cubicBezTo>
                  <a:cubicBezTo>
                    <a:pt x="797645" y="886151"/>
                    <a:pt x="796575" y="872961"/>
                    <a:pt x="801525" y="861492"/>
                  </a:cubicBezTo>
                  <a:cubicBezTo>
                    <a:pt x="809267" y="839606"/>
                    <a:pt x="815652" y="817260"/>
                    <a:pt x="820640" y="794590"/>
                  </a:cubicBezTo>
                  <a:cubicBezTo>
                    <a:pt x="827618" y="765917"/>
                    <a:pt x="833065" y="737245"/>
                    <a:pt x="826853" y="707425"/>
                  </a:cubicBezTo>
                  <a:cubicBezTo>
                    <a:pt x="825228" y="699492"/>
                    <a:pt x="822074" y="693184"/>
                    <a:pt x="812899" y="694236"/>
                  </a:cubicBezTo>
                  <a:cubicBezTo>
                    <a:pt x="803724" y="695287"/>
                    <a:pt x="801143" y="702742"/>
                    <a:pt x="802672" y="710388"/>
                  </a:cubicBezTo>
                  <a:cubicBezTo>
                    <a:pt x="808789" y="741068"/>
                    <a:pt x="800187" y="770027"/>
                    <a:pt x="794262" y="799560"/>
                  </a:cubicBezTo>
                  <a:cubicBezTo>
                    <a:pt x="788336" y="829092"/>
                    <a:pt x="772184" y="857382"/>
                    <a:pt x="774478" y="890834"/>
                  </a:cubicBezTo>
                  <a:cubicBezTo>
                    <a:pt x="717802" y="897906"/>
                    <a:pt x="662464" y="900391"/>
                    <a:pt x="610375" y="869998"/>
                  </a:cubicBezTo>
                  <a:cubicBezTo>
                    <a:pt x="632357" y="832437"/>
                    <a:pt x="640099" y="792487"/>
                    <a:pt x="644973" y="751868"/>
                  </a:cubicBezTo>
                  <a:cubicBezTo>
                    <a:pt x="648988" y="718607"/>
                    <a:pt x="639335" y="686972"/>
                    <a:pt x="630064" y="655432"/>
                  </a:cubicBezTo>
                  <a:cubicBezTo>
                    <a:pt x="628716" y="649564"/>
                    <a:pt x="622867" y="645903"/>
                    <a:pt x="617008" y="647251"/>
                  </a:cubicBezTo>
                  <a:cubicBezTo>
                    <a:pt x="616932" y="647270"/>
                    <a:pt x="616855" y="647289"/>
                    <a:pt x="616778" y="647308"/>
                  </a:cubicBezTo>
                  <a:cubicBezTo>
                    <a:pt x="610748" y="648102"/>
                    <a:pt x="606485" y="653607"/>
                    <a:pt x="607221" y="659637"/>
                  </a:cubicBezTo>
                  <a:cubicBezTo>
                    <a:pt x="607718" y="664923"/>
                    <a:pt x="608750" y="670141"/>
                    <a:pt x="610279" y="675216"/>
                  </a:cubicBezTo>
                  <a:cubicBezTo>
                    <a:pt x="617419" y="696988"/>
                    <a:pt x="621003" y="719773"/>
                    <a:pt x="620889" y="742692"/>
                  </a:cubicBezTo>
                  <a:cubicBezTo>
                    <a:pt x="617266" y="794924"/>
                    <a:pt x="599422" y="845158"/>
                    <a:pt x="569278" y="887967"/>
                  </a:cubicBezTo>
                  <a:cubicBezTo>
                    <a:pt x="552609" y="914106"/>
                    <a:pt x="542326" y="943802"/>
                    <a:pt x="539267" y="974653"/>
                  </a:cubicBezTo>
                  <a:cubicBezTo>
                    <a:pt x="536304" y="996253"/>
                    <a:pt x="541370" y="1017280"/>
                    <a:pt x="542326" y="1038498"/>
                  </a:cubicBezTo>
                  <a:cubicBezTo>
                    <a:pt x="542803" y="1049584"/>
                    <a:pt x="538025" y="1052643"/>
                    <a:pt x="528563" y="1052834"/>
                  </a:cubicBezTo>
                  <a:cubicBezTo>
                    <a:pt x="515565" y="1052834"/>
                    <a:pt x="502567" y="1052834"/>
                    <a:pt x="489664" y="1053503"/>
                  </a:cubicBezTo>
                  <a:cubicBezTo>
                    <a:pt x="474850" y="1054076"/>
                    <a:pt x="474276" y="1053503"/>
                    <a:pt x="473511" y="1038784"/>
                  </a:cubicBezTo>
                  <a:cubicBezTo>
                    <a:pt x="471887" y="1006767"/>
                    <a:pt x="475041" y="974653"/>
                    <a:pt x="472842" y="942636"/>
                  </a:cubicBezTo>
                  <a:cubicBezTo>
                    <a:pt x="472623" y="934588"/>
                    <a:pt x="473951" y="926569"/>
                    <a:pt x="476761" y="919029"/>
                  </a:cubicBezTo>
                  <a:cubicBezTo>
                    <a:pt x="483929" y="896091"/>
                    <a:pt x="488048" y="872311"/>
                    <a:pt x="488995" y="848303"/>
                  </a:cubicBezTo>
                  <a:cubicBezTo>
                    <a:pt x="488995" y="839510"/>
                    <a:pt x="488421" y="830813"/>
                    <a:pt x="477239" y="829188"/>
                  </a:cubicBezTo>
                  <a:cubicBezTo>
                    <a:pt x="469306" y="828136"/>
                    <a:pt x="464432" y="834731"/>
                    <a:pt x="464241" y="846869"/>
                  </a:cubicBezTo>
                  <a:cubicBezTo>
                    <a:pt x="463362" y="867055"/>
                    <a:pt x="460160" y="887059"/>
                    <a:pt x="454683" y="906508"/>
                  </a:cubicBezTo>
                  <a:cubicBezTo>
                    <a:pt x="453230" y="913562"/>
                    <a:pt x="448012" y="919258"/>
                    <a:pt x="441112" y="921322"/>
                  </a:cubicBezTo>
                  <a:cubicBezTo>
                    <a:pt x="348786" y="957641"/>
                    <a:pt x="252733" y="967581"/>
                    <a:pt x="154386" y="962228"/>
                  </a:cubicBezTo>
                  <a:cubicBezTo>
                    <a:pt x="128131" y="960059"/>
                    <a:pt x="102451" y="953330"/>
                    <a:pt x="78499" y="942349"/>
                  </a:cubicBezTo>
                  <a:cubicBezTo>
                    <a:pt x="39925" y="924084"/>
                    <a:pt x="18469" y="882146"/>
                    <a:pt x="26220" y="840179"/>
                  </a:cubicBezTo>
                  <a:cubicBezTo>
                    <a:pt x="35108" y="801949"/>
                    <a:pt x="65501" y="760278"/>
                    <a:pt x="109370" y="755977"/>
                  </a:cubicBezTo>
                  <a:close/>
                  <a:moveTo>
                    <a:pt x="596804" y="892076"/>
                  </a:moveTo>
                  <a:cubicBezTo>
                    <a:pt x="608846" y="897428"/>
                    <a:pt x="620315" y="903259"/>
                    <a:pt x="632453" y="907464"/>
                  </a:cubicBezTo>
                  <a:cubicBezTo>
                    <a:pt x="637977" y="908878"/>
                    <a:pt x="641886" y="913801"/>
                    <a:pt x="642010" y="919506"/>
                  </a:cubicBezTo>
                  <a:cubicBezTo>
                    <a:pt x="644314" y="959457"/>
                    <a:pt x="649456" y="999187"/>
                    <a:pt x="657398" y="1038402"/>
                  </a:cubicBezTo>
                  <a:cubicBezTo>
                    <a:pt x="658736" y="1044519"/>
                    <a:pt x="655583" y="1046622"/>
                    <a:pt x="649848" y="1046622"/>
                  </a:cubicBezTo>
                  <a:cubicBezTo>
                    <a:pt x="641151" y="1046622"/>
                    <a:pt x="632357" y="1046622"/>
                    <a:pt x="623565" y="1046622"/>
                  </a:cubicBezTo>
                  <a:cubicBezTo>
                    <a:pt x="613682" y="1047883"/>
                    <a:pt x="604583" y="1041069"/>
                    <a:pt x="603016" y="1031234"/>
                  </a:cubicBezTo>
                  <a:cubicBezTo>
                    <a:pt x="595274" y="1002561"/>
                    <a:pt x="588871" y="974367"/>
                    <a:pt x="578835" y="946745"/>
                  </a:cubicBezTo>
                  <a:cubicBezTo>
                    <a:pt x="577306" y="942349"/>
                    <a:pt x="572336" y="938908"/>
                    <a:pt x="574726" y="933078"/>
                  </a:cubicBezTo>
                  <a:cubicBezTo>
                    <a:pt x="579304" y="918168"/>
                    <a:pt x="586673" y="904253"/>
                    <a:pt x="596422" y="892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307FA52-6D12-4CD4-B2EB-6AB5B1837F28}"/>
                </a:ext>
              </a:extLst>
            </p:cNvPr>
            <p:cNvSpPr/>
            <p:nvPr/>
          </p:nvSpPr>
          <p:spPr>
            <a:xfrm>
              <a:off x="8153161" y="5473334"/>
              <a:ext cx="86906" cy="94559"/>
            </a:xfrm>
            <a:custGeom>
              <a:avLst/>
              <a:gdLst>
                <a:gd name="connsiteX0" fmla="*/ 86383 w 86906"/>
                <a:gd name="connsiteY0" fmla="*/ 12009 h 94559"/>
                <a:gd name="connsiteX1" fmla="*/ 75717 w 86906"/>
                <a:gd name="connsiteY1" fmla="*/ -215 h 94559"/>
                <a:gd name="connsiteX2" fmla="*/ 65548 w 86906"/>
                <a:gd name="connsiteY2" fmla="*/ 4649 h 94559"/>
                <a:gd name="connsiteX3" fmla="*/ 3997 w 86906"/>
                <a:gd name="connsiteY3" fmla="*/ 73272 h 94559"/>
                <a:gd name="connsiteX4" fmla="*/ 1684 w 86906"/>
                <a:gd name="connsiteY4" fmla="*/ 88775 h 94559"/>
                <a:gd name="connsiteX5" fmla="*/ 3233 w 86906"/>
                <a:gd name="connsiteY5" fmla="*/ 90476 h 94559"/>
                <a:gd name="connsiteX6" fmla="*/ 22348 w 86906"/>
                <a:gd name="connsiteY6" fmla="*/ 89329 h 94559"/>
                <a:gd name="connsiteX7" fmla="*/ 82082 w 86906"/>
                <a:gd name="connsiteY7" fmla="*/ 23669 h 94559"/>
                <a:gd name="connsiteX8" fmla="*/ 86383 w 86906"/>
                <a:gd name="connsiteY8" fmla="*/ 12009 h 9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906" h="94559">
                  <a:moveTo>
                    <a:pt x="86383" y="12009"/>
                  </a:moveTo>
                  <a:cubicBezTo>
                    <a:pt x="86813" y="5691"/>
                    <a:pt x="82035" y="215"/>
                    <a:pt x="75717" y="-215"/>
                  </a:cubicBezTo>
                  <a:cubicBezTo>
                    <a:pt x="71712" y="-483"/>
                    <a:pt x="67851" y="1361"/>
                    <a:pt x="65548" y="4649"/>
                  </a:cubicBezTo>
                  <a:cubicBezTo>
                    <a:pt x="48220" y="30196"/>
                    <a:pt x="27518" y="53278"/>
                    <a:pt x="3997" y="73272"/>
                  </a:cubicBezTo>
                  <a:cubicBezTo>
                    <a:pt x="-925" y="76914"/>
                    <a:pt x="-1966" y="83862"/>
                    <a:pt x="1684" y="88775"/>
                  </a:cubicBezTo>
                  <a:cubicBezTo>
                    <a:pt x="2134" y="89396"/>
                    <a:pt x="2659" y="89969"/>
                    <a:pt x="3233" y="90476"/>
                  </a:cubicBezTo>
                  <a:cubicBezTo>
                    <a:pt x="9732" y="96975"/>
                    <a:pt x="16804" y="94299"/>
                    <a:pt x="22348" y="89329"/>
                  </a:cubicBezTo>
                  <a:cubicBezTo>
                    <a:pt x="45238" y="70348"/>
                    <a:pt x="65347" y="48251"/>
                    <a:pt x="82082" y="23669"/>
                  </a:cubicBezTo>
                  <a:cubicBezTo>
                    <a:pt x="84730" y="20343"/>
                    <a:pt x="86240" y="16252"/>
                    <a:pt x="86383" y="12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3F5A52C-74EF-4CBA-A421-5E0A595625C0}"/>
                </a:ext>
              </a:extLst>
            </p:cNvPr>
            <p:cNvSpPr/>
            <p:nvPr/>
          </p:nvSpPr>
          <p:spPr>
            <a:xfrm>
              <a:off x="8676124" y="5310269"/>
              <a:ext cx="47577" cy="59479"/>
            </a:xfrm>
            <a:custGeom>
              <a:avLst/>
              <a:gdLst>
                <a:gd name="connsiteX0" fmla="*/ -470 w 47577"/>
                <a:gd name="connsiteY0" fmla="*/ 11545 h 59479"/>
                <a:gd name="connsiteX1" fmla="*/ 3353 w 47577"/>
                <a:gd name="connsiteY1" fmla="*/ 21102 h 59479"/>
                <a:gd name="connsiteX2" fmla="*/ 22468 w 47577"/>
                <a:gd name="connsiteY2" fmla="*/ 48915 h 59479"/>
                <a:gd name="connsiteX3" fmla="*/ 40627 w 47577"/>
                <a:gd name="connsiteY3" fmla="*/ 57803 h 59479"/>
                <a:gd name="connsiteX4" fmla="*/ 44546 w 47577"/>
                <a:gd name="connsiteY4" fmla="*/ 38115 h 59479"/>
                <a:gd name="connsiteX5" fmla="*/ 19887 w 47577"/>
                <a:gd name="connsiteY5" fmla="*/ 3134 h 59479"/>
                <a:gd name="connsiteX6" fmla="*/ 4977 w 47577"/>
                <a:gd name="connsiteY6" fmla="*/ 1223 h 59479"/>
                <a:gd name="connsiteX7" fmla="*/ -470 w 47577"/>
                <a:gd name="connsiteY7" fmla="*/ 11545 h 5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77" h="59479">
                  <a:moveTo>
                    <a:pt x="-470" y="11545"/>
                  </a:moveTo>
                  <a:cubicBezTo>
                    <a:pt x="-681" y="15138"/>
                    <a:pt x="724" y="18636"/>
                    <a:pt x="3353" y="21102"/>
                  </a:cubicBezTo>
                  <a:cubicBezTo>
                    <a:pt x="11897" y="28672"/>
                    <a:pt x="18463" y="38220"/>
                    <a:pt x="22468" y="48915"/>
                  </a:cubicBezTo>
                  <a:cubicBezTo>
                    <a:pt x="26100" y="56656"/>
                    <a:pt x="32025" y="61913"/>
                    <a:pt x="40627" y="57803"/>
                  </a:cubicBezTo>
                  <a:cubicBezTo>
                    <a:pt x="49229" y="53693"/>
                    <a:pt x="47795" y="45665"/>
                    <a:pt x="44546" y="38115"/>
                  </a:cubicBezTo>
                  <a:cubicBezTo>
                    <a:pt x="39700" y="24409"/>
                    <a:pt x="31175" y="12300"/>
                    <a:pt x="19887" y="3134"/>
                  </a:cubicBezTo>
                  <a:cubicBezTo>
                    <a:pt x="15787" y="-526"/>
                    <a:pt x="9862" y="-1281"/>
                    <a:pt x="4977" y="1223"/>
                  </a:cubicBezTo>
                  <a:cubicBezTo>
                    <a:pt x="1355" y="3354"/>
                    <a:pt x="-757" y="7349"/>
                    <a:pt x="-470" y="115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EFA67EF-D854-40A0-B029-25D722E0172A}"/>
                </a:ext>
              </a:extLst>
            </p:cNvPr>
            <p:cNvSpPr/>
            <p:nvPr/>
          </p:nvSpPr>
          <p:spPr>
            <a:xfrm>
              <a:off x="8638671" y="4765711"/>
              <a:ext cx="22505" cy="22671"/>
            </a:xfrm>
            <a:custGeom>
              <a:avLst/>
              <a:gdLst>
                <a:gd name="connsiteX0" fmla="*/ 10604 w 22505"/>
                <a:gd name="connsiteY0" fmla="*/ -241 h 22671"/>
                <a:gd name="connsiteX1" fmla="*/ -483 w 22505"/>
                <a:gd name="connsiteY1" fmla="*/ 11515 h 22671"/>
                <a:gd name="connsiteX2" fmla="*/ 9428 w 22505"/>
                <a:gd name="connsiteY2" fmla="*/ 22420 h 22671"/>
                <a:gd name="connsiteX3" fmla="*/ 11464 w 22505"/>
                <a:gd name="connsiteY3" fmla="*/ 22315 h 22671"/>
                <a:gd name="connsiteX4" fmla="*/ 22006 w 22505"/>
                <a:gd name="connsiteY4" fmla="*/ 12413 h 22671"/>
                <a:gd name="connsiteX5" fmla="*/ 21977 w 22505"/>
                <a:gd name="connsiteY5" fmla="*/ 11324 h 22671"/>
                <a:gd name="connsiteX6" fmla="*/ 10604 w 22505"/>
                <a:gd name="connsiteY6" fmla="*/ -241 h 2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05" h="22671">
                  <a:moveTo>
                    <a:pt x="10604" y="-241"/>
                  </a:moveTo>
                  <a:cubicBezTo>
                    <a:pt x="3627" y="715"/>
                    <a:pt x="-770" y="4251"/>
                    <a:pt x="-483" y="11515"/>
                  </a:cubicBezTo>
                  <a:cubicBezTo>
                    <a:pt x="-760" y="17259"/>
                    <a:pt x="3674" y="22143"/>
                    <a:pt x="9428" y="22420"/>
                  </a:cubicBezTo>
                  <a:cubicBezTo>
                    <a:pt x="10107" y="22449"/>
                    <a:pt x="10785" y="22420"/>
                    <a:pt x="11464" y="22315"/>
                  </a:cubicBezTo>
                  <a:cubicBezTo>
                    <a:pt x="17112" y="22487"/>
                    <a:pt x="21824" y="18052"/>
                    <a:pt x="22006" y="12413"/>
                  </a:cubicBezTo>
                  <a:cubicBezTo>
                    <a:pt x="22015" y="12050"/>
                    <a:pt x="22006" y="11687"/>
                    <a:pt x="21977" y="11324"/>
                  </a:cubicBezTo>
                  <a:cubicBezTo>
                    <a:pt x="21977" y="3964"/>
                    <a:pt x="17581" y="524"/>
                    <a:pt x="10604" y="-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A081E5-9112-484F-AC91-4402B771DA47}"/>
              </a:ext>
            </a:extLst>
          </p:cNvPr>
          <p:cNvGrpSpPr>
            <a:grpSpLocks noChangeAspect="1"/>
          </p:cNvGrpSpPr>
          <p:nvPr/>
        </p:nvGrpSpPr>
        <p:grpSpPr>
          <a:xfrm>
            <a:off x="10287693" y="5983182"/>
            <a:ext cx="712134" cy="720000"/>
            <a:chOff x="10096955" y="4718240"/>
            <a:chExt cx="1072554" cy="1084401"/>
          </a:xfrm>
          <a:solidFill>
            <a:srgbClr val="BE4038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FFDFF8A-763B-4192-8059-B72F06222D92}"/>
                </a:ext>
              </a:extLst>
            </p:cNvPr>
            <p:cNvSpPr/>
            <p:nvPr/>
          </p:nvSpPr>
          <p:spPr>
            <a:xfrm>
              <a:off x="10096955" y="4718240"/>
              <a:ext cx="1072554" cy="1084401"/>
            </a:xfrm>
            <a:custGeom>
              <a:avLst/>
              <a:gdLst>
                <a:gd name="connsiteX0" fmla="*/ 307007 w 1072554"/>
                <a:gd name="connsiteY0" fmla="*/ 863251 h 1084401"/>
                <a:gd name="connsiteX1" fmla="*/ 289039 w 1072554"/>
                <a:gd name="connsiteY1" fmla="*/ 965326 h 1084401"/>
                <a:gd name="connsiteX2" fmla="*/ 278143 w 1072554"/>
                <a:gd name="connsiteY2" fmla="*/ 1005085 h 1084401"/>
                <a:gd name="connsiteX3" fmla="*/ 287700 w 1072554"/>
                <a:gd name="connsiteY3" fmla="*/ 1030412 h 1084401"/>
                <a:gd name="connsiteX4" fmla="*/ 308249 w 1072554"/>
                <a:gd name="connsiteY4" fmla="*/ 1060423 h 1084401"/>
                <a:gd name="connsiteX5" fmla="*/ 347243 w 1072554"/>
                <a:gd name="connsiteY5" fmla="*/ 1084126 h 1084401"/>
                <a:gd name="connsiteX6" fmla="*/ 421123 w 1072554"/>
                <a:gd name="connsiteY6" fmla="*/ 1080112 h 1084401"/>
                <a:gd name="connsiteX7" fmla="*/ 454097 w 1072554"/>
                <a:gd name="connsiteY7" fmla="*/ 1053064 h 1084401"/>
                <a:gd name="connsiteX8" fmla="*/ 440907 w 1072554"/>
                <a:gd name="connsiteY8" fmla="*/ 1016076 h 1084401"/>
                <a:gd name="connsiteX9" fmla="*/ 418638 w 1072554"/>
                <a:gd name="connsiteY9" fmla="*/ 1001358 h 1084401"/>
                <a:gd name="connsiteX10" fmla="*/ 409081 w 1072554"/>
                <a:gd name="connsiteY10" fmla="*/ 981000 h 1084401"/>
                <a:gd name="connsiteX11" fmla="*/ 438422 w 1072554"/>
                <a:gd name="connsiteY11" fmla="*/ 909797 h 1084401"/>
                <a:gd name="connsiteX12" fmla="*/ 463081 w 1072554"/>
                <a:gd name="connsiteY12" fmla="*/ 851018 h 1084401"/>
                <a:gd name="connsiteX13" fmla="*/ 534093 w 1072554"/>
                <a:gd name="connsiteY13" fmla="*/ 884852 h 1084401"/>
                <a:gd name="connsiteX14" fmla="*/ 552156 w 1072554"/>
                <a:gd name="connsiteY14" fmla="*/ 925375 h 1084401"/>
                <a:gd name="connsiteX15" fmla="*/ 541069 w 1072554"/>
                <a:gd name="connsiteY15" fmla="*/ 979949 h 1084401"/>
                <a:gd name="connsiteX16" fmla="*/ 562192 w 1072554"/>
                <a:gd name="connsiteY16" fmla="*/ 1034618 h 1084401"/>
                <a:gd name="connsiteX17" fmla="*/ 616191 w 1072554"/>
                <a:gd name="connsiteY17" fmla="*/ 1070937 h 1084401"/>
                <a:gd name="connsiteX18" fmla="*/ 663978 w 1072554"/>
                <a:gd name="connsiteY18" fmla="*/ 1081545 h 1084401"/>
                <a:gd name="connsiteX19" fmla="*/ 705554 w 1072554"/>
                <a:gd name="connsiteY19" fmla="*/ 1079060 h 1084401"/>
                <a:gd name="connsiteX20" fmla="*/ 730499 w 1072554"/>
                <a:gd name="connsiteY20" fmla="*/ 1074759 h 1084401"/>
                <a:gd name="connsiteX21" fmla="*/ 743019 w 1072554"/>
                <a:gd name="connsiteY21" fmla="*/ 1041690 h 1084401"/>
                <a:gd name="connsiteX22" fmla="*/ 685674 w 1072554"/>
                <a:gd name="connsiteY22" fmla="*/ 995623 h 1084401"/>
                <a:gd name="connsiteX23" fmla="*/ 658531 w 1072554"/>
                <a:gd name="connsiteY23" fmla="*/ 984154 h 1084401"/>
                <a:gd name="connsiteX24" fmla="*/ 651793 w 1072554"/>
                <a:gd name="connsiteY24" fmla="*/ 961340 h 1084401"/>
                <a:gd name="connsiteX25" fmla="*/ 653465 w 1072554"/>
                <a:gd name="connsiteY25" fmla="*/ 958827 h 1084401"/>
                <a:gd name="connsiteX26" fmla="*/ 682138 w 1072554"/>
                <a:gd name="connsiteY26" fmla="*/ 908459 h 1084401"/>
                <a:gd name="connsiteX27" fmla="*/ 696856 w 1072554"/>
                <a:gd name="connsiteY27" fmla="*/ 739004 h 1084401"/>
                <a:gd name="connsiteX28" fmla="*/ 695901 w 1072554"/>
                <a:gd name="connsiteY28" fmla="*/ 733651 h 1084401"/>
                <a:gd name="connsiteX29" fmla="*/ 789946 w 1072554"/>
                <a:gd name="connsiteY29" fmla="*/ 641517 h 1084401"/>
                <a:gd name="connsiteX30" fmla="*/ 807245 w 1072554"/>
                <a:gd name="connsiteY30" fmla="*/ 600133 h 1084401"/>
                <a:gd name="connsiteX31" fmla="*/ 819001 w 1072554"/>
                <a:gd name="connsiteY31" fmla="*/ 594398 h 1084401"/>
                <a:gd name="connsiteX32" fmla="*/ 837256 w 1072554"/>
                <a:gd name="connsiteY32" fmla="*/ 611124 h 1084401"/>
                <a:gd name="connsiteX33" fmla="*/ 846240 w 1072554"/>
                <a:gd name="connsiteY33" fmla="*/ 632819 h 1084401"/>
                <a:gd name="connsiteX34" fmla="*/ 869274 w 1072554"/>
                <a:gd name="connsiteY34" fmla="*/ 651361 h 1084401"/>
                <a:gd name="connsiteX35" fmla="*/ 896225 w 1072554"/>
                <a:gd name="connsiteY35" fmla="*/ 637216 h 1084401"/>
                <a:gd name="connsiteX36" fmla="*/ 911804 w 1072554"/>
                <a:gd name="connsiteY36" fmla="*/ 596788 h 1084401"/>
                <a:gd name="connsiteX37" fmla="*/ 923082 w 1072554"/>
                <a:gd name="connsiteY37" fmla="*/ 602140 h 1084401"/>
                <a:gd name="connsiteX38" fmla="*/ 950808 w 1072554"/>
                <a:gd name="connsiteY38" fmla="*/ 593911 h 1084401"/>
                <a:gd name="connsiteX39" fmla="*/ 953284 w 1072554"/>
                <a:gd name="connsiteY39" fmla="*/ 584076 h 1084401"/>
                <a:gd name="connsiteX40" fmla="*/ 926140 w 1072554"/>
                <a:gd name="connsiteY40" fmla="*/ 504653 h 1084401"/>
                <a:gd name="connsiteX41" fmla="*/ 889726 w 1072554"/>
                <a:gd name="connsiteY41" fmla="*/ 471489 h 1084401"/>
                <a:gd name="connsiteX42" fmla="*/ 885903 w 1072554"/>
                <a:gd name="connsiteY42" fmla="*/ 455241 h 1084401"/>
                <a:gd name="connsiteX43" fmla="*/ 901769 w 1072554"/>
                <a:gd name="connsiteY43" fmla="*/ 354887 h 1084401"/>
                <a:gd name="connsiteX44" fmla="*/ 896703 w 1072554"/>
                <a:gd name="connsiteY44" fmla="*/ 289704 h 1084401"/>
                <a:gd name="connsiteX45" fmla="*/ 1011393 w 1072554"/>
                <a:gd name="connsiteY45" fmla="*/ 253959 h 1084401"/>
                <a:gd name="connsiteX46" fmla="*/ 1066922 w 1072554"/>
                <a:gd name="connsiteY46" fmla="*/ 218405 h 1084401"/>
                <a:gd name="connsiteX47" fmla="*/ 1068547 w 1072554"/>
                <a:gd name="connsiteY47" fmla="*/ 161060 h 1084401"/>
                <a:gd name="connsiteX48" fmla="*/ 1054019 w 1072554"/>
                <a:gd name="connsiteY48" fmla="*/ 153319 h 1084401"/>
                <a:gd name="connsiteX49" fmla="*/ 1036912 w 1072554"/>
                <a:gd name="connsiteY49" fmla="*/ 155899 h 1084401"/>
                <a:gd name="connsiteX50" fmla="*/ 1022575 w 1072554"/>
                <a:gd name="connsiteY50" fmla="*/ 138887 h 1084401"/>
                <a:gd name="connsiteX51" fmla="*/ 1011967 w 1072554"/>
                <a:gd name="connsiteY51" fmla="*/ 159722 h 1084401"/>
                <a:gd name="connsiteX52" fmla="*/ 996197 w 1072554"/>
                <a:gd name="connsiteY52" fmla="*/ 163736 h 1084401"/>
                <a:gd name="connsiteX53" fmla="*/ 988551 w 1072554"/>
                <a:gd name="connsiteY53" fmla="*/ 160487 h 1084401"/>
                <a:gd name="connsiteX54" fmla="*/ 973258 w 1072554"/>
                <a:gd name="connsiteY54" fmla="*/ 152650 h 1084401"/>
                <a:gd name="connsiteX55" fmla="*/ 963701 w 1072554"/>
                <a:gd name="connsiteY55" fmla="*/ 168802 h 1084401"/>
                <a:gd name="connsiteX56" fmla="*/ 904445 w 1072554"/>
                <a:gd name="connsiteY56" fmla="*/ 151694 h 1084401"/>
                <a:gd name="connsiteX57" fmla="*/ 922126 w 1072554"/>
                <a:gd name="connsiteY57" fmla="*/ 134873 h 1084401"/>
                <a:gd name="connsiteX58" fmla="*/ 944300 w 1072554"/>
                <a:gd name="connsiteY58" fmla="*/ 152172 h 1084401"/>
                <a:gd name="connsiteX59" fmla="*/ 944873 w 1072554"/>
                <a:gd name="connsiteY59" fmla="*/ 122257 h 1084401"/>
                <a:gd name="connsiteX60" fmla="*/ 959878 w 1072554"/>
                <a:gd name="connsiteY60" fmla="*/ 116905 h 1084401"/>
                <a:gd name="connsiteX61" fmla="*/ 981478 w 1072554"/>
                <a:gd name="connsiteY61" fmla="*/ 135064 h 1084401"/>
                <a:gd name="connsiteX62" fmla="*/ 984250 w 1072554"/>
                <a:gd name="connsiteY62" fmla="*/ 109354 h 1084401"/>
                <a:gd name="connsiteX63" fmla="*/ 1000784 w 1072554"/>
                <a:gd name="connsiteY63" fmla="*/ 101612 h 1084401"/>
                <a:gd name="connsiteX64" fmla="*/ 1005563 w 1072554"/>
                <a:gd name="connsiteY64" fmla="*/ 111170 h 1084401"/>
                <a:gd name="connsiteX65" fmla="*/ 1019421 w 1072554"/>
                <a:gd name="connsiteY65" fmla="*/ 117478 h 1084401"/>
                <a:gd name="connsiteX66" fmla="*/ 1026589 w 1072554"/>
                <a:gd name="connsiteY66" fmla="*/ 105627 h 1084401"/>
                <a:gd name="connsiteX67" fmla="*/ 1037294 w 1072554"/>
                <a:gd name="connsiteY67" fmla="*/ 76954 h 1084401"/>
                <a:gd name="connsiteX68" fmla="*/ 1042168 w 1072554"/>
                <a:gd name="connsiteY68" fmla="*/ 35857 h 1084401"/>
                <a:gd name="connsiteX69" fmla="*/ 977177 w 1072554"/>
                <a:gd name="connsiteY69" fmla="*/ -175 h 1084401"/>
                <a:gd name="connsiteX70" fmla="*/ 921648 w 1072554"/>
                <a:gd name="connsiteY70" fmla="*/ 10051 h 1084401"/>
                <a:gd name="connsiteX71" fmla="*/ 850254 w 1072554"/>
                <a:gd name="connsiteY71" fmla="*/ 22667 h 1084401"/>
                <a:gd name="connsiteX72" fmla="*/ 728969 w 1072554"/>
                <a:gd name="connsiteY72" fmla="*/ 65581 h 1084401"/>
                <a:gd name="connsiteX73" fmla="*/ 665699 w 1072554"/>
                <a:gd name="connsiteY73" fmla="*/ 182660 h 1084401"/>
                <a:gd name="connsiteX74" fmla="*/ 652605 w 1072554"/>
                <a:gd name="connsiteY74" fmla="*/ 280529 h 1084401"/>
                <a:gd name="connsiteX75" fmla="*/ 576145 w 1072554"/>
                <a:gd name="connsiteY75" fmla="*/ 381074 h 1084401"/>
                <a:gd name="connsiteX76" fmla="*/ 485636 w 1072554"/>
                <a:gd name="connsiteY76" fmla="*/ 417488 h 1084401"/>
                <a:gd name="connsiteX77" fmla="*/ 315704 w 1072554"/>
                <a:gd name="connsiteY77" fmla="*/ 560087 h 1084401"/>
                <a:gd name="connsiteX78" fmla="*/ 277474 w 1072554"/>
                <a:gd name="connsiteY78" fmla="*/ 647156 h 1084401"/>
                <a:gd name="connsiteX79" fmla="*/ 265049 w 1072554"/>
                <a:gd name="connsiteY79" fmla="*/ 657765 h 1084401"/>
                <a:gd name="connsiteX80" fmla="*/ 167467 w 1072554"/>
                <a:gd name="connsiteY80" fmla="*/ 622402 h 1084401"/>
                <a:gd name="connsiteX81" fmla="*/ 151506 w 1072554"/>
                <a:gd name="connsiteY81" fmla="*/ 559418 h 1084401"/>
                <a:gd name="connsiteX82" fmla="*/ 197096 w 1072554"/>
                <a:gd name="connsiteY82" fmla="*/ 472636 h 1084401"/>
                <a:gd name="connsiteX83" fmla="*/ 291332 w 1072554"/>
                <a:gd name="connsiteY83" fmla="*/ 411181 h 1084401"/>
                <a:gd name="connsiteX84" fmla="*/ 358235 w 1072554"/>
                <a:gd name="connsiteY84" fmla="*/ 341315 h 1084401"/>
                <a:gd name="connsiteX85" fmla="*/ 359669 w 1072554"/>
                <a:gd name="connsiteY85" fmla="*/ 238859 h 1084401"/>
                <a:gd name="connsiteX86" fmla="*/ 335488 w 1072554"/>
                <a:gd name="connsiteY86" fmla="*/ 193556 h 1084401"/>
                <a:gd name="connsiteX87" fmla="*/ 320960 w 1072554"/>
                <a:gd name="connsiteY87" fmla="*/ 186292 h 1084401"/>
                <a:gd name="connsiteX88" fmla="*/ 311403 w 1072554"/>
                <a:gd name="connsiteY88" fmla="*/ 199004 h 1084401"/>
                <a:gd name="connsiteX89" fmla="*/ 308249 w 1072554"/>
                <a:gd name="connsiteY89" fmla="*/ 221273 h 1084401"/>
                <a:gd name="connsiteX90" fmla="*/ 243545 w 1072554"/>
                <a:gd name="connsiteY90" fmla="*/ 315606 h 1084401"/>
                <a:gd name="connsiteX91" fmla="*/ 112607 w 1072554"/>
                <a:gd name="connsiteY91" fmla="*/ 389198 h 1084401"/>
                <a:gd name="connsiteX92" fmla="*/ 28597 w 1072554"/>
                <a:gd name="connsiteY92" fmla="*/ 465658 h 1084401"/>
                <a:gd name="connsiteX93" fmla="*/ -75 w 1072554"/>
                <a:gd name="connsiteY93" fmla="*/ 595354 h 1084401"/>
                <a:gd name="connsiteX94" fmla="*/ 56601 w 1072554"/>
                <a:gd name="connsiteY94" fmla="*/ 746458 h 1084401"/>
                <a:gd name="connsiteX95" fmla="*/ 262469 w 1072554"/>
                <a:gd name="connsiteY95" fmla="*/ 862582 h 1084401"/>
                <a:gd name="connsiteX96" fmla="*/ 284929 w 1072554"/>
                <a:gd name="connsiteY96" fmla="*/ 863538 h 1084401"/>
                <a:gd name="connsiteX97" fmla="*/ 307007 w 1072554"/>
                <a:gd name="connsiteY97" fmla="*/ 863251 h 1084401"/>
                <a:gd name="connsiteX98" fmla="*/ 329467 w 1072554"/>
                <a:gd name="connsiteY98" fmla="*/ 232455 h 1084401"/>
                <a:gd name="connsiteX99" fmla="*/ 345141 w 1072554"/>
                <a:gd name="connsiteY99" fmla="*/ 304519 h 1084401"/>
                <a:gd name="connsiteX100" fmla="*/ 281201 w 1072554"/>
                <a:gd name="connsiteY100" fmla="*/ 389676 h 1084401"/>
                <a:gd name="connsiteX101" fmla="*/ 191648 w 1072554"/>
                <a:gd name="connsiteY101" fmla="*/ 447021 h 1084401"/>
                <a:gd name="connsiteX102" fmla="*/ 127421 w 1072554"/>
                <a:gd name="connsiteY102" fmla="*/ 579966 h 1084401"/>
                <a:gd name="connsiteX103" fmla="*/ 152462 w 1072554"/>
                <a:gd name="connsiteY103" fmla="*/ 643333 h 1084401"/>
                <a:gd name="connsiteX104" fmla="*/ 261609 w 1072554"/>
                <a:gd name="connsiteY104" fmla="*/ 683188 h 1084401"/>
                <a:gd name="connsiteX105" fmla="*/ 300698 w 1072554"/>
                <a:gd name="connsiteY105" fmla="*/ 651552 h 1084401"/>
                <a:gd name="connsiteX106" fmla="*/ 335870 w 1072554"/>
                <a:gd name="connsiteY106" fmla="*/ 572511 h 1084401"/>
                <a:gd name="connsiteX107" fmla="*/ 493091 w 1072554"/>
                <a:gd name="connsiteY107" fmla="*/ 440809 h 1084401"/>
                <a:gd name="connsiteX108" fmla="*/ 584556 w 1072554"/>
                <a:gd name="connsiteY108" fmla="*/ 404013 h 1084401"/>
                <a:gd name="connsiteX109" fmla="*/ 673823 w 1072554"/>
                <a:gd name="connsiteY109" fmla="*/ 291043 h 1084401"/>
                <a:gd name="connsiteX110" fmla="*/ 688733 w 1072554"/>
                <a:gd name="connsiteY110" fmla="*/ 183712 h 1084401"/>
                <a:gd name="connsiteX111" fmla="*/ 744739 w 1072554"/>
                <a:gd name="connsiteY111" fmla="*/ 82593 h 1084401"/>
                <a:gd name="connsiteX112" fmla="*/ 814796 w 1072554"/>
                <a:gd name="connsiteY112" fmla="*/ 51244 h 1084401"/>
                <a:gd name="connsiteX113" fmla="*/ 842321 w 1072554"/>
                <a:gd name="connsiteY113" fmla="*/ 47039 h 1084401"/>
                <a:gd name="connsiteX114" fmla="*/ 939807 w 1072554"/>
                <a:gd name="connsiteY114" fmla="*/ 29358 h 1084401"/>
                <a:gd name="connsiteX115" fmla="*/ 1015407 w 1072554"/>
                <a:gd name="connsiteY115" fmla="*/ 41400 h 1084401"/>
                <a:gd name="connsiteX116" fmla="*/ 1013018 w 1072554"/>
                <a:gd name="connsiteY116" fmla="*/ 66728 h 1084401"/>
                <a:gd name="connsiteX117" fmla="*/ 964753 w 1072554"/>
                <a:gd name="connsiteY117" fmla="*/ 89666 h 1084401"/>
                <a:gd name="connsiteX118" fmla="*/ 886955 w 1072554"/>
                <a:gd name="connsiteY118" fmla="*/ 134777 h 1084401"/>
                <a:gd name="connsiteX119" fmla="*/ 826743 w 1072554"/>
                <a:gd name="connsiteY119" fmla="*/ 150929 h 1084401"/>
                <a:gd name="connsiteX120" fmla="*/ 813362 w 1072554"/>
                <a:gd name="connsiteY120" fmla="*/ 155421 h 1084401"/>
                <a:gd name="connsiteX121" fmla="*/ 816038 w 1072554"/>
                <a:gd name="connsiteY121" fmla="*/ 170427 h 1084401"/>
                <a:gd name="connsiteX122" fmla="*/ 825596 w 1072554"/>
                <a:gd name="connsiteY122" fmla="*/ 175205 h 1084401"/>
                <a:gd name="connsiteX123" fmla="*/ 867744 w 1072554"/>
                <a:gd name="connsiteY123" fmla="*/ 173772 h 1084401"/>
                <a:gd name="connsiteX124" fmla="*/ 903680 w 1072554"/>
                <a:gd name="connsiteY124" fmla="*/ 180653 h 1084401"/>
                <a:gd name="connsiteX125" fmla="*/ 908172 w 1072554"/>
                <a:gd name="connsiteY125" fmla="*/ 183712 h 1084401"/>
                <a:gd name="connsiteX126" fmla="*/ 954813 w 1072554"/>
                <a:gd name="connsiteY126" fmla="*/ 196328 h 1084401"/>
                <a:gd name="connsiteX127" fmla="*/ 1017797 w 1072554"/>
                <a:gd name="connsiteY127" fmla="*/ 183138 h 1084401"/>
                <a:gd name="connsiteX128" fmla="*/ 1045704 w 1072554"/>
                <a:gd name="connsiteY128" fmla="*/ 179124 h 1084401"/>
                <a:gd name="connsiteX129" fmla="*/ 1015789 w 1072554"/>
                <a:gd name="connsiteY129" fmla="*/ 229301 h 1084401"/>
                <a:gd name="connsiteX130" fmla="*/ 1004225 w 1072554"/>
                <a:gd name="connsiteY130" fmla="*/ 231403 h 1084401"/>
                <a:gd name="connsiteX131" fmla="*/ 927096 w 1072554"/>
                <a:gd name="connsiteY131" fmla="*/ 252526 h 1084401"/>
                <a:gd name="connsiteX132" fmla="*/ 871854 w 1072554"/>
                <a:gd name="connsiteY132" fmla="*/ 268105 h 1084401"/>
                <a:gd name="connsiteX133" fmla="*/ 825309 w 1072554"/>
                <a:gd name="connsiteY133" fmla="*/ 251283 h 1084401"/>
                <a:gd name="connsiteX134" fmla="*/ 794151 w 1072554"/>
                <a:gd name="connsiteY134" fmla="*/ 213053 h 1084401"/>
                <a:gd name="connsiteX135" fmla="*/ 777770 w 1072554"/>
                <a:gd name="connsiteY135" fmla="*/ 208399 h 1084401"/>
                <a:gd name="connsiteX136" fmla="*/ 777330 w 1072554"/>
                <a:gd name="connsiteY136" fmla="*/ 208657 h 1084401"/>
                <a:gd name="connsiteX137" fmla="*/ 774654 w 1072554"/>
                <a:gd name="connsiteY137" fmla="*/ 225574 h 1084401"/>
                <a:gd name="connsiteX138" fmla="*/ 785932 w 1072554"/>
                <a:gd name="connsiteY138" fmla="*/ 243828 h 1084401"/>
                <a:gd name="connsiteX139" fmla="*/ 851496 w 1072554"/>
                <a:gd name="connsiteY139" fmla="*/ 290947 h 1084401"/>
                <a:gd name="connsiteX140" fmla="*/ 869369 w 1072554"/>
                <a:gd name="connsiteY140" fmla="*/ 296012 h 1084401"/>
                <a:gd name="connsiteX141" fmla="*/ 875486 w 1072554"/>
                <a:gd name="connsiteY141" fmla="*/ 315127 h 1084401"/>
                <a:gd name="connsiteX142" fmla="*/ 877493 w 1072554"/>
                <a:gd name="connsiteY142" fmla="*/ 332140 h 1084401"/>
                <a:gd name="connsiteX143" fmla="*/ 865737 w 1072554"/>
                <a:gd name="connsiteY143" fmla="*/ 436221 h 1084401"/>
                <a:gd name="connsiteX144" fmla="*/ 846622 w 1072554"/>
                <a:gd name="connsiteY144" fmla="*/ 499875 h 1084401"/>
                <a:gd name="connsiteX145" fmla="*/ 798834 w 1072554"/>
                <a:gd name="connsiteY145" fmla="*/ 468239 h 1084401"/>
                <a:gd name="connsiteX146" fmla="*/ 785263 w 1072554"/>
                <a:gd name="connsiteY146" fmla="*/ 464989 h 1084401"/>
                <a:gd name="connsiteX147" fmla="*/ 780102 w 1072554"/>
                <a:gd name="connsiteY147" fmla="*/ 479230 h 1084401"/>
                <a:gd name="connsiteX148" fmla="*/ 788799 w 1072554"/>
                <a:gd name="connsiteY148" fmla="*/ 492133 h 1084401"/>
                <a:gd name="connsiteX149" fmla="*/ 830948 w 1072554"/>
                <a:gd name="connsiteY149" fmla="*/ 519276 h 1084401"/>
                <a:gd name="connsiteX150" fmla="*/ 860480 w 1072554"/>
                <a:gd name="connsiteY150" fmla="*/ 540112 h 1084401"/>
                <a:gd name="connsiteX151" fmla="*/ 881220 w 1072554"/>
                <a:gd name="connsiteY151" fmla="*/ 612271 h 1084401"/>
                <a:gd name="connsiteX152" fmla="*/ 871663 w 1072554"/>
                <a:gd name="connsiteY152" fmla="*/ 626607 h 1084401"/>
                <a:gd name="connsiteX153" fmla="*/ 863347 w 1072554"/>
                <a:gd name="connsiteY153" fmla="*/ 612653 h 1084401"/>
                <a:gd name="connsiteX154" fmla="*/ 804761 w 1072554"/>
                <a:gd name="connsiteY154" fmla="*/ 568115 h 1084401"/>
                <a:gd name="connsiteX155" fmla="*/ 747416 w 1072554"/>
                <a:gd name="connsiteY155" fmla="*/ 546706 h 1084401"/>
                <a:gd name="connsiteX156" fmla="*/ 733462 w 1072554"/>
                <a:gd name="connsiteY156" fmla="*/ 545942 h 1084401"/>
                <a:gd name="connsiteX157" fmla="*/ 730785 w 1072554"/>
                <a:gd name="connsiteY157" fmla="*/ 560947 h 1084401"/>
                <a:gd name="connsiteX158" fmla="*/ 738240 w 1072554"/>
                <a:gd name="connsiteY158" fmla="*/ 569835 h 1084401"/>
                <a:gd name="connsiteX159" fmla="*/ 785263 w 1072554"/>
                <a:gd name="connsiteY159" fmla="*/ 590384 h 1084401"/>
                <a:gd name="connsiteX160" fmla="*/ 688828 w 1072554"/>
                <a:gd name="connsiteY160" fmla="*/ 710522 h 1084401"/>
                <a:gd name="connsiteX161" fmla="*/ 642283 w 1072554"/>
                <a:gd name="connsiteY161" fmla="*/ 662066 h 1084401"/>
                <a:gd name="connsiteX162" fmla="*/ 530938 w 1072554"/>
                <a:gd name="connsiteY162" fmla="*/ 620204 h 1084401"/>
                <a:gd name="connsiteX163" fmla="*/ 520616 w 1072554"/>
                <a:gd name="connsiteY163" fmla="*/ 621733 h 1084401"/>
                <a:gd name="connsiteX164" fmla="*/ 512970 w 1072554"/>
                <a:gd name="connsiteY164" fmla="*/ 633871 h 1084401"/>
                <a:gd name="connsiteX165" fmla="*/ 522528 w 1072554"/>
                <a:gd name="connsiteY165" fmla="*/ 643428 h 1084401"/>
                <a:gd name="connsiteX166" fmla="*/ 587710 w 1072554"/>
                <a:gd name="connsiteY166" fmla="*/ 660154 h 1084401"/>
                <a:gd name="connsiteX167" fmla="*/ 681373 w 1072554"/>
                <a:gd name="connsiteY167" fmla="*/ 789276 h 1084401"/>
                <a:gd name="connsiteX168" fmla="*/ 644673 w 1072554"/>
                <a:gd name="connsiteY168" fmla="*/ 927191 h 1084401"/>
                <a:gd name="connsiteX169" fmla="*/ 631292 w 1072554"/>
                <a:gd name="connsiteY169" fmla="*/ 949173 h 1084401"/>
                <a:gd name="connsiteX170" fmla="*/ 642570 w 1072554"/>
                <a:gd name="connsiteY170" fmla="*/ 1001931 h 1084401"/>
                <a:gd name="connsiteX171" fmla="*/ 676021 w 1072554"/>
                <a:gd name="connsiteY171" fmla="*/ 1017510 h 1084401"/>
                <a:gd name="connsiteX172" fmla="*/ 715493 w 1072554"/>
                <a:gd name="connsiteY172" fmla="*/ 1039110 h 1084401"/>
                <a:gd name="connsiteX173" fmla="*/ 719412 w 1072554"/>
                <a:gd name="connsiteY173" fmla="*/ 1052777 h 1084401"/>
                <a:gd name="connsiteX174" fmla="*/ 706318 w 1072554"/>
                <a:gd name="connsiteY174" fmla="*/ 1055835 h 1084401"/>
                <a:gd name="connsiteX175" fmla="*/ 665794 w 1072554"/>
                <a:gd name="connsiteY175" fmla="*/ 1057365 h 1084401"/>
                <a:gd name="connsiteX176" fmla="*/ 618963 w 1072554"/>
                <a:gd name="connsiteY176" fmla="*/ 1043602 h 1084401"/>
                <a:gd name="connsiteX177" fmla="*/ 584556 w 1072554"/>
                <a:gd name="connsiteY177" fmla="*/ 1020281 h 1084401"/>
                <a:gd name="connsiteX178" fmla="*/ 572418 w 1072554"/>
                <a:gd name="connsiteY178" fmla="*/ 1013591 h 1084401"/>
                <a:gd name="connsiteX179" fmla="*/ 562860 w 1072554"/>
                <a:gd name="connsiteY179" fmla="*/ 987786 h 1084401"/>
                <a:gd name="connsiteX180" fmla="*/ 574712 w 1072554"/>
                <a:gd name="connsiteY180" fmla="*/ 925853 h 1084401"/>
                <a:gd name="connsiteX181" fmla="*/ 542981 w 1072554"/>
                <a:gd name="connsiteY181" fmla="*/ 862965 h 1084401"/>
                <a:gd name="connsiteX182" fmla="*/ 482673 w 1072554"/>
                <a:gd name="connsiteY182" fmla="*/ 834961 h 1084401"/>
                <a:gd name="connsiteX183" fmla="*/ 406213 w 1072554"/>
                <a:gd name="connsiteY183" fmla="*/ 747892 h 1084401"/>
                <a:gd name="connsiteX184" fmla="*/ 401148 w 1072554"/>
                <a:gd name="connsiteY184" fmla="*/ 697046 h 1084401"/>
                <a:gd name="connsiteX185" fmla="*/ 391590 w 1072554"/>
                <a:gd name="connsiteY185" fmla="*/ 683857 h 1084401"/>
                <a:gd name="connsiteX186" fmla="*/ 377827 w 1072554"/>
                <a:gd name="connsiteY186" fmla="*/ 692745 h 1084401"/>
                <a:gd name="connsiteX187" fmla="*/ 376489 w 1072554"/>
                <a:gd name="connsiteY187" fmla="*/ 700965 h 1084401"/>
                <a:gd name="connsiteX188" fmla="*/ 400957 w 1072554"/>
                <a:gd name="connsiteY188" fmla="*/ 797400 h 1084401"/>
                <a:gd name="connsiteX189" fmla="*/ 415293 w 1072554"/>
                <a:gd name="connsiteY189" fmla="*/ 816515 h 1084401"/>
                <a:gd name="connsiteX190" fmla="*/ 328607 w 1072554"/>
                <a:gd name="connsiteY190" fmla="*/ 839453 h 1084401"/>
                <a:gd name="connsiteX191" fmla="*/ 171099 w 1072554"/>
                <a:gd name="connsiteY191" fmla="*/ 810781 h 1084401"/>
                <a:gd name="connsiteX192" fmla="*/ 20378 w 1072554"/>
                <a:gd name="connsiteY192" fmla="*/ 585797 h 1084401"/>
                <a:gd name="connsiteX193" fmla="*/ 117386 w 1072554"/>
                <a:gd name="connsiteY193" fmla="*/ 412423 h 1084401"/>
                <a:gd name="connsiteX194" fmla="*/ 221085 w 1072554"/>
                <a:gd name="connsiteY194" fmla="*/ 356034 h 1084401"/>
                <a:gd name="connsiteX195" fmla="*/ 329467 w 1072554"/>
                <a:gd name="connsiteY195" fmla="*/ 232359 h 1084401"/>
                <a:gd name="connsiteX196" fmla="*/ 436988 w 1072554"/>
                <a:gd name="connsiteY196" fmla="*/ 831138 h 1084401"/>
                <a:gd name="connsiteX197" fmla="*/ 437466 w 1072554"/>
                <a:gd name="connsiteY197" fmla="*/ 846048 h 1084401"/>
                <a:gd name="connsiteX198" fmla="*/ 411948 w 1072554"/>
                <a:gd name="connsiteY198" fmla="*/ 909605 h 1084401"/>
                <a:gd name="connsiteX199" fmla="*/ 386142 w 1072554"/>
                <a:gd name="connsiteY199" fmla="*/ 976508 h 1084401"/>
                <a:gd name="connsiteX200" fmla="*/ 406596 w 1072554"/>
                <a:gd name="connsiteY200" fmla="*/ 1022097 h 1084401"/>
                <a:gd name="connsiteX201" fmla="*/ 425710 w 1072554"/>
                <a:gd name="connsiteY201" fmla="*/ 1035096 h 1084401"/>
                <a:gd name="connsiteX202" fmla="*/ 420263 w 1072554"/>
                <a:gd name="connsiteY202" fmla="*/ 1056314 h 1084401"/>
                <a:gd name="connsiteX203" fmla="*/ 408698 w 1072554"/>
                <a:gd name="connsiteY203" fmla="*/ 1058512 h 1084401"/>
                <a:gd name="connsiteX204" fmla="*/ 348677 w 1072554"/>
                <a:gd name="connsiteY204" fmla="*/ 1060901 h 1084401"/>
                <a:gd name="connsiteX205" fmla="*/ 327938 w 1072554"/>
                <a:gd name="connsiteY205" fmla="*/ 1048667 h 1084401"/>
                <a:gd name="connsiteX206" fmla="*/ 310065 w 1072554"/>
                <a:gd name="connsiteY206" fmla="*/ 1022097 h 1084401"/>
                <a:gd name="connsiteX207" fmla="*/ 304235 w 1072554"/>
                <a:gd name="connsiteY207" fmla="*/ 987882 h 1084401"/>
                <a:gd name="connsiteX208" fmla="*/ 310447 w 1072554"/>
                <a:gd name="connsiteY208" fmla="*/ 974214 h 1084401"/>
                <a:gd name="connsiteX209" fmla="*/ 331665 w 1072554"/>
                <a:gd name="connsiteY209" fmla="*/ 872522 h 1084401"/>
                <a:gd name="connsiteX210" fmla="*/ 332239 w 1072554"/>
                <a:gd name="connsiteY210" fmla="*/ 863921 h 1084401"/>
                <a:gd name="connsiteX211" fmla="*/ 436988 w 1072554"/>
                <a:gd name="connsiteY211" fmla="*/ 831043 h 1084401"/>
                <a:gd name="connsiteX212" fmla="*/ 928912 w 1072554"/>
                <a:gd name="connsiteY212" fmla="*/ 579106 h 1084401"/>
                <a:gd name="connsiteX213" fmla="*/ 910275 w 1072554"/>
                <a:gd name="connsiteY213" fmla="*/ 567255 h 1084401"/>
                <a:gd name="connsiteX214" fmla="*/ 897563 w 1072554"/>
                <a:gd name="connsiteY214" fmla="*/ 554448 h 1084401"/>
                <a:gd name="connsiteX215" fmla="*/ 873765 w 1072554"/>
                <a:gd name="connsiteY215" fmla="*/ 520710 h 1084401"/>
                <a:gd name="connsiteX216" fmla="*/ 870038 w 1072554"/>
                <a:gd name="connsiteY216" fmla="*/ 500926 h 1084401"/>
                <a:gd name="connsiteX217" fmla="*/ 874339 w 1072554"/>
                <a:gd name="connsiteY217" fmla="*/ 493088 h 1084401"/>
                <a:gd name="connsiteX218" fmla="*/ 928912 w 1072554"/>
                <a:gd name="connsiteY218" fmla="*/ 579011 h 1084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072554" h="1084401">
                  <a:moveTo>
                    <a:pt x="307007" y="863251"/>
                  </a:moveTo>
                  <a:cubicBezTo>
                    <a:pt x="314270" y="900621"/>
                    <a:pt x="301941" y="932926"/>
                    <a:pt x="289039" y="965326"/>
                  </a:cubicBezTo>
                  <a:cubicBezTo>
                    <a:pt x="283467" y="977970"/>
                    <a:pt x="279787" y="991370"/>
                    <a:pt x="278143" y="1005085"/>
                  </a:cubicBezTo>
                  <a:cubicBezTo>
                    <a:pt x="278898" y="1014260"/>
                    <a:pt x="282205" y="1023034"/>
                    <a:pt x="287700" y="1030412"/>
                  </a:cubicBezTo>
                  <a:cubicBezTo>
                    <a:pt x="293722" y="1040926"/>
                    <a:pt x="302228" y="1049527"/>
                    <a:pt x="308249" y="1060423"/>
                  </a:cubicBezTo>
                  <a:cubicBezTo>
                    <a:pt x="315283" y="1075457"/>
                    <a:pt x="330661" y="1084804"/>
                    <a:pt x="347243" y="1084126"/>
                  </a:cubicBezTo>
                  <a:cubicBezTo>
                    <a:pt x="371902" y="1083361"/>
                    <a:pt x="396532" y="1082023"/>
                    <a:pt x="421123" y="1080112"/>
                  </a:cubicBezTo>
                  <a:cubicBezTo>
                    <a:pt x="436711" y="1078927"/>
                    <a:pt x="449881" y="1068117"/>
                    <a:pt x="454097" y="1053064"/>
                  </a:cubicBezTo>
                  <a:cubicBezTo>
                    <a:pt x="459353" y="1037867"/>
                    <a:pt x="451994" y="1025729"/>
                    <a:pt x="440907" y="1016076"/>
                  </a:cubicBezTo>
                  <a:cubicBezTo>
                    <a:pt x="434121" y="1010275"/>
                    <a:pt x="426637" y="1005324"/>
                    <a:pt x="418638" y="1001358"/>
                  </a:cubicBezTo>
                  <a:cubicBezTo>
                    <a:pt x="409081" y="996770"/>
                    <a:pt x="405162" y="991226"/>
                    <a:pt x="409081" y="981000"/>
                  </a:cubicBezTo>
                  <a:cubicBezTo>
                    <a:pt x="418638" y="957297"/>
                    <a:pt x="428196" y="933213"/>
                    <a:pt x="438422" y="909797"/>
                  </a:cubicBezTo>
                  <a:cubicBezTo>
                    <a:pt x="446355" y="890681"/>
                    <a:pt x="454383" y="871566"/>
                    <a:pt x="463081" y="851018"/>
                  </a:cubicBezTo>
                  <a:cubicBezTo>
                    <a:pt x="486496" y="862105"/>
                    <a:pt x="510868" y="872713"/>
                    <a:pt x="534093" y="884852"/>
                  </a:cubicBezTo>
                  <a:cubicBezTo>
                    <a:pt x="548524" y="892775"/>
                    <a:pt x="555903" y="909347"/>
                    <a:pt x="552156" y="925375"/>
                  </a:cubicBezTo>
                  <a:cubicBezTo>
                    <a:pt x="549604" y="943783"/>
                    <a:pt x="545896" y="962009"/>
                    <a:pt x="541069" y="979949"/>
                  </a:cubicBezTo>
                  <a:cubicBezTo>
                    <a:pt x="534666" y="1004321"/>
                    <a:pt x="539923" y="1022575"/>
                    <a:pt x="562192" y="1034618"/>
                  </a:cubicBezTo>
                  <a:cubicBezTo>
                    <a:pt x="581459" y="1044730"/>
                    <a:pt x="599561" y="1056906"/>
                    <a:pt x="616191" y="1070937"/>
                  </a:cubicBezTo>
                  <a:cubicBezTo>
                    <a:pt x="629562" y="1081803"/>
                    <a:pt x="647272" y="1085741"/>
                    <a:pt x="663978" y="1081545"/>
                  </a:cubicBezTo>
                  <a:cubicBezTo>
                    <a:pt x="677646" y="1079347"/>
                    <a:pt x="691791" y="1080207"/>
                    <a:pt x="705554" y="1079060"/>
                  </a:cubicBezTo>
                  <a:cubicBezTo>
                    <a:pt x="714050" y="1079079"/>
                    <a:pt x="722499" y="1077627"/>
                    <a:pt x="730499" y="1074759"/>
                  </a:cubicBezTo>
                  <a:cubicBezTo>
                    <a:pt x="742570" y="1068614"/>
                    <a:pt x="747989" y="1054297"/>
                    <a:pt x="743019" y="1041690"/>
                  </a:cubicBezTo>
                  <a:cubicBezTo>
                    <a:pt x="734513" y="1013018"/>
                    <a:pt x="711097" y="1003460"/>
                    <a:pt x="685674" y="995623"/>
                  </a:cubicBezTo>
                  <a:cubicBezTo>
                    <a:pt x="676117" y="993157"/>
                    <a:pt x="666970" y="989287"/>
                    <a:pt x="658531" y="984154"/>
                  </a:cubicBezTo>
                  <a:cubicBezTo>
                    <a:pt x="650368" y="979719"/>
                    <a:pt x="647349" y="969502"/>
                    <a:pt x="651793" y="961340"/>
                  </a:cubicBezTo>
                  <a:cubicBezTo>
                    <a:pt x="652271" y="960452"/>
                    <a:pt x="652834" y="959610"/>
                    <a:pt x="653465" y="958827"/>
                  </a:cubicBezTo>
                  <a:cubicBezTo>
                    <a:pt x="663941" y="942579"/>
                    <a:pt x="673517" y="925767"/>
                    <a:pt x="682138" y="908459"/>
                  </a:cubicBezTo>
                  <a:cubicBezTo>
                    <a:pt x="704693" y="853694"/>
                    <a:pt x="715302" y="797496"/>
                    <a:pt x="696856" y="739004"/>
                  </a:cubicBezTo>
                  <a:cubicBezTo>
                    <a:pt x="696416" y="737245"/>
                    <a:pt x="696101" y="735458"/>
                    <a:pt x="695901" y="733651"/>
                  </a:cubicBezTo>
                  <a:cubicBezTo>
                    <a:pt x="735125" y="712166"/>
                    <a:pt x="767658" y="680282"/>
                    <a:pt x="789946" y="641517"/>
                  </a:cubicBezTo>
                  <a:cubicBezTo>
                    <a:pt x="797133" y="628356"/>
                    <a:pt x="802935" y="614488"/>
                    <a:pt x="807245" y="600133"/>
                  </a:cubicBezTo>
                  <a:cubicBezTo>
                    <a:pt x="809730" y="593442"/>
                    <a:pt x="813553" y="590575"/>
                    <a:pt x="819001" y="594398"/>
                  </a:cubicBezTo>
                  <a:cubicBezTo>
                    <a:pt x="825997" y="598890"/>
                    <a:pt x="832171" y="604548"/>
                    <a:pt x="837256" y="611124"/>
                  </a:cubicBezTo>
                  <a:cubicBezTo>
                    <a:pt x="840945" y="618053"/>
                    <a:pt x="843955" y="625317"/>
                    <a:pt x="846240" y="632819"/>
                  </a:cubicBezTo>
                  <a:cubicBezTo>
                    <a:pt x="849604" y="642989"/>
                    <a:pt x="858616" y="650252"/>
                    <a:pt x="869274" y="651361"/>
                  </a:cubicBezTo>
                  <a:cubicBezTo>
                    <a:pt x="880360" y="652919"/>
                    <a:pt x="891208" y="647223"/>
                    <a:pt x="896225" y="637216"/>
                  </a:cubicBezTo>
                  <a:cubicBezTo>
                    <a:pt x="902533" y="624409"/>
                    <a:pt x="906643" y="610551"/>
                    <a:pt x="911804" y="596788"/>
                  </a:cubicBezTo>
                  <a:cubicBezTo>
                    <a:pt x="914098" y="597839"/>
                    <a:pt x="918399" y="600324"/>
                    <a:pt x="923082" y="602140"/>
                  </a:cubicBezTo>
                  <a:cubicBezTo>
                    <a:pt x="933012" y="607521"/>
                    <a:pt x="945427" y="603841"/>
                    <a:pt x="950808" y="593911"/>
                  </a:cubicBezTo>
                  <a:cubicBezTo>
                    <a:pt x="952442" y="590891"/>
                    <a:pt x="953293" y="587507"/>
                    <a:pt x="953284" y="584076"/>
                  </a:cubicBezTo>
                  <a:cubicBezTo>
                    <a:pt x="957221" y="554811"/>
                    <a:pt x="947167" y="525393"/>
                    <a:pt x="926140" y="504653"/>
                  </a:cubicBezTo>
                  <a:cubicBezTo>
                    <a:pt x="914289" y="493280"/>
                    <a:pt x="901960" y="482384"/>
                    <a:pt x="889726" y="471489"/>
                  </a:cubicBezTo>
                  <a:cubicBezTo>
                    <a:pt x="885024" y="467503"/>
                    <a:pt x="883476" y="460908"/>
                    <a:pt x="885903" y="455241"/>
                  </a:cubicBezTo>
                  <a:cubicBezTo>
                    <a:pt x="895747" y="422669"/>
                    <a:pt x="901080" y="388902"/>
                    <a:pt x="901769" y="354887"/>
                  </a:cubicBezTo>
                  <a:cubicBezTo>
                    <a:pt x="901769" y="333287"/>
                    <a:pt x="898519" y="311687"/>
                    <a:pt x="896703" y="289704"/>
                  </a:cubicBezTo>
                  <a:cubicBezTo>
                    <a:pt x="933404" y="279000"/>
                    <a:pt x="968671" y="256349"/>
                    <a:pt x="1011393" y="253959"/>
                  </a:cubicBezTo>
                  <a:cubicBezTo>
                    <a:pt x="1035191" y="252717"/>
                    <a:pt x="1056791" y="243828"/>
                    <a:pt x="1066922" y="218405"/>
                  </a:cubicBezTo>
                  <a:cubicBezTo>
                    <a:pt x="1072953" y="199845"/>
                    <a:pt x="1073517" y="179936"/>
                    <a:pt x="1068547" y="161060"/>
                  </a:cubicBezTo>
                  <a:cubicBezTo>
                    <a:pt x="1067209" y="153605"/>
                    <a:pt x="1060614" y="152554"/>
                    <a:pt x="1054019" y="153319"/>
                  </a:cubicBezTo>
                  <a:cubicBezTo>
                    <a:pt x="1047425" y="154083"/>
                    <a:pt x="1042933" y="154943"/>
                    <a:pt x="1036912" y="155899"/>
                  </a:cubicBezTo>
                  <a:cubicBezTo>
                    <a:pt x="1034904" y="147106"/>
                    <a:pt x="1034140" y="136784"/>
                    <a:pt x="1022575" y="138887"/>
                  </a:cubicBezTo>
                  <a:cubicBezTo>
                    <a:pt x="1011011" y="140989"/>
                    <a:pt x="1011871" y="150547"/>
                    <a:pt x="1011967" y="159722"/>
                  </a:cubicBezTo>
                  <a:cubicBezTo>
                    <a:pt x="1006825" y="161462"/>
                    <a:pt x="1001549" y="162800"/>
                    <a:pt x="996197" y="163736"/>
                  </a:cubicBezTo>
                  <a:cubicBezTo>
                    <a:pt x="993282" y="163880"/>
                    <a:pt x="990472" y="162676"/>
                    <a:pt x="988551" y="160487"/>
                  </a:cubicBezTo>
                  <a:cubicBezTo>
                    <a:pt x="984728" y="154561"/>
                    <a:pt x="979853" y="148827"/>
                    <a:pt x="973258" y="152650"/>
                  </a:cubicBezTo>
                  <a:cubicBezTo>
                    <a:pt x="968480" y="155326"/>
                    <a:pt x="966282" y="162207"/>
                    <a:pt x="963701" y="168802"/>
                  </a:cubicBezTo>
                  <a:cubicBezTo>
                    <a:pt x="941241" y="177404"/>
                    <a:pt x="923560" y="165266"/>
                    <a:pt x="904445" y="151694"/>
                  </a:cubicBezTo>
                  <a:lnTo>
                    <a:pt x="922126" y="134873"/>
                  </a:lnTo>
                  <a:cubicBezTo>
                    <a:pt x="929199" y="142232"/>
                    <a:pt x="930250" y="158958"/>
                    <a:pt x="944300" y="152172"/>
                  </a:cubicBezTo>
                  <a:cubicBezTo>
                    <a:pt x="958349" y="145386"/>
                    <a:pt x="946116" y="133057"/>
                    <a:pt x="944873" y="122257"/>
                  </a:cubicBezTo>
                  <a:lnTo>
                    <a:pt x="959878" y="116905"/>
                  </a:lnTo>
                  <a:cubicBezTo>
                    <a:pt x="966377" y="124455"/>
                    <a:pt x="965900" y="141658"/>
                    <a:pt x="981478" y="135064"/>
                  </a:cubicBezTo>
                  <a:cubicBezTo>
                    <a:pt x="993616" y="129903"/>
                    <a:pt x="986257" y="119103"/>
                    <a:pt x="984250" y="109354"/>
                  </a:cubicBezTo>
                  <a:lnTo>
                    <a:pt x="1000784" y="101612"/>
                  </a:lnTo>
                  <a:cubicBezTo>
                    <a:pt x="1002600" y="105435"/>
                    <a:pt x="1003173" y="109641"/>
                    <a:pt x="1005563" y="111170"/>
                  </a:cubicBezTo>
                  <a:cubicBezTo>
                    <a:pt x="1009672" y="114324"/>
                    <a:pt x="1015120" y="118147"/>
                    <a:pt x="1019421" y="117478"/>
                  </a:cubicBezTo>
                  <a:cubicBezTo>
                    <a:pt x="1023722" y="116809"/>
                    <a:pt x="1027736" y="107920"/>
                    <a:pt x="1026589" y="105627"/>
                  </a:cubicBezTo>
                  <a:cubicBezTo>
                    <a:pt x="1020090" y="91673"/>
                    <a:pt x="1028405" y="85269"/>
                    <a:pt x="1037294" y="76954"/>
                  </a:cubicBezTo>
                  <a:cubicBezTo>
                    <a:pt x="1051917" y="63287"/>
                    <a:pt x="1052681" y="52773"/>
                    <a:pt x="1042168" y="35857"/>
                  </a:cubicBezTo>
                  <a:cubicBezTo>
                    <a:pt x="1028989" y="12594"/>
                    <a:pt x="1003890" y="-1322"/>
                    <a:pt x="977177" y="-175"/>
                  </a:cubicBezTo>
                  <a:cubicBezTo>
                    <a:pt x="958196" y="-242"/>
                    <a:pt x="939358" y="3227"/>
                    <a:pt x="921648" y="10051"/>
                  </a:cubicBezTo>
                  <a:cubicBezTo>
                    <a:pt x="898815" y="18558"/>
                    <a:pt x="874616" y="22830"/>
                    <a:pt x="850254" y="22667"/>
                  </a:cubicBezTo>
                  <a:cubicBezTo>
                    <a:pt x="806146" y="22897"/>
                    <a:pt x="763405" y="38017"/>
                    <a:pt x="728969" y="65581"/>
                  </a:cubicBezTo>
                  <a:cubicBezTo>
                    <a:pt x="693454" y="94893"/>
                    <a:pt x="670755" y="136889"/>
                    <a:pt x="665699" y="182660"/>
                  </a:cubicBezTo>
                  <a:cubicBezTo>
                    <a:pt x="660824" y="215252"/>
                    <a:pt x="657957" y="248034"/>
                    <a:pt x="652605" y="280529"/>
                  </a:cubicBezTo>
                  <a:cubicBezTo>
                    <a:pt x="647329" y="325469"/>
                    <a:pt x="618036" y="363986"/>
                    <a:pt x="576145" y="381074"/>
                  </a:cubicBezTo>
                  <a:cubicBezTo>
                    <a:pt x="546230" y="393977"/>
                    <a:pt x="515168" y="404013"/>
                    <a:pt x="485636" y="417488"/>
                  </a:cubicBezTo>
                  <a:cubicBezTo>
                    <a:pt x="415962" y="449411"/>
                    <a:pt x="354890" y="492515"/>
                    <a:pt x="315704" y="560087"/>
                  </a:cubicBezTo>
                  <a:cubicBezTo>
                    <a:pt x="300995" y="588205"/>
                    <a:pt x="288217" y="617298"/>
                    <a:pt x="277474" y="647156"/>
                  </a:cubicBezTo>
                  <a:cubicBezTo>
                    <a:pt x="275878" y="652890"/>
                    <a:pt x="270965" y="657086"/>
                    <a:pt x="265049" y="657765"/>
                  </a:cubicBezTo>
                  <a:cubicBezTo>
                    <a:pt x="225577" y="665029"/>
                    <a:pt x="193559" y="649832"/>
                    <a:pt x="167467" y="622402"/>
                  </a:cubicBezTo>
                  <a:cubicBezTo>
                    <a:pt x="151315" y="605294"/>
                    <a:pt x="149977" y="581782"/>
                    <a:pt x="151506" y="559418"/>
                  </a:cubicBezTo>
                  <a:cubicBezTo>
                    <a:pt x="153179" y="525183"/>
                    <a:pt x="169856" y="493433"/>
                    <a:pt x="197096" y="472636"/>
                  </a:cubicBezTo>
                  <a:cubicBezTo>
                    <a:pt x="227364" y="450443"/>
                    <a:pt x="258818" y="429932"/>
                    <a:pt x="291332" y="411181"/>
                  </a:cubicBezTo>
                  <a:cubicBezTo>
                    <a:pt x="319346" y="394130"/>
                    <a:pt x="342417" y="370045"/>
                    <a:pt x="358235" y="341315"/>
                  </a:cubicBezTo>
                  <a:cubicBezTo>
                    <a:pt x="377350" y="307577"/>
                    <a:pt x="373144" y="272883"/>
                    <a:pt x="359669" y="238859"/>
                  </a:cubicBezTo>
                  <a:cubicBezTo>
                    <a:pt x="352978" y="223070"/>
                    <a:pt x="344883" y="207902"/>
                    <a:pt x="335488" y="193556"/>
                  </a:cubicBezTo>
                  <a:cubicBezTo>
                    <a:pt x="332085" y="188949"/>
                    <a:pt x="326685" y="186244"/>
                    <a:pt x="320960" y="186292"/>
                  </a:cubicBezTo>
                  <a:cubicBezTo>
                    <a:pt x="316851" y="187152"/>
                    <a:pt x="312741" y="194034"/>
                    <a:pt x="311403" y="199004"/>
                  </a:cubicBezTo>
                  <a:cubicBezTo>
                    <a:pt x="309721" y="206325"/>
                    <a:pt x="308660" y="213770"/>
                    <a:pt x="308249" y="221273"/>
                  </a:cubicBezTo>
                  <a:cubicBezTo>
                    <a:pt x="302610" y="263613"/>
                    <a:pt x="277665" y="294101"/>
                    <a:pt x="243545" y="315606"/>
                  </a:cubicBezTo>
                  <a:cubicBezTo>
                    <a:pt x="201205" y="342175"/>
                    <a:pt x="156381" y="364731"/>
                    <a:pt x="112607" y="389198"/>
                  </a:cubicBezTo>
                  <a:cubicBezTo>
                    <a:pt x="78735" y="407386"/>
                    <a:pt x="49882" y="433650"/>
                    <a:pt x="28597" y="465658"/>
                  </a:cubicBezTo>
                  <a:cubicBezTo>
                    <a:pt x="2792" y="505227"/>
                    <a:pt x="-2656" y="549478"/>
                    <a:pt x="-75" y="595354"/>
                  </a:cubicBezTo>
                  <a:cubicBezTo>
                    <a:pt x="2008" y="650520"/>
                    <a:pt x="21888" y="703526"/>
                    <a:pt x="56601" y="746458"/>
                  </a:cubicBezTo>
                  <a:cubicBezTo>
                    <a:pt x="109836" y="811450"/>
                    <a:pt x="177407" y="853025"/>
                    <a:pt x="262469" y="862582"/>
                  </a:cubicBezTo>
                  <a:cubicBezTo>
                    <a:pt x="269924" y="863442"/>
                    <a:pt x="277474" y="863347"/>
                    <a:pt x="284929" y="863538"/>
                  </a:cubicBezTo>
                  <a:cubicBezTo>
                    <a:pt x="292383" y="863729"/>
                    <a:pt x="299456" y="863251"/>
                    <a:pt x="307007" y="863251"/>
                  </a:cubicBezTo>
                  <a:close/>
                  <a:moveTo>
                    <a:pt x="329467" y="232455"/>
                  </a:moveTo>
                  <a:cubicBezTo>
                    <a:pt x="341413" y="256922"/>
                    <a:pt x="350015" y="280243"/>
                    <a:pt x="345141" y="304519"/>
                  </a:cubicBezTo>
                  <a:cubicBezTo>
                    <a:pt x="337591" y="342749"/>
                    <a:pt x="312837" y="369127"/>
                    <a:pt x="281201" y="389676"/>
                  </a:cubicBezTo>
                  <a:cubicBezTo>
                    <a:pt x="251478" y="408791"/>
                    <a:pt x="220129" y="425804"/>
                    <a:pt x="191648" y="447021"/>
                  </a:cubicBezTo>
                  <a:cubicBezTo>
                    <a:pt x="147492" y="479517"/>
                    <a:pt x="123407" y="523482"/>
                    <a:pt x="127421" y="579966"/>
                  </a:cubicBezTo>
                  <a:cubicBezTo>
                    <a:pt x="129046" y="603573"/>
                    <a:pt x="134494" y="626512"/>
                    <a:pt x="152462" y="643333"/>
                  </a:cubicBezTo>
                  <a:cubicBezTo>
                    <a:pt x="183046" y="672005"/>
                    <a:pt x="218122" y="688253"/>
                    <a:pt x="261609" y="683188"/>
                  </a:cubicBezTo>
                  <a:cubicBezTo>
                    <a:pt x="280475" y="683197"/>
                    <a:pt x="296771" y="670008"/>
                    <a:pt x="300698" y="651552"/>
                  </a:cubicBezTo>
                  <a:cubicBezTo>
                    <a:pt x="309453" y="623979"/>
                    <a:pt x="321247" y="597466"/>
                    <a:pt x="335870" y="572511"/>
                  </a:cubicBezTo>
                  <a:cubicBezTo>
                    <a:pt x="372189" y="510101"/>
                    <a:pt x="428960" y="470533"/>
                    <a:pt x="493091" y="440809"/>
                  </a:cubicBezTo>
                  <a:cubicBezTo>
                    <a:pt x="522815" y="427046"/>
                    <a:pt x="554354" y="417106"/>
                    <a:pt x="584556" y="404013"/>
                  </a:cubicBezTo>
                  <a:cubicBezTo>
                    <a:pt x="632075" y="384630"/>
                    <a:pt x="665947" y="341755"/>
                    <a:pt x="673823" y="291043"/>
                  </a:cubicBezTo>
                  <a:cubicBezTo>
                    <a:pt x="680418" y="255584"/>
                    <a:pt x="683380" y="219361"/>
                    <a:pt x="688733" y="183712"/>
                  </a:cubicBezTo>
                  <a:cubicBezTo>
                    <a:pt x="693846" y="144105"/>
                    <a:pt x="713878" y="107940"/>
                    <a:pt x="744739" y="82593"/>
                  </a:cubicBezTo>
                  <a:cubicBezTo>
                    <a:pt x="765661" y="67396"/>
                    <a:pt x="789525" y="56721"/>
                    <a:pt x="814796" y="51244"/>
                  </a:cubicBezTo>
                  <a:cubicBezTo>
                    <a:pt x="823694" y="48425"/>
                    <a:pt x="832983" y="47010"/>
                    <a:pt x="842321" y="47039"/>
                  </a:cubicBezTo>
                  <a:cubicBezTo>
                    <a:pt x="875648" y="47450"/>
                    <a:pt x="908745" y="41448"/>
                    <a:pt x="939807" y="29358"/>
                  </a:cubicBezTo>
                  <a:cubicBezTo>
                    <a:pt x="966664" y="19800"/>
                    <a:pt x="993234" y="18271"/>
                    <a:pt x="1015407" y="41400"/>
                  </a:cubicBezTo>
                  <a:cubicBezTo>
                    <a:pt x="1026016" y="52487"/>
                    <a:pt x="1026016" y="59559"/>
                    <a:pt x="1013018" y="66728"/>
                  </a:cubicBezTo>
                  <a:cubicBezTo>
                    <a:pt x="997688" y="75884"/>
                    <a:pt x="981535" y="83568"/>
                    <a:pt x="964753" y="89666"/>
                  </a:cubicBezTo>
                  <a:cubicBezTo>
                    <a:pt x="935411" y="99223"/>
                    <a:pt x="907408" y="110788"/>
                    <a:pt x="886955" y="134777"/>
                  </a:cubicBezTo>
                  <a:cubicBezTo>
                    <a:pt x="872485" y="152602"/>
                    <a:pt x="848199" y="159120"/>
                    <a:pt x="826743" y="150929"/>
                  </a:cubicBezTo>
                  <a:cubicBezTo>
                    <a:pt x="821811" y="150088"/>
                    <a:pt x="816784" y="151770"/>
                    <a:pt x="813362" y="155421"/>
                  </a:cubicBezTo>
                  <a:cubicBezTo>
                    <a:pt x="812368" y="160582"/>
                    <a:pt x="813314" y="165925"/>
                    <a:pt x="816038" y="170427"/>
                  </a:cubicBezTo>
                  <a:cubicBezTo>
                    <a:pt x="818284" y="173447"/>
                    <a:pt x="821830" y="175224"/>
                    <a:pt x="825596" y="175205"/>
                  </a:cubicBezTo>
                  <a:cubicBezTo>
                    <a:pt x="839741" y="175205"/>
                    <a:pt x="855415" y="178646"/>
                    <a:pt x="867744" y="173772"/>
                  </a:cubicBezTo>
                  <a:cubicBezTo>
                    <a:pt x="879939" y="167990"/>
                    <a:pt x="894486" y="170771"/>
                    <a:pt x="903680" y="180653"/>
                  </a:cubicBezTo>
                  <a:cubicBezTo>
                    <a:pt x="905009" y="181896"/>
                    <a:pt x="906528" y="182928"/>
                    <a:pt x="908172" y="183712"/>
                  </a:cubicBezTo>
                  <a:cubicBezTo>
                    <a:pt x="923082" y="190020"/>
                    <a:pt x="937609" y="199386"/>
                    <a:pt x="954813" y="196328"/>
                  </a:cubicBezTo>
                  <a:cubicBezTo>
                    <a:pt x="975935" y="192600"/>
                    <a:pt x="996770" y="187343"/>
                    <a:pt x="1017797" y="183138"/>
                  </a:cubicBezTo>
                  <a:cubicBezTo>
                    <a:pt x="1027354" y="181226"/>
                    <a:pt x="1036912" y="180366"/>
                    <a:pt x="1045704" y="179124"/>
                  </a:cubicBezTo>
                  <a:cubicBezTo>
                    <a:pt x="1051248" y="207797"/>
                    <a:pt x="1041499" y="223184"/>
                    <a:pt x="1015789" y="229301"/>
                  </a:cubicBezTo>
                  <a:cubicBezTo>
                    <a:pt x="1011967" y="230161"/>
                    <a:pt x="1008143" y="230830"/>
                    <a:pt x="1004225" y="231403"/>
                  </a:cubicBezTo>
                  <a:cubicBezTo>
                    <a:pt x="977655" y="235322"/>
                    <a:pt x="950799" y="238859"/>
                    <a:pt x="927096" y="252526"/>
                  </a:cubicBezTo>
                  <a:cubicBezTo>
                    <a:pt x="909969" y="261510"/>
                    <a:pt x="891150" y="266814"/>
                    <a:pt x="871854" y="268105"/>
                  </a:cubicBezTo>
                  <a:cubicBezTo>
                    <a:pt x="854488" y="270828"/>
                    <a:pt x="836931" y="264482"/>
                    <a:pt x="825309" y="251283"/>
                  </a:cubicBezTo>
                  <a:cubicBezTo>
                    <a:pt x="814509" y="239050"/>
                    <a:pt x="804474" y="226147"/>
                    <a:pt x="794151" y="213053"/>
                  </a:cubicBezTo>
                  <a:cubicBezTo>
                    <a:pt x="790911" y="207242"/>
                    <a:pt x="783581" y="205159"/>
                    <a:pt x="777770" y="208399"/>
                  </a:cubicBezTo>
                  <a:cubicBezTo>
                    <a:pt x="777617" y="208485"/>
                    <a:pt x="777474" y="208571"/>
                    <a:pt x="777330" y="208657"/>
                  </a:cubicBezTo>
                  <a:cubicBezTo>
                    <a:pt x="770545" y="212766"/>
                    <a:pt x="771022" y="219361"/>
                    <a:pt x="774654" y="225574"/>
                  </a:cubicBezTo>
                  <a:cubicBezTo>
                    <a:pt x="777913" y="231958"/>
                    <a:pt x="781679" y="238056"/>
                    <a:pt x="785932" y="243828"/>
                  </a:cubicBezTo>
                  <a:cubicBezTo>
                    <a:pt x="803613" y="265237"/>
                    <a:pt x="822250" y="285499"/>
                    <a:pt x="851496" y="290947"/>
                  </a:cubicBezTo>
                  <a:cubicBezTo>
                    <a:pt x="857709" y="292094"/>
                    <a:pt x="865737" y="292189"/>
                    <a:pt x="869369" y="296012"/>
                  </a:cubicBezTo>
                  <a:cubicBezTo>
                    <a:pt x="872915" y="301804"/>
                    <a:pt x="875008" y="308361"/>
                    <a:pt x="875486" y="315127"/>
                  </a:cubicBezTo>
                  <a:cubicBezTo>
                    <a:pt x="876537" y="320747"/>
                    <a:pt x="877206" y="326434"/>
                    <a:pt x="877493" y="332140"/>
                  </a:cubicBezTo>
                  <a:cubicBezTo>
                    <a:pt x="879146" y="367235"/>
                    <a:pt x="875180" y="402378"/>
                    <a:pt x="865737" y="436221"/>
                  </a:cubicBezTo>
                  <a:cubicBezTo>
                    <a:pt x="860098" y="457439"/>
                    <a:pt x="853216" y="478370"/>
                    <a:pt x="846622" y="499875"/>
                  </a:cubicBezTo>
                  <a:cubicBezTo>
                    <a:pt x="828119" y="493853"/>
                    <a:pt x="811603" y="482919"/>
                    <a:pt x="798834" y="468239"/>
                  </a:cubicBezTo>
                  <a:cubicBezTo>
                    <a:pt x="795184" y="464865"/>
                    <a:pt x="790042" y="463632"/>
                    <a:pt x="785263" y="464989"/>
                  </a:cubicBezTo>
                  <a:cubicBezTo>
                    <a:pt x="781459" y="468698"/>
                    <a:pt x="779557" y="473945"/>
                    <a:pt x="780102" y="479230"/>
                  </a:cubicBezTo>
                  <a:cubicBezTo>
                    <a:pt x="781335" y="484449"/>
                    <a:pt x="784422" y="489036"/>
                    <a:pt x="788799" y="492133"/>
                  </a:cubicBezTo>
                  <a:cubicBezTo>
                    <a:pt x="802466" y="501690"/>
                    <a:pt x="817472" y="510101"/>
                    <a:pt x="830948" y="519276"/>
                  </a:cubicBezTo>
                  <a:cubicBezTo>
                    <a:pt x="841547" y="525087"/>
                    <a:pt x="851448" y="532074"/>
                    <a:pt x="860480" y="540112"/>
                  </a:cubicBezTo>
                  <a:cubicBezTo>
                    <a:pt x="879347" y="558997"/>
                    <a:pt x="887175" y="586255"/>
                    <a:pt x="881220" y="612271"/>
                  </a:cubicBezTo>
                  <a:cubicBezTo>
                    <a:pt x="880073" y="617432"/>
                    <a:pt x="874816" y="621828"/>
                    <a:pt x="871663" y="626607"/>
                  </a:cubicBezTo>
                  <a:cubicBezTo>
                    <a:pt x="868337" y="622306"/>
                    <a:pt x="865546" y="617623"/>
                    <a:pt x="863347" y="612653"/>
                  </a:cubicBezTo>
                  <a:cubicBezTo>
                    <a:pt x="853790" y="583981"/>
                    <a:pt x="835535" y="568402"/>
                    <a:pt x="804761" y="568115"/>
                  </a:cubicBezTo>
                  <a:cubicBezTo>
                    <a:pt x="783161" y="568115"/>
                    <a:pt x="762899" y="564101"/>
                    <a:pt x="747416" y="546706"/>
                  </a:cubicBezTo>
                  <a:cubicBezTo>
                    <a:pt x="743229" y="543992"/>
                    <a:pt x="737915" y="543705"/>
                    <a:pt x="733462" y="545942"/>
                  </a:cubicBezTo>
                  <a:cubicBezTo>
                    <a:pt x="730680" y="550415"/>
                    <a:pt x="729725" y="555786"/>
                    <a:pt x="730785" y="560947"/>
                  </a:cubicBezTo>
                  <a:cubicBezTo>
                    <a:pt x="731264" y="564196"/>
                    <a:pt x="735373" y="567255"/>
                    <a:pt x="738240" y="569835"/>
                  </a:cubicBezTo>
                  <a:cubicBezTo>
                    <a:pt x="751076" y="581897"/>
                    <a:pt x="767687" y="589161"/>
                    <a:pt x="785263" y="590384"/>
                  </a:cubicBezTo>
                  <a:cubicBezTo>
                    <a:pt x="768862" y="640857"/>
                    <a:pt x="734561" y="683599"/>
                    <a:pt x="688828" y="710522"/>
                  </a:cubicBezTo>
                  <a:cubicBezTo>
                    <a:pt x="674329" y="693424"/>
                    <a:pt x="658789" y="677233"/>
                    <a:pt x="642283" y="662066"/>
                  </a:cubicBezTo>
                  <a:cubicBezTo>
                    <a:pt x="610265" y="635783"/>
                    <a:pt x="570028" y="628996"/>
                    <a:pt x="530938" y="620204"/>
                  </a:cubicBezTo>
                  <a:cubicBezTo>
                    <a:pt x="527431" y="619363"/>
                    <a:pt x="523732" y="619907"/>
                    <a:pt x="520616" y="621733"/>
                  </a:cubicBezTo>
                  <a:cubicBezTo>
                    <a:pt x="516640" y="624677"/>
                    <a:pt x="513907" y="629006"/>
                    <a:pt x="512970" y="633871"/>
                  </a:cubicBezTo>
                  <a:cubicBezTo>
                    <a:pt x="512970" y="637120"/>
                    <a:pt x="518610" y="641995"/>
                    <a:pt x="522528" y="643428"/>
                  </a:cubicBezTo>
                  <a:cubicBezTo>
                    <a:pt x="544128" y="649450"/>
                    <a:pt x="566301" y="652986"/>
                    <a:pt x="587710" y="660154"/>
                  </a:cubicBezTo>
                  <a:cubicBezTo>
                    <a:pt x="649642" y="679269"/>
                    <a:pt x="678792" y="730784"/>
                    <a:pt x="681373" y="789276"/>
                  </a:cubicBezTo>
                  <a:cubicBezTo>
                    <a:pt x="683782" y="837943"/>
                    <a:pt x="670956" y="886151"/>
                    <a:pt x="644673" y="927191"/>
                  </a:cubicBezTo>
                  <a:cubicBezTo>
                    <a:pt x="640085" y="934455"/>
                    <a:pt x="635115" y="941623"/>
                    <a:pt x="631292" y="949173"/>
                  </a:cubicBezTo>
                  <a:cubicBezTo>
                    <a:pt x="620568" y="966989"/>
                    <a:pt x="625500" y="990061"/>
                    <a:pt x="642570" y="1001931"/>
                  </a:cubicBezTo>
                  <a:cubicBezTo>
                    <a:pt x="652988" y="1008573"/>
                    <a:pt x="664237" y="1013811"/>
                    <a:pt x="676021" y="1017510"/>
                  </a:cubicBezTo>
                  <a:cubicBezTo>
                    <a:pt x="690357" y="1022671"/>
                    <a:pt x="706222" y="1025156"/>
                    <a:pt x="715493" y="1039110"/>
                  </a:cubicBezTo>
                  <a:cubicBezTo>
                    <a:pt x="717519" y="1043430"/>
                    <a:pt x="718848" y="1048036"/>
                    <a:pt x="719412" y="1052777"/>
                  </a:cubicBezTo>
                  <a:cubicBezTo>
                    <a:pt x="715149" y="1054201"/>
                    <a:pt x="710772" y="1055224"/>
                    <a:pt x="706318" y="1055835"/>
                  </a:cubicBezTo>
                  <a:cubicBezTo>
                    <a:pt x="692794" y="1055138"/>
                    <a:pt x="679232" y="1055654"/>
                    <a:pt x="665794" y="1057365"/>
                  </a:cubicBezTo>
                  <a:cubicBezTo>
                    <a:pt x="648849" y="1061484"/>
                    <a:pt x="630986" y="1056237"/>
                    <a:pt x="618963" y="1043602"/>
                  </a:cubicBezTo>
                  <a:cubicBezTo>
                    <a:pt x="608077" y="1035000"/>
                    <a:pt x="596579" y="1027211"/>
                    <a:pt x="584556" y="1020281"/>
                  </a:cubicBezTo>
                  <a:cubicBezTo>
                    <a:pt x="580637" y="1017797"/>
                    <a:pt x="576241" y="1016172"/>
                    <a:pt x="572418" y="1013591"/>
                  </a:cubicBezTo>
                  <a:cubicBezTo>
                    <a:pt x="561713" y="1006328"/>
                    <a:pt x="560376" y="1000497"/>
                    <a:pt x="562860" y="987786"/>
                  </a:cubicBezTo>
                  <a:cubicBezTo>
                    <a:pt x="567859" y="967352"/>
                    <a:pt x="571816" y="946689"/>
                    <a:pt x="574712" y="925853"/>
                  </a:cubicBezTo>
                  <a:cubicBezTo>
                    <a:pt x="579356" y="900153"/>
                    <a:pt x="566406" y="874491"/>
                    <a:pt x="542981" y="862965"/>
                  </a:cubicBezTo>
                  <a:cubicBezTo>
                    <a:pt x="523293" y="852834"/>
                    <a:pt x="502839" y="843850"/>
                    <a:pt x="482673" y="834961"/>
                  </a:cubicBezTo>
                  <a:cubicBezTo>
                    <a:pt x="444443" y="817375"/>
                    <a:pt x="415771" y="790327"/>
                    <a:pt x="406213" y="747892"/>
                  </a:cubicBezTo>
                  <a:cubicBezTo>
                    <a:pt x="403222" y="731100"/>
                    <a:pt x="401530" y="714097"/>
                    <a:pt x="401148" y="697046"/>
                  </a:cubicBezTo>
                  <a:cubicBezTo>
                    <a:pt x="401148" y="690356"/>
                    <a:pt x="399236" y="683570"/>
                    <a:pt x="391590" y="683857"/>
                  </a:cubicBezTo>
                  <a:cubicBezTo>
                    <a:pt x="386811" y="683857"/>
                    <a:pt x="382033" y="689018"/>
                    <a:pt x="377827" y="692745"/>
                  </a:cubicBezTo>
                  <a:cubicBezTo>
                    <a:pt x="376203" y="694275"/>
                    <a:pt x="376489" y="698193"/>
                    <a:pt x="376489" y="700965"/>
                  </a:cubicBezTo>
                  <a:cubicBezTo>
                    <a:pt x="375094" y="734808"/>
                    <a:pt x="383600" y="768316"/>
                    <a:pt x="400957" y="797400"/>
                  </a:cubicBezTo>
                  <a:cubicBezTo>
                    <a:pt x="405257" y="804186"/>
                    <a:pt x="410514" y="810303"/>
                    <a:pt x="415293" y="816515"/>
                  </a:cubicBezTo>
                  <a:cubicBezTo>
                    <a:pt x="388436" y="834101"/>
                    <a:pt x="358904" y="838402"/>
                    <a:pt x="328607" y="839453"/>
                  </a:cubicBezTo>
                  <a:cubicBezTo>
                    <a:pt x="273938" y="841460"/>
                    <a:pt x="220320" y="837733"/>
                    <a:pt x="171099" y="810781"/>
                  </a:cubicBezTo>
                  <a:cubicBezTo>
                    <a:pt x="81928" y="761942"/>
                    <a:pt x="26016" y="690929"/>
                    <a:pt x="20378" y="585797"/>
                  </a:cubicBezTo>
                  <a:cubicBezTo>
                    <a:pt x="16268" y="507329"/>
                    <a:pt x="51153" y="450844"/>
                    <a:pt x="117386" y="412423"/>
                  </a:cubicBezTo>
                  <a:cubicBezTo>
                    <a:pt x="151315" y="392639"/>
                    <a:pt x="186582" y="374958"/>
                    <a:pt x="221085" y="356034"/>
                  </a:cubicBezTo>
                  <a:cubicBezTo>
                    <a:pt x="272599" y="329081"/>
                    <a:pt x="314653" y="294483"/>
                    <a:pt x="329467" y="232359"/>
                  </a:cubicBezTo>
                  <a:close/>
                  <a:moveTo>
                    <a:pt x="436988" y="831138"/>
                  </a:moveTo>
                  <a:cubicBezTo>
                    <a:pt x="437925" y="836051"/>
                    <a:pt x="438087" y="841088"/>
                    <a:pt x="437466" y="846048"/>
                  </a:cubicBezTo>
                  <a:cubicBezTo>
                    <a:pt x="429342" y="867361"/>
                    <a:pt x="420454" y="888388"/>
                    <a:pt x="411948" y="909605"/>
                  </a:cubicBezTo>
                  <a:cubicBezTo>
                    <a:pt x="403441" y="930823"/>
                    <a:pt x="393310" y="953666"/>
                    <a:pt x="386142" y="976508"/>
                  </a:cubicBezTo>
                  <a:cubicBezTo>
                    <a:pt x="378974" y="999350"/>
                    <a:pt x="386142" y="1010724"/>
                    <a:pt x="406596" y="1022097"/>
                  </a:cubicBezTo>
                  <a:cubicBezTo>
                    <a:pt x="413506" y="1025586"/>
                    <a:pt x="419928" y="1029954"/>
                    <a:pt x="425710" y="1035096"/>
                  </a:cubicBezTo>
                  <a:cubicBezTo>
                    <a:pt x="434121" y="1043028"/>
                    <a:pt x="431350" y="1052682"/>
                    <a:pt x="420263" y="1056314"/>
                  </a:cubicBezTo>
                  <a:cubicBezTo>
                    <a:pt x="416516" y="1057518"/>
                    <a:pt x="412626" y="1058263"/>
                    <a:pt x="408698" y="1058512"/>
                  </a:cubicBezTo>
                  <a:cubicBezTo>
                    <a:pt x="388723" y="1059372"/>
                    <a:pt x="368653" y="1059945"/>
                    <a:pt x="348677" y="1060901"/>
                  </a:cubicBezTo>
                  <a:cubicBezTo>
                    <a:pt x="339875" y="1061608"/>
                    <a:pt x="331579" y="1056715"/>
                    <a:pt x="327938" y="1048667"/>
                  </a:cubicBezTo>
                  <a:cubicBezTo>
                    <a:pt x="323015" y="1039158"/>
                    <a:pt x="317013" y="1030240"/>
                    <a:pt x="310065" y="1022097"/>
                  </a:cubicBezTo>
                  <a:cubicBezTo>
                    <a:pt x="300469" y="1013400"/>
                    <a:pt x="298061" y="999264"/>
                    <a:pt x="304235" y="987882"/>
                  </a:cubicBezTo>
                  <a:cubicBezTo>
                    <a:pt x="306146" y="983294"/>
                    <a:pt x="308440" y="978802"/>
                    <a:pt x="310447" y="974214"/>
                  </a:cubicBezTo>
                  <a:cubicBezTo>
                    <a:pt x="324401" y="941814"/>
                    <a:pt x="335296" y="908650"/>
                    <a:pt x="331665" y="872522"/>
                  </a:cubicBezTo>
                  <a:cubicBezTo>
                    <a:pt x="331684" y="869645"/>
                    <a:pt x="331875" y="866778"/>
                    <a:pt x="332239" y="863921"/>
                  </a:cubicBezTo>
                  <a:cubicBezTo>
                    <a:pt x="369130" y="861149"/>
                    <a:pt x="404397" y="856083"/>
                    <a:pt x="436988" y="831043"/>
                  </a:cubicBezTo>
                  <a:close/>
                  <a:moveTo>
                    <a:pt x="928912" y="579106"/>
                  </a:moveTo>
                  <a:cubicBezTo>
                    <a:pt x="923149" y="574490"/>
                    <a:pt x="916898" y="570514"/>
                    <a:pt x="910275" y="567255"/>
                  </a:cubicBezTo>
                  <a:cubicBezTo>
                    <a:pt x="903298" y="564866"/>
                    <a:pt x="900717" y="560087"/>
                    <a:pt x="897563" y="554448"/>
                  </a:cubicBezTo>
                  <a:cubicBezTo>
                    <a:pt x="890949" y="542329"/>
                    <a:pt x="882969" y="531003"/>
                    <a:pt x="873765" y="520710"/>
                  </a:cubicBezTo>
                  <a:cubicBezTo>
                    <a:pt x="866979" y="513828"/>
                    <a:pt x="864973" y="508763"/>
                    <a:pt x="870038" y="500926"/>
                  </a:cubicBezTo>
                  <a:cubicBezTo>
                    <a:pt x="871663" y="498345"/>
                    <a:pt x="873001" y="495574"/>
                    <a:pt x="874339" y="493088"/>
                  </a:cubicBezTo>
                  <a:cubicBezTo>
                    <a:pt x="903680" y="514402"/>
                    <a:pt x="932544" y="535429"/>
                    <a:pt x="928912" y="579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93FD00F-B176-4E5A-A19C-185341C50009}"/>
                </a:ext>
              </a:extLst>
            </p:cNvPr>
            <p:cNvSpPr/>
            <p:nvPr/>
          </p:nvSpPr>
          <p:spPr>
            <a:xfrm>
              <a:off x="10300278" y="5470805"/>
              <a:ext cx="158786" cy="32779"/>
            </a:xfrm>
            <a:custGeom>
              <a:avLst/>
              <a:gdLst>
                <a:gd name="connsiteX0" fmla="*/ 146692 w 158786"/>
                <a:gd name="connsiteY0" fmla="*/ 27823 h 32779"/>
                <a:gd name="connsiteX1" fmla="*/ 157015 w 158786"/>
                <a:gd name="connsiteY1" fmla="*/ 21228 h 32779"/>
                <a:gd name="connsiteX2" fmla="*/ 157779 w 158786"/>
                <a:gd name="connsiteY2" fmla="*/ 13487 h 32779"/>
                <a:gd name="connsiteX3" fmla="*/ 141818 w 158786"/>
                <a:gd name="connsiteY3" fmla="*/ 5267 h 32779"/>
                <a:gd name="connsiteX4" fmla="*/ 17571 w 158786"/>
                <a:gd name="connsiteY4" fmla="*/ 584 h 32779"/>
                <a:gd name="connsiteX5" fmla="*/ -302 w 158786"/>
                <a:gd name="connsiteY5" fmla="*/ 8613 h 32779"/>
                <a:gd name="connsiteX6" fmla="*/ 367 w 158786"/>
                <a:gd name="connsiteY6" fmla="*/ 16259 h 32779"/>
                <a:gd name="connsiteX7" fmla="*/ 12888 w 158786"/>
                <a:gd name="connsiteY7" fmla="*/ 23522 h 32779"/>
                <a:gd name="connsiteX8" fmla="*/ 146692 w 158786"/>
                <a:gd name="connsiteY8" fmla="*/ 27823 h 3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786" h="32779">
                  <a:moveTo>
                    <a:pt x="146692" y="27823"/>
                  </a:moveTo>
                  <a:cubicBezTo>
                    <a:pt x="150917" y="27202"/>
                    <a:pt x="154673" y="24803"/>
                    <a:pt x="157015" y="21228"/>
                  </a:cubicBezTo>
                  <a:cubicBezTo>
                    <a:pt x="158171" y="18820"/>
                    <a:pt x="158439" y="16077"/>
                    <a:pt x="157779" y="13487"/>
                  </a:cubicBezTo>
                  <a:cubicBezTo>
                    <a:pt x="156059" y="4981"/>
                    <a:pt x="148890" y="3356"/>
                    <a:pt x="141818" y="5267"/>
                  </a:cubicBezTo>
                  <a:cubicBezTo>
                    <a:pt x="99861" y="16545"/>
                    <a:pt x="58859" y="8708"/>
                    <a:pt x="17571" y="584"/>
                  </a:cubicBezTo>
                  <a:cubicBezTo>
                    <a:pt x="9447" y="-1041"/>
                    <a:pt x="1706" y="-1136"/>
                    <a:pt x="-302" y="8613"/>
                  </a:cubicBezTo>
                  <a:cubicBezTo>
                    <a:pt x="-942" y="11165"/>
                    <a:pt x="-703" y="13860"/>
                    <a:pt x="367" y="16259"/>
                  </a:cubicBezTo>
                  <a:cubicBezTo>
                    <a:pt x="3272" y="20406"/>
                    <a:pt x="7850" y="23064"/>
                    <a:pt x="12888" y="23522"/>
                  </a:cubicBezTo>
                  <a:cubicBezTo>
                    <a:pt x="12888" y="23522"/>
                    <a:pt x="94795" y="40535"/>
                    <a:pt x="146692" y="27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687B7F5-9B69-4FD2-B2F1-5B9D4F672052}"/>
                </a:ext>
              </a:extLst>
            </p:cNvPr>
            <p:cNvSpPr/>
            <p:nvPr/>
          </p:nvSpPr>
          <p:spPr>
            <a:xfrm>
              <a:off x="10889239" y="5025244"/>
              <a:ext cx="30401" cy="92714"/>
            </a:xfrm>
            <a:custGeom>
              <a:avLst/>
              <a:gdLst>
                <a:gd name="connsiteX0" fmla="*/ 22990 w 30401"/>
                <a:gd name="connsiteY0" fmla="*/ -191 h 92714"/>
                <a:gd name="connsiteX1" fmla="*/ 11903 w 30401"/>
                <a:gd name="connsiteY1" fmla="*/ 8315 h 92714"/>
                <a:gd name="connsiteX2" fmla="*/ -234 w 30401"/>
                <a:gd name="connsiteY2" fmla="*/ 77511 h 92714"/>
                <a:gd name="connsiteX3" fmla="*/ 8090 w 30401"/>
                <a:gd name="connsiteY3" fmla="*/ 92058 h 92714"/>
                <a:gd name="connsiteX4" fmla="*/ 16587 w 30401"/>
                <a:gd name="connsiteY4" fmla="*/ 91178 h 92714"/>
                <a:gd name="connsiteX5" fmla="*/ 21748 w 30401"/>
                <a:gd name="connsiteY5" fmla="*/ 83819 h 92714"/>
                <a:gd name="connsiteX6" fmla="*/ 22990 w 30401"/>
                <a:gd name="connsiteY6" fmla="*/ -191 h 92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1" h="92714">
                  <a:moveTo>
                    <a:pt x="22990" y="-191"/>
                  </a:moveTo>
                  <a:cubicBezTo>
                    <a:pt x="17628" y="-717"/>
                    <a:pt x="12783" y="3001"/>
                    <a:pt x="11903" y="8315"/>
                  </a:cubicBezTo>
                  <a:cubicBezTo>
                    <a:pt x="7124" y="31253"/>
                    <a:pt x="3493" y="54382"/>
                    <a:pt x="-234" y="77511"/>
                  </a:cubicBezTo>
                  <a:cubicBezTo>
                    <a:pt x="-1955" y="83829"/>
                    <a:pt x="1772" y="90337"/>
                    <a:pt x="8090" y="92058"/>
                  </a:cubicBezTo>
                  <a:cubicBezTo>
                    <a:pt x="10938" y="92832"/>
                    <a:pt x="13958" y="92517"/>
                    <a:pt x="16587" y="91178"/>
                  </a:cubicBezTo>
                  <a:cubicBezTo>
                    <a:pt x="19215" y="89506"/>
                    <a:pt x="21069" y="86858"/>
                    <a:pt x="21748" y="83819"/>
                  </a:cubicBezTo>
                  <a:cubicBezTo>
                    <a:pt x="25571" y="72254"/>
                    <a:pt x="36944" y="2771"/>
                    <a:pt x="22990" y="-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C3B2D96-98DA-4F5D-A4AF-688145F0A368}"/>
                </a:ext>
              </a:extLst>
            </p:cNvPr>
            <p:cNvSpPr/>
            <p:nvPr/>
          </p:nvSpPr>
          <p:spPr>
            <a:xfrm>
              <a:off x="10926646" y="4784540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0D710CE-2228-433A-8129-AA603BFB9FC6}"/>
                </a:ext>
              </a:extLst>
            </p:cNvPr>
            <p:cNvSpPr/>
            <p:nvPr/>
          </p:nvSpPr>
          <p:spPr>
            <a:xfrm>
              <a:off x="10248829" y="5458918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C031C3F-8CE3-4E6D-8290-AD43561D7CC4}"/>
                </a:ext>
              </a:extLst>
            </p:cNvPr>
            <p:cNvSpPr/>
            <p:nvPr/>
          </p:nvSpPr>
          <p:spPr>
            <a:xfrm>
              <a:off x="10880770" y="5134441"/>
              <a:ext cx="23702" cy="23702"/>
            </a:xfrm>
            <a:custGeom>
              <a:avLst/>
              <a:gdLst>
                <a:gd name="connsiteX0" fmla="*/ 23703 w 23702"/>
                <a:gd name="connsiteY0" fmla="*/ 11851 h 23702"/>
                <a:gd name="connsiteX1" fmla="*/ 11851 w 23702"/>
                <a:gd name="connsiteY1" fmla="*/ 23703 h 23702"/>
                <a:gd name="connsiteX2" fmla="*/ 0 w 23702"/>
                <a:gd name="connsiteY2" fmla="*/ 11851 h 23702"/>
                <a:gd name="connsiteX3" fmla="*/ 11851 w 23702"/>
                <a:gd name="connsiteY3" fmla="*/ 0 h 23702"/>
                <a:gd name="connsiteX4" fmla="*/ 23703 w 23702"/>
                <a:gd name="connsiteY4" fmla="*/ 11851 h 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2" h="23702">
                  <a:moveTo>
                    <a:pt x="23703" y="11851"/>
                  </a:moveTo>
                  <a:cubicBezTo>
                    <a:pt x="23703" y="18397"/>
                    <a:pt x="18397" y="23703"/>
                    <a:pt x="11851" y="23703"/>
                  </a:cubicBezTo>
                  <a:cubicBezTo>
                    <a:pt x="5306" y="23703"/>
                    <a:pt x="0" y="18397"/>
                    <a:pt x="0" y="11851"/>
                  </a:cubicBezTo>
                  <a:cubicBezTo>
                    <a:pt x="0" y="5306"/>
                    <a:pt x="5306" y="0"/>
                    <a:pt x="11851" y="0"/>
                  </a:cubicBezTo>
                  <a:cubicBezTo>
                    <a:pt x="18397" y="0"/>
                    <a:pt x="23703" y="5306"/>
                    <a:pt x="23703" y="11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4BA7EF3-966C-4C82-8967-C951445795A6}"/>
                </a:ext>
              </a:extLst>
            </p:cNvPr>
            <p:cNvSpPr/>
            <p:nvPr/>
          </p:nvSpPr>
          <p:spPr>
            <a:xfrm>
              <a:off x="11054811" y="4754816"/>
              <a:ext cx="17203" cy="17203"/>
            </a:xfrm>
            <a:custGeom>
              <a:avLst/>
              <a:gdLst>
                <a:gd name="connsiteX0" fmla="*/ 17204 w 17203"/>
                <a:gd name="connsiteY0" fmla="*/ 8602 h 17203"/>
                <a:gd name="connsiteX1" fmla="*/ 8602 w 17203"/>
                <a:gd name="connsiteY1" fmla="*/ 17204 h 17203"/>
                <a:gd name="connsiteX2" fmla="*/ 0 w 17203"/>
                <a:gd name="connsiteY2" fmla="*/ 8602 h 17203"/>
                <a:gd name="connsiteX3" fmla="*/ 8602 w 17203"/>
                <a:gd name="connsiteY3" fmla="*/ 0 h 17203"/>
                <a:gd name="connsiteX4" fmla="*/ 17204 w 17203"/>
                <a:gd name="connsiteY4" fmla="*/ 8602 h 1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3" h="17203">
                  <a:moveTo>
                    <a:pt x="17204" y="8602"/>
                  </a:moveTo>
                  <a:cubicBezTo>
                    <a:pt x="17204" y="13352"/>
                    <a:pt x="13352" y="17204"/>
                    <a:pt x="8602" y="17204"/>
                  </a:cubicBezTo>
                  <a:cubicBezTo>
                    <a:pt x="3851" y="17204"/>
                    <a:pt x="0" y="13352"/>
                    <a:pt x="0" y="8602"/>
                  </a:cubicBezTo>
                  <a:cubicBezTo>
                    <a:pt x="0" y="3851"/>
                    <a:pt x="3851" y="0"/>
                    <a:pt x="8602" y="0"/>
                  </a:cubicBezTo>
                  <a:cubicBezTo>
                    <a:pt x="13352" y="0"/>
                    <a:pt x="17204" y="3851"/>
                    <a:pt x="17204" y="86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4" name="Rectangle 43">
            <a:hlinkClick r:id="rId8" action="ppaction://hlinksldjump"/>
            <a:extLst>
              <a:ext uri="{FF2B5EF4-FFF2-40B4-BE49-F238E27FC236}">
                <a16:creationId xmlns:a16="http://schemas.microsoft.com/office/drawing/2014/main" id="{B90C9BF1-02E4-485B-8771-91CFCFDDC000}"/>
              </a:ext>
            </a:extLst>
          </p:cNvPr>
          <p:cNvSpPr/>
          <p:nvPr/>
        </p:nvSpPr>
        <p:spPr>
          <a:xfrm>
            <a:off x="987557" y="5982714"/>
            <a:ext cx="1280349" cy="813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hlinkClick r:id="rId9" action="ppaction://hlinksldjump"/>
            <a:extLst>
              <a:ext uri="{FF2B5EF4-FFF2-40B4-BE49-F238E27FC236}">
                <a16:creationId xmlns:a16="http://schemas.microsoft.com/office/drawing/2014/main" id="{95078E39-312C-4C52-947D-C432E29ABDC3}"/>
              </a:ext>
            </a:extLst>
          </p:cNvPr>
          <p:cNvSpPr/>
          <p:nvPr/>
        </p:nvSpPr>
        <p:spPr>
          <a:xfrm>
            <a:off x="3229104" y="5982714"/>
            <a:ext cx="1280349" cy="813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hlinkClick r:id="rId10" action="ppaction://hlinksldjump"/>
            <a:extLst>
              <a:ext uri="{FF2B5EF4-FFF2-40B4-BE49-F238E27FC236}">
                <a16:creationId xmlns:a16="http://schemas.microsoft.com/office/drawing/2014/main" id="{78D9CAC5-15FD-459E-B463-615917B16F35}"/>
              </a:ext>
            </a:extLst>
          </p:cNvPr>
          <p:cNvSpPr/>
          <p:nvPr/>
        </p:nvSpPr>
        <p:spPr>
          <a:xfrm>
            <a:off x="5470652" y="5982714"/>
            <a:ext cx="1280349" cy="813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hlinkClick r:id="rId11" action="ppaction://hlinksldjump"/>
            <a:extLst>
              <a:ext uri="{FF2B5EF4-FFF2-40B4-BE49-F238E27FC236}">
                <a16:creationId xmlns:a16="http://schemas.microsoft.com/office/drawing/2014/main" id="{615D7F99-57D2-4078-AC97-E83BD0B40AAC}"/>
              </a:ext>
            </a:extLst>
          </p:cNvPr>
          <p:cNvSpPr/>
          <p:nvPr/>
        </p:nvSpPr>
        <p:spPr>
          <a:xfrm>
            <a:off x="7712199" y="5982714"/>
            <a:ext cx="1280349" cy="813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066119"/>
      </p:ext>
    </p:extLst>
  </p:cSld>
  <p:clrMapOvr>
    <a:masterClrMapping/>
  </p:clrMapOvr>
  <p:transition spd="slow" advTm="1327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1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7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7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0" grpId="0"/>
      <p:bldP spid="10" grpId="1"/>
      <p:bldP spid="10" grpId="2"/>
      <p:bldP spid="11" grpId="0"/>
      <p:bldP spid="1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3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raphic 664">
            <a:extLst>
              <a:ext uri="{FF2B5EF4-FFF2-40B4-BE49-F238E27FC236}">
                <a16:creationId xmlns:a16="http://schemas.microsoft.com/office/drawing/2014/main" id="{03FD9101-A065-45D3-9612-0A2B35F428EC}"/>
              </a:ext>
            </a:extLst>
          </p:cNvPr>
          <p:cNvGrpSpPr/>
          <p:nvPr/>
        </p:nvGrpSpPr>
        <p:grpSpPr>
          <a:xfrm>
            <a:off x="104791" y="85725"/>
            <a:ext cx="11982419" cy="6686551"/>
            <a:chOff x="109526" y="85716"/>
            <a:chExt cx="11982419" cy="6686551"/>
          </a:xfrm>
          <a:solidFill>
            <a:srgbClr val="C5B6A3"/>
          </a:solidFill>
        </p:grpSpPr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1D7817E0-5360-4E7B-A592-6B9842B779E1}"/>
                </a:ext>
              </a:extLst>
            </p:cNvPr>
            <p:cNvSpPr/>
            <p:nvPr/>
          </p:nvSpPr>
          <p:spPr>
            <a:xfrm>
              <a:off x="109526" y="4629141"/>
              <a:ext cx="1000125" cy="981072"/>
            </a:xfrm>
            <a:custGeom>
              <a:avLst/>
              <a:gdLst>
                <a:gd name="connsiteX0" fmla="*/ 570287 w 1000125"/>
                <a:gd name="connsiteY0" fmla="*/ 851202 h 981072"/>
                <a:gd name="connsiteX1" fmla="*/ 561543 w 1000125"/>
                <a:gd name="connsiteY1" fmla="*/ 940365 h 981072"/>
                <a:gd name="connsiteX2" fmla="*/ 555770 w 1000125"/>
                <a:gd name="connsiteY2" fmla="*/ 956643 h 981072"/>
                <a:gd name="connsiteX3" fmla="*/ 558047 w 1000125"/>
                <a:gd name="connsiteY3" fmla="*/ 976465 h 981072"/>
                <a:gd name="connsiteX4" fmla="*/ 577811 w 1000125"/>
                <a:gd name="connsiteY4" fmla="*/ 978370 h 981072"/>
                <a:gd name="connsiteX5" fmla="*/ 653183 w 1000125"/>
                <a:gd name="connsiteY5" fmla="*/ 931364 h 981072"/>
                <a:gd name="connsiteX6" fmla="*/ 762311 w 1000125"/>
                <a:gd name="connsiteY6" fmla="*/ 806177 h 981072"/>
                <a:gd name="connsiteX7" fmla="*/ 794143 w 1000125"/>
                <a:gd name="connsiteY7" fmla="*/ 750513 h 981072"/>
                <a:gd name="connsiteX8" fmla="*/ 800354 w 1000125"/>
                <a:gd name="connsiteY8" fmla="*/ 744017 h 981072"/>
                <a:gd name="connsiteX9" fmla="*/ 847836 w 1000125"/>
                <a:gd name="connsiteY9" fmla="*/ 713546 h 981072"/>
                <a:gd name="connsiteX10" fmla="*/ 908167 w 1000125"/>
                <a:gd name="connsiteY10" fmla="*/ 691553 h 981072"/>
                <a:gd name="connsiteX11" fmla="*/ 975061 w 1000125"/>
                <a:gd name="connsiteY11" fmla="*/ 661340 h 981072"/>
                <a:gd name="connsiteX12" fmla="*/ 1000074 w 1000125"/>
                <a:gd name="connsiteY12" fmla="*/ 614334 h 981072"/>
                <a:gd name="connsiteX13" fmla="*/ 995435 w 1000125"/>
                <a:gd name="connsiteY13" fmla="*/ 565937 h 981072"/>
                <a:gd name="connsiteX14" fmla="*/ 984681 w 1000125"/>
                <a:gd name="connsiteY14" fmla="*/ 554507 h 981072"/>
                <a:gd name="connsiteX15" fmla="*/ 968851 w 1000125"/>
                <a:gd name="connsiteY15" fmla="*/ 560746 h 981072"/>
                <a:gd name="connsiteX16" fmla="*/ 967717 w 1000125"/>
                <a:gd name="connsiteY16" fmla="*/ 562299 h 981072"/>
                <a:gd name="connsiteX17" fmla="*/ 933265 w 1000125"/>
                <a:gd name="connsiteY17" fmla="*/ 578663 h 981072"/>
                <a:gd name="connsiteX18" fmla="*/ 912101 w 1000125"/>
                <a:gd name="connsiteY18" fmla="*/ 585587 h 981072"/>
                <a:gd name="connsiteX19" fmla="*/ 884031 w 1000125"/>
                <a:gd name="connsiteY19" fmla="*/ 589312 h 981072"/>
                <a:gd name="connsiteX20" fmla="*/ 890327 w 1000125"/>
                <a:gd name="connsiteY20" fmla="*/ 579358 h 981072"/>
                <a:gd name="connsiteX21" fmla="*/ 931170 w 1000125"/>
                <a:gd name="connsiteY21" fmla="*/ 516941 h 981072"/>
                <a:gd name="connsiteX22" fmla="*/ 942447 w 1000125"/>
                <a:gd name="connsiteY22" fmla="*/ 511312 h 981072"/>
                <a:gd name="connsiteX23" fmla="*/ 968679 w 1000125"/>
                <a:gd name="connsiteY23" fmla="*/ 513045 h 981072"/>
                <a:gd name="connsiteX24" fmla="*/ 988967 w 1000125"/>
                <a:gd name="connsiteY24" fmla="*/ 496596 h 981072"/>
                <a:gd name="connsiteX25" fmla="*/ 956440 w 1000125"/>
                <a:gd name="connsiteY25" fmla="*/ 395649 h 981072"/>
                <a:gd name="connsiteX26" fmla="*/ 911139 w 1000125"/>
                <a:gd name="connsiteY26" fmla="*/ 374875 h 981072"/>
                <a:gd name="connsiteX27" fmla="*/ 838215 w 1000125"/>
                <a:gd name="connsiteY27" fmla="*/ 377647 h 981072"/>
                <a:gd name="connsiteX28" fmla="*/ 780675 w 1000125"/>
                <a:gd name="connsiteY28" fmla="*/ 378771 h 981072"/>
                <a:gd name="connsiteX29" fmla="*/ 694283 w 1000125"/>
                <a:gd name="connsiteY29" fmla="*/ 382753 h 981072"/>
                <a:gd name="connsiteX30" fmla="*/ 670756 w 1000125"/>
                <a:gd name="connsiteY30" fmla="*/ 388982 h 981072"/>
                <a:gd name="connsiteX31" fmla="*/ 618293 w 1000125"/>
                <a:gd name="connsiteY31" fmla="*/ 404822 h 981072"/>
                <a:gd name="connsiteX32" fmla="*/ 480837 w 1000125"/>
                <a:gd name="connsiteY32" fmla="*/ 446037 h 981072"/>
                <a:gd name="connsiteX33" fmla="*/ 393390 w 1000125"/>
                <a:gd name="connsiteY33" fmla="*/ 478669 h 981072"/>
                <a:gd name="connsiteX34" fmla="*/ 335677 w 1000125"/>
                <a:gd name="connsiteY34" fmla="*/ 502739 h 981072"/>
                <a:gd name="connsiteX35" fmla="*/ 273157 w 1000125"/>
                <a:gd name="connsiteY35" fmla="*/ 525513 h 981072"/>
                <a:gd name="connsiteX36" fmla="*/ 250534 w 1000125"/>
                <a:gd name="connsiteY36" fmla="*/ 515607 h 981072"/>
                <a:gd name="connsiteX37" fmla="*/ 249459 w 1000125"/>
                <a:gd name="connsiteY37" fmla="*/ 511226 h 981072"/>
                <a:gd name="connsiteX38" fmla="*/ 260038 w 1000125"/>
                <a:gd name="connsiteY38" fmla="*/ 441189 h 981072"/>
                <a:gd name="connsiteX39" fmla="*/ 394527 w 1000125"/>
                <a:gd name="connsiteY39" fmla="*/ 316697 h 981072"/>
                <a:gd name="connsiteX40" fmla="*/ 493687 w 1000125"/>
                <a:gd name="connsiteY40" fmla="*/ 290722 h 981072"/>
                <a:gd name="connsiteX41" fmla="*/ 634647 w 1000125"/>
                <a:gd name="connsiteY41" fmla="*/ 245964 h 981072"/>
                <a:gd name="connsiteX42" fmla="*/ 756453 w 1000125"/>
                <a:gd name="connsiteY42" fmla="*/ 183108 h 981072"/>
                <a:gd name="connsiteX43" fmla="*/ 860247 w 1000125"/>
                <a:gd name="connsiteY43" fmla="*/ 23127 h 981072"/>
                <a:gd name="connsiteX44" fmla="*/ 861037 w 1000125"/>
                <a:gd name="connsiteY44" fmla="*/ 14468 h 981072"/>
                <a:gd name="connsiteX45" fmla="*/ 854132 w 1000125"/>
                <a:gd name="connsiteY45" fmla="*/ 1133 h 981072"/>
                <a:gd name="connsiteX46" fmla="*/ 838215 w 1000125"/>
                <a:gd name="connsiteY46" fmla="*/ 2353 h 981072"/>
                <a:gd name="connsiteX47" fmla="*/ 793010 w 1000125"/>
                <a:gd name="connsiteY47" fmla="*/ 30309 h 981072"/>
                <a:gd name="connsiteX48" fmla="*/ 668489 w 1000125"/>
                <a:gd name="connsiteY48" fmla="*/ 72561 h 981072"/>
                <a:gd name="connsiteX49" fmla="*/ 532949 w 1000125"/>
                <a:gd name="connsiteY49" fmla="*/ 73342 h 981072"/>
                <a:gd name="connsiteX50" fmla="*/ 445506 w 1000125"/>
                <a:gd name="connsiteY50" fmla="*/ 61474 h 981072"/>
                <a:gd name="connsiteX51" fmla="*/ 391990 w 1000125"/>
                <a:gd name="connsiteY51" fmla="*/ 89183 h 981072"/>
                <a:gd name="connsiteX52" fmla="*/ 350542 w 1000125"/>
                <a:gd name="connsiteY52" fmla="*/ 161639 h 981072"/>
                <a:gd name="connsiteX53" fmla="*/ 270532 w 1000125"/>
                <a:gd name="connsiteY53" fmla="*/ 219475 h 981072"/>
                <a:gd name="connsiteX54" fmla="*/ 92673 w 1000125"/>
                <a:gd name="connsiteY54" fmla="*/ 328898 h 981072"/>
                <a:gd name="connsiteX55" fmla="*/ 23504 w 1000125"/>
                <a:gd name="connsiteY55" fmla="*/ 439798 h 981072"/>
                <a:gd name="connsiteX56" fmla="*/ 23504 w 1000125"/>
                <a:gd name="connsiteY56" fmla="*/ 679351 h 981072"/>
                <a:gd name="connsiteX57" fmla="*/ 94159 w 1000125"/>
                <a:gd name="connsiteY57" fmla="*/ 778564 h 981072"/>
                <a:gd name="connsiteX58" fmla="*/ 232582 w 1000125"/>
                <a:gd name="connsiteY58" fmla="*/ 862108 h 981072"/>
                <a:gd name="connsiteX59" fmla="*/ 521585 w 1000125"/>
                <a:gd name="connsiteY59" fmla="*/ 865918 h 981072"/>
                <a:gd name="connsiteX60" fmla="*/ 570287 w 1000125"/>
                <a:gd name="connsiteY60" fmla="*/ 851202 h 981072"/>
                <a:gd name="connsiteX61" fmla="*/ 831919 w 1000125"/>
                <a:gd name="connsiteY61" fmla="*/ 35071 h 981072"/>
                <a:gd name="connsiteX62" fmla="*/ 746394 w 1000125"/>
                <a:gd name="connsiteY62" fmla="*/ 162249 h 981072"/>
                <a:gd name="connsiteX63" fmla="*/ 624674 w 1000125"/>
                <a:gd name="connsiteY63" fmla="*/ 225019 h 981072"/>
                <a:gd name="connsiteX64" fmla="*/ 462378 w 1000125"/>
                <a:gd name="connsiteY64" fmla="*/ 272977 h 981072"/>
                <a:gd name="connsiteX65" fmla="*/ 313730 w 1000125"/>
                <a:gd name="connsiteY65" fmla="*/ 335566 h 981072"/>
                <a:gd name="connsiteX66" fmla="*/ 278750 w 1000125"/>
                <a:gd name="connsiteY66" fmla="*/ 368465 h 981072"/>
                <a:gd name="connsiteX67" fmla="*/ 224974 w 1000125"/>
                <a:gd name="connsiteY67" fmla="*/ 494862 h 981072"/>
                <a:gd name="connsiteX68" fmla="*/ 232843 w 1000125"/>
                <a:gd name="connsiteY68" fmla="*/ 535981 h 981072"/>
                <a:gd name="connsiteX69" fmla="*/ 165600 w 1000125"/>
                <a:gd name="connsiteY69" fmla="*/ 489404 h 981072"/>
                <a:gd name="connsiteX70" fmla="*/ 147063 w 1000125"/>
                <a:gd name="connsiteY70" fmla="*/ 481708 h 981072"/>
                <a:gd name="connsiteX71" fmla="*/ 146101 w 1000125"/>
                <a:gd name="connsiteY71" fmla="*/ 502225 h 981072"/>
                <a:gd name="connsiteX72" fmla="*/ 191483 w 1000125"/>
                <a:gd name="connsiteY72" fmla="*/ 542735 h 981072"/>
                <a:gd name="connsiteX73" fmla="*/ 270444 w 1000125"/>
                <a:gd name="connsiteY73" fmla="*/ 553993 h 981072"/>
                <a:gd name="connsiteX74" fmla="*/ 376950 w 1000125"/>
                <a:gd name="connsiteY74" fmla="*/ 510702 h 981072"/>
                <a:gd name="connsiteX75" fmla="*/ 388493 w 1000125"/>
                <a:gd name="connsiteY75" fmla="*/ 512435 h 981072"/>
                <a:gd name="connsiteX76" fmla="*/ 460806 w 1000125"/>
                <a:gd name="connsiteY76" fmla="*/ 586454 h 981072"/>
                <a:gd name="connsiteX77" fmla="*/ 555247 w 1000125"/>
                <a:gd name="connsiteY77" fmla="*/ 656759 h 981072"/>
                <a:gd name="connsiteX78" fmla="*/ 604739 w 1000125"/>
                <a:gd name="connsiteY78" fmla="*/ 712165 h 981072"/>
                <a:gd name="connsiteX79" fmla="*/ 597747 w 1000125"/>
                <a:gd name="connsiteY79" fmla="*/ 745236 h 981072"/>
                <a:gd name="connsiteX80" fmla="*/ 562771 w 1000125"/>
                <a:gd name="connsiteY80" fmla="*/ 809559 h 981072"/>
                <a:gd name="connsiteX81" fmla="*/ 562248 w 1000125"/>
                <a:gd name="connsiteY81" fmla="*/ 826865 h 981072"/>
                <a:gd name="connsiteX82" fmla="*/ 544750 w 1000125"/>
                <a:gd name="connsiteY82" fmla="*/ 835523 h 981072"/>
                <a:gd name="connsiteX83" fmla="*/ 539950 w 1000125"/>
                <a:gd name="connsiteY83" fmla="*/ 837343 h 981072"/>
                <a:gd name="connsiteX84" fmla="*/ 320550 w 1000125"/>
                <a:gd name="connsiteY84" fmla="*/ 858040 h 981072"/>
                <a:gd name="connsiteX85" fmla="*/ 152746 w 1000125"/>
                <a:gd name="connsiteY85" fmla="*/ 796395 h 981072"/>
                <a:gd name="connsiteX86" fmla="*/ 80954 w 1000125"/>
                <a:gd name="connsiteY86" fmla="*/ 729739 h 981072"/>
                <a:gd name="connsiteX87" fmla="*/ 24728 w 1000125"/>
                <a:gd name="connsiteY87" fmla="*/ 527590 h 981072"/>
                <a:gd name="connsiteX88" fmla="*/ 59708 w 1000125"/>
                <a:gd name="connsiteY88" fmla="*/ 419633 h 981072"/>
                <a:gd name="connsiteX89" fmla="*/ 118468 w 1000125"/>
                <a:gd name="connsiteY89" fmla="*/ 337557 h 981072"/>
                <a:gd name="connsiteX90" fmla="*/ 180641 w 1000125"/>
                <a:gd name="connsiteY90" fmla="*/ 287264 h 981072"/>
                <a:gd name="connsiteX91" fmla="*/ 209933 w 1000125"/>
                <a:gd name="connsiteY91" fmla="*/ 270462 h 981072"/>
                <a:gd name="connsiteX92" fmla="*/ 289507 w 1000125"/>
                <a:gd name="connsiteY92" fmla="*/ 237134 h 981072"/>
                <a:gd name="connsiteX93" fmla="*/ 359462 w 1000125"/>
                <a:gd name="connsiteY93" fmla="*/ 188395 h 981072"/>
                <a:gd name="connsiteX94" fmla="*/ 411928 w 1000125"/>
                <a:gd name="connsiteY94" fmla="*/ 102518 h 981072"/>
                <a:gd name="connsiteX95" fmla="*/ 446905 w 1000125"/>
                <a:gd name="connsiteY95" fmla="*/ 85201 h 981072"/>
                <a:gd name="connsiteX96" fmla="*/ 533473 w 1000125"/>
                <a:gd name="connsiteY96" fmla="*/ 96717 h 981072"/>
                <a:gd name="connsiteX97" fmla="*/ 668051 w 1000125"/>
                <a:gd name="connsiteY97" fmla="*/ 96193 h 981072"/>
                <a:gd name="connsiteX98" fmla="*/ 802620 w 1000125"/>
                <a:gd name="connsiteY98" fmla="*/ 52216 h 981072"/>
                <a:gd name="connsiteX99" fmla="*/ 831919 w 1000125"/>
                <a:gd name="connsiteY99" fmla="*/ 35071 h 981072"/>
                <a:gd name="connsiteX100" fmla="*/ 644439 w 1000125"/>
                <a:gd name="connsiteY100" fmla="*/ 424653 h 981072"/>
                <a:gd name="connsiteX101" fmla="*/ 639371 w 1000125"/>
                <a:gd name="connsiteY101" fmla="*/ 436255 h 981072"/>
                <a:gd name="connsiteX102" fmla="*/ 606491 w 1000125"/>
                <a:gd name="connsiteY102" fmla="*/ 476250 h 981072"/>
                <a:gd name="connsiteX103" fmla="*/ 603167 w 1000125"/>
                <a:gd name="connsiteY103" fmla="*/ 494252 h 981072"/>
                <a:gd name="connsiteX104" fmla="*/ 622226 w 1000125"/>
                <a:gd name="connsiteY104" fmla="*/ 493652 h 981072"/>
                <a:gd name="connsiteX105" fmla="*/ 667699 w 1000125"/>
                <a:gd name="connsiteY105" fmla="*/ 428377 h 981072"/>
                <a:gd name="connsiteX106" fmla="*/ 696121 w 1000125"/>
                <a:gd name="connsiteY106" fmla="*/ 405346 h 981072"/>
                <a:gd name="connsiteX107" fmla="*/ 795896 w 1000125"/>
                <a:gd name="connsiteY107" fmla="*/ 401364 h 981072"/>
                <a:gd name="connsiteX108" fmla="*/ 800525 w 1000125"/>
                <a:gd name="connsiteY108" fmla="*/ 411404 h 981072"/>
                <a:gd name="connsiteX109" fmla="*/ 734860 w 1000125"/>
                <a:gd name="connsiteY109" fmla="*/ 520751 h 981072"/>
                <a:gd name="connsiteX110" fmla="*/ 680815 w 1000125"/>
                <a:gd name="connsiteY110" fmla="*/ 593989 h 981072"/>
                <a:gd name="connsiteX111" fmla="*/ 676443 w 1000125"/>
                <a:gd name="connsiteY111" fmla="*/ 618487 h 981072"/>
                <a:gd name="connsiteX112" fmla="*/ 702675 w 1000125"/>
                <a:gd name="connsiteY112" fmla="*/ 650605 h 981072"/>
                <a:gd name="connsiteX113" fmla="*/ 820461 w 1000125"/>
                <a:gd name="connsiteY113" fmla="*/ 674065 h 981072"/>
                <a:gd name="connsiteX114" fmla="*/ 829910 w 1000125"/>
                <a:gd name="connsiteY114" fmla="*/ 674065 h 981072"/>
                <a:gd name="connsiteX115" fmla="*/ 844864 w 1000125"/>
                <a:gd name="connsiteY115" fmla="*/ 687229 h 981072"/>
                <a:gd name="connsiteX116" fmla="*/ 797553 w 1000125"/>
                <a:gd name="connsiteY116" fmla="*/ 717099 h 981072"/>
                <a:gd name="connsiteX117" fmla="*/ 787847 w 1000125"/>
                <a:gd name="connsiteY117" fmla="*/ 713803 h 981072"/>
                <a:gd name="connsiteX118" fmla="*/ 764673 w 1000125"/>
                <a:gd name="connsiteY118" fmla="*/ 697268 h 981072"/>
                <a:gd name="connsiteX119" fmla="*/ 702589 w 1000125"/>
                <a:gd name="connsiteY119" fmla="*/ 700821 h 981072"/>
                <a:gd name="connsiteX120" fmla="*/ 644182 w 1000125"/>
                <a:gd name="connsiteY120" fmla="*/ 720128 h 981072"/>
                <a:gd name="connsiteX121" fmla="*/ 632637 w 1000125"/>
                <a:gd name="connsiteY121" fmla="*/ 715013 h 981072"/>
                <a:gd name="connsiteX122" fmla="*/ 603958 w 1000125"/>
                <a:gd name="connsiteY122" fmla="*/ 671731 h 981072"/>
                <a:gd name="connsiteX123" fmla="*/ 479780 w 1000125"/>
                <a:gd name="connsiteY123" fmla="*/ 571310 h 981072"/>
                <a:gd name="connsiteX124" fmla="*/ 412540 w 1000125"/>
                <a:gd name="connsiteY124" fmla="*/ 509235 h 981072"/>
                <a:gd name="connsiteX125" fmla="*/ 417525 w 1000125"/>
                <a:gd name="connsiteY125" fmla="*/ 495300 h 981072"/>
                <a:gd name="connsiteX126" fmla="*/ 539950 w 1000125"/>
                <a:gd name="connsiteY126" fmla="*/ 449065 h 981072"/>
                <a:gd name="connsiteX127" fmla="*/ 644439 w 1000125"/>
                <a:gd name="connsiteY127" fmla="*/ 424996 h 981072"/>
                <a:gd name="connsiteX128" fmla="*/ 886831 w 1000125"/>
                <a:gd name="connsiteY128" fmla="*/ 396173 h 981072"/>
                <a:gd name="connsiteX129" fmla="*/ 886831 w 1000125"/>
                <a:gd name="connsiteY129" fmla="*/ 398164 h 981072"/>
                <a:gd name="connsiteX130" fmla="*/ 906424 w 1000125"/>
                <a:gd name="connsiteY130" fmla="*/ 398164 h 981072"/>
                <a:gd name="connsiteX131" fmla="*/ 948477 w 1000125"/>
                <a:gd name="connsiteY131" fmla="*/ 424129 h 981072"/>
                <a:gd name="connsiteX132" fmla="*/ 948477 w 1000125"/>
                <a:gd name="connsiteY132" fmla="*/ 437902 h 981072"/>
                <a:gd name="connsiteX133" fmla="*/ 903538 w 1000125"/>
                <a:gd name="connsiteY133" fmla="*/ 517369 h 981072"/>
                <a:gd name="connsiteX134" fmla="*/ 824833 w 1000125"/>
                <a:gd name="connsiteY134" fmla="*/ 636927 h 981072"/>
                <a:gd name="connsiteX135" fmla="*/ 778227 w 1000125"/>
                <a:gd name="connsiteY135" fmla="*/ 656759 h 981072"/>
                <a:gd name="connsiteX136" fmla="*/ 759253 w 1000125"/>
                <a:gd name="connsiteY136" fmla="*/ 652425 h 981072"/>
                <a:gd name="connsiteX137" fmla="*/ 703379 w 1000125"/>
                <a:gd name="connsiteY137" fmla="*/ 618925 h 981072"/>
                <a:gd name="connsiteX138" fmla="*/ 703379 w 1000125"/>
                <a:gd name="connsiteY138" fmla="*/ 602037 h 981072"/>
                <a:gd name="connsiteX139" fmla="*/ 754795 w 1000125"/>
                <a:gd name="connsiteY139" fmla="*/ 533305 h 981072"/>
                <a:gd name="connsiteX140" fmla="*/ 827023 w 1000125"/>
                <a:gd name="connsiteY140" fmla="*/ 407946 h 981072"/>
                <a:gd name="connsiteX141" fmla="*/ 835063 w 1000125"/>
                <a:gd name="connsiteY141" fmla="*/ 402146 h 981072"/>
                <a:gd name="connsiteX142" fmla="*/ 886831 w 1000125"/>
                <a:gd name="connsiteY142" fmla="*/ 396516 h 981072"/>
                <a:gd name="connsiteX143" fmla="*/ 586031 w 1000125"/>
                <a:gd name="connsiteY143" fmla="*/ 949547 h 981072"/>
                <a:gd name="connsiteX144" fmla="*/ 586812 w 1000125"/>
                <a:gd name="connsiteY144" fmla="*/ 817693 h 981072"/>
                <a:gd name="connsiteX145" fmla="*/ 586812 w 1000125"/>
                <a:gd name="connsiteY145" fmla="*/ 799691 h 981072"/>
                <a:gd name="connsiteX146" fmla="*/ 635609 w 1000125"/>
                <a:gd name="connsiteY146" fmla="*/ 749037 h 981072"/>
                <a:gd name="connsiteX147" fmla="*/ 714305 w 1000125"/>
                <a:gd name="connsiteY147" fmla="*/ 721862 h 981072"/>
                <a:gd name="connsiteX148" fmla="*/ 753043 w 1000125"/>
                <a:gd name="connsiteY148" fmla="*/ 718737 h 981072"/>
                <a:gd name="connsiteX149" fmla="*/ 772683 w 1000125"/>
                <a:gd name="connsiteY149" fmla="*/ 735930 h 981072"/>
                <a:gd name="connsiteX150" fmla="*/ 770007 w 1000125"/>
                <a:gd name="connsiteY150" fmla="*/ 746617 h 981072"/>
                <a:gd name="connsiteX151" fmla="*/ 742203 w 1000125"/>
                <a:gd name="connsiteY151" fmla="*/ 793975 h 981072"/>
                <a:gd name="connsiteX152" fmla="*/ 618474 w 1000125"/>
                <a:gd name="connsiteY152" fmla="*/ 928935 h 981072"/>
                <a:gd name="connsiteX153" fmla="*/ 586031 w 1000125"/>
                <a:gd name="connsiteY153" fmla="*/ 949890 h 981072"/>
                <a:gd name="connsiteX154" fmla="*/ 975061 w 1000125"/>
                <a:gd name="connsiteY154" fmla="*/ 593646 h 981072"/>
                <a:gd name="connsiteX155" fmla="*/ 956525 w 1000125"/>
                <a:gd name="connsiteY155" fmla="*/ 645585 h 981072"/>
                <a:gd name="connsiteX156" fmla="*/ 874153 w 1000125"/>
                <a:gd name="connsiteY156" fmla="*/ 675713 h 981072"/>
                <a:gd name="connsiteX157" fmla="*/ 869257 w 1000125"/>
                <a:gd name="connsiteY157" fmla="*/ 675713 h 981072"/>
                <a:gd name="connsiteX158" fmla="*/ 846874 w 1000125"/>
                <a:gd name="connsiteY158" fmla="*/ 657968 h 981072"/>
                <a:gd name="connsiteX159" fmla="*/ 846350 w 1000125"/>
                <a:gd name="connsiteY159" fmla="*/ 645500 h 981072"/>
                <a:gd name="connsiteX160" fmla="*/ 865142 w 1000125"/>
                <a:gd name="connsiteY160" fmla="*/ 618839 h 981072"/>
                <a:gd name="connsiteX161" fmla="*/ 880183 w 1000125"/>
                <a:gd name="connsiteY161" fmla="*/ 613534 h 981072"/>
                <a:gd name="connsiteX162" fmla="*/ 880887 w 1000125"/>
                <a:gd name="connsiteY162" fmla="*/ 613896 h 981072"/>
                <a:gd name="connsiteX163" fmla="*/ 892165 w 1000125"/>
                <a:gd name="connsiteY163" fmla="*/ 618839 h 981072"/>
                <a:gd name="connsiteX164" fmla="*/ 923388 w 1000125"/>
                <a:gd name="connsiteY164" fmla="*/ 609314 h 981072"/>
                <a:gd name="connsiteX165" fmla="*/ 938885 w 1000125"/>
                <a:gd name="connsiteY165" fmla="*/ 602857 h 981072"/>
                <a:gd name="connsiteX166" fmla="*/ 940257 w 1000125"/>
                <a:gd name="connsiteY166" fmla="*/ 603514 h 981072"/>
                <a:gd name="connsiteX167" fmla="*/ 975061 w 1000125"/>
                <a:gd name="connsiteY167" fmla="*/ 593989 h 981072"/>
                <a:gd name="connsiteX168" fmla="*/ 959326 w 1000125"/>
                <a:gd name="connsiteY168" fmla="*/ 467506 h 981072"/>
                <a:gd name="connsiteX169" fmla="*/ 961945 w 1000125"/>
                <a:gd name="connsiteY169" fmla="*/ 468021 h 981072"/>
                <a:gd name="connsiteX170" fmla="*/ 964831 w 1000125"/>
                <a:gd name="connsiteY170" fmla="*/ 487508 h 981072"/>
                <a:gd name="connsiteX171" fmla="*/ 947343 w 1000125"/>
                <a:gd name="connsiteY171" fmla="*/ 487508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00125" h="981072">
                  <a:moveTo>
                    <a:pt x="570287" y="851202"/>
                  </a:moveTo>
                  <a:cubicBezTo>
                    <a:pt x="574287" y="881196"/>
                    <a:pt x="571296" y="911695"/>
                    <a:pt x="561543" y="940365"/>
                  </a:cubicBezTo>
                  <a:cubicBezTo>
                    <a:pt x="558952" y="945537"/>
                    <a:pt x="557018" y="951005"/>
                    <a:pt x="555770" y="956643"/>
                  </a:cubicBezTo>
                  <a:cubicBezTo>
                    <a:pt x="554551" y="963330"/>
                    <a:pt x="555342" y="970226"/>
                    <a:pt x="558047" y="976465"/>
                  </a:cubicBezTo>
                  <a:cubicBezTo>
                    <a:pt x="562419" y="983390"/>
                    <a:pt x="570810" y="981142"/>
                    <a:pt x="577811" y="978370"/>
                  </a:cubicBezTo>
                  <a:cubicBezTo>
                    <a:pt x="605453" y="967073"/>
                    <a:pt x="630951" y="951167"/>
                    <a:pt x="653183" y="931364"/>
                  </a:cubicBezTo>
                  <a:cubicBezTo>
                    <a:pt x="694893" y="894141"/>
                    <a:pt x="733983" y="854745"/>
                    <a:pt x="762311" y="806177"/>
                  </a:cubicBezTo>
                  <a:cubicBezTo>
                    <a:pt x="773064" y="787737"/>
                    <a:pt x="783475" y="769039"/>
                    <a:pt x="794143" y="750513"/>
                  </a:cubicBezTo>
                  <a:cubicBezTo>
                    <a:pt x="795686" y="747912"/>
                    <a:pt x="797810" y="745693"/>
                    <a:pt x="800354" y="744017"/>
                  </a:cubicBezTo>
                  <a:cubicBezTo>
                    <a:pt x="816089" y="733720"/>
                    <a:pt x="832091" y="723852"/>
                    <a:pt x="847836" y="713546"/>
                  </a:cubicBezTo>
                  <a:cubicBezTo>
                    <a:pt x="866314" y="702392"/>
                    <a:pt x="886802" y="694925"/>
                    <a:pt x="908167" y="691553"/>
                  </a:cubicBezTo>
                  <a:cubicBezTo>
                    <a:pt x="932389" y="686314"/>
                    <a:pt x="955192" y="676018"/>
                    <a:pt x="975061" y="661340"/>
                  </a:cubicBezTo>
                  <a:cubicBezTo>
                    <a:pt x="990758" y="650748"/>
                    <a:pt x="1000121" y="633136"/>
                    <a:pt x="1000074" y="614334"/>
                  </a:cubicBezTo>
                  <a:cubicBezTo>
                    <a:pt x="999836" y="598103"/>
                    <a:pt x="998292" y="581920"/>
                    <a:pt x="995435" y="565937"/>
                  </a:cubicBezTo>
                  <a:cubicBezTo>
                    <a:pt x="993968" y="560613"/>
                    <a:pt x="989949" y="556336"/>
                    <a:pt x="984681" y="554507"/>
                  </a:cubicBezTo>
                  <a:cubicBezTo>
                    <a:pt x="979871" y="553736"/>
                    <a:pt x="974185" y="558317"/>
                    <a:pt x="968851" y="560746"/>
                  </a:cubicBezTo>
                  <a:cubicBezTo>
                    <a:pt x="968327" y="560746"/>
                    <a:pt x="967984" y="561699"/>
                    <a:pt x="967717" y="562299"/>
                  </a:cubicBezTo>
                  <a:cubicBezTo>
                    <a:pt x="960897" y="577367"/>
                    <a:pt x="951629" y="586197"/>
                    <a:pt x="933265" y="578663"/>
                  </a:cubicBezTo>
                  <a:cubicBezTo>
                    <a:pt x="925436" y="575986"/>
                    <a:pt x="916768" y="578825"/>
                    <a:pt x="912101" y="585587"/>
                  </a:cubicBezTo>
                  <a:cubicBezTo>
                    <a:pt x="901433" y="598056"/>
                    <a:pt x="901261" y="597884"/>
                    <a:pt x="884031" y="589312"/>
                  </a:cubicBezTo>
                  <a:lnTo>
                    <a:pt x="890327" y="579358"/>
                  </a:lnTo>
                  <a:cubicBezTo>
                    <a:pt x="903881" y="558489"/>
                    <a:pt x="917178" y="537543"/>
                    <a:pt x="931170" y="516941"/>
                  </a:cubicBezTo>
                  <a:cubicBezTo>
                    <a:pt x="933980" y="513607"/>
                    <a:pt x="938066" y="511559"/>
                    <a:pt x="942447" y="511312"/>
                  </a:cubicBezTo>
                  <a:cubicBezTo>
                    <a:pt x="951191" y="511312"/>
                    <a:pt x="959935" y="512435"/>
                    <a:pt x="968679" y="513045"/>
                  </a:cubicBezTo>
                  <a:cubicBezTo>
                    <a:pt x="980224" y="513826"/>
                    <a:pt x="990368" y="507158"/>
                    <a:pt x="988967" y="496596"/>
                  </a:cubicBezTo>
                  <a:cubicBezTo>
                    <a:pt x="984595" y="461095"/>
                    <a:pt x="981709" y="424739"/>
                    <a:pt x="956440" y="395649"/>
                  </a:cubicBezTo>
                  <a:cubicBezTo>
                    <a:pt x="945286" y="382296"/>
                    <a:pt x="928636" y="374666"/>
                    <a:pt x="911139" y="374875"/>
                  </a:cubicBezTo>
                  <a:cubicBezTo>
                    <a:pt x="886831" y="374875"/>
                    <a:pt x="862523" y="376866"/>
                    <a:pt x="838215" y="377647"/>
                  </a:cubicBezTo>
                  <a:cubicBezTo>
                    <a:pt x="818975" y="378333"/>
                    <a:pt x="799830" y="378076"/>
                    <a:pt x="780675" y="378771"/>
                  </a:cubicBezTo>
                  <a:cubicBezTo>
                    <a:pt x="751824" y="379809"/>
                    <a:pt x="723049" y="380847"/>
                    <a:pt x="694283" y="382753"/>
                  </a:cubicBezTo>
                  <a:cubicBezTo>
                    <a:pt x="686025" y="382743"/>
                    <a:pt x="677910" y="384895"/>
                    <a:pt x="670756" y="388982"/>
                  </a:cubicBezTo>
                  <a:cubicBezTo>
                    <a:pt x="654850" y="400412"/>
                    <a:pt x="636828" y="402574"/>
                    <a:pt x="618293" y="404822"/>
                  </a:cubicBezTo>
                  <a:cubicBezTo>
                    <a:pt x="570115" y="410718"/>
                    <a:pt x="525519" y="428292"/>
                    <a:pt x="480837" y="446037"/>
                  </a:cubicBezTo>
                  <a:cubicBezTo>
                    <a:pt x="451977" y="457553"/>
                    <a:pt x="422422" y="467506"/>
                    <a:pt x="393390" y="478669"/>
                  </a:cubicBezTo>
                  <a:cubicBezTo>
                    <a:pt x="373977" y="486204"/>
                    <a:pt x="355090" y="495205"/>
                    <a:pt x="335677" y="502739"/>
                  </a:cubicBezTo>
                  <a:cubicBezTo>
                    <a:pt x="316264" y="510273"/>
                    <a:pt x="294142" y="518322"/>
                    <a:pt x="273157" y="525513"/>
                  </a:cubicBezTo>
                  <a:cubicBezTo>
                    <a:pt x="264146" y="528961"/>
                    <a:pt x="254019" y="524522"/>
                    <a:pt x="250534" y="515607"/>
                  </a:cubicBezTo>
                  <a:cubicBezTo>
                    <a:pt x="249985" y="514207"/>
                    <a:pt x="249623" y="512721"/>
                    <a:pt x="249459" y="511226"/>
                  </a:cubicBezTo>
                  <a:cubicBezTo>
                    <a:pt x="242638" y="486375"/>
                    <a:pt x="249459" y="463353"/>
                    <a:pt x="260038" y="441189"/>
                  </a:cubicBezTo>
                  <a:cubicBezTo>
                    <a:pt x="287759" y="381714"/>
                    <a:pt x="331655" y="338337"/>
                    <a:pt x="394527" y="316697"/>
                  </a:cubicBezTo>
                  <a:cubicBezTo>
                    <a:pt x="426705" y="305610"/>
                    <a:pt x="460987" y="300419"/>
                    <a:pt x="493687" y="290722"/>
                  </a:cubicBezTo>
                  <a:cubicBezTo>
                    <a:pt x="540997" y="276787"/>
                    <a:pt x="587775" y="261290"/>
                    <a:pt x="634647" y="245964"/>
                  </a:cubicBezTo>
                  <a:cubicBezTo>
                    <a:pt x="678262" y="231315"/>
                    <a:pt x="719343" y="210121"/>
                    <a:pt x="756453" y="183108"/>
                  </a:cubicBezTo>
                  <a:cubicBezTo>
                    <a:pt x="812155" y="143380"/>
                    <a:pt x="844597" y="88487"/>
                    <a:pt x="860247" y="23127"/>
                  </a:cubicBezTo>
                  <a:cubicBezTo>
                    <a:pt x="861199" y="20345"/>
                    <a:pt x="861475" y="17374"/>
                    <a:pt x="861037" y="14468"/>
                  </a:cubicBezTo>
                  <a:cubicBezTo>
                    <a:pt x="859551" y="9620"/>
                    <a:pt x="857799" y="2953"/>
                    <a:pt x="854132" y="1133"/>
                  </a:cubicBezTo>
                  <a:cubicBezTo>
                    <a:pt x="848902" y="-753"/>
                    <a:pt x="843092" y="-305"/>
                    <a:pt x="838215" y="2353"/>
                  </a:cubicBezTo>
                  <a:cubicBezTo>
                    <a:pt x="822737" y="11001"/>
                    <a:pt x="807697" y="20441"/>
                    <a:pt x="793010" y="30309"/>
                  </a:cubicBezTo>
                  <a:cubicBezTo>
                    <a:pt x="755319" y="55588"/>
                    <a:pt x="712562" y="66237"/>
                    <a:pt x="668489" y="72561"/>
                  </a:cubicBezTo>
                  <a:cubicBezTo>
                    <a:pt x="623531" y="78619"/>
                    <a:pt x="577973" y="78877"/>
                    <a:pt x="532949" y="73342"/>
                  </a:cubicBezTo>
                  <a:cubicBezTo>
                    <a:pt x="503745" y="69961"/>
                    <a:pt x="474541" y="65637"/>
                    <a:pt x="445506" y="61474"/>
                  </a:cubicBezTo>
                  <a:cubicBezTo>
                    <a:pt x="423419" y="57836"/>
                    <a:pt x="401573" y="69151"/>
                    <a:pt x="391990" y="89183"/>
                  </a:cubicBezTo>
                  <a:cubicBezTo>
                    <a:pt x="378699" y="113595"/>
                    <a:pt x="365758" y="138446"/>
                    <a:pt x="350542" y="161639"/>
                  </a:cubicBezTo>
                  <a:cubicBezTo>
                    <a:pt x="331280" y="189357"/>
                    <a:pt x="303062" y="209750"/>
                    <a:pt x="270532" y="219475"/>
                  </a:cubicBezTo>
                  <a:cubicBezTo>
                    <a:pt x="203649" y="242163"/>
                    <a:pt x="142837" y="279578"/>
                    <a:pt x="92673" y="328898"/>
                  </a:cubicBezTo>
                  <a:cubicBezTo>
                    <a:pt x="60318" y="360588"/>
                    <a:pt x="40907" y="399202"/>
                    <a:pt x="23504" y="439798"/>
                  </a:cubicBezTo>
                  <a:cubicBezTo>
                    <a:pt x="-10597" y="519884"/>
                    <a:pt x="-5090" y="599875"/>
                    <a:pt x="23504" y="679351"/>
                  </a:cubicBezTo>
                  <a:cubicBezTo>
                    <a:pt x="37583" y="718394"/>
                    <a:pt x="64690" y="749817"/>
                    <a:pt x="94159" y="778564"/>
                  </a:cubicBezTo>
                  <a:cubicBezTo>
                    <a:pt x="132704" y="817198"/>
                    <a:pt x="180233" y="845877"/>
                    <a:pt x="232582" y="862108"/>
                  </a:cubicBezTo>
                  <a:cubicBezTo>
                    <a:pt x="326398" y="891740"/>
                    <a:pt x="427002" y="893064"/>
                    <a:pt x="521585" y="865918"/>
                  </a:cubicBezTo>
                  <a:cubicBezTo>
                    <a:pt x="537587" y="861241"/>
                    <a:pt x="553494" y="856221"/>
                    <a:pt x="570287" y="851202"/>
                  </a:cubicBezTo>
                  <a:close/>
                  <a:moveTo>
                    <a:pt x="831919" y="35071"/>
                  </a:moveTo>
                  <a:cubicBezTo>
                    <a:pt x="816270" y="87020"/>
                    <a:pt x="790209" y="130302"/>
                    <a:pt x="746394" y="162249"/>
                  </a:cubicBezTo>
                  <a:cubicBezTo>
                    <a:pt x="709047" y="188805"/>
                    <a:pt x="668070" y="209940"/>
                    <a:pt x="624674" y="225019"/>
                  </a:cubicBezTo>
                  <a:cubicBezTo>
                    <a:pt x="571420" y="243973"/>
                    <a:pt x="518433" y="263109"/>
                    <a:pt x="462378" y="272977"/>
                  </a:cubicBezTo>
                  <a:cubicBezTo>
                    <a:pt x="408167" y="282588"/>
                    <a:pt x="356751" y="300161"/>
                    <a:pt x="313730" y="335566"/>
                  </a:cubicBezTo>
                  <a:cubicBezTo>
                    <a:pt x="301221" y="345615"/>
                    <a:pt x="289525" y="356616"/>
                    <a:pt x="278750" y="368465"/>
                  </a:cubicBezTo>
                  <a:cubicBezTo>
                    <a:pt x="246747" y="404565"/>
                    <a:pt x="224449" y="445341"/>
                    <a:pt x="224974" y="494862"/>
                  </a:cubicBezTo>
                  <a:cubicBezTo>
                    <a:pt x="226379" y="508778"/>
                    <a:pt x="229012" y="522532"/>
                    <a:pt x="232843" y="535981"/>
                  </a:cubicBezTo>
                  <a:cubicBezTo>
                    <a:pt x="206612" y="525599"/>
                    <a:pt x="181515" y="514426"/>
                    <a:pt x="165600" y="489404"/>
                  </a:cubicBezTo>
                  <a:cubicBezTo>
                    <a:pt x="161315" y="482565"/>
                    <a:pt x="155894" y="477288"/>
                    <a:pt x="147063" y="481708"/>
                  </a:cubicBezTo>
                  <a:cubicBezTo>
                    <a:pt x="140417" y="484994"/>
                    <a:pt x="140679" y="492614"/>
                    <a:pt x="146101" y="502225"/>
                  </a:cubicBezTo>
                  <a:cubicBezTo>
                    <a:pt x="157256" y="519531"/>
                    <a:pt x="172939" y="533534"/>
                    <a:pt x="191483" y="542735"/>
                  </a:cubicBezTo>
                  <a:cubicBezTo>
                    <a:pt x="214784" y="557974"/>
                    <a:pt x="243748" y="562109"/>
                    <a:pt x="270444" y="553993"/>
                  </a:cubicBezTo>
                  <a:cubicBezTo>
                    <a:pt x="306558" y="541525"/>
                    <a:pt x="341536" y="525599"/>
                    <a:pt x="376950" y="510702"/>
                  </a:cubicBezTo>
                  <a:cubicBezTo>
                    <a:pt x="381498" y="508892"/>
                    <a:pt x="384908" y="505596"/>
                    <a:pt x="388493" y="512435"/>
                  </a:cubicBezTo>
                  <a:cubicBezTo>
                    <a:pt x="405020" y="544297"/>
                    <a:pt x="432739" y="565594"/>
                    <a:pt x="460806" y="586454"/>
                  </a:cubicBezTo>
                  <a:cubicBezTo>
                    <a:pt x="492286" y="609829"/>
                    <a:pt x="524290" y="632603"/>
                    <a:pt x="555247" y="656759"/>
                  </a:cubicBezTo>
                  <a:cubicBezTo>
                    <a:pt x="574992" y="672113"/>
                    <a:pt x="591756" y="690877"/>
                    <a:pt x="604739" y="712165"/>
                  </a:cubicBezTo>
                  <a:cubicBezTo>
                    <a:pt x="617245" y="732768"/>
                    <a:pt x="618035" y="733111"/>
                    <a:pt x="597747" y="745236"/>
                  </a:cubicBezTo>
                  <a:cubicBezTo>
                    <a:pt x="573001" y="760038"/>
                    <a:pt x="565038" y="783241"/>
                    <a:pt x="562771" y="809559"/>
                  </a:cubicBezTo>
                  <a:cubicBezTo>
                    <a:pt x="562152" y="815359"/>
                    <a:pt x="565038" y="823065"/>
                    <a:pt x="562248" y="826865"/>
                  </a:cubicBezTo>
                  <a:cubicBezTo>
                    <a:pt x="559447" y="830675"/>
                    <a:pt x="550960" y="832580"/>
                    <a:pt x="544750" y="835523"/>
                  </a:cubicBezTo>
                  <a:cubicBezTo>
                    <a:pt x="543178" y="836219"/>
                    <a:pt x="541521" y="836828"/>
                    <a:pt x="539950" y="837343"/>
                  </a:cubicBezTo>
                  <a:cubicBezTo>
                    <a:pt x="468245" y="859250"/>
                    <a:pt x="395400" y="869899"/>
                    <a:pt x="320550" y="858040"/>
                  </a:cubicBezTo>
                  <a:cubicBezTo>
                    <a:pt x="260475" y="848344"/>
                    <a:pt x="202151" y="834485"/>
                    <a:pt x="152746" y="796395"/>
                  </a:cubicBezTo>
                  <a:cubicBezTo>
                    <a:pt x="126371" y="776906"/>
                    <a:pt x="102291" y="754551"/>
                    <a:pt x="80954" y="729739"/>
                  </a:cubicBezTo>
                  <a:cubicBezTo>
                    <a:pt x="31986" y="670255"/>
                    <a:pt x="20881" y="600828"/>
                    <a:pt x="24728" y="527590"/>
                  </a:cubicBezTo>
                  <a:cubicBezTo>
                    <a:pt x="26742" y="488975"/>
                    <a:pt x="45191" y="454952"/>
                    <a:pt x="59708" y="419633"/>
                  </a:cubicBezTo>
                  <a:cubicBezTo>
                    <a:pt x="72208" y="387915"/>
                    <a:pt x="92386" y="359740"/>
                    <a:pt x="118468" y="337557"/>
                  </a:cubicBezTo>
                  <a:cubicBezTo>
                    <a:pt x="138843" y="320240"/>
                    <a:pt x="159478" y="303448"/>
                    <a:pt x="180641" y="287264"/>
                  </a:cubicBezTo>
                  <a:cubicBezTo>
                    <a:pt x="189689" y="280521"/>
                    <a:pt x="199524" y="274882"/>
                    <a:pt x="209933" y="270462"/>
                  </a:cubicBezTo>
                  <a:cubicBezTo>
                    <a:pt x="236167" y="258861"/>
                    <a:pt x="262924" y="248297"/>
                    <a:pt x="289507" y="237134"/>
                  </a:cubicBezTo>
                  <a:cubicBezTo>
                    <a:pt x="316280" y="226390"/>
                    <a:pt x="340209" y="209712"/>
                    <a:pt x="359462" y="188395"/>
                  </a:cubicBezTo>
                  <a:cubicBezTo>
                    <a:pt x="380862" y="162296"/>
                    <a:pt x="398519" y="133398"/>
                    <a:pt x="411928" y="102518"/>
                  </a:cubicBezTo>
                  <a:cubicBezTo>
                    <a:pt x="419884" y="85801"/>
                    <a:pt x="428104" y="82086"/>
                    <a:pt x="446905" y="85201"/>
                  </a:cubicBezTo>
                  <a:cubicBezTo>
                    <a:pt x="475761" y="89354"/>
                    <a:pt x="504526" y="93859"/>
                    <a:pt x="533473" y="96717"/>
                  </a:cubicBezTo>
                  <a:cubicBezTo>
                    <a:pt x="578183" y="101946"/>
                    <a:pt x="623379" y="101775"/>
                    <a:pt x="668051" y="96193"/>
                  </a:cubicBezTo>
                  <a:cubicBezTo>
                    <a:pt x="715533" y="89878"/>
                    <a:pt x="761701" y="78877"/>
                    <a:pt x="802620" y="52216"/>
                  </a:cubicBezTo>
                  <a:cubicBezTo>
                    <a:pt x="811803" y="45377"/>
                    <a:pt x="822032" y="40529"/>
                    <a:pt x="831919" y="35071"/>
                  </a:cubicBezTo>
                  <a:close/>
                  <a:moveTo>
                    <a:pt x="644439" y="424653"/>
                  </a:moveTo>
                  <a:cubicBezTo>
                    <a:pt x="643200" y="428692"/>
                    <a:pt x="641495" y="432587"/>
                    <a:pt x="639371" y="436255"/>
                  </a:cubicBezTo>
                  <a:cubicBezTo>
                    <a:pt x="628703" y="449761"/>
                    <a:pt x="617769" y="463182"/>
                    <a:pt x="606491" y="476250"/>
                  </a:cubicBezTo>
                  <a:cubicBezTo>
                    <a:pt x="601595" y="481965"/>
                    <a:pt x="597747" y="487766"/>
                    <a:pt x="603167" y="494252"/>
                  </a:cubicBezTo>
                  <a:cubicBezTo>
                    <a:pt x="608587" y="500748"/>
                    <a:pt x="616016" y="498672"/>
                    <a:pt x="622226" y="493652"/>
                  </a:cubicBezTo>
                  <a:cubicBezTo>
                    <a:pt x="643886" y="477117"/>
                    <a:pt x="659784" y="454295"/>
                    <a:pt x="667699" y="428377"/>
                  </a:cubicBezTo>
                  <a:cubicBezTo>
                    <a:pt x="670109" y="414795"/>
                    <a:pt x="682196" y="405012"/>
                    <a:pt x="696121" y="405346"/>
                  </a:cubicBezTo>
                  <a:cubicBezTo>
                    <a:pt x="729345" y="403784"/>
                    <a:pt x="762577" y="402746"/>
                    <a:pt x="795896" y="401364"/>
                  </a:cubicBezTo>
                  <a:cubicBezTo>
                    <a:pt x="806126" y="400926"/>
                    <a:pt x="803582" y="406384"/>
                    <a:pt x="800525" y="411404"/>
                  </a:cubicBezTo>
                  <a:cubicBezTo>
                    <a:pt x="778837" y="448028"/>
                    <a:pt x="757939" y="485079"/>
                    <a:pt x="734860" y="520751"/>
                  </a:cubicBezTo>
                  <a:cubicBezTo>
                    <a:pt x="718419" y="546116"/>
                    <a:pt x="698912" y="569576"/>
                    <a:pt x="680815" y="593989"/>
                  </a:cubicBezTo>
                  <a:cubicBezTo>
                    <a:pt x="675309" y="601437"/>
                    <a:pt x="670937" y="610181"/>
                    <a:pt x="676443" y="618487"/>
                  </a:cubicBezTo>
                  <a:cubicBezTo>
                    <a:pt x="684139" y="630088"/>
                    <a:pt x="691568" y="643595"/>
                    <a:pt x="702675" y="650605"/>
                  </a:cubicBezTo>
                  <a:cubicBezTo>
                    <a:pt x="738441" y="673113"/>
                    <a:pt x="776741" y="688267"/>
                    <a:pt x="820461" y="674065"/>
                  </a:cubicBezTo>
                  <a:cubicBezTo>
                    <a:pt x="823490" y="672846"/>
                    <a:pt x="826881" y="672846"/>
                    <a:pt x="829910" y="674065"/>
                  </a:cubicBezTo>
                  <a:cubicBezTo>
                    <a:pt x="835186" y="678113"/>
                    <a:pt x="840178" y="682514"/>
                    <a:pt x="844864" y="687229"/>
                  </a:cubicBezTo>
                  <a:cubicBezTo>
                    <a:pt x="828681" y="697440"/>
                    <a:pt x="813031" y="707136"/>
                    <a:pt x="797553" y="717099"/>
                  </a:cubicBezTo>
                  <a:cubicBezTo>
                    <a:pt x="792305" y="720471"/>
                    <a:pt x="790990" y="716575"/>
                    <a:pt x="787847" y="713803"/>
                  </a:cubicBezTo>
                  <a:cubicBezTo>
                    <a:pt x="780589" y="707489"/>
                    <a:pt x="772807" y="697792"/>
                    <a:pt x="764673" y="697268"/>
                  </a:cubicBezTo>
                  <a:cubicBezTo>
                    <a:pt x="743918" y="695811"/>
                    <a:pt x="723039" y="697001"/>
                    <a:pt x="702589" y="700821"/>
                  </a:cubicBezTo>
                  <a:cubicBezTo>
                    <a:pt x="682624" y="705698"/>
                    <a:pt x="663098" y="712156"/>
                    <a:pt x="644182" y="720128"/>
                  </a:cubicBezTo>
                  <a:cubicBezTo>
                    <a:pt x="637533" y="722548"/>
                    <a:pt x="635428" y="720128"/>
                    <a:pt x="632637" y="715013"/>
                  </a:cubicBezTo>
                  <a:cubicBezTo>
                    <a:pt x="624512" y="699707"/>
                    <a:pt x="614911" y="685200"/>
                    <a:pt x="603958" y="671731"/>
                  </a:cubicBezTo>
                  <a:cubicBezTo>
                    <a:pt x="567134" y="633079"/>
                    <a:pt x="525395" y="599313"/>
                    <a:pt x="479780" y="571310"/>
                  </a:cubicBezTo>
                  <a:cubicBezTo>
                    <a:pt x="453282" y="555432"/>
                    <a:pt x="430387" y="534295"/>
                    <a:pt x="412540" y="509235"/>
                  </a:cubicBezTo>
                  <a:cubicBezTo>
                    <a:pt x="407381" y="501444"/>
                    <a:pt x="409742" y="498148"/>
                    <a:pt x="417525" y="495300"/>
                  </a:cubicBezTo>
                  <a:cubicBezTo>
                    <a:pt x="458187" y="479975"/>
                    <a:pt x="498763" y="464391"/>
                    <a:pt x="539950" y="449065"/>
                  </a:cubicBezTo>
                  <a:cubicBezTo>
                    <a:pt x="573535" y="436445"/>
                    <a:pt x="608672" y="428349"/>
                    <a:pt x="644439" y="424996"/>
                  </a:cubicBezTo>
                  <a:close/>
                  <a:moveTo>
                    <a:pt x="886831" y="396173"/>
                  </a:moveTo>
                  <a:lnTo>
                    <a:pt x="886831" y="398164"/>
                  </a:lnTo>
                  <a:cubicBezTo>
                    <a:pt x="893394" y="398164"/>
                    <a:pt x="899861" y="398164"/>
                    <a:pt x="906424" y="398164"/>
                  </a:cubicBezTo>
                  <a:cubicBezTo>
                    <a:pt x="924455" y="397574"/>
                    <a:pt x="941076" y="407832"/>
                    <a:pt x="948477" y="424129"/>
                  </a:cubicBezTo>
                  <a:cubicBezTo>
                    <a:pt x="950401" y="428520"/>
                    <a:pt x="950401" y="433511"/>
                    <a:pt x="948477" y="437902"/>
                  </a:cubicBezTo>
                  <a:cubicBezTo>
                    <a:pt x="933961" y="464649"/>
                    <a:pt x="919797" y="491662"/>
                    <a:pt x="903538" y="517369"/>
                  </a:cubicBezTo>
                  <a:cubicBezTo>
                    <a:pt x="878087" y="557631"/>
                    <a:pt x="850103" y="596322"/>
                    <a:pt x="824833" y="636927"/>
                  </a:cubicBezTo>
                  <a:cubicBezTo>
                    <a:pt x="813117" y="655977"/>
                    <a:pt x="797029" y="658139"/>
                    <a:pt x="778227" y="656759"/>
                  </a:cubicBezTo>
                  <a:cubicBezTo>
                    <a:pt x="771712" y="656282"/>
                    <a:pt x="765320" y="654825"/>
                    <a:pt x="759253" y="652425"/>
                  </a:cubicBezTo>
                  <a:cubicBezTo>
                    <a:pt x="738879" y="644376"/>
                    <a:pt x="716229" y="640137"/>
                    <a:pt x="703379" y="618925"/>
                  </a:cubicBezTo>
                  <a:cubicBezTo>
                    <a:pt x="699027" y="614115"/>
                    <a:pt x="699027" y="606847"/>
                    <a:pt x="703379" y="602037"/>
                  </a:cubicBezTo>
                  <a:cubicBezTo>
                    <a:pt x="720867" y="579358"/>
                    <a:pt x="738355" y="556593"/>
                    <a:pt x="754795" y="533305"/>
                  </a:cubicBezTo>
                  <a:cubicBezTo>
                    <a:pt x="783085" y="494033"/>
                    <a:pt x="807278" y="452037"/>
                    <a:pt x="827023" y="407946"/>
                  </a:cubicBezTo>
                  <a:cubicBezTo>
                    <a:pt x="828738" y="404955"/>
                    <a:pt x="831662" y="402841"/>
                    <a:pt x="835063" y="402146"/>
                  </a:cubicBezTo>
                  <a:cubicBezTo>
                    <a:pt x="852731" y="399545"/>
                    <a:pt x="869781" y="398164"/>
                    <a:pt x="886831" y="396516"/>
                  </a:cubicBezTo>
                  <a:close/>
                  <a:moveTo>
                    <a:pt x="586031" y="949547"/>
                  </a:moveTo>
                  <a:cubicBezTo>
                    <a:pt x="597042" y="904094"/>
                    <a:pt x="600014" y="861155"/>
                    <a:pt x="586812" y="817693"/>
                  </a:cubicBezTo>
                  <a:cubicBezTo>
                    <a:pt x="585536" y="811758"/>
                    <a:pt x="585536" y="805624"/>
                    <a:pt x="586812" y="799691"/>
                  </a:cubicBezTo>
                  <a:cubicBezTo>
                    <a:pt x="591099" y="771639"/>
                    <a:pt x="613044" y="758999"/>
                    <a:pt x="635609" y="749037"/>
                  </a:cubicBezTo>
                  <a:cubicBezTo>
                    <a:pt x="661165" y="738187"/>
                    <a:pt x="687473" y="729101"/>
                    <a:pt x="714305" y="721862"/>
                  </a:cubicBezTo>
                  <a:cubicBezTo>
                    <a:pt x="726963" y="718785"/>
                    <a:pt x="740051" y="717728"/>
                    <a:pt x="753043" y="718737"/>
                  </a:cubicBezTo>
                  <a:cubicBezTo>
                    <a:pt x="763263" y="718118"/>
                    <a:pt x="772055" y="725815"/>
                    <a:pt x="772683" y="735930"/>
                  </a:cubicBezTo>
                  <a:cubicBezTo>
                    <a:pt x="772921" y="739683"/>
                    <a:pt x="771988" y="743417"/>
                    <a:pt x="770007" y="746617"/>
                  </a:cubicBezTo>
                  <a:cubicBezTo>
                    <a:pt x="761787" y="762981"/>
                    <a:pt x="751557" y="778212"/>
                    <a:pt x="742203" y="793975"/>
                  </a:cubicBezTo>
                  <a:cubicBezTo>
                    <a:pt x="710457" y="847563"/>
                    <a:pt x="666737" y="890330"/>
                    <a:pt x="618474" y="928935"/>
                  </a:cubicBezTo>
                  <a:cubicBezTo>
                    <a:pt x="608053" y="936508"/>
                    <a:pt x="597223" y="943499"/>
                    <a:pt x="586031" y="949890"/>
                  </a:cubicBezTo>
                  <a:close/>
                  <a:moveTo>
                    <a:pt x="975061" y="593646"/>
                  </a:moveTo>
                  <a:cubicBezTo>
                    <a:pt x="980747" y="617106"/>
                    <a:pt x="974280" y="633384"/>
                    <a:pt x="956525" y="645585"/>
                  </a:cubicBezTo>
                  <a:cubicBezTo>
                    <a:pt x="931694" y="662902"/>
                    <a:pt x="902662" y="668531"/>
                    <a:pt x="874153" y="675713"/>
                  </a:cubicBezTo>
                  <a:cubicBezTo>
                    <a:pt x="872582" y="676332"/>
                    <a:pt x="870829" y="676332"/>
                    <a:pt x="869257" y="675713"/>
                  </a:cubicBezTo>
                  <a:cubicBezTo>
                    <a:pt x="861647" y="669998"/>
                    <a:pt x="854132" y="664112"/>
                    <a:pt x="846874" y="657968"/>
                  </a:cubicBezTo>
                  <a:cubicBezTo>
                    <a:pt x="842502" y="654330"/>
                    <a:pt x="842845" y="650091"/>
                    <a:pt x="846350" y="645500"/>
                  </a:cubicBezTo>
                  <a:cubicBezTo>
                    <a:pt x="852903" y="636842"/>
                    <a:pt x="859380" y="628184"/>
                    <a:pt x="865142" y="618839"/>
                  </a:cubicBezTo>
                  <a:cubicBezTo>
                    <a:pt x="867810" y="613258"/>
                    <a:pt x="874544" y="610886"/>
                    <a:pt x="880183" y="613534"/>
                  </a:cubicBezTo>
                  <a:cubicBezTo>
                    <a:pt x="880411" y="613648"/>
                    <a:pt x="880649" y="613772"/>
                    <a:pt x="880887" y="613896"/>
                  </a:cubicBezTo>
                  <a:cubicBezTo>
                    <a:pt x="884735" y="615458"/>
                    <a:pt x="888317" y="617363"/>
                    <a:pt x="892165" y="618839"/>
                  </a:cubicBezTo>
                  <a:cubicBezTo>
                    <a:pt x="903471" y="624402"/>
                    <a:pt x="917206" y="620211"/>
                    <a:pt x="923388" y="609314"/>
                  </a:cubicBezTo>
                  <a:cubicBezTo>
                    <a:pt x="925855" y="603285"/>
                    <a:pt x="932799" y="600399"/>
                    <a:pt x="938885" y="602857"/>
                  </a:cubicBezTo>
                  <a:cubicBezTo>
                    <a:pt x="939361" y="603047"/>
                    <a:pt x="939819" y="603257"/>
                    <a:pt x="940257" y="603514"/>
                  </a:cubicBezTo>
                  <a:cubicBezTo>
                    <a:pt x="952620" y="609524"/>
                    <a:pt x="967565" y="605438"/>
                    <a:pt x="975061" y="593989"/>
                  </a:cubicBezTo>
                  <a:close/>
                  <a:moveTo>
                    <a:pt x="959326" y="467506"/>
                  </a:moveTo>
                  <a:lnTo>
                    <a:pt x="961945" y="468021"/>
                  </a:lnTo>
                  <a:lnTo>
                    <a:pt x="964831" y="487508"/>
                  </a:lnTo>
                  <a:lnTo>
                    <a:pt x="947343" y="487508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5BAAAA93-61D7-4C3F-ADDF-5FB0E28DB5AF}"/>
                </a:ext>
              </a:extLst>
            </p:cNvPr>
            <p:cNvSpPr/>
            <p:nvPr/>
          </p:nvSpPr>
          <p:spPr>
            <a:xfrm>
              <a:off x="166676" y="5248270"/>
              <a:ext cx="390525" cy="95250"/>
            </a:xfrm>
            <a:custGeom>
              <a:avLst/>
              <a:gdLst>
                <a:gd name="connsiteX0" fmla="*/ 171320 w 390525"/>
                <a:gd name="connsiteY0" fmla="*/ 95037 h 95250"/>
                <a:gd name="connsiteX1" fmla="*/ 351374 w 390525"/>
                <a:gd name="connsiteY1" fmla="*/ 63737 h 95250"/>
                <a:gd name="connsiteX2" fmla="*/ 378679 w 390525"/>
                <a:gd name="connsiteY2" fmla="*/ 54479 h 95250"/>
                <a:gd name="connsiteX3" fmla="*/ 389845 w 390525"/>
                <a:gd name="connsiteY3" fmla="*/ 38182 h 95250"/>
                <a:gd name="connsiteX4" fmla="*/ 372398 w 390525"/>
                <a:gd name="connsiteY4" fmla="*/ 30962 h 95250"/>
                <a:gd name="connsiteX5" fmla="*/ 303918 w 390525"/>
                <a:gd name="connsiteY5" fmla="*/ 53927 h 95250"/>
                <a:gd name="connsiteX6" fmla="*/ 87138 w 390525"/>
                <a:gd name="connsiteY6" fmla="*/ 55774 h 95250"/>
                <a:gd name="connsiteX7" fmla="*/ 25288 w 390525"/>
                <a:gd name="connsiteY7" fmla="*/ 11512 h 95250"/>
                <a:gd name="connsiteX8" fmla="*/ 3393 w 390525"/>
                <a:gd name="connsiteY8" fmla="*/ 2806 h 95250"/>
                <a:gd name="connsiteX9" fmla="*/ 7754 w 390525"/>
                <a:gd name="connsiteY9" fmla="*/ 27714 h 95250"/>
                <a:gd name="connsiteX10" fmla="*/ 124476 w 390525"/>
                <a:gd name="connsiteY10" fmla="*/ 90589 h 95250"/>
                <a:gd name="connsiteX11" fmla="*/ 171320 w 390525"/>
                <a:gd name="connsiteY11" fmla="*/ 9503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5" h="95250">
                  <a:moveTo>
                    <a:pt x="171320" y="95037"/>
                  </a:moveTo>
                  <a:cubicBezTo>
                    <a:pt x="232667" y="96837"/>
                    <a:pt x="293775" y="86216"/>
                    <a:pt x="351374" y="63737"/>
                  </a:cubicBezTo>
                  <a:cubicBezTo>
                    <a:pt x="360098" y="60222"/>
                    <a:pt x="369520" y="57441"/>
                    <a:pt x="378679" y="54479"/>
                  </a:cubicBezTo>
                  <a:cubicBezTo>
                    <a:pt x="386094" y="51888"/>
                    <a:pt x="392550" y="47716"/>
                    <a:pt x="389845" y="38182"/>
                  </a:cubicBezTo>
                  <a:cubicBezTo>
                    <a:pt x="387141" y="28647"/>
                    <a:pt x="379726" y="28362"/>
                    <a:pt x="372398" y="30962"/>
                  </a:cubicBezTo>
                  <a:cubicBezTo>
                    <a:pt x="349542" y="38649"/>
                    <a:pt x="327123" y="47716"/>
                    <a:pt x="303918" y="53927"/>
                  </a:cubicBezTo>
                  <a:cubicBezTo>
                    <a:pt x="231949" y="73272"/>
                    <a:pt x="159631" y="78920"/>
                    <a:pt x="87138" y="55774"/>
                  </a:cubicBezTo>
                  <a:cubicBezTo>
                    <a:pt x="62502" y="48631"/>
                    <a:pt x="40766" y="33076"/>
                    <a:pt x="25288" y="11512"/>
                  </a:cubicBezTo>
                  <a:cubicBezTo>
                    <a:pt x="16565" y="-433"/>
                    <a:pt x="9498" y="-2652"/>
                    <a:pt x="3393" y="2806"/>
                  </a:cubicBezTo>
                  <a:cubicBezTo>
                    <a:pt x="-2714" y="8273"/>
                    <a:pt x="-359" y="16417"/>
                    <a:pt x="7754" y="27714"/>
                  </a:cubicBezTo>
                  <a:cubicBezTo>
                    <a:pt x="37067" y="69014"/>
                    <a:pt x="79461" y="82816"/>
                    <a:pt x="124476" y="90589"/>
                  </a:cubicBezTo>
                  <a:cubicBezTo>
                    <a:pt x="141748" y="93465"/>
                    <a:pt x="159631" y="93922"/>
                    <a:pt x="171320" y="9503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1160BFAC-B41B-4100-80E0-5103C6F83BA8}"/>
                </a:ext>
              </a:extLst>
            </p:cNvPr>
            <p:cNvSpPr/>
            <p:nvPr/>
          </p:nvSpPr>
          <p:spPr>
            <a:xfrm>
              <a:off x="576250" y="5257788"/>
              <a:ext cx="19051" cy="19055"/>
            </a:xfrm>
            <a:custGeom>
              <a:avLst/>
              <a:gdLst>
                <a:gd name="connsiteX0" fmla="*/ 19000 w 19051"/>
                <a:gd name="connsiteY0" fmla="*/ 6090 h 19055"/>
                <a:gd name="connsiteX1" fmla="*/ 9856 w 19051"/>
                <a:gd name="connsiteY1" fmla="*/ 184 h 19055"/>
                <a:gd name="connsiteX2" fmla="*/ 131 w 19051"/>
                <a:gd name="connsiteY2" fmla="*/ 7023 h 19055"/>
                <a:gd name="connsiteX3" fmla="*/ 16 w 19051"/>
                <a:gd name="connsiteY3" fmla="*/ 10023 h 19055"/>
                <a:gd name="connsiteX4" fmla="*/ 9713 w 19051"/>
                <a:gd name="connsiteY4" fmla="*/ 19025 h 19055"/>
                <a:gd name="connsiteX5" fmla="*/ 19000 w 19051"/>
                <a:gd name="connsiteY5" fmla="*/ 6090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1" h="19055">
                  <a:moveTo>
                    <a:pt x="19000" y="6090"/>
                  </a:moveTo>
                  <a:cubicBezTo>
                    <a:pt x="16714" y="4499"/>
                    <a:pt x="13523" y="718"/>
                    <a:pt x="9856" y="184"/>
                  </a:cubicBezTo>
                  <a:cubicBezTo>
                    <a:pt x="5436" y="-854"/>
                    <a:pt x="1093" y="2204"/>
                    <a:pt x="131" y="7023"/>
                  </a:cubicBezTo>
                  <a:cubicBezTo>
                    <a:pt x="-60" y="8004"/>
                    <a:pt x="-107" y="9023"/>
                    <a:pt x="16" y="10023"/>
                  </a:cubicBezTo>
                  <a:cubicBezTo>
                    <a:pt x="16" y="16596"/>
                    <a:pt x="4169" y="19244"/>
                    <a:pt x="9713" y="19025"/>
                  </a:cubicBezTo>
                  <a:cubicBezTo>
                    <a:pt x="15257" y="18796"/>
                    <a:pt x="18581" y="15386"/>
                    <a:pt x="19000" y="609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FE3D7DB5-6123-4AD2-8013-BD8D83370A2C}"/>
                </a:ext>
              </a:extLst>
            </p:cNvPr>
            <p:cNvSpPr/>
            <p:nvPr/>
          </p:nvSpPr>
          <p:spPr>
            <a:xfrm>
              <a:off x="985827" y="5048240"/>
              <a:ext cx="19050" cy="28575"/>
            </a:xfrm>
            <a:custGeom>
              <a:avLst/>
              <a:gdLst>
                <a:gd name="connsiteX0" fmla="*/ 18998 w 19050"/>
                <a:gd name="connsiteY0" fmla="*/ 14270 h 28575"/>
                <a:gd name="connsiteX1" fmla="*/ 9473 w 19050"/>
                <a:gd name="connsiteY1" fmla="*/ 28557 h 28575"/>
                <a:gd name="connsiteX2" fmla="*/ -52 w 19050"/>
                <a:gd name="connsiteY2" fmla="*/ 14270 h 28575"/>
                <a:gd name="connsiteX3" fmla="*/ 9473 w 19050"/>
                <a:gd name="connsiteY3" fmla="*/ -18 h 28575"/>
                <a:gd name="connsiteX4" fmla="*/ 18998 w 19050"/>
                <a:gd name="connsiteY4" fmla="*/ 1427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28575">
                  <a:moveTo>
                    <a:pt x="18998" y="14270"/>
                  </a:moveTo>
                  <a:cubicBezTo>
                    <a:pt x="18998" y="22156"/>
                    <a:pt x="14731" y="28557"/>
                    <a:pt x="9473" y="28557"/>
                  </a:cubicBezTo>
                  <a:cubicBezTo>
                    <a:pt x="4215" y="28557"/>
                    <a:pt x="-52" y="22156"/>
                    <a:pt x="-52" y="14270"/>
                  </a:cubicBezTo>
                  <a:cubicBezTo>
                    <a:pt x="-52" y="6383"/>
                    <a:pt x="4215" y="-18"/>
                    <a:pt x="9473" y="-18"/>
                  </a:cubicBezTo>
                  <a:cubicBezTo>
                    <a:pt x="14731" y="-18"/>
                    <a:pt x="18998" y="6383"/>
                    <a:pt x="18998" y="1427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09D46063-0B4C-4C7A-A3AD-5D49A59158C5}"/>
                </a:ext>
              </a:extLst>
            </p:cNvPr>
            <p:cNvSpPr/>
            <p:nvPr/>
          </p:nvSpPr>
          <p:spPr>
            <a:xfrm>
              <a:off x="2614598" y="4629146"/>
              <a:ext cx="914399" cy="990593"/>
            </a:xfrm>
            <a:custGeom>
              <a:avLst/>
              <a:gdLst>
                <a:gd name="connsiteX0" fmla="*/ 103184 w 914399"/>
                <a:gd name="connsiteY0" fmla="*/ 671270 h 990593"/>
                <a:gd name="connsiteX1" fmla="*/ 90240 w 914399"/>
                <a:gd name="connsiteY1" fmla="*/ 688719 h 990593"/>
                <a:gd name="connsiteX2" fmla="*/ 47406 w 914399"/>
                <a:gd name="connsiteY2" fmla="*/ 770616 h 990593"/>
                <a:gd name="connsiteX3" fmla="*/ 47930 w 914399"/>
                <a:gd name="connsiteY3" fmla="*/ 836271 h 990593"/>
                <a:gd name="connsiteX4" fmla="*/ 54874 w 914399"/>
                <a:gd name="connsiteY4" fmla="*/ 908919 h 990593"/>
                <a:gd name="connsiteX5" fmla="*/ 52883 w 914399"/>
                <a:gd name="connsiteY5" fmla="*/ 925340 h 990593"/>
                <a:gd name="connsiteX6" fmla="*/ 71733 w 914399"/>
                <a:gd name="connsiteY6" fmla="*/ 934770 h 990593"/>
                <a:gd name="connsiteX7" fmla="*/ 87630 w 914399"/>
                <a:gd name="connsiteY7" fmla="*/ 910833 h 990593"/>
                <a:gd name="connsiteX8" fmla="*/ 103537 w 914399"/>
                <a:gd name="connsiteY8" fmla="*/ 819688 h 990593"/>
                <a:gd name="connsiteX9" fmla="*/ 132036 w 914399"/>
                <a:gd name="connsiteY9" fmla="*/ 734297 h 990593"/>
                <a:gd name="connsiteX10" fmla="*/ 146371 w 914399"/>
                <a:gd name="connsiteY10" fmla="*/ 720600 h 990593"/>
                <a:gd name="connsiteX11" fmla="*/ 149152 w 914399"/>
                <a:gd name="connsiteY11" fmla="*/ 721905 h 990593"/>
                <a:gd name="connsiteX12" fmla="*/ 147066 w 914399"/>
                <a:gd name="connsiteY12" fmla="*/ 747575 h 990593"/>
                <a:gd name="connsiteX13" fmla="*/ 152886 w 914399"/>
                <a:gd name="connsiteY13" fmla="*/ 768187 h 990593"/>
                <a:gd name="connsiteX14" fmla="*/ 172088 w 914399"/>
                <a:gd name="connsiteY14" fmla="*/ 758566 h 990593"/>
                <a:gd name="connsiteX15" fmla="*/ 198158 w 914399"/>
                <a:gd name="connsiteY15" fmla="*/ 700169 h 990593"/>
                <a:gd name="connsiteX16" fmla="*/ 210407 w 914399"/>
                <a:gd name="connsiteY16" fmla="*/ 686814 h 990593"/>
                <a:gd name="connsiteX17" fmla="*/ 224304 w 914399"/>
                <a:gd name="connsiteY17" fmla="*/ 680700 h 990593"/>
                <a:gd name="connsiteX18" fmla="*/ 206150 w 914399"/>
                <a:gd name="connsiteY18" fmla="*/ 790085 h 990593"/>
                <a:gd name="connsiteX19" fmla="*/ 167573 w 914399"/>
                <a:gd name="connsiteY19" fmla="*/ 866923 h 990593"/>
                <a:gd name="connsiteX20" fmla="*/ 150190 w 914399"/>
                <a:gd name="connsiteY20" fmla="*/ 967069 h 990593"/>
                <a:gd name="connsiteX21" fmla="*/ 154534 w 914399"/>
                <a:gd name="connsiteY21" fmla="*/ 981813 h 990593"/>
                <a:gd name="connsiteX22" fmla="*/ 166697 w 914399"/>
                <a:gd name="connsiteY22" fmla="*/ 990548 h 990593"/>
                <a:gd name="connsiteX23" fmla="*/ 179213 w 914399"/>
                <a:gd name="connsiteY23" fmla="*/ 980785 h 990593"/>
                <a:gd name="connsiteX24" fmla="*/ 226219 w 914399"/>
                <a:gd name="connsiteY24" fmla="*/ 894336 h 990593"/>
                <a:gd name="connsiteX25" fmla="*/ 235858 w 914399"/>
                <a:gd name="connsiteY25" fmla="*/ 883515 h 990593"/>
                <a:gd name="connsiteX26" fmla="*/ 235077 w 914399"/>
                <a:gd name="connsiteY26" fmla="*/ 893202 h 990593"/>
                <a:gd name="connsiteX27" fmla="*/ 242640 w 914399"/>
                <a:gd name="connsiteY27" fmla="*/ 952753 h 990593"/>
                <a:gd name="connsiteX28" fmla="*/ 262966 w 914399"/>
                <a:gd name="connsiteY28" fmla="*/ 979375 h 990593"/>
                <a:gd name="connsiteX29" fmla="*/ 283636 w 914399"/>
                <a:gd name="connsiteY29" fmla="*/ 981489 h 990593"/>
                <a:gd name="connsiteX30" fmla="*/ 289036 w 914399"/>
                <a:gd name="connsiteY30" fmla="*/ 970202 h 990593"/>
                <a:gd name="connsiteX31" fmla="*/ 291903 w 914399"/>
                <a:gd name="connsiteY31" fmla="*/ 932312 h 990593"/>
                <a:gd name="connsiteX32" fmla="*/ 328222 w 914399"/>
                <a:gd name="connsiteY32" fmla="*/ 837062 h 990593"/>
                <a:gd name="connsiteX33" fmla="*/ 343338 w 914399"/>
                <a:gd name="connsiteY33" fmla="*/ 816802 h 990593"/>
                <a:gd name="connsiteX34" fmla="*/ 346377 w 914399"/>
                <a:gd name="connsiteY34" fmla="*/ 816802 h 990593"/>
                <a:gd name="connsiteX35" fmla="*/ 346377 w 914399"/>
                <a:gd name="connsiteY35" fmla="*/ 865618 h 990593"/>
                <a:gd name="connsiteX36" fmla="*/ 344205 w 914399"/>
                <a:gd name="connsiteY36" fmla="*/ 891812 h 990593"/>
                <a:gd name="connsiteX37" fmla="*/ 355159 w 914399"/>
                <a:gd name="connsiteY37" fmla="*/ 913110 h 990593"/>
                <a:gd name="connsiteX38" fmla="*/ 377571 w 914399"/>
                <a:gd name="connsiteY38" fmla="*/ 906214 h 990593"/>
                <a:gd name="connsiteX39" fmla="*/ 394954 w 914399"/>
                <a:gd name="connsiteY39" fmla="*/ 877400 h 990593"/>
                <a:gd name="connsiteX40" fmla="*/ 403641 w 914399"/>
                <a:gd name="connsiteY40" fmla="*/ 768187 h 990593"/>
                <a:gd name="connsiteX41" fmla="*/ 385048 w 914399"/>
                <a:gd name="connsiteY41" fmla="*/ 727582 h 990593"/>
                <a:gd name="connsiteX42" fmla="*/ 377142 w 914399"/>
                <a:gd name="connsiteY42" fmla="*/ 655373 h 990593"/>
                <a:gd name="connsiteX43" fmla="*/ 443360 w 914399"/>
                <a:gd name="connsiteY43" fmla="*/ 537682 h 990593"/>
                <a:gd name="connsiteX44" fmla="*/ 443360 w 914399"/>
                <a:gd name="connsiteY44" fmla="*/ 537682 h 990593"/>
                <a:gd name="connsiteX45" fmla="*/ 518503 w 914399"/>
                <a:gd name="connsiteY45" fmla="*/ 574696 h 990593"/>
                <a:gd name="connsiteX46" fmla="*/ 676027 w 914399"/>
                <a:gd name="connsiteY46" fmla="*/ 582992 h 990593"/>
                <a:gd name="connsiteX47" fmla="*/ 830771 w 914399"/>
                <a:gd name="connsiteY47" fmla="*/ 500496 h 990593"/>
                <a:gd name="connsiteX48" fmla="*/ 913838 w 914399"/>
                <a:gd name="connsiteY48" fmla="*/ 296366 h 990593"/>
                <a:gd name="connsiteX49" fmla="*/ 810444 w 914399"/>
                <a:gd name="connsiteY49" fmla="*/ 97122 h 990593"/>
                <a:gd name="connsiteX50" fmla="*/ 575853 w 914399"/>
                <a:gd name="connsiteY50" fmla="*/ 1605 h 990593"/>
                <a:gd name="connsiteX51" fmla="*/ 344643 w 914399"/>
                <a:gd name="connsiteY51" fmla="*/ 55736 h 990593"/>
                <a:gd name="connsiteX52" fmla="*/ 216313 w 914399"/>
                <a:gd name="connsiteY52" fmla="*/ 231405 h 990593"/>
                <a:gd name="connsiteX53" fmla="*/ 226390 w 914399"/>
                <a:gd name="connsiteY53" fmla="*/ 371099 h 990593"/>
                <a:gd name="connsiteX54" fmla="*/ 228733 w 914399"/>
                <a:gd name="connsiteY54" fmla="*/ 403227 h 990593"/>
                <a:gd name="connsiteX55" fmla="*/ 203283 w 914399"/>
                <a:gd name="connsiteY55" fmla="*/ 486085 h 990593"/>
                <a:gd name="connsiteX56" fmla="*/ 195110 w 914399"/>
                <a:gd name="connsiteY56" fmla="*/ 494819 h 990593"/>
                <a:gd name="connsiteX57" fmla="*/ 129512 w 914399"/>
                <a:gd name="connsiteY57" fmla="*/ 565352 h 990593"/>
                <a:gd name="connsiteX58" fmla="*/ 105880 w 914399"/>
                <a:gd name="connsiteY58" fmla="*/ 590155 h 990593"/>
                <a:gd name="connsiteX59" fmla="*/ 55397 w 914399"/>
                <a:gd name="connsiteY59" fmla="*/ 610672 h 990593"/>
                <a:gd name="connsiteX60" fmla="*/ 1095 w 914399"/>
                <a:gd name="connsiteY60" fmla="*/ 675537 h 990593"/>
                <a:gd name="connsiteX61" fmla="*/ 8658 w 914399"/>
                <a:gd name="connsiteY61" fmla="*/ 712818 h 990593"/>
                <a:gd name="connsiteX62" fmla="*/ 23336 w 914399"/>
                <a:gd name="connsiteY62" fmla="*/ 721552 h 990593"/>
                <a:gd name="connsiteX63" fmla="*/ 36633 w 914399"/>
                <a:gd name="connsiteY63" fmla="*/ 711075 h 990593"/>
                <a:gd name="connsiteX64" fmla="*/ 103184 w 914399"/>
                <a:gd name="connsiteY64" fmla="*/ 671270 h 990593"/>
                <a:gd name="connsiteX65" fmla="*/ 259585 w 914399"/>
                <a:gd name="connsiteY65" fmla="*/ 175788 h 990593"/>
                <a:gd name="connsiteX66" fmla="*/ 259585 w 914399"/>
                <a:gd name="connsiteY66" fmla="*/ 173693 h 990593"/>
                <a:gd name="connsiteX67" fmla="*/ 262880 w 914399"/>
                <a:gd name="connsiteY67" fmla="*/ 167673 h 990593"/>
                <a:gd name="connsiteX68" fmla="*/ 380009 w 914399"/>
                <a:gd name="connsiteY68" fmla="*/ 60450 h 990593"/>
                <a:gd name="connsiteX69" fmla="*/ 433092 w 914399"/>
                <a:gd name="connsiteY69" fmla="*/ 71280 h 990593"/>
                <a:gd name="connsiteX70" fmla="*/ 501044 w 914399"/>
                <a:gd name="connsiteY70" fmla="*/ 187752 h 990593"/>
                <a:gd name="connsiteX71" fmla="*/ 515893 w 914399"/>
                <a:gd name="connsiteY71" fmla="*/ 197877 h 990593"/>
                <a:gd name="connsiteX72" fmla="*/ 520760 w 914399"/>
                <a:gd name="connsiteY72" fmla="*/ 180418 h 990593"/>
                <a:gd name="connsiteX73" fmla="*/ 453866 w 914399"/>
                <a:gd name="connsiteY73" fmla="*/ 63070 h 990593"/>
                <a:gd name="connsiteX74" fmla="*/ 431968 w 914399"/>
                <a:gd name="connsiteY74" fmla="*/ 38448 h 990593"/>
                <a:gd name="connsiteX75" fmla="*/ 686543 w 914399"/>
                <a:gd name="connsiteY75" fmla="*/ 47792 h 990593"/>
                <a:gd name="connsiteX76" fmla="*/ 681238 w 914399"/>
                <a:gd name="connsiteY76" fmla="*/ 51287 h 990593"/>
                <a:gd name="connsiteX77" fmla="*/ 583768 w 914399"/>
                <a:gd name="connsiteY77" fmla="*/ 171160 h 990593"/>
                <a:gd name="connsiteX78" fmla="*/ 586197 w 914399"/>
                <a:gd name="connsiteY78" fmla="*/ 189057 h 990593"/>
                <a:gd name="connsiteX79" fmla="*/ 602361 w 914399"/>
                <a:gd name="connsiteY79" fmla="*/ 181113 h 990593"/>
                <a:gd name="connsiteX80" fmla="*/ 626240 w 914399"/>
                <a:gd name="connsiteY80" fmla="*/ 139641 h 990593"/>
                <a:gd name="connsiteX81" fmla="*/ 701402 w 914399"/>
                <a:gd name="connsiteY81" fmla="*/ 62984 h 990593"/>
                <a:gd name="connsiteX82" fmla="*/ 718785 w 914399"/>
                <a:gd name="connsiteY82" fmla="*/ 61679 h 990593"/>
                <a:gd name="connsiteX83" fmla="*/ 821646 w 914399"/>
                <a:gd name="connsiteY83" fmla="*/ 137984 h 990593"/>
                <a:gd name="connsiteX84" fmla="*/ 829047 w 914399"/>
                <a:gd name="connsiteY84" fmla="*/ 146718 h 990593"/>
                <a:gd name="connsiteX85" fmla="*/ 824779 w 914399"/>
                <a:gd name="connsiteY85" fmla="*/ 148204 h 990593"/>
                <a:gd name="connsiteX86" fmla="*/ 818969 w 914399"/>
                <a:gd name="connsiteY86" fmla="*/ 148900 h 990593"/>
                <a:gd name="connsiteX87" fmla="*/ 658825 w 914399"/>
                <a:gd name="connsiteY87" fmla="*/ 210879 h 990593"/>
                <a:gd name="connsiteX88" fmla="*/ 653177 w 914399"/>
                <a:gd name="connsiteY88" fmla="*/ 216041 h 990593"/>
                <a:gd name="connsiteX89" fmla="*/ 652491 w 914399"/>
                <a:gd name="connsiteY89" fmla="*/ 229129 h 990593"/>
                <a:gd name="connsiteX90" fmla="*/ 665083 w 914399"/>
                <a:gd name="connsiteY90" fmla="*/ 231758 h 990593"/>
                <a:gd name="connsiteX91" fmla="*/ 673770 w 914399"/>
                <a:gd name="connsiteY91" fmla="*/ 226081 h 990593"/>
                <a:gd name="connsiteX92" fmla="*/ 723652 w 914399"/>
                <a:gd name="connsiteY92" fmla="*/ 195696 h 990593"/>
                <a:gd name="connsiteX93" fmla="*/ 838257 w 914399"/>
                <a:gd name="connsiteY93" fmla="*/ 168978 h 990593"/>
                <a:gd name="connsiteX94" fmla="*/ 851545 w 914399"/>
                <a:gd name="connsiteY94" fmla="*/ 176570 h 990593"/>
                <a:gd name="connsiteX95" fmla="*/ 876576 w 914399"/>
                <a:gd name="connsiteY95" fmla="*/ 226252 h 990593"/>
                <a:gd name="connsiteX96" fmla="*/ 891769 w 914399"/>
                <a:gd name="connsiteY96" fmla="*/ 291737 h 990593"/>
                <a:gd name="connsiteX97" fmla="*/ 879700 w 914399"/>
                <a:gd name="connsiteY97" fmla="*/ 288508 h 990593"/>
                <a:gd name="connsiteX98" fmla="*/ 742245 w 914399"/>
                <a:gd name="connsiteY98" fmla="*/ 274096 h 990593"/>
                <a:gd name="connsiteX99" fmla="*/ 738511 w 914399"/>
                <a:gd name="connsiteY99" fmla="*/ 274620 h 990593"/>
                <a:gd name="connsiteX100" fmla="*/ 731120 w 914399"/>
                <a:gd name="connsiteY100" fmla="*/ 284231 h 990593"/>
                <a:gd name="connsiteX101" fmla="*/ 739807 w 914399"/>
                <a:gd name="connsiteY101" fmla="*/ 293994 h 990593"/>
                <a:gd name="connsiteX102" fmla="*/ 749360 w 914399"/>
                <a:gd name="connsiteY102" fmla="*/ 293994 h 990593"/>
                <a:gd name="connsiteX103" fmla="*/ 867708 w 914399"/>
                <a:gd name="connsiteY103" fmla="*/ 306491 h 990593"/>
                <a:gd name="connsiteX104" fmla="*/ 891950 w 914399"/>
                <a:gd name="connsiteY104" fmla="*/ 316092 h 990593"/>
                <a:gd name="connsiteX105" fmla="*/ 891169 w 914399"/>
                <a:gd name="connsiteY105" fmla="*/ 342724 h 990593"/>
                <a:gd name="connsiteX106" fmla="*/ 796804 w 914399"/>
                <a:gd name="connsiteY106" fmla="*/ 501630 h 990593"/>
                <a:gd name="connsiteX107" fmla="*/ 786556 w 914399"/>
                <a:gd name="connsiteY107" fmla="*/ 502325 h 990593"/>
                <a:gd name="connsiteX108" fmla="*/ 686295 w 914399"/>
                <a:gd name="connsiteY108" fmla="*/ 421553 h 990593"/>
                <a:gd name="connsiteX109" fmla="*/ 671255 w 914399"/>
                <a:gd name="connsiteY109" fmla="*/ 417285 h 990593"/>
                <a:gd name="connsiteX110" fmla="*/ 667988 w 914399"/>
                <a:gd name="connsiteY110" fmla="*/ 431983 h 990593"/>
                <a:gd name="connsiteX111" fmla="*/ 669341 w 914399"/>
                <a:gd name="connsiteY111" fmla="*/ 433697 h 990593"/>
                <a:gd name="connsiteX112" fmla="*/ 686715 w 914399"/>
                <a:gd name="connsiteY112" fmla="*/ 455005 h 990593"/>
                <a:gd name="connsiteX113" fmla="*/ 762743 w 914399"/>
                <a:gd name="connsiteY113" fmla="*/ 512450 h 990593"/>
                <a:gd name="connsiteX114" fmla="*/ 773078 w 914399"/>
                <a:gd name="connsiteY114" fmla="*/ 519355 h 990593"/>
                <a:gd name="connsiteX115" fmla="*/ 633279 w 914399"/>
                <a:gd name="connsiteY115" fmla="*/ 569905 h 990593"/>
                <a:gd name="connsiteX116" fmla="*/ 622945 w 914399"/>
                <a:gd name="connsiteY116" fmla="*/ 562399 h 990593"/>
                <a:gd name="connsiteX117" fmla="*/ 608000 w 914399"/>
                <a:gd name="connsiteY117" fmla="*/ 464263 h 990593"/>
                <a:gd name="connsiteX118" fmla="*/ 608000 w 914399"/>
                <a:gd name="connsiteY118" fmla="*/ 444784 h 990593"/>
                <a:gd name="connsiteX119" fmla="*/ 599999 w 914399"/>
                <a:gd name="connsiteY119" fmla="*/ 436050 h 990593"/>
                <a:gd name="connsiteX120" fmla="*/ 588978 w 914399"/>
                <a:gd name="connsiteY120" fmla="*/ 442775 h 990593"/>
                <a:gd name="connsiteX121" fmla="*/ 587226 w 914399"/>
                <a:gd name="connsiteY121" fmla="*/ 451509 h 990593"/>
                <a:gd name="connsiteX122" fmla="*/ 599408 w 914399"/>
                <a:gd name="connsiteY122" fmla="*/ 561685 h 990593"/>
                <a:gd name="connsiteX123" fmla="*/ 602780 w 914399"/>
                <a:gd name="connsiteY123" fmla="*/ 572172 h 990593"/>
                <a:gd name="connsiteX124" fmla="*/ 593674 w 914399"/>
                <a:gd name="connsiteY124" fmla="*/ 572172 h 990593"/>
                <a:gd name="connsiteX125" fmla="*/ 484880 w 914399"/>
                <a:gd name="connsiteY125" fmla="*/ 537939 h 990593"/>
                <a:gd name="connsiteX126" fmla="*/ 474888 w 914399"/>
                <a:gd name="connsiteY126" fmla="*/ 520051 h 990593"/>
                <a:gd name="connsiteX127" fmla="*/ 499824 w 914399"/>
                <a:gd name="connsiteY127" fmla="*/ 454214 h 990593"/>
                <a:gd name="connsiteX128" fmla="*/ 531971 w 914399"/>
                <a:gd name="connsiteY128" fmla="*/ 417724 h 990593"/>
                <a:gd name="connsiteX129" fmla="*/ 533972 w 914399"/>
                <a:gd name="connsiteY129" fmla="*/ 401131 h 990593"/>
                <a:gd name="connsiteX130" fmla="*/ 518331 w 914399"/>
                <a:gd name="connsiteY130" fmla="*/ 401646 h 990593"/>
                <a:gd name="connsiteX131" fmla="*/ 458724 w 914399"/>
                <a:gd name="connsiteY131" fmla="*/ 491495 h 990593"/>
                <a:gd name="connsiteX132" fmla="*/ 455162 w 914399"/>
                <a:gd name="connsiteY132" fmla="*/ 504859 h 990593"/>
                <a:gd name="connsiteX133" fmla="*/ 440217 w 914399"/>
                <a:gd name="connsiteY133" fmla="*/ 472988 h 990593"/>
                <a:gd name="connsiteX134" fmla="*/ 537534 w 914399"/>
                <a:gd name="connsiteY134" fmla="*/ 298985 h 990593"/>
                <a:gd name="connsiteX135" fmla="*/ 615029 w 914399"/>
                <a:gd name="connsiteY135" fmla="*/ 330151 h 990593"/>
                <a:gd name="connsiteX136" fmla="*/ 593922 w 914399"/>
                <a:gd name="connsiteY136" fmla="*/ 386987 h 990593"/>
                <a:gd name="connsiteX137" fmla="*/ 564814 w 914399"/>
                <a:gd name="connsiteY137" fmla="*/ 373108 h 990593"/>
                <a:gd name="connsiteX138" fmla="*/ 580282 w 914399"/>
                <a:gd name="connsiteY138" fmla="*/ 353030 h 990593"/>
                <a:gd name="connsiteX139" fmla="*/ 583768 w 914399"/>
                <a:gd name="connsiteY139" fmla="*/ 351544 h 990593"/>
                <a:gd name="connsiteX140" fmla="*/ 588540 w 914399"/>
                <a:gd name="connsiteY140" fmla="*/ 340105 h 990593"/>
                <a:gd name="connsiteX141" fmla="*/ 579234 w 914399"/>
                <a:gd name="connsiteY141" fmla="*/ 333285 h 990593"/>
                <a:gd name="connsiteX142" fmla="*/ 546135 w 914399"/>
                <a:gd name="connsiteY142" fmla="*/ 383415 h 990593"/>
                <a:gd name="connsiteX143" fmla="*/ 592703 w 914399"/>
                <a:gd name="connsiteY143" fmla="*/ 409161 h 990593"/>
                <a:gd name="connsiteX144" fmla="*/ 634765 w 914399"/>
                <a:gd name="connsiteY144" fmla="*/ 322731 h 990593"/>
                <a:gd name="connsiteX145" fmla="*/ 583768 w 914399"/>
                <a:gd name="connsiteY145" fmla="*/ 280993 h 990593"/>
                <a:gd name="connsiteX146" fmla="*/ 531619 w 914399"/>
                <a:gd name="connsiteY146" fmla="*/ 279164 h 990593"/>
                <a:gd name="connsiteX147" fmla="*/ 421024 w 914399"/>
                <a:gd name="connsiteY147" fmla="*/ 374157 h 990593"/>
                <a:gd name="connsiteX148" fmla="*/ 431530 w 914399"/>
                <a:gd name="connsiteY148" fmla="*/ 507916 h 990593"/>
                <a:gd name="connsiteX149" fmla="*/ 430054 w 914399"/>
                <a:gd name="connsiteY149" fmla="*/ 521537 h 990593"/>
                <a:gd name="connsiteX150" fmla="*/ 358026 w 914399"/>
                <a:gd name="connsiteY150" fmla="*/ 646028 h 990593"/>
                <a:gd name="connsiteX151" fmla="*/ 366713 w 914399"/>
                <a:gd name="connsiteY151" fmla="*/ 739707 h 990593"/>
                <a:gd name="connsiteX152" fmla="*/ 382181 w 914399"/>
                <a:gd name="connsiteY152" fmla="*/ 772197 h 990593"/>
                <a:gd name="connsiteX153" fmla="*/ 374885 w 914399"/>
                <a:gd name="connsiteY153" fmla="*/ 871638 h 990593"/>
                <a:gd name="connsiteX154" fmla="*/ 366970 w 914399"/>
                <a:gd name="connsiteY154" fmla="*/ 888583 h 990593"/>
                <a:gd name="connsiteX155" fmla="*/ 365674 w 914399"/>
                <a:gd name="connsiteY155" fmla="*/ 881077 h 990593"/>
                <a:gd name="connsiteX156" fmla="*/ 346291 w 914399"/>
                <a:gd name="connsiteY156" fmla="*/ 758833 h 990593"/>
                <a:gd name="connsiteX157" fmla="*/ 326136 w 914399"/>
                <a:gd name="connsiteY157" fmla="*/ 719714 h 990593"/>
                <a:gd name="connsiteX158" fmla="*/ 324050 w 914399"/>
                <a:gd name="connsiteY158" fmla="*/ 657821 h 990593"/>
                <a:gd name="connsiteX159" fmla="*/ 384867 w 914399"/>
                <a:gd name="connsiteY159" fmla="*/ 544321 h 990593"/>
                <a:gd name="connsiteX160" fmla="*/ 384867 w 914399"/>
                <a:gd name="connsiteY160" fmla="*/ 526251 h 990593"/>
                <a:gd name="connsiteX161" fmla="*/ 367494 w 914399"/>
                <a:gd name="connsiteY161" fmla="*/ 531662 h 990593"/>
                <a:gd name="connsiteX162" fmla="*/ 332737 w 914399"/>
                <a:gd name="connsiteY162" fmla="*/ 584049 h 990593"/>
                <a:gd name="connsiteX163" fmla="*/ 290341 w 914399"/>
                <a:gd name="connsiteY163" fmla="*/ 702007 h 990593"/>
                <a:gd name="connsiteX164" fmla="*/ 247678 w 914399"/>
                <a:gd name="connsiteY164" fmla="*/ 821260 h 990593"/>
                <a:gd name="connsiteX165" fmla="*/ 180947 w 914399"/>
                <a:gd name="connsiteY165" fmla="*/ 926025 h 990593"/>
                <a:gd name="connsiteX166" fmla="*/ 171222 w 914399"/>
                <a:gd name="connsiteY166" fmla="*/ 942789 h 990593"/>
                <a:gd name="connsiteX167" fmla="*/ 187900 w 914399"/>
                <a:gd name="connsiteY167" fmla="*/ 871457 h 990593"/>
                <a:gd name="connsiteX168" fmla="*/ 214751 w 914399"/>
                <a:gd name="connsiteY168" fmla="*/ 819079 h 990593"/>
                <a:gd name="connsiteX169" fmla="*/ 241421 w 914399"/>
                <a:gd name="connsiteY169" fmla="*/ 744003 h 990593"/>
                <a:gd name="connsiteX170" fmla="*/ 247678 w 914399"/>
                <a:gd name="connsiteY170" fmla="*/ 664107 h 990593"/>
                <a:gd name="connsiteX171" fmla="*/ 241335 w 914399"/>
                <a:gd name="connsiteY171" fmla="*/ 651277 h 990593"/>
                <a:gd name="connsiteX172" fmla="*/ 227343 w 914399"/>
                <a:gd name="connsiteY172" fmla="*/ 653182 h 990593"/>
                <a:gd name="connsiteX173" fmla="*/ 202759 w 914399"/>
                <a:gd name="connsiteY173" fmla="*/ 668908 h 990593"/>
                <a:gd name="connsiteX174" fmla="*/ 199454 w 914399"/>
                <a:gd name="connsiteY174" fmla="*/ 623673 h 990593"/>
                <a:gd name="connsiteX175" fmla="*/ 227952 w 914399"/>
                <a:gd name="connsiteY175" fmla="*/ 572172 h 990593"/>
                <a:gd name="connsiteX176" fmla="*/ 255937 w 914399"/>
                <a:gd name="connsiteY176" fmla="*/ 565352 h 990593"/>
                <a:gd name="connsiteX177" fmla="*/ 302590 w 914399"/>
                <a:gd name="connsiteY177" fmla="*/ 553055 h 990593"/>
                <a:gd name="connsiteX178" fmla="*/ 363931 w 914399"/>
                <a:gd name="connsiteY178" fmla="*/ 468883 h 990593"/>
                <a:gd name="connsiteX179" fmla="*/ 359874 w 914399"/>
                <a:gd name="connsiteY179" fmla="*/ 454900 h 990593"/>
                <a:gd name="connsiteX180" fmla="*/ 358369 w 914399"/>
                <a:gd name="connsiteY180" fmla="*/ 454214 h 990593"/>
                <a:gd name="connsiteX181" fmla="*/ 344557 w 914399"/>
                <a:gd name="connsiteY181" fmla="*/ 461729 h 990593"/>
                <a:gd name="connsiteX182" fmla="*/ 332737 w 914399"/>
                <a:gd name="connsiteY182" fmla="*/ 488533 h 990593"/>
                <a:gd name="connsiteX183" fmla="*/ 254546 w 914399"/>
                <a:gd name="connsiteY183" fmla="*/ 544063 h 990593"/>
                <a:gd name="connsiteX184" fmla="*/ 179556 w 914399"/>
                <a:gd name="connsiteY184" fmla="*/ 608491 h 990593"/>
                <a:gd name="connsiteX185" fmla="*/ 179556 w 914399"/>
                <a:gd name="connsiteY185" fmla="*/ 643419 h 990593"/>
                <a:gd name="connsiteX186" fmla="*/ 169307 w 914399"/>
                <a:gd name="connsiteY186" fmla="*/ 714570 h 990593"/>
                <a:gd name="connsiteX187" fmla="*/ 148457 w 914399"/>
                <a:gd name="connsiteY187" fmla="*/ 632770 h 990593"/>
                <a:gd name="connsiteX188" fmla="*/ 142456 w 914399"/>
                <a:gd name="connsiteY188" fmla="*/ 590946 h 990593"/>
                <a:gd name="connsiteX189" fmla="*/ 216056 w 914399"/>
                <a:gd name="connsiteY189" fmla="*/ 510536 h 990593"/>
                <a:gd name="connsiteX190" fmla="*/ 269662 w 914399"/>
                <a:gd name="connsiteY190" fmla="*/ 490276 h 990593"/>
                <a:gd name="connsiteX191" fmla="*/ 318316 w 914399"/>
                <a:gd name="connsiteY191" fmla="*/ 430992 h 990593"/>
                <a:gd name="connsiteX192" fmla="*/ 312496 w 914399"/>
                <a:gd name="connsiteY192" fmla="*/ 414666 h 990593"/>
                <a:gd name="connsiteX193" fmla="*/ 298075 w 914399"/>
                <a:gd name="connsiteY193" fmla="*/ 425315 h 990593"/>
                <a:gd name="connsiteX194" fmla="*/ 275311 w 914399"/>
                <a:gd name="connsiteY194" fmla="*/ 461025 h 990593"/>
                <a:gd name="connsiteX195" fmla="*/ 229086 w 914399"/>
                <a:gd name="connsiteY195" fmla="*/ 484342 h 990593"/>
                <a:gd name="connsiteX196" fmla="*/ 247069 w 914399"/>
                <a:gd name="connsiteY196" fmla="*/ 403046 h 990593"/>
                <a:gd name="connsiteX197" fmla="*/ 281826 w 914399"/>
                <a:gd name="connsiteY197" fmla="*/ 333209 h 990593"/>
                <a:gd name="connsiteX198" fmla="*/ 356816 w 914399"/>
                <a:gd name="connsiteY198" fmla="*/ 299243 h 990593"/>
                <a:gd name="connsiteX199" fmla="*/ 395907 w 914399"/>
                <a:gd name="connsiteY199" fmla="*/ 321950 h 990593"/>
                <a:gd name="connsiteX200" fmla="*/ 387220 w 914399"/>
                <a:gd name="connsiteY200" fmla="*/ 358869 h 990593"/>
                <a:gd name="connsiteX201" fmla="*/ 350539 w 914399"/>
                <a:gd name="connsiteY201" fmla="*/ 362603 h 990593"/>
                <a:gd name="connsiteX202" fmla="*/ 344386 w 914399"/>
                <a:gd name="connsiteY202" fmla="*/ 355297 h 990593"/>
                <a:gd name="connsiteX203" fmla="*/ 333175 w 914399"/>
                <a:gd name="connsiteY203" fmla="*/ 349182 h 990593"/>
                <a:gd name="connsiteX204" fmla="*/ 325441 w 914399"/>
                <a:gd name="connsiteY204" fmla="*/ 359402 h 990593"/>
                <a:gd name="connsiteX205" fmla="*/ 333699 w 914399"/>
                <a:gd name="connsiteY205" fmla="*/ 376862 h 990593"/>
                <a:gd name="connsiteX206" fmla="*/ 371494 w 914399"/>
                <a:gd name="connsiteY206" fmla="*/ 389349 h 990593"/>
                <a:gd name="connsiteX207" fmla="*/ 414242 w 914399"/>
                <a:gd name="connsiteY207" fmla="*/ 354421 h 990593"/>
                <a:gd name="connsiteX208" fmla="*/ 407632 w 914399"/>
                <a:gd name="connsiteY208" fmla="*/ 300471 h 990593"/>
                <a:gd name="connsiteX209" fmla="*/ 367236 w 914399"/>
                <a:gd name="connsiteY209" fmla="*/ 279249 h 990593"/>
                <a:gd name="connsiteX210" fmla="*/ 262366 w 914399"/>
                <a:gd name="connsiteY210" fmla="*/ 324045 h 990593"/>
                <a:gd name="connsiteX211" fmla="*/ 241421 w 914399"/>
                <a:gd name="connsiteY211" fmla="*/ 353202 h 990593"/>
                <a:gd name="connsiteX212" fmla="*/ 240468 w 914399"/>
                <a:gd name="connsiteY212" fmla="*/ 352068 h 990593"/>
                <a:gd name="connsiteX213" fmla="*/ 244459 w 914399"/>
                <a:gd name="connsiteY213" fmla="*/ 205297 h 990593"/>
                <a:gd name="connsiteX214" fmla="*/ 253155 w 914399"/>
                <a:gd name="connsiteY214" fmla="*/ 199449 h 990593"/>
                <a:gd name="connsiteX215" fmla="*/ 294942 w 914399"/>
                <a:gd name="connsiteY215" fmla="*/ 200325 h 990593"/>
                <a:gd name="connsiteX216" fmla="*/ 435702 w 914399"/>
                <a:gd name="connsiteY216" fmla="*/ 251141 h 990593"/>
                <a:gd name="connsiteX217" fmla="*/ 456905 w 914399"/>
                <a:gd name="connsiteY217" fmla="*/ 252008 h 990593"/>
                <a:gd name="connsiteX218" fmla="*/ 446561 w 914399"/>
                <a:gd name="connsiteY218" fmla="*/ 232891 h 990593"/>
                <a:gd name="connsiteX219" fmla="*/ 323440 w 914399"/>
                <a:gd name="connsiteY219" fmla="*/ 183561 h 990593"/>
                <a:gd name="connsiteX220" fmla="*/ 259318 w 914399"/>
                <a:gd name="connsiteY220" fmla="*/ 176141 h 990593"/>
                <a:gd name="connsiteX221" fmla="*/ 270091 w 914399"/>
                <a:gd name="connsiteY221" fmla="*/ 955277 h 990593"/>
                <a:gd name="connsiteX222" fmla="*/ 266186 w 914399"/>
                <a:gd name="connsiteY222" fmla="*/ 955982 h 990593"/>
                <a:gd name="connsiteX223" fmla="*/ 258023 w 914399"/>
                <a:gd name="connsiteY223" fmla="*/ 930569 h 990593"/>
                <a:gd name="connsiteX224" fmla="*/ 260452 w 914399"/>
                <a:gd name="connsiteY224" fmla="*/ 858722 h 990593"/>
                <a:gd name="connsiteX225" fmla="*/ 275654 w 914399"/>
                <a:gd name="connsiteY225" fmla="*/ 816802 h 990593"/>
                <a:gd name="connsiteX226" fmla="*/ 303809 w 914399"/>
                <a:gd name="connsiteY226" fmla="*/ 750623 h 990593"/>
                <a:gd name="connsiteX227" fmla="*/ 308581 w 914399"/>
                <a:gd name="connsiteY227" fmla="*/ 730906 h 990593"/>
                <a:gd name="connsiteX228" fmla="*/ 335432 w 914399"/>
                <a:gd name="connsiteY228" fmla="*/ 783274 h 990593"/>
                <a:gd name="connsiteX229" fmla="*/ 333870 w 914399"/>
                <a:gd name="connsiteY229" fmla="*/ 792008 h 990593"/>
                <a:gd name="connsiteX230" fmla="*/ 314925 w 914399"/>
                <a:gd name="connsiteY230" fmla="*/ 819164 h 990593"/>
                <a:gd name="connsiteX231" fmla="*/ 272263 w 914399"/>
                <a:gd name="connsiteY231" fmla="*/ 917224 h 990593"/>
                <a:gd name="connsiteX232" fmla="*/ 269834 w 914399"/>
                <a:gd name="connsiteY232" fmla="*/ 955277 h 990593"/>
                <a:gd name="connsiteX233" fmla="*/ 77991 w 914399"/>
                <a:gd name="connsiteY233" fmla="*/ 867971 h 990593"/>
                <a:gd name="connsiteX234" fmla="*/ 75124 w 914399"/>
                <a:gd name="connsiteY234" fmla="*/ 867971 h 990593"/>
                <a:gd name="connsiteX235" fmla="*/ 66437 w 914399"/>
                <a:gd name="connsiteY235" fmla="*/ 820127 h 990593"/>
                <a:gd name="connsiteX236" fmla="*/ 76686 w 914399"/>
                <a:gd name="connsiteY236" fmla="*/ 753947 h 990593"/>
                <a:gd name="connsiteX237" fmla="*/ 125425 w 914399"/>
                <a:gd name="connsiteY237" fmla="*/ 676594 h 990593"/>
                <a:gd name="connsiteX238" fmla="*/ 137331 w 914399"/>
                <a:gd name="connsiteY238" fmla="*/ 660792 h 990593"/>
                <a:gd name="connsiteX239" fmla="*/ 140198 w 914399"/>
                <a:gd name="connsiteY239" fmla="*/ 660792 h 990593"/>
                <a:gd name="connsiteX240" fmla="*/ 147323 w 914399"/>
                <a:gd name="connsiteY240" fmla="*/ 691606 h 990593"/>
                <a:gd name="connsiteX241" fmla="*/ 110919 w 914399"/>
                <a:gd name="connsiteY241" fmla="*/ 727582 h 990593"/>
                <a:gd name="connsiteX242" fmla="*/ 83982 w 914399"/>
                <a:gd name="connsiteY242" fmla="*/ 804763 h 990593"/>
                <a:gd name="connsiteX243" fmla="*/ 77734 w 914399"/>
                <a:gd name="connsiteY243" fmla="*/ 867895 h 990593"/>
                <a:gd name="connsiteX244" fmla="*/ 23165 w 914399"/>
                <a:gd name="connsiteY244" fmla="*/ 691263 h 990593"/>
                <a:gd name="connsiteX245" fmla="*/ 21079 w 914399"/>
                <a:gd name="connsiteY245" fmla="*/ 688719 h 990593"/>
                <a:gd name="connsiteX246" fmla="*/ 21079 w 914399"/>
                <a:gd name="connsiteY246" fmla="*/ 686814 h 990593"/>
                <a:gd name="connsiteX247" fmla="*/ 50187 w 914399"/>
                <a:gd name="connsiteY247" fmla="*/ 637742 h 990593"/>
                <a:gd name="connsiteX248" fmla="*/ 121691 w 914399"/>
                <a:gd name="connsiteY248" fmla="*/ 607443 h 990593"/>
                <a:gd name="connsiteX249" fmla="*/ 124730 w 914399"/>
                <a:gd name="connsiteY249" fmla="*/ 621416 h 990593"/>
                <a:gd name="connsiteX250" fmla="*/ 106137 w 914399"/>
                <a:gd name="connsiteY250" fmla="*/ 648220 h 990593"/>
                <a:gd name="connsiteX251" fmla="*/ 102232 w 914399"/>
                <a:gd name="connsiteY251" fmla="*/ 648648 h 990593"/>
                <a:gd name="connsiteX252" fmla="*/ 23165 w 914399"/>
                <a:gd name="connsiteY252" fmla="*/ 691263 h 99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399" h="990593">
                  <a:moveTo>
                    <a:pt x="103184" y="671270"/>
                  </a:moveTo>
                  <a:cubicBezTo>
                    <a:pt x="98498" y="677728"/>
                    <a:pt x="94497" y="683567"/>
                    <a:pt x="90240" y="688719"/>
                  </a:cubicBezTo>
                  <a:cubicBezTo>
                    <a:pt x="71799" y="713627"/>
                    <a:pt x="57350" y="741250"/>
                    <a:pt x="47406" y="770616"/>
                  </a:cubicBezTo>
                  <a:cubicBezTo>
                    <a:pt x="38719" y="792456"/>
                    <a:pt x="44625" y="814269"/>
                    <a:pt x="47930" y="836271"/>
                  </a:cubicBezTo>
                  <a:cubicBezTo>
                    <a:pt x="51578" y="860369"/>
                    <a:pt x="58874" y="884125"/>
                    <a:pt x="54874" y="908919"/>
                  </a:cubicBezTo>
                  <a:cubicBezTo>
                    <a:pt x="53750" y="914319"/>
                    <a:pt x="53083" y="919815"/>
                    <a:pt x="52883" y="925340"/>
                  </a:cubicBezTo>
                  <a:cubicBezTo>
                    <a:pt x="52883" y="936589"/>
                    <a:pt x="63570" y="942266"/>
                    <a:pt x="71733" y="934770"/>
                  </a:cubicBezTo>
                  <a:cubicBezTo>
                    <a:pt x="78677" y="928026"/>
                    <a:pt x="84096" y="919863"/>
                    <a:pt x="87630" y="910833"/>
                  </a:cubicBezTo>
                  <a:cubicBezTo>
                    <a:pt x="99012" y="881687"/>
                    <a:pt x="101365" y="850607"/>
                    <a:pt x="103537" y="819688"/>
                  </a:cubicBezTo>
                  <a:cubicBezTo>
                    <a:pt x="105708" y="788780"/>
                    <a:pt x="110309" y="758566"/>
                    <a:pt x="132036" y="734297"/>
                  </a:cubicBezTo>
                  <a:cubicBezTo>
                    <a:pt x="136465" y="729420"/>
                    <a:pt x="141589" y="725133"/>
                    <a:pt x="146371" y="720600"/>
                  </a:cubicBezTo>
                  <a:lnTo>
                    <a:pt x="149152" y="721905"/>
                  </a:lnTo>
                  <a:cubicBezTo>
                    <a:pt x="148371" y="730630"/>
                    <a:pt x="147495" y="739373"/>
                    <a:pt x="147066" y="747575"/>
                  </a:cubicBezTo>
                  <a:cubicBezTo>
                    <a:pt x="146628" y="755776"/>
                    <a:pt x="143151" y="764081"/>
                    <a:pt x="152886" y="768187"/>
                  </a:cubicBezTo>
                  <a:cubicBezTo>
                    <a:pt x="162620" y="772273"/>
                    <a:pt x="167221" y="764596"/>
                    <a:pt x="172088" y="758566"/>
                  </a:cubicBezTo>
                  <a:cubicBezTo>
                    <a:pt x="185004" y="741298"/>
                    <a:pt x="193910" y="721342"/>
                    <a:pt x="198158" y="700169"/>
                  </a:cubicBezTo>
                  <a:cubicBezTo>
                    <a:pt x="199977" y="693006"/>
                    <a:pt x="201368" y="687415"/>
                    <a:pt x="210407" y="686814"/>
                  </a:cubicBezTo>
                  <a:cubicBezTo>
                    <a:pt x="215322" y="685471"/>
                    <a:pt x="220008" y="683424"/>
                    <a:pt x="224304" y="680700"/>
                  </a:cubicBezTo>
                  <a:cubicBezTo>
                    <a:pt x="225438" y="719114"/>
                    <a:pt x="223523" y="755861"/>
                    <a:pt x="206150" y="790085"/>
                  </a:cubicBezTo>
                  <a:cubicBezTo>
                    <a:pt x="193205" y="815679"/>
                    <a:pt x="179384" y="840824"/>
                    <a:pt x="167573" y="866923"/>
                  </a:cubicBezTo>
                  <a:cubicBezTo>
                    <a:pt x="153305" y="898251"/>
                    <a:pt x="147314" y="932741"/>
                    <a:pt x="150190" y="967069"/>
                  </a:cubicBezTo>
                  <a:cubicBezTo>
                    <a:pt x="150400" y="972270"/>
                    <a:pt x="151886" y="977337"/>
                    <a:pt x="154534" y="981813"/>
                  </a:cubicBezTo>
                  <a:cubicBezTo>
                    <a:pt x="157315" y="985919"/>
                    <a:pt x="163221" y="990996"/>
                    <a:pt x="166697" y="990548"/>
                  </a:cubicBezTo>
                  <a:cubicBezTo>
                    <a:pt x="172193" y="989500"/>
                    <a:pt x="176851" y="985862"/>
                    <a:pt x="179213" y="980785"/>
                  </a:cubicBezTo>
                  <a:cubicBezTo>
                    <a:pt x="188424" y="948304"/>
                    <a:pt x="209712" y="922635"/>
                    <a:pt x="226219" y="894336"/>
                  </a:cubicBezTo>
                  <a:cubicBezTo>
                    <a:pt x="228657" y="890107"/>
                    <a:pt x="231943" y="886421"/>
                    <a:pt x="235858" y="883515"/>
                  </a:cubicBezTo>
                  <a:lnTo>
                    <a:pt x="235077" y="893202"/>
                  </a:lnTo>
                  <a:cubicBezTo>
                    <a:pt x="232591" y="913367"/>
                    <a:pt x="235182" y="933855"/>
                    <a:pt x="242640" y="952753"/>
                  </a:cubicBezTo>
                  <a:cubicBezTo>
                    <a:pt x="247564" y="962906"/>
                    <a:pt x="254480" y="971964"/>
                    <a:pt x="262966" y="979375"/>
                  </a:cubicBezTo>
                  <a:cubicBezTo>
                    <a:pt x="268100" y="985700"/>
                    <a:pt x="277339" y="986643"/>
                    <a:pt x="283636" y="981489"/>
                  </a:cubicBezTo>
                  <a:cubicBezTo>
                    <a:pt x="287007" y="978718"/>
                    <a:pt x="288988" y="974593"/>
                    <a:pt x="289036" y="970202"/>
                  </a:cubicBezTo>
                  <a:cubicBezTo>
                    <a:pt x="290903" y="957668"/>
                    <a:pt x="291865" y="944999"/>
                    <a:pt x="291903" y="932312"/>
                  </a:cubicBezTo>
                  <a:cubicBezTo>
                    <a:pt x="293799" y="897526"/>
                    <a:pt x="306505" y="864217"/>
                    <a:pt x="328222" y="837062"/>
                  </a:cubicBezTo>
                  <a:lnTo>
                    <a:pt x="343338" y="816802"/>
                  </a:lnTo>
                  <a:lnTo>
                    <a:pt x="346377" y="816802"/>
                  </a:lnTo>
                  <a:cubicBezTo>
                    <a:pt x="346377" y="833137"/>
                    <a:pt x="346986" y="849368"/>
                    <a:pt x="346377" y="865618"/>
                  </a:cubicBezTo>
                  <a:cubicBezTo>
                    <a:pt x="346377" y="874343"/>
                    <a:pt x="344472" y="883067"/>
                    <a:pt x="344205" y="891812"/>
                  </a:cubicBezTo>
                  <a:cubicBezTo>
                    <a:pt x="342833" y="900546"/>
                    <a:pt x="347272" y="909176"/>
                    <a:pt x="355159" y="913110"/>
                  </a:cubicBezTo>
                  <a:cubicBezTo>
                    <a:pt x="363303" y="916739"/>
                    <a:pt x="372847" y="913786"/>
                    <a:pt x="377571" y="906214"/>
                  </a:cubicBezTo>
                  <a:cubicBezTo>
                    <a:pt x="384905" y="897632"/>
                    <a:pt x="390782" y="887906"/>
                    <a:pt x="394954" y="877400"/>
                  </a:cubicBezTo>
                  <a:cubicBezTo>
                    <a:pt x="406946" y="841862"/>
                    <a:pt x="415195" y="805468"/>
                    <a:pt x="403641" y="768187"/>
                  </a:cubicBezTo>
                  <a:cubicBezTo>
                    <a:pt x="399269" y="753871"/>
                    <a:pt x="393011" y="740231"/>
                    <a:pt x="385048" y="727582"/>
                  </a:cubicBezTo>
                  <a:cubicBezTo>
                    <a:pt x="370827" y="706246"/>
                    <a:pt x="367875" y="679299"/>
                    <a:pt x="377142" y="655373"/>
                  </a:cubicBezTo>
                  <a:cubicBezTo>
                    <a:pt x="391706" y="612339"/>
                    <a:pt x="414166" y="572420"/>
                    <a:pt x="443360" y="537682"/>
                  </a:cubicBezTo>
                  <a:cubicBezTo>
                    <a:pt x="443951" y="536977"/>
                    <a:pt x="444827" y="536539"/>
                    <a:pt x="443360" y="537682"/>
                  </a:cubicBezTo>
                  <a:cubicBezTo>
                    <a:pt x="469411" y="550598"/>
                    <a:pt x="493128" y="564485"/>
                    <a:pt x="518503" y="574696"/>
                  </a:cubicBezTo>
                  <a:cubicBezTo>
                    <a:pt x="568709" y="594689"/>
                    <a:pt x="624031" y="597603"/>
                    <a:pt x="676027" y="582992"/>
                  </a:cubicBezTo>
                  <a:cubicBezTo>
                    <a:pt x="733863" y="569428"/>
                    <a:pt x="787184" y="541016"/>
                    <a:pt x="830771" y="500496"/>
                  </a:cubicBezTo>
                  <a:cubicBezTo>
                    <a:pt x="888549" y="445051"/>
                    <a:pt x="918705" y="377299"/>
                    <a:pt x="913838" y="296366"/>
                  </a:cubicBezTo>
                  <a:cubicBezTo>
                    <a:pt x="908980" y="215432"/>
                    <a:pt x="870395" y="149776"/>
                    <a:pt x="810444" y="97122"/>
                  </a:cubicBezTo>
                  <a:cubicBezTo>
                    <a:pt x="744950" y="40019"/>
                    <a:pt x="662435" y="6425"/>
                    <a:pt x="575853" y="1605"/>
                  </a:cubicBezTo>
                  <a:cubicBezTo>
                    <a:pt x="494986" y="-5958"/>
                    <a:pt x="413861" y="13045"/>
                    <a:pt x="344643" y="55736"/>
                  </a:cubicBezTo>
                  <a:cubicBezTo>
                    <a:pt x="278702" y="96779"/>
                    <a:pt x="233172" y="153958"/>
                    <a:pt x="216313" y="231405"/>
                  </a:cubicBezTo>
                  <a:cubicBezTo>
                    <a:pt x="205797" y="277944"/>
                    <a:pt x="209312" y="326560"/>
                    <a:pt x="226390" y="371099"/>
                  </a:cubicBezTo>
                  <a:cubicBezTo>
                    <a:pt x="230514" y="381300"/>
                    <a:pt x="231334" y="392540"/>
                    <a:pt x="228733" y="403227"/>
                  </a:cubicBezTo>
                  <a:cubicBezTo>
                    <a:pt x="221961" y="431421"/>
                    <a:pt x="216923" y="460062"/>
                    <a:pt x="203283" y="486085"/>
                  </a:cubicBezTo>
                  <a:cubicBezTo>
                    <a:pt x="201416" y="489704"/>
                    <a:pt x="198587" y="492733"/>
                    <a:pt x="195110" y="494819"/>
                  </a:cubicBezTo>
                  <a:cubicBezTo>
                    <a:pt x="165268" y="509307"/>
                    <a:pt x="141875" y="534462"/>
                    <a:pt x="129512" y="565352"/>
                  </a:cubicBezTo>
                  <a:cubicBezTo>
                    <a:pt x="125235" y="576448"/>
                    <a:pt x="116729" y="585373"/>
                    <a:pt x="105880" y="590155"/>
                  </a:cubicBezTo>
                  <a:cubicBezTo>
                    <a:pt x="89202" y="597146"/>
                    <a:pt x="72371" y="603976"/>
                    <a:pt x="55397" y="610672"/>
                  </a:cubicBezTo>
                  <a:cubicBezTo>
                    <a:pt x="26746" y="620540"/>
                    <a:pt x="5858" y="645485"/>
                    <a:pt x="1095" y="675537"/>
                  </a:cubicBezTo>
                  <a:cubicBezTo>
                    <a:pt x="-1838" y="688491"/>
                    <a:pt x="914" y="702074"/>
                    <a:pt x="8658" y="712818"/>
                  </a:cubicBezTo>
                  <a:cubicBezTo>
                    <a:pt x="12125" y="717657"/>
                    <a:pt x="17450" y="720829"/>
                    <a:pt x="23336" y="721552"/>
                  </a:cubicBezTo>
                  <a:cubicBezTo>
                    <a:pt x="29080" y="720181"/>
                    <a:pt x="33937" y="716351"/>
                    <a:pt x="36633" y="711075"/>
                  </a:cubicBezTo>
                  <a:cubicBezTo>
                    <a:pt x="48825" y="685567"/>
                    <a:pt x="75057" y="669869"/>
                    <a:pt x="103184" y="671270"/>
                  </a:cubicBezTo>
                  <a:close/>
                  <a:moveTo>
                    <a:pt x="259585" y="175788"/>
                  </a:moveTo>
                  <a:cubicBezTo>
                    <a:pt x="259480" y="175084"/>
                    <a:pt x="259480" y="174379"/>
                    <a:pt x="259585" y="173693"/>
                  </a:cubicBezTo>
                  <a:cubicBezTo>
                    <a:pt x="260623" y="171598"/>
                    <a:pt x="261756" y="169674"/>
                    <a:pt x="262880" y="167673"/>
                  </a:cubicBezTo>
                  <a:cubicBezTo>
                    <a:pt x="290351" y="120944"/>
                    <a:pt x="331146" y="83587"/>
                    <a:pt x="380009" y="60450"/>
                  </a:cubicBezTo>
                  <a:cubicBezTo>
                    <a:pt x="414757" y="43601"/>
                    <a:pt x="404679" y="40286"/>
                    <a:pt x="433092" y="71280"/>
                  </a:cubicBezTo>
                  <a:cubicBezTo>
                    <a:pt x="462839" y="105466"/>
                    <a:pt x="485889" y="144975"/>
                    <a:pt x="501044" y="187752"/>
                  </a:cubicBezTo>
                  <a:cubicBezTo>
                    <a:pt x="503644" y="194734"/>
                    <a:pt x="507473" y="200935"/>
                    <a:pt x="515893" y="197877"/>
                  </a:cubicBezTo>
                  <a:cubicBezTo>
                    <a:pt x="524332" y="194820"/>
                    <a:pt x="523370" y="187581"/>
                    <a:pt x="520760" y="180418"/>
                  </a:cubicBezTo>
                  <a:cubicBezTo>
                    <a:pt x="505225" y="137784"/>
                    <a:pt x="482603" y="98112"/>
                    <a:pt x="453866" y="63070"/>
                  </a:cubicBezTo>
                  <a:cubicBezTo>
                    <a:pt x="447008" y="54955"/>
                    <a:pt x="439788" y="47268"/>
                    <a:pt x="431968" y="38448"/>
                  </a:cubicBezTo>
                  <a:cubicBezTo>
                    <a:pt x="515569" y="13578"/>
                    <a:pt x="604961" y="16864"/>
                    <a:pt x="686543" y="47792"/>
                  </a:cubicBezTo>
                  <a:lnTo>
                    <a:pt x="681238" y="51287"/>
                  </a:lnTo>
                  <a:cubicBezTo>
                    <a:pt x="635889" y="80710"/>
                    <a:pt x="608429" y="124801"/>
                    <a:pt x="583768" y="171160"/>
                  </a:cubicBezTo>
                  <a:cubicBezTo>
                    <a:pt x="580282" y="177713"/>
                    <a:pt x="578196" y="184695"/>
                    <a:pt x="586197" y="189057"/>
                  </a:cubicBezTo>
                  <a:cubicBezTo>
                    <a:pt x="594179" y="193429"/>
                    <a:pt x="598703" y="187581"/>
                    <a:pt x="602361" y="181113"/>
                  </a:cubicBezTo>
                  <a:cubicBezTo>
                    <a:pt x="610172" y="167236"/>
                    <a:pt x="618001" y="153348"/>
                    <a:pt x="626240" y="139641"/>
                  </a:cubicBezTo>
                  <a:cubicBezTo>
                    <a:pt x="644947" y="108514"/>
                    <a:pt x="670703" y="82244"/>
                    <a:pt x="701402" y="62984"/>
                  </a:cubicBezTo>
                  <a:cubicBezTo>
                    <a:pt x="706393" y="59050"/>
                    <a:pt x="713261" y="58536"/>
                    <a:pt x="718785" y="61679"/>
                  </a:cubicBezTo>
                  <a:cubicBezTo>
                    <a:pt x="757438" y="80548"/>
                    <a:pt x="792328" y="106418"/>
                    <a:pt x="821646" y="137984"/>
                  </a:cubicBezTo>
                  <a:cubicBezTo>
                    <a:pt x="824094" y="140689"/>
                    <a:pt x="826341" y="143575"/>
                    <a:pt x="829047" y="146718"/>
                  </a:cubicBezTo>
                  <a:cubicBezTo>
                    <a:pt x="827646" y="147300"/>
                    <a:pt x="826227" y="147795"/>
                    <a:pt x="824779" y="148204"/>
                  </a:cubicBezTo>
                  <a:cubicBezTo>
                    <a:pt x="822874" y="148204"/>
                    <a:pt x="820969" y="148814"/>
                    <a:pt x="818969" y="148900"/>
                  </a:cubicBezTo>
                  <a:cubicBezTo>
                    <a:pt x="760552" y="152710"/>
                    <a:pt x="704679" y="174341"/>
                    <a:pt x="658825" y="210879"/>
                  </a:cubicBezTo>
                  <a:cubicBezTo>
                    <a:pt x="656825" y="212460"/>
                    <a:pt x="653787" y="214032"/>
                    <a:pt x="653177" y="216041"/>
                  </a:cubicBezTo>
                  <a:cubicBezTo>
                    <a:pt x="652043" y="220404"/>
                    <a:pt x="650481" y="226338"/>
                    <a:pt x="652491" y="229129"/>
                  </a:cubicBezTo>
                  <a:cubicBezTo>
                    <a:pt x="654482" y="231929"/>
                    <a:pt x="661168" y="232282"/>
                    <a:pt x="665083" y="231758"/>
                  </a:cubicBezTo>
                  <a:cubicBezTo>
                    <a:pt x="668989" y="231234"/>
                    <a:pt x="670903" y="227910"/>
                    <a:pt x="673770" y="226081"/>
                  </a:cubicBezTo>
                  <a:cubicBezTo>
                    <a:pt x="690363" y="215860"/>
                    <a:pt x="706450" y="204773"/>
                    <a:pt x="723652" y="195696"/>
                  </a:cubicBezTo>
                  <a:cubicBezTo>
                    <a:pt x="759228" y="177856"/>
                    <a:pt x="798490" y="168712"/>
                    <a:pt x="838257" y="168978"/>
                  </a:cubicBezTo>
                  <a:cubicBezTo>
                    <a:pt x="843848" y="168359"/>
                    <a:pt x="849221" y="171427"/>
                    <a:pt x="851545" y="176570"/>
                  </a:cubicBezTo>
                  <a:cubicBezTo>
                    <a:pt x="860231" y="193162"/>
                    <a:pt x="869356" y="209231"/>
                    <a:pt x="876576" y="226252"/>
                  </a:cubicBezTo>
                  <a:cubicBezTo>
                    <a:pt x="885254" y="247064"/>
                    <a:pt x="890388" y="269210"/>
                    <a:pt x="891769" y="291737"/>
                  </a:cubicBezTo>
                  <a:cubicBezTo>
                    <a:pt x="886987" y="290518"/>
                    <a:pt x="883091" y="289812"/>
                    <a:pt x="879700" y="288508"/>
                  </a:cubicBezTo>
                  <a:cubicBezTo>
                    <a:pt x="835209" y="271048"/>
                    <a:pt x="788718" y="272706"/>
                    <a:pt x="742245" y="274096"/>
                  </a:cubicBezTo>
                  <a:cubicBezTo>
                    <a:pt x="741016" y="274096"/>
                    <a:pt x="739197" y="274096"/>
                    <a:pt x="738511" y="274620"/>
                  </a:cubicBezTo>
                  <a:cubicBezTo>
                    <a:pt x="735644" y="277678"/>
                    <a:pt x="730777" y="281345"/>
                    <a:pt x="731120" y="284231"/>
                  </a:cubicBezTo>
                  <a:cubicBezTo>
                    <a:pt x="731473" y="287098"/>
                    <a:pt x="735892" y="291651"/>
                    <a:pt x="739807" y="293994"/>
                  </a:cubicBezTo>
                  <a:cubicBezTo>
                    <a:pt x="743721" y="296366"/>
                    <a:pt x="746055" y="293994"/>
                    <a:pt x="749360" y="293994"/>
                  </a:cubicBezTo>
                  <a:cubicBezTo>
                    <a:pt x="789251" y="293994"/>
                    <a:pt x="829294" y="291994"/>
                    <a:pt x="867708" y="306491"/>
                  </a:cubicBezTo>
                  <a:cubicBezTo>
                    <a:pt x="876395" y="309634"/>
                    <a:pt x="888121" y="310158"/>
                    <a:pt x="891950" y="316092"/>
                  </a:cubicBezTo>
                  <a:cubicBezTo>
                    <a:pt x="895760" y="322035"/>
                    <a:pt x="892473" y="333561"/>
                    <a:pt x="891169" y="342724"/>
                  </a:cubicBezTo>
                  <a:cubicBezTo>
                    <a:pt x="881424" y="408723"/>
                    <a:pt x="848163" y="460682"/>
                    <a:pt x="796804" y="501630"/>
                  </a:cubicBezTo>
                  <a:cubicBezTo>
                    <a:pt x="793699" y="503487"/>
                    <a:pt x="789889" y="503753"/>
                    <a:pt x="786556" y="502325"/>
                  </a:cubicBezTo>
                  <a:cubicBezTo>
                    <a:pt x="749198" y="480408"/>
                    <a:pt x="712346" y="457710"/>
                    <a:pt x="686295" y="421553"/>
                  </a:cubicBezTo>
                  <a:cubicBezTo>
                    <a:pt x="682466" y="416324"/>
                    <a:pt x="677589" y="413276"/>
                    <a:pt x="671255" y="417285"/>
                  </a:cubicBezTo>
                  <a:cubicBezTo>
                    <a:pt x="666302" y="420448"/>
                    <a:pt x="664855" y="427030"/>
                    <a:pt x="667988" y="431983"/>
                  </a:cubicBezTo>
                  <a:cubicBezTo>
                    <a:pt x="668388" y="432602"/>
                    <a:pt x="668836" y="433164"/>
                    <a:pt x="669341" y="433697"/>
                  </a:cubicBezTo>
                  <a:cubicBezTo>
                    <a:pt x="674446" y="441336"/>
                    <a:pt x="680256" y="448471"/>
                    <a:pt x="686715" y="455005"/>
                  </a:cubicBezTo>
                  <a:cubicBezTo>
                    <a:pt x="709241" y="477646"/>
                    <a:pt x="734844" y="496981"/>
                    <a:pt x="762743" y="512450"/>
                  </a:cubicBezTo>
                  <a:cubicBezTo>
                    <a:pt x="765953" y="514203"/>
                    <a:pt x="768915" y="516546"/>
                    <a:pt x="773078" y="519355"/>
                  </a:cubicBezTo>
                  <a:cubicBezTo>
                    <a:pt x="730272" y="545340"/>
                    <a:pt x="682752" y="562504"/>
                    <a:pt x="633279" y="569905"/>
                  </a:cubicBezTo>
                  <a:cubicBezTo>
                    <a:pt x="626936" y="570952"/>
                    <a:pt x="624592" y="567543"/>
                    <a:pt x="622945" y="562399"/>
                  </a:cubicBezTo>
                  <a:cubicBezTo>
                    <a:pt x="611686" y="530966"/>
                    <a:pt x="606628" y="497639"/>
                    <a:pt x="608000" y="464263"/>
                  </a:cubicBezTo>
                  <a:cubicBezTo>
                    <a:pt x="608647" y="457777"/>
                    <a:pt x="608647" y="451261"/>
                    <a:pt x="608000" y="444784"/>
                  </a:cubicBezTo>
                  <a:cubicBezTo>
                    <a:pt x="607305" y="441203"/>
                    <a:pt x="602866" y="436050"/>
                    <a:pt x="599999" y="436050"/>
                  </a:cubicBezTo>
                  <a:cubicBezTo>
                    <a:pt x="595646" y="436898"/>
                    <a:pt x="591731" y="439288"/>
                    <a:pt x="588978" y="442775"/>
                  </a:cubicBezTo>
                  <a:cubicBezTo>
                    <a:pt x="587321" y="444527"/>
                    <a:pt x="587407" y="448365"/>
                    <a:pt x="587226" y="451509"/>
                  </a:cubicBezTo>
                  <a:cubicBezTo>
                    <a:pt x="584216" y="488685"/>
                    <a:pt x="588340" y="526090"/>
                    <a:pt x="599408" y="561685"/>
                  </a:cubicBezTo>
                  <a:lnTo>
                    <a:pt x="602780" y="572172"/>
                  </a:lnTo>
                  <a:cubicBezTo>
                    <a:pt x="598789" y="572172"/>
                    <a:pt x="596179" y="572172"/>
                    <a:pt x="593674" y="572172"/>
                  </a:cubicBezTo>
                  <a:cubicBezTo>
                    <a:pt x="555470" y="568305"/>
                    <a:pt x="518455" y="556646"/>
                    <a:pt x="484880" y="537939"/>
                  </a:cubicBezTo>
                  <a:cubicBezTo>
                    <a:pt x="477764" y="535091"/>
                    <a:pt x="473602" y="527633"/>
                    <a:pt x="474888" y="520051"/>
                  </a:cubicBezTo>
                  <a:cubicBezTo>
                    <a:pt x="476803" y="496172"/>
                    <a:pt x="485451" y="473331"/>
                    <a:pt x="499824" y="454214"/>
                  </a:cubicBezTo>
                  <a:cubicBezTo>
                    <a:pt x="509473" y="441203"/>
                    <a:pt x="521198" y="429773"/>
                    <a:pt x="531971" y="417724"/>
                  </a:cubicBezTo>
                  <a:cubicBezTo>
                    <a:pt x="536572" y="412571"/>
                    <a:pt x="539010" y="406808"/>
                    <a:pt x="533972" y="401131"/>
                  </a:cubicBezTo>
                  <a:cubicBezTo>
                    <a:pt x="528933" y="395464"/>
                    <a:pt x="523370" y="397292"/>
                    <a:pt x="518331" y="401646"/>
                  </a:cubicBezTo>
                  <a:cubicBezTo>
                    <a:pt x="490109" y="425077"/>
                    <a:pt x="469373" y="456319"/>
                    <a:pt x="458724" y="491495"/>
                  </a:cubicBezTo>
                  <a:cubicBezTo>
                    <a:pt x="457419" y="495867"/>
                    <a:pt x="456381" y="500220"/>
                    <a:pt x="455162" y="504859"/>
                  </a:cubicBezTo>
                  <a:cubicBezTo>
                    <a:pt x="448875" y="494905"/>
                    <a:pt x="443846" y="484199"/>
                    <a:pt x="440217" y="472988"/>
                  </a:cubicBezTo>
                  <a:cubicBezTo>
                    <a:pt x="414166" y="394940"/>
                    <a:pt x="456209" y="312330"/>
                    <a:pt x="537534" y="298985"/>
                  </a:cubicBezTo>
                  <a:cubicBezTo>
                    <a:pt x="562556" y="294794"/>
                    <a:pt x="600608" y="299509"/>
                    <a:pt x="615029" y="330151"/>
                  </a:cubicBezTo>
                  <a:cubicBezTo>
                    <a:pt x="624335" y="350058"/>
                    <a:pt x="613648" y="380881"/>
                    <a:pt x="593922" y="386987"/>
                  </a:cubicBezTo>
                  <a:cubicBezTo>
                    <a:pt x="582187" y="389663"/>
                    <a:pt x="570176" y="383929"/>
                    <a:pt x="564814" y="373108"/>
                  </a:cubicBezTo>
                  <a:cubicBezTo>
                    <a:pt x="562213" y="365251"/>
                    <a:pt x="568128" y="357659"/>
                    <a:pt x="580282" y="353030"/>
                  </a:cubicBezTo>
                  <a:cubicBezTo>
                    <a:pt x="581492" y="353030"/>
                    <a:pt x="583321" y="352420"/>
                    <a:pt x="583768" y="351544"/>
                  </a:cubicBezTo>
                  <a:cubicBezTo>
                    <a:pt x="585749" y="347791"/>
                    <a:pt x="589321" y="343334"/>
                    <a:pt x="588540" y="340105"/>
                  </a:cubicBezTo>
                  <a:cubicBezTo>
                    <a:pt x="586673" y="336494"/>
                    <a:pt x="583244" y="333971"/>
                    <a:pt x="579234" y="333285"/>
                  </a:cubicBezTo>
                  <a:cubicBezTo>
                    <a:pt x="556212" y="331466"/>
                    <a:pt x="535791" y="362355"/>
                    <a:pt x="546135" y="383415"/>
                  </a:cubicBezTo>
                  <a:cubicBezTo>
                    <a:pt x="555031" y="400674"/>
                    <a:pt x="573424" y="410847"/>
                    <a:pt x="592703" y="409161"/>
                  </a:cubicBezTo>
                  <a:cubicBezTo>
                    <a:pt x="627907" y="405237"/>
                    <a:pt x="651615" y="356783"/>
                    <a:pt x="634765" y="322731"/>
                  </a:cubicBezTo>
                  <a:cubicBezTo>
                    <a:pt x="625202" y="301557"/>
                    <a:pt x="606323" y="286117"/>
                    <a:pt x="583768" y="280993"/>
                  </a:cubicBezTo>
                  <a:cubicBezTo>
                    <a:pt x="566728" y="276544"/>
                    <a:pt x="548926" y="275916"/>
                    <a:pt x="531619" y="279164"/>
                  </a:cubicBezTo>
                  <a:cubicBezTo>
                    <a:pt x="477231" y="290336"/>
                    <a:pt x="439788" y="321512"/>
                    <a:pt x="421024" y="374157"/>
                  </a:cubicBezTo>
                  <a:cubicBezTo>
                    <a:pt x="404765" y="419820"/>
                    <a:pt x="410680" y="464263"/>
                    <a:pt x="431530" y="507916"/>
                  </a:cubicBezTo>
                  <a:cubicBezTo>
                    <a:pt x="434540" y="512174"/>
                    <a:pt x="433911" y="518012"/>
                    <a:pt x="430054" y="521537"/>
                  </a:cubicBezTo>
                  <a:cubicBezTo>
                    <a:pt x="398364" y="558037"/>
                    <a:pt x="373904" y="600289"/>
                    <a:pt x="358026" y="646028"/>
                  </a:cubicBezTo>
                  <a:cubicBezTo>
                    <a:pt x="345024" y="676747"/>
                    <a:pt x="348291" y="711941"/>
                    <a:pt x="366713" y="739707"/>
                  </a:cubicBezTo>
                  <a:cubicBezTo>
                    <a:pt x="373228" y="749841"/>
                    <a:pt x="378428" y="760748"/>
                    <a:pt x="382181" y="772197"/>
                  </a:cubicBezTo>
                  <a:cubicBezTo>
                    <a:pt x="393821" y="806163"/>
                    <a:pt x="385305" y="839072"/>
                    <a:pt x="374885" y="871638"/>
                  </a:cubicBezTo>
                  <a:cubicBezTo>
                    <a:pt x="372656" y="877467"/>
                    <a:pt x="370027" y="883125"/>
                    <a:pt x="366970" y="888583"/>
                  </a:cubicBezTo>
                  <a:cubicBezTo>
                    <a:pt x="365684" y="886297"/>
                    <a:pt x="365227" y="883649"/>
                    <a:pt x="365674" y="881077"/>
                  </a:cubicBezTo>
                  <a:cubicBezTo>
                    <a:pt x="370189" y="838453"/>
                    <a:pt x="368103" y="796981"/>
                    <a:pt x="346291" y="758833"/>
                  </a:cubicBezTo>
                  <a:cubicBezTo>
                    <a:pt x="339080" y="746089"/>
                    <a:pt x="332127" y="732639"/>
                    <a:pt x="326136" y="719714"/>
                  </a:cubicBezTo>
                  <a:cubicBezTo>
                    <a:pt x="317687" y="700102"/>
                    <a:pt x="316944" y="677975"/>
                    <a:pt x="324050" y="657821"/>
                  </a:cubicBezTo>
                  <a:cubicBezTo>
                    <a:pt x="337566" y="616701"/>
                    <a:pt x="358159" y="578297"/>
                    <a:pt x="384867" y="544321"/>
                  </a:cubicBezTo>
                  <a:cubicBezTo>
                    <a:pt x="389392" y="538301"/>
                    <a:pt x="392173" y="531748"/>
                    <a:pt x="384867" y="526251"/>
                  </a:cubicBezTo>
                  <a:cubicBezTo>
                    <a:pt x="377571" y="520746"/>
                    <a:pt x="371923" y="525642"/>
                    <a:pt x="367494" y="531662"/>
                  </a:cubicBezTo>
                  <a:cubicBezTo>
                    <a:pt x="355768" y="549121"/>
                    <a:pt x="343252" y="565714"/>
                    <a:pt x="332737" y="584049"/>
                  </a:cubicBezTo>
                  <a:cubicBezTo>
                    <a:pt x="311182" y="620254"/>
                    <a:pt x="296789" y="660307"/>
                    <a:pt x="290341" y="702007"/>
                  </a:cubicBezTo>
                  <a:cubicBezTo>
                    <a:pt x="285540" y="744546"/>
                    <a:pt x="270939" y="785379"/>
                    <a:pt x="247678" y="821260"/>
                  </a:cubicBezTo>
                  <a:cubicBezTo>
                    <a:pt x="224828" y="855750"/>
                    <a:pt x="203102" y="891107"/>
                    <a:pt x="180947" y="926025"/>
                  </a:cubicBezTo>
                  <a:cubicBezTo>
                    <a:pt x="177470" y="931541"/>
                    <a:pt x="174431" y="937217"/>
                    <a:pt x="171222" y="942789"/>
                  </a:cubicBezTo>
                  <a:cubicBezTo>
                    <a:pt x="171698" y="918101"/>
                    <a:pt x="177375" y="893793"/>
                    <a:pt x="187900" y="871457"/>
                  </a:cubicBezTo>
                  <a:cubicBezTo>
                    <a:pt x="196587" y="853997"/>
                    <a:pt x="205712" y="836548"/>
                    <a:pt x="214751" y="819079"/>
                  </a:cubicBezTo>
                  <a:cubicBezTo>
                    <a:pt x="228286" y="795971"/>
                    <a:pt x="237344" y="770492"/>
                    <a:pt x="241421" y="744003"/>
                  </a:cubicBezTo>
                  <a:cubicBezTo>
                    <a:pt x="244288" y="717809"/>
                    <a:pt x="246202" y="690825"/>
                    <a:pt x="247678" y="664107"/>
                  </a:cubicBezTo>
                  <a:cubicBezTo>
                    <a:pt x="247622" y="659068"/>
                    <a:pt x="245278" y="654344"/>
                    <a:pt x="241335" y="651277"/>
                  </a:cubicBezTo>
                  <a:cubicBezTo>
                    <a:pt x="236611" y="649991"/>
                    <a:pt x="231562" y="650686"/>
                    <a:pt x="227343" y="653182"/>
                  </a:cubicBezTo>
                  <a:cubicBezTo>
                    <a:pt x="218885" y="658002"/>
                    <a:pt x="210683" y="663249"/>
                    <a:pt x="202759" y="668908"/>
                  </a:cubicBezTo>
                  <a:cubicBezTo>
                    <a:pt x="201454" y="652144"/>
                    <a:pt x="199806" y="637904"/>
                    <a:pt x="199454" y="623673"/>
                  </a:cubicBezTo>
                  <a:cubicBezTo>
                    <a:pt x="198939" y="601156"/>
                    <a:pt x="206759" y="582297"/>
                    <a:pt x="227952" y="572172"/>
                  </a:cubicBezTo>
                  <a:cubicBezTo>
                    <a:pt x="236868" y="568448"/>
                    <a:pt x="246307" y="566152"/>
                    <a:pt x="255937" y="565352"/>
                  </a:cubicBezTo>
                  <a:cubicBezTo>
                    <a:pt x="272167" y="564533"/>
                    <a:pt x="288046" y="560342"/>
                    <a:pt x="302590" y="553055"/>
                  </a:cubicBezTo>
                  <a:cubicBezTo>
                    <a:pt x="335261" y="533834"/>
                    <a:pt x="351596" y="502849"/>
                    <a:pt x="363931" y="468883"/>
                  </a:cubicBezTo>
                  <a:cubicBezTo>
                    <a:pt x="366665" y="463901"/>
                    <a:pt x="364855" y="457634"/>
                    <a:pt x="359874" y="454900"/>
                  </a:cubicBezTo>
                  <a:cubicBezTo>
                    <a:pt x="359397" y="454633"/>
                    <a:pt x="358902" y="454405"/>
                    <a:pt x="358369" y="454214"/>
                  </a:cubicBezTo>
                  <a:cubicBezTo>
                    <a:pt x="351596" y="451776"/>
                    <a:pt x="347253" y="455605"/>
                    <a:pt x="344557" y="461729"/>
                  </a:cubicBezTo>
                  <a:cubicBezTo>
                    <a:pt x="340643" y="470454"/>
                    <a:pt x="337185" y="479884"/>
                    <a:pt x="332737" y="488533"/>
                  </a:cubicBezTo>
                  <a:cubicBezTo>
                    <a:pt x="316316" y="520575"/>
                    <a:pt x="293294" y="543016"/>
                    <a:pt x="254546" y="544063"/>
                  </a:cubicBezTo>
                  <a:cubicBezTo>
                    <a:pt x="210664" y="545283"/>
                    <a:pt x="182423" y="575143"/>
                    <a:pt x="179556" y="608491"/>
                  </a:cubicBezTo>
                  <a:cubicBezTo>
                    <a:pt x="178527" y="620102"/>
                    <a:pt x="178527" y="631789"/>
                    <a:pt x="179556" y="643419"/>
                  </a:cubicBezTo>
                  <a:cubicBezTo>
                    <a:pt x="182823" y="667640"/>
                    <a:pt x="179261" y="692282"/>
                    <a:pt x="169307" y="714570"/>
                  </a:cubicBezTo>
                  <a:cubicBezTo>
                    <a:pt x="168373" y="686091"/>
                    <a:pt x="161258" y="658173"/>
                    <a:pt x="148457" y="632770"/>
                  </a:cubicBezTo>
                  <a:cubicBezTo>
                    <a:pt x="141427" y="620025"/>
                    <a:pt x="139294" y="605138"/>
                    <a:pt x="142456" y="590946"/>
                  </a:cubicBezTo>
                  <a:cubicBezTo>
                    <a:pt x="153057" y="551398"/>
                    <a:pt x="176260" y="523537"/>
                    <a:pt x="216056" y="510536"/>
                  </a:cubicBezTo>
                  <a:cubicBezTo>
                    <a:pt x="234391" y="505115"/>
                    <a:pt x="252317" y="498353"/>
                    <a:pt x="269662" y="490276"/>
                  </a:cubicBezTo>
                  <a:cubicBezTo>
                    <a:pt x="293751" y="478636"/>
                    <a:pt x="311534" y="456967"/>
                    <a:pt x="318316" y="430992"/>
                  </a:cubicBezTo>
                  <a:cubicBezTo>
                    <a:pt x="320059" y="424620"/>
                    <a:pt x="321012" y="417105"/>
                    <a:pt x="312496" y="414666"/>
                  </a:cubicBezTo>
                  <a:cubicBezTo>
                    <a:pt x="303981" y="412218"/>
                    <a:pt x="299895" y="418067"/>
                    <a:pt x="298075" y="425315"/>
                  </a:cubicBezTo>
                  <a:cubicBezTo>
                    <a:pt x="294304" y="439288"/>
                    <a:pt x="286360" y="451747"/>
                    <a:pt x="275311" y="461025"/>
                  </a:cubicBezTo>
                  <a:cubicBezTo>
                    <a:pt x="261928" y="472321"/>
                    <a:pt x="246097" y="480303"/>
                    <a:pt x="229086" y="484342"/>
                  </a:cubicBezTo>
                  <a:cubicBezTo>
                    <a:pt x="235163" y="456834"/>
                    <a:pt x="241163" y="429935"/>
                    <a:pt x="247069" y="403046"/>
                  </a:cubicBezTo>
                  <a:cubicBezTo>
                    <a:pt x="252013" y="376995"/>
                    <a:pt x="264052" y="352821"/>
                    <a:pt x="281826" y="333209"/>
                  </a:cubicBezTo>
                  <a:cubicBezTo>
                    <a:pt x="300847" y="311644"/>
                    <a:pt x="328136" y="299280"/>
                    <a:pt x="356816" y="299243"/>
                  </a:cubicBezTo>
                  <a:cubicBezTo>
                    <a:pt x="373285" y="297851"/>
                    <a:pt x="388877" y="306910"/>
                    <a:pt x="395907" y="321950"/>
                  </a:cubicBezTo>
                  <a:cubicBezTo>
                    <a:pt x="402422" y="336352"/>
                    <a:pt x="394688" y="348134"/>
                    <a:pt x="387220" y="358869"/>
                  </a:cubicBezTo>
                  <a:cubicBezTo>
                    <a:pt x="378114" y="370080"/>
                    <a:pt x="361702" y="371756"/>
                    <a:pt x="350539" y="362603"/>
                  </a:cubicBezTo>
                  <a:cubicBezTo>
                    <a:pt x="348072" y="360574"/>
                    <a:pt x="345977" y="358088"/>
                    <a:pt x="344386" y="355297"/>
                  </a:cubicBezTo>
                  <a:cubicBezTo>
                    <a:pt x="341871" y="351535"/>
                    <a:pt x="337680" y="349249"/>
                    <a:pt x="333175" y="349182"/>
                  </a:cubicBezTo>
                  <a:cubicBezTo>
                    <a:pt x="328994" y="351001"/>
                    <a:pt x="326069" y="354868"/>
                    <a:pt x="325441" y="359402"/>
                  </a:cubicBezTo>
                  <a:cubicBezTo>
                    <a:pt x="326241" y="365965"/>
                    <a:pt x="329136" y="372099"/>
                    <a:pt x="333699" y="376862"/>
                  </a:cubicBezTo>
                  <a:cubicBezTo>
                    <a:pt x="343986" y="386177"/>
                    <a:pt x="357702" y="390711"/>
                    <a:pt x="371494" y="389349"/>
                  </a:cubicBezTo>
                  <a:cubicBezTo>
                    <a:pt x="393649" y="387425"/>
                    <a:pt x="406251" y="373108"/>
                    <a:pt x="414242" y="354421"/>
                  </a:cubicBezTo>
                  <a:cubicBezTo>
                    <a:pt x="423329" y="336800"/>
                    <a:pt x="420710" y="315349"/>
                    <a:pt x="407632" y="300471"/>
                  </a:cubicBezTo>
                  <a:cubicBezTo>
                    <a:pt x="397621" y="288155"/>
                    <a:pt x="383019" y="280487"/>
                    <a:pt x="367236" y="279249"/>
                  </a:cubicBezTo>
                  <a:cubicBezTo>
                    <a:pt x="324307" y="274887"/>
                    <a:pt x="290074" y="292432"/>
                    <a:pt x="262366" y="324045"/>
                  </a:cubicBezTo>
                  <a:cubicBezTo>
                    <a:pt x="254546" y="332770"/>
                    <a:pt x="248374" y="343514"/>
                    <a:pt x="241421" y="353202"/>
                  </a:cubicBezTo>
                  <a:cubicBezTo>
                    <a:pt x="241421" y="353202"/>
                    <a:pt x="240554" y="352592"/>
                    <a:pt x="240468" y="352068"/>
                  </a:cubicBezTo>
                  <a:cubicBezTo>
                    <a:pt x="225171" y="304110"/>
                    <a:pt x="226571" y="252341"/>
                    <a:pt x="244459" y="205297"/>
                  </a:cubicBezTo>
                  <a:cubicBezTo>
                    <a:pt x="246250" y="202059"/>
                    <a:pt x="249488" y="199887"/>
                    <a:pt x="253155" y="199449"/>
                  </a:cubicBezTo>
                  <a:cubicBezTo>
                    <a:pt x="267081" y="198649"/>
                    <a:pt x="281064" y="198944"/>
                    <a:pt x="294942" y="200325"/>
                  </a:cubicBezTo>
                  <a:cubicBezTo>
                    <a:pt x="345129" y="206145"/>
                    <a:pt x="393297" y="223537"/>
                    <a:pt x="435702" y="251141"/>
                  </a:cubicBezTo>
                  <a:cubicBezTo>
                    <a:pt x="446475" y="258295"/>
                    <a:pt x="453085" y="258295"/>
                    <a:pt x="456905" y="252008"/>
                  </a:cubicBezTo>
                  <a:cubicBezTo>
                    <a:pt x="460724" y="245721"/>
                    <a:pt x="456905" y="239958"/>
                    <a:pt x="446561" y="232891"/>
                  </a:cubicBezTo>
                  <a:cubicBezTo>
                    <a:pt x="409194" y="208393"/>
                    <a:pt x="367341" y="191629"/>
                    <a:pt x="323440" y="183561"/>
                  </a:cubicBezTo>
                  <a:cubicBezTo>
                    <a:pt x="303114" y="178932"/>
                    <a:pt x="281302" y="178151"/>
                    <a:pt x="259318" y="176141"/>
                  </a:cubicBezTo>
                  <a:close/>
                  <a:moveTo>
                    <a:pt x="270091" y="955277"/>
                  </a:moveTo>
                  <a:lnTo>
                    <a:pt x="266186" y="955982"/>
                  </a:lnTo>
                  <a:cubicBezTo>
                    <a:pt x="263404" y="947257"/>
                    <a:pt x="259928" y="939208"/>
                    <a:pt x="258023" y="930569"/>
                  </a:cubicBezTo>
                  <a:cubicBezTo>
                    <a:pt x="252889" y="906471"/>
                    <a:pt x="258537" y="882649"/>
                    <a:pt x="260452" y="858722"/>
                  </a:cubicBezTo>
                  <a:cubicBezTo>
                    <a:pt x="262433" y="843796"/>
                    <a:pt x="267614" y="829499"/>
                    <a:pt x="275654" y="816802"/>
                  </a:cubicBezTo>
                  <a:cubicBezTo>
                    <a:pt x="286198" y="795257"/>
                    <a:pt x="295589" y="773168"/>
                    <a:pt x="303809" y="750623"/>
                  </a:cubicBezTo>
                  <a:cubicBezTo>
                    <a:pt x="305867" y="744174"/>
                    <a:pt x="307467" y="737583"/>
                    <a:pt x="308581" y="730906"/>
                  </a:cubicBezTo>
                  <a:cubicBezTo>
                    <a:pt x="318573" y="750184"/>
                    <a:pt x="327270" y="766701"/>
                    <a:pt x="335432" y="783274"/>
                  </a:cubicBezTo>
                  <a:cubicBezTo>
                    <a:pt x="336185" y="786294"/>
                    <a:pt x="335614" y="789466"/>
                    <a:pt x="333870" y="792008"/>
                  </a:cubicBezTo>
                  <a:cubicBezTo>
                    <a:pt x="327879" y="801267"/>
                    <a:pt x="321545" y="810354"/>
                    <a:pt x="314925" y="819164"/>
                  </a:cubicBezTo>
                  <a:cubicBezTo>
                    <a:pt x="293294" y="848597"/>
                    <a:pt x="275311" y="879667"/>
                    <a:pt x="272263" y="917224"/>
                  </a:cubicBezTo>
                  <a:cubicBezTo>
                    <a:pt x="270967" y="930131"/>
                    <a:pt x="270529" y="942704"/>
                    <a:pt x="269834" y="955277"/>
                  </a:cubicBezTo>
                  <a:close/>
                  <a:moveTo>
                    <a:pt x="77991" y="867971"/>
                  </a:moveTo>
                  <a:lnTo>
                    <a:pt x="75124" y="867971"/>
                  </a:lnTo>
                  <a:cubicBezTo>
                    <a:pt x="72342" y="851987"/>
                    <a:pt x="70085" y="835928"/>
                    <a:pt x="66437" y="820127"/>
                  </a:cubicBezTo>
                  <a:cubicBezTo>
                    <a:pt x="62551" y="797524"/>
                    <a:pt x="66151" y="774283"/>
                    <a:pt x="76686" y="753947"/>
                  </a:cubicBezTo>
                  <a:cubicBezTo>
                    <a:pt x="90021" y="726410"/>
                    <a:pt x="106375" y="700473"/>
                    <a:pt x="125425" y="676594"/>
                  </a:cubicBezTo>
                  <a:cubicBezTo>
                    <a:pt x="129340" y="671270"/>
                    <a:pt x="133340" y="666021"/>
                    <a:pt x="137331" y="660792"/>
                  </a:cubicBezTo>
                  <a:lnTo>
                    <a:pt x="140198" y="660792"/>
                  </a:lnTo>
                  <a:lnTo>
                    <a:pt x="147323" y="691606"/>
                  </a:lnTo>
                  <a:cubicBezTo>
                    <a:pt x="134579" y="702959"/>
                    <a:pt x="122434" y="714971"/>
                    <a:pt x="110919" y="727582"/>
                  </a:cubicBezTo>
                  <a:cubicBezTo>
                    <a:pt x="93917" y="749717"/>
                    <a:pt x="84458" y="776788"/>
                    <a:pt x="83982" y="804763"/>
                  </a:cubicBezTo>
                  <a:cubicBezTo>
                    <a:pt x="82505" y="826060"/>
                    <a:pt x="79905" y="846930"/>
                    <a:pt x="77734" y="867895"/>
                  </a:cubicBezTo>
                  <a:close/>
                  <a:moveTo>
                    <a:pt x="23165" y="691263"/>
                  </a:moveTo>
                  <a:cubicBezTo>
                    <a:pt x="22412" y="690463"/>
                    <a:pt x="21717" y="689625"/>
                    <a:pt x="21079" y="688719"/>
                  </a:cubicBezTo>
                  <a:cubicBezTo>
                    <a:pt x="20946" y="688091"/>
                    <a:pt x="20946" y="687433"/>
                    <a:pt x="21079" y="686814"/>
                  </a:cubicBezTo>
                  <a:cubicBezTo>
                    <a:pt x="22993" y="665755"/>
                    <a:pt x="31242" y="647343"/>
                    <a:pt x="50187" y="637742"/>
                  </a:cubicBezTo>
                  <a:cubicBezTo>
                    <a:pt x="73038" y="626131"/>
                    <a:pt x="97365" y="617568"/>
                    <a:pt x="121691" y="607443"/>
                  </a:cubicBezTo>
                  <a:cubicBezTo>
                    <a:pt x="122825" y="612596"/>
                    <a:pt x="123692" y="617044"/>
                    <a:pt x="124730" y="621416"/>
                  </a:cubicBezTo>
                  <a:cubicBezTo>
                    <a:pt x="130559" y="644638"/>
                    <a:pt x="130559" y="644809"/>
                    <a:pt x="106137" y="648220"/>
                  </a:cubicBezTo>
                  <a:lnTo>
                    <a:pt x="102232" y="648648"/>
                  </a:lnTo>
                  <a:cubicBezTo>
                    <a:pt x="69561" y="651705"/>
                    <a:pt x="41843" y="662964"/>
                    <a:pt x="23165" y="69126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AC6E5355-5632-4A41-989E-A69081C3A6B8}"/>
                </a:ext>
              </a:extLst>
            </p:cNvPr>
            <p:cNvSpPr/>
            <p:nvPr/>
          </p:nvSpPr>
          <p:spPr>
            <a:xfrm>
              <a:off x="2967026" y="4952990"/>
              <a:ext cx="28572" cy="19054"/>
            </a:xfrm>
            <a:custGeom>
              <a:avLst/>
              <a:gdLst>
                <a:gd name="connsiteX0" fmla="*/ 28505 w 28572"/>
                <a:gd name="connsiteY0" fmla="*/ 9402 h 19054"/>
                <a:gd name="connsiteX1" fmla="*/ 14332 w 28572"/>
                <a:gd name="connsiteY1" fmla="*/ -18 h 19054"/>
                <a:gd name="connsiteX2" fmla="*/ -42 w 28572"/>
                <a:gd name="connsiteY2" fmla="*/ 10173 h 19054"/>
                <a:gd name="connsiteX3" fmla="*/ 13351 w 28572"/>
                <a:gd name="connsiteY3" fmla="*/ 19032 h 19054"/>
                <a:gd name="connsiteX4" fmla="*/ 14008 w 28572"/>
                <a:gd name="connsiteY4" fmla="*/ 19032 h 19054"/>
                <a:gd name="connsiteX5" fmla="*/ 28514 w 28572"/>
                <a:gd name="connsiteY5" fmla="*/ 10192 h 19054"/>
                <a:gd name="connsiteX6" fmla="*/ 28505 w 28572"/>
                <a:gd name="connsiteY6" fmla="*/ 9402 h 1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2" h="19054">
                  <a:moveTo>
                    <a:pt x="28505" y="9402"/>
                  </a:moveTo>
                  <a:cubicBezTo>
                    <a:pt x="28343" y="4325"/>
                    <a:pt x="22142" y="201"/>
                    <a:pt x="14332" y="-18"/>
                  </a:cubicBezTo>
                  <a:cubicBezTo>
                    <a:pt x="6055" y="248"/>
                    <a:pt x="-346" y="4792"/>
                    <a:pt x="-42" y="10173"/>
                  </a:cubicBezTo>
                  <a:cubicBezTo>
                    <a:pt x="-108" y="15022"/>
                    <a:pt x="5892" y="18994"/>
                    <a:pt x="13351" y="19032"/>
                  </a:cubicBezTo>
                  <a:cubicBezTo>
                    <a:pt x="13570" y="19032"/>
                    <a:pt x="13798" y="19032"/>
                    <a:pt x="14008" y="19032"/>
                  </a:cubicBezTo>
                  <a:cubicBezTo>
                    <a:pt x="21780" y="19194"/>
                    <a:pt x="28267" y="15231"/>
                    <a:pt x="28514" y="10192"/>
                  </a:cubicBezTo>
                  <a:cubicBezTo>
                    <a:pt x="28524" y="9926"/>
                    <a:pt x="28524" y="9669"/>
                    <a:pt x="28505" y="940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0A8A1CA3-8748-47DE-98FA-89111DF01DED}"/>
                </a:ext>
              </a:extLst>
            </p:cNvPr>
            <p:cNvSpPr/>
            <p:nvPr/>
          </p:nvSpPr>
          <p:spPr>
            <a:xfrm>
              <a:off x="3281349" y="4914890"/>
              <a:ext cx="19052" cy="19050"/>
            </a:xfrm>
            <a:custGeom>
              <a:avLst/>
              <a:gdLst>
                <a:gd name="connsiteX0" fmla="*/ 18591 w 19052"/>
                <a:gd name="connsiteY0" fmla="*/ 7326 h 19050"/>
                <a:gd name="connsiteX1" fmla="*/ 8133 w 19052"/>
                <a:gd name="connsiteY1" fmla="*/ 11 h 19050"/>
                <a:gd name="connsiteX2" fmla="*/ -30 w 19052"/>
                <a:gd name="connsiteY2" fmla="*/ 9888 h 19050"/>
                <a:gd name="connsiteX3" fmla="*/ 8133 w 19052"/>
                <a:gd name="connsiteY3" fmla="*/ 19032 h 19050"/>
                <a:gd name="connsiteX4" fmla="*/ 19001 w 19052"/>
                <a:gd name="connsiteY4" fmla="*/ 1226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2" h="19050">
                  <a:moveTo>
                    <a:pt x="18591" y="7326"/>
                  </a:moveTo>
                  <a:cubicBezTo>
                    <a:pt x="15077" y="4669"/>
                    <a:pt x="11238" y="-447"/>
                    <a:pt x="8133" y="11"/>
                  </a:cubicBezTo>
                  <a:cubicBezTo>
                    <a:pt x="4132" y="1611"/>
                    <a:pt x="1085" y="5297"/>
                    <a:pt x="-30" y="9888"/>
                  </a:cubicBezTo>
                  <a:cubicBezTo>
                    <a:pt x="-440" y="12536"/>
                    <a:pt x="4951" y="19032"/>
                    <a:pt x="8133" y="19032"/>
                  </a:cubicBezTo>
                  <a:cubicBezTo>
                    <a:pt x="11324" y="19032"/>
                    <a:pt x="15324" y="14736"/>
                    <a:pt x="19001" y="12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05E4FA66-2202-47CB-B00A-49229299E17C}"/>
                </a:ext>
              </a:extLst>
            </p:cNvPr>
            <p:cNvSpPr/>
            <p:nvPr/>
          </p:nvSpPr>
          <p:spPr>
            <a:xfrm>
              <a:off x="1357298" y="3495666"/>
              <a:ext cx="942975" cy="981074"/>
            </a:xfrm>
            <a:custGeom>
              <a:avLst/>
              <a:gdLst>
                <a:gd name="connsiteX0" fmla="*/ 307171 w 942975"/>
                <a:gd name="connsiteY0" fmla="*/ 600047 h 981074"/>
                <a:gd name="connsiteX1" fmla="*/ 250678 w 942975"/>
                <a:gd name="connsiteY1" fmla="*/ 496253 h 981074"/>
                <a:gd name="connsiteX2" fmla="*/ 190118 w 942975"/>
                <a:gd name="connsiteY2" fmla="*/ 283741 h 981074"/>
                <a:gd name="connsiteX3" fmla="*/ 185965 w 942975"/>
                <a:gd name="connsiteY3" fmla="*/ 153477 h 981074"/>
                <a:gd name="connsiteX4" fmla="*/ 185965 w 942975"/>
                <a:gd name="connsiteY4" fmla="*/ 146562 h 981074"/>
                <a:gd name="connsiteX5" fmla="*/ 176888 w 942975"/>
                <a:gd name="connsiteY5" fmla="*/ 133674 h 981074"/>
                <a:gd name="connsiteX6" fmla="*/ 163820 w 942975"/>
                <a:gd name="connsiteY6" fmla="*/ 140675 h 981074"/>
                <a:gd name="connsiteX7" fmla="*/ 135969 w 942975"/>
                <a:gd name="connsiteY7" fmla="*/ 204512 h 981074"/>
                <a:gd name="connsiteX8" fmla="*/ 112175 w 942975"/>
                <a:gd name="connsiteY8" fmla="*/ 423425 h 981074"/>
                <a:gd name="connsiteX9" fmla="*/ 184070 w 942975"/>
                <a:gd name="connsiteY9" fmla="*/ 705832 h 981074"/>
                <a:gd name="connsiteX10" fmla="*/ 204920 w 942975"/>
                <a:gd name="connsiteY10" fmla="*/ 745617 h 981074"/>
                <a:gd name="connsiteX11" fmla="*/ 186232 w 942975"/>
                <a:gd name="connsiteY11" fmla="*/ 736969 h 981074"/>
                <a:gd name="connsiteX12" fmla="*/ 119443 w 942975"/>
                <a:gd name="connsiteY12" fmla="*/ 660502 h 981074"/>
                <a:gd name="connsiteX13" fmla="*/ 45129 w 942975"/>
                <a:gd name="connsiteY13" fmla="*/ 498939 h 981074"/>
                <a:gd name="connsiteX14" fmla="*/ 39852 w 942975"/>
                <a:gd name="connsiteY14" fmla="*/ 191796 h 981074"/>
                <a:gd name="connsiteX15" fmla="*/ 123339 w 942975"/>
                <a:gd name="connsiteY15" fmla="*/ 60675 h 981074"/>
                <a:gd name="connsiteX16" fmla="*/ 218503 w 942975"/>
                <a:gd name="connsiteY16" fmla="*/ 23137 h 981074"/>
                <a:gd name="connsiteX17" fmla="*/ 307085 w 942975"/>
                <a:gd name="connsiteY17" fmla="*/ 26423 h 981074"/>
                <a:gd name="connsiteX18" fmla="*/ 431577 w 942975"/>
                <a:gd name="connsiteY18" fmla="*/ 115767 h 981074"/>
                <a:gd name="connsiteX19" fmla="*/ 438159 w 942975"/>
                <a:gd name="connsiteY19" fmla="*/ 146219 h 981074"/>
                <a:gd name="connsiteX20" fmla="*/ 508491 w 942975"/>
                <a:gd name="connsiteY20" fmla="*/ 268434 h 981074"/>
                <a:gd name="connsiteX21" fmla="*/ 536523 w 942975"/>
                <a:gd name="connsiteY21" fmla="*/ 278892 h 981074"/>
                <a:gd name="connsiteX22" fmla="*/ 552964 w 942975"/>
                <a:gd name="connsiteY22" fmla="*/ 265748 h 981074"/>
                <a:gd name="connsiteX23" fmla="*/ 540505 w 942975"/>
                <a:gd name="connsiteY23" fmla="*/ 187043 h 981074"/>
                <a:gd name="connsiteX24" fmla="*/ 472239 w 942975"/>
                <a:gd name="connsiteY24" fmla="*/ 119920 h 981074"/>
                <a:gd name="connsiteX25" fmla="*/ 449922 w 942975"/>
                <a:gd name="connsiteY25" fmla="*/ 105299 h 981074"/>
                <a:gd name="connsiteX26" fmla="*/ 241163 w 942975"/>
                <a:gd name="connsiteY26" fmla="*/ 820 h 981074"/>
                <a:gd name="connsiteX27" fmla="*/ 191509 w 942975"/>
                <a:gd name="connsiteY27" fmla="*/ 4534 h 981074"/>
                <a:gd name="connsiteX28" fmla="*/ 73161 w 942975"/>
                <a:gd name="connsiteY28" fmla="*/ 81173 h 981074"/>
                <a:gd name="connsiteX29" fmla="*/ 12601 w 942975"/>
                <a:gd name="connsiteY29" fmla="*/ 218266 h 981074"/>
                <a:gd name="connsiteX30" fmla="*/ 13725 w 942975"/>
                <a:gd name="connsiteY30" fmla="*/ 460963 h 981074"/>
                <a:gd name="connsiteX31" fmla="*/ 89506 w 942975"/>
                <a:gd name="connsiteY31" fmla="*/ 652206 h 981074"/>
                <a:gd name="connsiteX32" fmla="*/ 187442 w 942975"/>
                <a:gd name="connsiteY32" fmla="*/ 763781 h 981074"/>
                <a:gd name="connsiteX33" fmla="*/ 151799 w 942975"/>
                <a:gd name="connsiteY33" fmla="*/ 814293 h 981074"/>
                <a:gd name="connsiteX34" fmla="*/ 153704 w 942975"/>
                <a:gd name="connsiteY34" fmla="*/ 877091 h 981074"/>
                <a:gd name="connsiteX35" fmla="*/ 173335 w 942975"/>
                <a:gd name="connsiteY35" fmla="*/ 905980 h 981074"/>
                <a:gd name="connsiteX36" fmla="*/ 229571 w 942975"/>
                <a:gd name="connsiteY36" fmla="*/ 938413 h 981074"/>
                <a:gd name="connsiteX37" fmla="*/ 246878 w 942975"/>
                <a:gd name="connsiteY37" fmla="*/ 939280 h 981074"/>
                <a:gd name="connsiteX38" fmla="*/ 276805 w 942975"/>
                <a:gd name="connsiteY38" fmla="*/ 926649 h 981074"/>
                <a:gd name="connsiteX39" fmla="*/ 270671 w 942975"/>
                <a:gd name="connsiteY39" fmla="*/ 890407 h 981074"/>
                <a:gd name="connsiteX40" fmla="*/ 241772 w 942975"/>
                <a:gd name="connsiteY40" fmla="*/ 869385 h 981074"/>
                <a:gd name="connsiteX41" fmla="*/ 229199 w 942975"/>
                <a:gd name="connsiteY41" fmla="*/ 841782 h 981074"/>
                <a:gd name="connsiteX42" fmla="*/ 234067 w 942975"/>
                <a:gd name="connsiteY42" fmla="*/ 834181 h 981074"/>
                <a:gd name="connsiteX43" fmla="*/ 250678 w 942975"/>
                <a:gd name="connsiteY43" fmla="*/ 817579 h 981074"/>
                <a:gd name="connsiteX44" fmla="*/ 313839 w 942975"/>
                <a:gd name="connsiteY44" fmla="*/ 889283 h 981074"/>
                <a:gd name="connsiteX45" fmla="*/ 375351 w 942975"/>
                <a:gd name="connsiteY45" fmla="*/ 938584 h 981074"/>
                <a:gd name="connsiteX46" fmla="*/ 450532 w 942975"/>
                <a:gd name="connsiteY46" fmla="*/ 964531 h 981074"/>
                <a:gd name="connsiteX47" fmla="*/ 550801 w 942975"/>
                <a:gd name="connsiteY47" fmla="*/ 967988 h 981074"/>
                <a:gd name="connsiteX48" fmla="*/ 630564 w 942975"/>
                <a:gd name="connsiteY48" fmla="*/ 966693 h 981074"/>
                <a:gd name="connsiteX49" fmla="*/ 658596 w 942975"/>
                <a:gd name="connsiteY49" fmla="*/ 976465 h 981074"/>
                <a:gd name="connsiteX50" fmla="*/ 682989 w 942975"/>
                <a:gd name="connsiteY50" fmla="*/ 977589 h 981074"/>
                <a:gd name="connsiteX51" fmla="*/ 689914 w 942975"/>
                <a:gd name="connsiteY51" fmla="*/ 953291 h 981074"/>
                <a:gd name="connsiteX52" fmla="*/ 688962 w 942975"/>
                <a:gd name="connsiteY52" fmla="*/ 946280 h 981074"/>
                <a:gd name="connsiteX53" fmla="*/ 701592 w 942975"/>
                <a:gd name="connsiteY53" fmla="*/ 944547 h 981074"/>
                <a:gd name="connsiteX54" fmla="*/ 715098 w 942975"/>
                <a:gd name="connsiteY54" fmla="*/ 930212 h 981074"/>
                <a:gd name="connsiteX55" fmla="*/ 711803 w 942975"/>
                <a:gd name="connsiteY55" fmla="*/ 921630 h 981074"/>
                <a:gd name="connsiteX56" fmla="*/ 693543 w 942975"/>
                <a:gd name="connsiteY56" fmla="*/ 906495 h 981074"/>
                <a:gd name="connsiteX57" fmla="*/ 662920 w 942975"/>
                <a:gd name="connsiteY57" fmla="*/ 887721 h 981074"/>
                <a:gd name="connsiteX58" fmla="*/ 629954 w 942975"/>
                <a:gd name="connsiteY58" fmla="*/ 823980 h 981074"/>
                <a:gd name="connsiteX59" fmla="*/ 627878 w 942975"/>
                <a:gd name="connsiteY59" fmla="*/ 768192 h 981074"/>
                <a:gd name="connsiteX60" fmla="*/ 687838 w 942975"/>
                <a:gd name="connsiteY60" fmla="*/ 804520 h 981074"/>
                <a:gd name="connsiteX61" fmla="*/ 772096 w 942975"/>
                <a:gd name="connsiteY61" fmla="*/ 873195 h 981074"/>
                <a:gd name="connsiteX62" fmla="*/ 853249 w 942975"/>
                <a:gd name="connsiteY62" fmla="*/ 910038 h 981074"/>
                <a:gd name="connsiteX63" fmla="*/ 879204 w 942975"/>
                <a:gd name="connsiteY63" fmla="*/ 919992 h 981074"/>
                <a:gd name="connsiteX64" fmla="*/ 918047 w 942975"/>
                <a:gd name="connsiteY64" fmla="*/ 903904 h 981074"/>
                <a:gd name="connsiteX65" fmla="*/ 920638 w 942975"/>
                <a:gd name="connsiteY65" fmla="*/ 903294 h 981074"/>
                <a:gd name="connsiteX66" fmla="*/ 940888 w 942975"/>
                <a:gd name="connsiteY66" fmla="*/ 896284 h 981074"/>
                <a:gd name="connsiteX67" fmla="*/ 938031 w 942975"/>
                <a:gd name="connsiteY67" fmla="*/ 873624 h 981074"/>
                <a:gd name="connsiteX68" fmla="*/ 902903 w 942975"/>
                <a:gd name="connsiteY68" fmla="*/ 849926 h 981074"/>
                <a:gd name="connsiteX69" fmla="*/ 868298 w 942975"/>
                <a:gd name="connsiteY69" fmla="*/ 832628 h 981074"/>
                <a:gd name="connsiteX70" fmla="*/ 830408 w 942975"/>
                <a:gd name="connsiteY70" fmla="*/ 792928 h 981074"/>
                <a:gd name="connsiteX71" fmla="*/ 793813 w 942975"/>
                <a:gd name="connsiteY71" fmla="*/ 709803 h 981074"/>
                <a:gd name="connsiteX72" fmla="*/ 717851 w 942975"/>
                <a:gd name="connsiteY72" fmla="*/ 597370 h 981074"/>
                <a:gd name="connsiteX73" fmla="*/ 585577 w 942975"/>
                <a:gd name="connsiteY73" fmla="*/ 519523 h 981074"/>
                <a:gd name="connsiteX74" fmla="*/ 581167 w 942975"/>
                <a:gd name="connsiteY74" fmla="*/ 517703 h 981074"/>
                <a:gd name="connsiteX75" fmla="*/ 615162 w 942975"/>
                <a:gd name="connsiteY75" fmla="*/ 479651 h 981074"/>
                <a:gd name="connsiteX76" fmla="*/ 653919 w 942975"/>
                <a:gd name="connsiteY76" fmla="*/ 455172 h 981074"/>
                <a:gd name="connsiteX77" fmla="*/ 679351 w 942975"/>
                <a:gd name="connsiteY77" fmla="*/ 455172 h 981074"/>
                <a:gd name="connsiteX78" fmla="*/ 720280 w 942975"/>
                <a:gd name="connsiteY78" fmla="*/ 480080 h 981074"/>
                <a:gd name="connsiteX79" fmla="*/ 844857 w 942975"/>
                <a:gd name="connsiteY79" fmla="*/ 561128 h 981074"/>
                <a:gd name="connsiteX80" fmla="*/ 884481 w 942975"/>
                <a:gd name="connsiteY80" fmla="*/ 589664 h 981074"/>
                <a:gd name="connsiteX81" fmla="*/ 894082 w 942975"/>
                <a:gd name="connsiteY81" fmla="*/ 595027 h 981074"/>
                <a:gd name="connsiteX82" fmla="*/ 910780 w 942975"/>
                <a:gd name="connsiteY82" fmla="*/ 593560 h 981074"/>
                <a:gd name="connsiteX83" fmla="*/ 911818 w 942975"/>
                <a:gd name="connsiteY83" fmla="*/ 577044 h 981074"/>
                <a:gd name="connsiteX84" fmla="*/ 879204 w 942975"/>
                <a:gd name="connsiteY84" fmla="*/ 520989 h 981074"/>
                <a:gd name="connsiteX85" fmla="*/ 803157 w 942975"/>
                <a:gd name="connsiteY85" fmla="*/ 369370 h 981074"/>
                <a:gd name="connsiteX86" fmla="*/ 752198 w 942975"/>
                <a:gd name="connsiteY86" fmla="*/ 298266 h 981074"/>
                <a:gd name="connsiteX87" fmla="*/ 634279 w 942975"/>
                <a:gd name="connsiteY87" fmla="*/ 287636 h 981074"/>
                <a:gd name="connsiteX88" fmla="*/ 612133 w 942975"/>
                <a:gd name="connsiteY88" fmla="*/ 317821 h 981074"/>
                <a:gd name="connsiteX89" fmla="*/ 582377 w 942975"/>
                <a:gd name="connsiteY89" fmla="*/ 378362 h 981074"/>
                <a:gd name="connsiteX90" fmla="*/ 551230 w 942975"/>
                <a:gd name="connsiteY90" fmla="*/ 407251 h 981074"/>
                <a:gd name="connsiteX91" fmla="*/ 476049 w 942975"/>
                <a:gd name="connsiteY91" fmla="*/ 444189 h 981074"/>
                <a:gd name="connsiteX92" fmla="*/ 466619 w 942975"/>
                <a:gd name="connsiteY92" fmla="*/ 444189 h 981074"/>
                <a:gd name="connsiteX93" fmla="*/ 419814 w 942975"/>
                <a:gd name="connsiteY93" fmla="*/ 414262 h 981074"/>
                <a:gd name="connsiteX94" fmla="*/ 277929 w 942975"/>
                <a:gd name="connsiteY94" fmla="*/ 166278 h 981074"/>
                <a:gd name="connsiteX95" fmla="*/ 272481 w 942975"/>
                <a:gd name="connsiteY95" fmla="*/ 137913 h 981074"/>
                <a:gd name="connsiteX96" fmla="*/ 255184 w 942975"/>
                <a:gd name="connsiteY96" fmla="*/ 121740 h 981074"/>
                <a:gd name="connsiteX97" fmla="*/ 239000 w 942975"/>
                <a:gd name="connsiteY97" fmla="*/ 139037 h 981074"/>
                <a:gd name="connsiteX98" fmla="*/ 235543 w 942975"/>
                <a:gd name="connsiteY98" fmla="*/ 241621 h 981074"/>
                <a:gd name="connsiteX99" fmla="*/ 293160 w 942975"/>
                <a:gd name="connsiteY99" fmla="*/ 456296 h 981074"/>
                <a:gd name="connsiteX100" fmla="*/ 336413 w 942975"/>
                <a:gd name="connsiteY100" fmla="*/ 532581 h 981074"/>
                <a:gd name="connsiteX101" fmla="*/ 335898 w 942975"/>
                <a:gd name="connsiteY101" fmla="*/ 556365 h 981074"/>
                <a:gd name="connsiteX102" fmla="*/ 307171 w 942975"/>
                <a:gd name="connsiteY102" fmla="*/ 600047 h 981074"/>
                <a:gd name="connsiteX103" fmla="*/ 666549 w 942975"/>
                <a:gd name="connsiteY103" fmla="*/ 955625 h 981074"/>
                <a:gd name="connsiteX104" fmla="*/ 639994 w 942975"/>
                <a:gd name="connsiteY104" fmla="*/ 946024 h 981074"/>
                <a:gd name="connsiteX105" fmla="*/ 555469 w 942975"/>
                <a:gd name="connsiteY105" fmla="*/ 945242 h 981074"/>
                <a:gd name="connsiteX106" fmla="*/ 459095 w 942975"/>
                <a:gd name="connsiteY106" fmla="*/ 944033 h 981074"/>
                <a:gd name="connsiteX107" fmla="*/ 357263 w 942975"/>
                <a:gd name="connsiteY107" fmla="*/ 898884 h 981074"/>
                <a:gd name="connsiteX108" fmla="*/ 241429 w 942975"/>
                <a:gd name="connsiteY108" fmla="*/ 762486 h 981074"/>
                <a:gd name="connsiteX109" fmla="*/ 151971 w 942975"/>
                <a:gd name="connsiteY109" fmla="*/ 543916 h 981074"/>
                <a:gd name="connsiteX110" fmla="*/ 135883 w 942975"/>
                <a:gd name="connsiteY110" fmla="*/ 437522 h 981074"/>
                <a:gd name="connsiteX111" fmla="*/ 158714 w 942975"/>
                <a:gd name="connsiteY111" fmla="*/ 205979 h 981074"/>
                <a:gd name="connsiteX112" fmla="*/ 162267 w 942975"/>
                <a:gd name="connsiteY112" fmla="*/ 203912 h 981074"/>
                <a:gd name="connsiteX113" fmla="*/ 170316 w 942975"/>
                <a:gd name="connsiteY113" fmla="*/ 292647 h 981074"/>
                <a:gd name="connsiteX114" fmla="*/ 268938 w 942975"/>
                <a:gd name="connsiteY114" fmla="*/ 578511 h 981074"/>
                <a:gd name="connsiteX115" fmla="*/ 360730 w 942975"/>
                <a:gd name="connsiteY115" fmla="*/ 701155 h 981074"/>
                <a:gd name="connsiteX116" fmla="*/ 532113 w 942975"/>
                <a:gd name="connsiteY116" fmla="*/ 817836 h 981074"/>
                <a:gd name="connsiteX117" fmla="*/ 563946 w 942975"/>
                <a:gd name="connsiteY117" fmla="*/ 836438 h 981074"/>
                <a:gd name="connsiteX118" fmla="*/ 625887 w 942975"/>
                <a:gd name="connsiteY118" fmla="*/ 886683 h 981074"/>
                <a:gd name="connsiteX119" fmla="*/ 676589 w 942975"/>
                <a:gd name="connsiteY119" fmla="*/ 921287 h 981074"/>
                <a:gd name="connsiteX120" fmla="*/ 659282 w 942975"/>
                <a:gd name="connsiteY120" fmla="*/ 934775 h 981074"/>
                <a:gd name="connsiteX121" fmla="*/ 666549 w 942975"/>
                <a:gd name="connsiteY121" fmla="*/ 955625 h 981074"/>
                <a:gd name="connsiteX122" fmla="*/ 319201 w 942975"/>
                <a:gd name="connsiteY122" fmla="*/ 617782 h 981074"/>
                <a:gd name="connsiteX123" fmla="*/ 334079 w 942975"/>
                <a:gd name="connsiteY123" fmla="*/ 597456 h 981074"/>
                <a:gd name="connsiteX124" fmla="*/ 406669 w 942975"/>
                <a:gd name="connsiteY124" fmla="*/ 511912 h 981074"/>
                <a:gd name="connsiteX125" fmla="*/ 542581 w 942975"/>
                <a:gd name="connsiteY125" fmla="*/ 436836 h 981074"/>
                <a:gd name="connsiteX126" fmla="*/ 601665 w 942975"/>
                <a:gd name="connsiteY126" fmla="*/ 388135 h 981074"/>
                <a:gd name="connsiteX127" fmla="*/ 631259 w 942975"/>
                <a:gd name="connsiteY127" fmla="*/ 327155 h 981074"/>
                <a:gd name="connsiteX128" fmla="*/ 648556 w 942975"/>
                <a:gd name="connsiteY128" fmla="*/ 303543 h 981074"/>
                <a:gd name="connsiteX129" fmla="*/ 738701 w 942975"/>
                <a:gd name="connsiteY129" fmla="*/ 315573 h 981074"/>
                <a:gd name="connsiteX130" fmla="*/ 778849 w 942975"/>
                <a:gd name="connsiteY130" fmla="*/ 370056 h 981074"/>
                <a:gd name="connsiteX131" fmla="*/ 786802 w 942975"/>
                <a:gd name="connsiteY131" fmla="*/ 387363 h 981074"/>
                <a:gd name="connsiteX132" fmla="*/ 720365 w 942975"/>
                <a:gd name="connsiteY132" fmla="*/ 453009 h 981074"/>
                <a:gd name="connsiteX133" fmla="*/ 685761 w 942975"/>
                <a:gd name="connsiteY133" fmla="*/ 434931 h 981074"/>
                <a:gd name="connsiteX134" fmla="*/ 647433 w 942975"/>
                <a:gd name="connsiteY134" fmla="*/ 432855 h 981074"/>
                <a:gd name="connsiteX135" fmla="*/ 585320 w 942975"/>
                <a:gd name="connsiteY135" fmla="*/ 476098 h 981074"/>
                <a:gd name="connsiteX136" fmla="*/ 558155 w 942975"/>
                <a:gd name="connsiteY136" fmla="*/ 623145 h 981074"/>
                <a:gd name="connsiteX137" fmla="*/ 586092 w 942975"/>
                <a:gd name="connsiteY137" fmla="*/ 678238 h 981074"/>
                <a:gd name="connsiteX138" fmla="*/ 607380 w 942975"/>
                <a:gd name="connsiteY138" fmla="*/ 846297 h 981074"/>
                <a:gd name="connsiteX139" fmla="*/ 479164 w 942975"/>
                <a:gd name="connsiteY139" fmla="*/ 766458 h 981074"/>
                <a:gd name="connsiteX140" fmla="*/ 501919 w 942975"/>
                <a:gd name="connsiteY140" fmla="*/ 756257 h 981074"/>
                <a:gd name="connsiteX141" fmla="*/ 507453 w 942975"/>
                <a:gd name="connsiteY141" fmla="*/ 743712 h 981074"/>
                <a:gd name="connsiteX142" fmla="*/ 496557 w 942975"/>
                <a:gd name="connsiteY142" fmla="*/ 736712 h 981074"/>
                <a:gd name="connsiteX143" fmla="*/ 486089 w 942975"/>
                <a:gd name="connsiteY143" fmla="*/ 739559 h 981074"/>
                <a:gd name="connsiteX144" fmla="*/ 462209 w 942975"/>
                <a:gd name="connsiteY144" fmla="*/ 749599 h 981074"/>
                <a:gd name="connsiteX145" fmla="*/ 451046 w 942975"/>
                <a:gd name="connsiteY145" fmla="*/ 748561 h 981074"/>
                <a:gd name="connsiteX146" fmla="*/ 319201 w 942975"/>
                <a:gd name="connsiteY146" fmla="*/ 617782 h 981074"/>
                <a:gd name="connsiteX147" fmla="*/ 893825 w 942975"/>
                <a:gd name="connsiteY147" fmla="*/ 904942 h 981074"/>
                <a:gd name="connsiteX148" fmla="*/ 854201 w 942975"/>
                <a:gd name="connsiteY148" fmla="*/ 888588 h 981074"/>
                <a:gd name="connsiteX149" fmla="*/ 789574 w 942975"/>
                <a:gd name="connsiteY149" fmla="*/ 860136 h 981074"/>
                <a:gd name="connsiteX150" fmla="*/ 717680 w 942975"/>
                <a:gd name="connsiteY150" fmla="*/ 800024 h 981074"/>
                <a:gd name="connsiteX151" fmla="*/ 634631 w 942975"/>
                <a:gd name="connsiteY151" fmla="*/ 746741 h 981074"/>
                <a:gd name="connsiteX152" fmla="*/ 621477 w 942975"/>
                <a:gd name="connsiteY152" fmla="*/ 728834 h 981074"/>
                <a:gd name="connsiteX153" fmla="*/ 585749 w 942975"/>
                <a:gd name="connsiteY153" fmla="*/ 627031 h 981074"/>
                <a:gd name="connsiteX154" fmla="*/ 567842 w 942975"/>
                <a:gd name="connsiteY154" fmla="*/ 590274 h 981074"/>
                <a:gd name="connsiteX155" fmla="*/ 570871 w 942975"/>
                <a:gd name="connsiteY155" fmla="*/ 538382 h 981074"/>
                <a:gd name="connsiteX156" fmla="*/ 631431 w 942975"/>
                <a:gd name="connsiteY156" fmla="*/ 558880 h 981074"/>
                <a:gd name="connsiteX157" fmla="*/ 772363 w 942975"/>
                <a:gd name="connsiteY157" fmla="*/ 716471 h 981074"/>
                <a:gd name="connsiteX158" fmla="*/ 810339 w 942975"/>
                <a:gd name="connsiteY158" fmla="*/ 802186 h 981074"/>
                <a:gd name="connsiteX159" fmla="*/ 856964 w 942975"/>
                <a:gd name="connsiteY159" fmla="*/ 851221 h 981074"/>
                <a:gd name="connsiteX160" fmla="*/ 893473 w 942975"/>
                <a:gd name="connsiteY160" fmla="*/ 869385 h 981074"/>
                <a:gd name="connsiteX161" fmla="*/ 910351 w 942975"/>
                <a:gd name="connsiteY161" fmla="*/ 879339 h 981074"/>
                <a:gd name="connsiteX162" fmla="*/ 893825 w 942975"/>
                <a:gd name="connsiteY162" fmla="*/ 904942 h 981074"/>
                <a:gd name="connsiteX163" fmla="*/ 358482 w 942975"/>
                <a:gd name="connsiteY163" fmla="*/ 529124 h 981074"/>
                <a:gd name="connsiteX164" fmla="*/ 256736 w 942975"/>
                <a:gd name="connsiteY164" fmla="*/ 180985 h 981074"/>
                <a:gd name="connsiteX165" fmla="*/ 445941 w 942975"/>
                <a:gd name="connsiteY165" fmla="*/ 460363 h 981074"/>
                <a:gd name="connsiteX166" fmla="*/ 358482 w 942975"/>
                <a:gd name="connsiteY166" fmla="*/ 529124 h 981074"/>
                <a:gd name="connsiteX167" fmla="*/ 868479 w 942975"/>
                <a:gd name="connsiteY167" fmla="*/ 550660 h 981074"/>
                <a:gd name="connsiteX168" fmla="*/ 858440 w 942975"/>
                <a:gd name="connsiteY168" fmla="*/ 544259 h 981074"/>
                <a:gd name="connsiteX169" fmla="*/ 747445 w 942975"/>
                <a:gd name="connsiteY169" fmla="*/ 473422 h 981074"/>
                <a:gd name="connsiteX170" fmla="*/ 742482 w 942975"/>
                <a:gd name="connsiteY170" fmla="*/ 456772 h 981074"/>
                <a:gd name="connsiteX171" fmla="*/ 742511 w 942975"/>
                <a:gd name="connsiteY171" fmla="*/ 456724 h 981074"/>
                <a:gd name="connsiteX172" fmla="*/ 796670 w 942975"/>
                <a:gd name="connsiteY172" fmla="*/ 407251 h 981074"/>
                <a:gd name="connsiteX173" fmla="*/ 868479 w 942975"/>
                <a:gd name="connsiteY173" fmla="*/ 550660 h 981074"/>
                <a:gd name="connsiteX174" fmla="*/ 216426 w 942975"/>
                <a:gd name="connsiteY174" fmla="*/ 763172 h 981074"/>
                <a:gd name="connsiteX175" fmla="*/ 239000 w 942975"/>
                <a:gd name="connsiteY175" fmla="*/ 798719 h 981074"/>
                <a:gd name="connsiteX176" fmla="*/ 218150 w 942975"/>
                <a:gd name="connsiteY176" fmla="*/ 817922 h 981074"/>
                <a:gd name="connsiteX177" fmla="*/ 217541 w 942975"/>
                <a:gd name="connsiteY177" fmla="*/ 879082 h 981074"/>
                <a:gd name="connsiteX178" fmla="*/ 230866 w 942975"/>
                <a:gd name="connsiteY178" fmla="*/ 888331 h 981074"/>
                <a:gd name="connsiteX179" fmla="*/ 254060 w 942975"/>
                <a:gd name="connsiteY179" fmla="*/ 905199 h 981074"/>
                <a:gd name="connsiteX180" fmla="*/ 256222 w 942975"/>
                <a:gd name="connsiteY180" fmla="*/ 915400 h 981074"/>
                <a:gd name="connsiteX181" fmla="*/ 247563 w 942975"/>
                <a:gd name="connsiteY181" fmla="*/ 917829 h 981074"/>
                <a:gd name="connsiteX182" fmla="*/ 225675 w 942975"/>
                <a:gd name="connsiteY182" fmla="*/ 916096 h 981074"/>
                <a:gd name="connsiteX183" fmla="*/ 194366 w 942975"/>
                <a:gd name="connsiteY183" fmla="*/ 898799 h 981074"/>
                <a:gd name="connsiteX184" fmla="*/ 166934 w 942975"/>
                <a:gd name="connsiteY184" fmla="*/ 858403 h 981074"/>
                <a:gd name="connsiteX185" fmla="*/ 164601 w 942975"/>
                <a:gd name="connsiteY185" fmla="*/ 835829 h 981074"/>
                <a:gd name="connsiteX186" fmla="*/ 216426 w 942975"/>
                <a:gd name="connsiteY186" fmla="*/ 763172 h 981074"/>
                <a:gd name="connsiteX187" fmla="*/ 461514 w 942975"/>
                <a:gd name="connsiteY187" fmla="*/ 140418 h 981074"/>
                <a:gd name="connsiteX188" fmla="*/ 501662 w 942975"/>
                <a:gd name="connsiteY188" fmla="*/ 158582 h 981074"/>
                <a:gd name="connsiteX189" fmla="*/ 520779 w 942975"/>
                <a:gd name="connsiteY189" fmla="*/ 200530 h 981074"/>
                <a:gd name="connsiteX190" fmla="*/ 526484 w 942975"/>
                <a:gd name="connsiteY190" fmla="*/ 250613 h 981074"/>
                <a:gd name="connsiteX191" fmla="*/ 461514 w 942975"/>
                <a:gd name="connsiteY191" fmla="*/ 140332 h 981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42975" h="981074">
                  <a:moveTo>
                    <a:pt x="307171" y="600047"/>
                  </a:moveTo>
                  <a:cubicBezTo>
                    <a:pt x="286387" y="566557"/>
                    <a:pt x="267528" y="531895"/>
                    <a:pt x="250678" y="496253"/>
                  </a:cubicBezTo>
                  <a:cubicBezTo>
                    <a:pt x="219970" y="428359"/>
                    <a:pt x="203710" y="356569"/>
                    <a:pt x="190118" y="283741"/>
                  </a:cubicBezTo>
                  <a:cubicBezTo>
                    <a:pt x="182393" y="240754"/>
                    <a:pt x="180984" y="196873"/>
                    <a:pt x="185965" y="153477"/>
                  </a:cubicBezTo>
                  <a:cubicBezTo>
                    <a:pt x="186184" y="151181"/>
                    <a:pt x="186184" y="148867"/>
                    <a:pt x="185965" y="146562"/>
                  </a:cubicBezTo>
                  <a:cubicBezTo>
                    <a:pt x="186432" y="140647"/>
                    <a:pt x="182613" y="135227"/>
                    <a:pt x="176888" y="133674"/>
                  </a:cubicBezTo>
                  <a:cubicBezTo>
                    <a:pt x="171411" y="132522"/>
                    <a:pt x="165887" y="135484"/>
                    <a:pt x="163820" y="140675"/>
                  </a:cubicBezTo>
                  <a:cubicBezTo>
                    <a:pt x="152399" y="160954"/>
                    <a:pt x="143055" y="182347"/>
                    <a:pt x="135969" y="204512"/>
                  </a:cubicBezTo>
                  <a:cubicBezTo>
                    <a:pt x="113661" y="275206"/>
                    <a:pt x="105584" y="349606"/>
                    <a:pt x="112175" y="423425"/>
                  </a:cubicBezTo>
                  <a:cubicBezTo>
                    <a:pt x="118271" y="521227"/>
                    <a:pt x="142665" y="617020"/>
                    <a:pt x="184070" y="705832"/>
                  </a:cubicBezTo>
                  <a:cubicBezTo>
                    <a:pt x="190299" y="718890"/>
                    <a:pt x="197481" y="731778"/>
                    <a:pt x="204920" y="745617"/>
                  </a:cubicBezTo>
                  <a:cubicBezTo>
                    <a:pt x="197814" y="745208"/>
                    <a:pt x="191137" y="742112"/>
                    <a:pt x="186232" y="736969"/>
                  </a:cubicBezTo>
                  <a:cubicBezTo>
                    <a:pt x="160629" y="714604"/>
                    <a:pt x="138159" y="688877"/>
                    <a:pt x="119443" y="660502"/>
                  </a:cubicBezTo>
                  <a:cubicBezTo>
                    <a:pt x="84838" y="611115"/>
                    <a:pt x="63379" y="555765"/>
                    <a:pt x="45129" y="498939"/>
                  </a:cubicBezTo>
                  <a:cubicBezTo>
                    <a:pt x="12420" y="397136"/>
                    <a:pt x="13029" y="294637"/>
                    <a:pt x="39852" y="191796"/>
                  </a:cubicBezTo>
                  <a:cubicBezTo>
                    <a:pt x="52777" y="140218"/>
                    <a:pt x="82067" y="94212"/>
                    <a:pt x="123339" y="60675"/>
                  </a:cubicBezTo>
                  <a:cubicBezTo>
                    <a:pt x="149923" y="37805"/>
                    <a:pt x="183451" y="24575"/>
                    <a:pt x="218503" y="23137"/>
                  </a:cubicBezTo>
                  <a:cubicBezTo>
                    <a:pt x="248173" y="22099"/>
                    <a:pt x="277758" y="19498"/>
                    <a:pt x="307085" y="26423"/>
                  </a:cubicBezTo>
                  <a:cubicBezTo>
                    <a:pt x="360901" y="39053"/>
                    <a:pt x="399744" y="72352"/>
                    <a:pt x="431577" y="115767"/>
                  </a:cubicBezTo>
                  <a:cubicBezTo>
                    <a:pt x="438206" y="124425"/>
                    <a:pt x="440626" y="135598"/>
                    <a:pt x="438159" y="146219"/>
                  </a:cubicBezTo>
                  <a:cubicBezTo>
                    <a:pt x="428119" y="203302"/>
                    <a:pt x="454247" y="248108"/>
                    <a:pt x="508491" y="268434"/>
                  </a:cubicBezTo>
                  <a:cubicBezTo>
                    <a:pt x="517835" y="271891"/>
                    <a:pt x="527179" y="275521"/>
                    <a:pt x="536523" y="278892"/>
                  </a:cubicBezTo>
                  <a:cubicBezTo>
                    <a:pt x="547249" y="282788"/>
                    <a:pt x="555469" y="276816"/>
                    <a:pt x="552964" y="265748"/>
                  </a:cubicBezTo>
                  <a:cubicBezTo>
                    <a:pt x="547077" y="239802"/>
                    <a:pt x="546649" y="212903"/>
                    <a:pt x="540505" y="187043"/>
                  </a:cubicBezTo>
                  <a:cubicBezTo>
                    <a:pt x="533837" y="159020"/>
                    <a:pt x="512473" y="125283"/>
                    <a:pt x="472239" y="119920"/>
                  </a:cubicBezTo>
                  <a:cubicBezTo>
                    <a:pt x="462981" y="118663"/>
                    <a:pt x="454780" y="113300"/>
                    <a:pt x="449922" y="105299"/>
                  </a:cubicBezTo>
                  <a:cubicBezTo>
                    <a:pt x="399316" y="32995"/>
                    <a:pt x="331917" y="-6362"/>
                    <a:pt x="241163" y="820"/>
                  </a:cubicBezTo>
                  <a:cubicBezTo>
                    <a:pt x="224551" y="934"/>
                    <a:pt x="207949" y="2172"/>
                    <a:pt x="191509" y="4534"/>
                  </a:cubicBezTo>
                  <a:cubicBezTo>
                    <a:pt x="142541" y="15355"/>
                    <a:pt x="104993" y="43025"/>
                    <a:pt x="73161" y="81173"/>
                  </a:cubicBezTo>
                  <a:cubicBezTo>
                    <a:pt x="40023" y="121301"/>
                    <a:pt x="22373" y="167669"/>
                    <a:pt x="12601" y="218266"/>
                  </a:cubicBezTo>
                  <a:cubicBezTo>
                    <a:pt x="-4639" y="298285"/>
                    <a:pt x="-4258" y="381105"/>
                    <a:pt x="13725" y="460963"/>
                  </a:cubicBezTo>
                  <a:cubicBezTo>
                    <a:pt x="28536" y="528371"/>
                    <a:pt x="54120" y="592941"/>
                    <a:pt x="89506" y="652206"/>
                  </a:cubicBezTo>
                  <a:cubicBezTo>
                    <a:pt x="115461" y="694497"/>
                    <a:pt x="145570" y="734111"/>
                    <a:pt x="187442" y="763781"/>
                  </a:cubicBezTo>
                  <a:cubicBezTo>
                    <a:pt x="174554" y="779888"/>
                    <a:pt x="162658" y="796747"/>
                    <a:pt x="151799" y="814293"/>
                  </a:cubicBezTo>
                  <a:cubicBezTo>
                    <a:pt x="138902" y="835914"/>
                    <a:pt x="136740" y="856412"/>
                    <a:pt x="153704" y="877091"/>
                  </a:cubicBezTo>
                  <a:cubicBezTo>
                    <a:pt x="160953" y="886216"/>
                    <a:pt x="167515" y="895874"/>
                    <a:pt x="173335" y="905980"/>
                  </a:cubicBezTo>
                  <a:cubicBezTo>
                    <a:pt x="185041" y="925954"/>
                    <a:pt x="206416" y="938280"/>
                    <a:pt x="229571" y="938413"/>
                  </a:cubicBezTo>
                  <a:cubicBezTo>
                    <a:pt x="235200" y="938413"/>
                    <a:pt x="240906" y="938413"/>
                    <a:pt x="246878" y="939280"/>
                  </a:cubicBezTo>
                  <a:cubicBezTo>
                    <a:pt x="259156" y="940489"/>
                    <a:pt x="270405" y="939280"/>
                    <a:pt x="276805" y="926649"/>
                  </a:cubicBezTo>
                  <a:cubicBezTo>
                    <a:pt x="282292" y="914439"/>
                    <a:pt x="279863" y="900132"/>
                    <a:pt x="270671" y="890407"/>
                  </a:cubicBezTo>
                  <a:cubicBezTo>
                    <a:pt x="262518" y="881568"/>
                    <a:pt x="252697" y="874424"/>
                    <a:pt x="241772" y="869385"/>
                  </a:cubicBezTo>
                  <a:cubicBezTo>
                    <a:pt x="230676" y="865242"/>
                    <a:pt x="225046" y="852869"/>
                    <a:pt x="229199" y="841782"/>
                  </a:cubicBezTo>
                  <a:cubicBezTo>
                    <a:pt x="230276" y="838934"/>
                    <a:pt x="231923" y="836343"/>
                    <a:pt x="234067" y="834181"/>
                  </a:cubicBezTo>
                  <a:cubicBezTo>
                    <a:pt x="239000" y="828390"/>
                    <a:pt x="244887" y="823370"/>
                    <a:pt x="250678" y="817579"/>
                  </a:cubicBezTo>
                  <a:cubicBezTo>
                    <a:pt x="269890" y="843039"/>
                    <a:pt x="291007" y="867014"/>
                    <a:pt x="313839" y="889283"/>
                  </a:cubicBezTo>
                  <a:cubicBezTo>
                    <a:pt x="332612" y="907761"/>
                    <a:pt x="353215" y="924287"/>
                    <a:pt x="375351" y="938584"/>
                  </a:cubicBezTo>
                  <a:cubicBezTo>
                    <a:pt x="398011" y="953377"/>
                    <a:pt x="424919" y="957349"/>
                    <a:pt x="450532" y="964531"/>
                  </a:cubicBezTo>
                  <a:cubicBezTo>
                    <a:pt x="483574" y="973179"/>
                    <a:pt x="517226" y="971103"/>
                    <a:pt x="550801" y="967988"/>
                  </a:cubicBezTo>
                  <a:cubicBezTo>
                    <a:pt x="577243" y="964445"/>
                    <a:pt x="604008" y="964016"/>
                    <a:pt x="630564" y="966693"/>
                  </a:cubicBezTo>
                  <a:cubicBezTo>
                    <a:pt x="640384" y="968359"/>
                    <a:pt x="649861" y="971665"/>
                    <a:pt x="658596" y="976465"/>
                  </a:cubicBezTo>
                  <a:cubicBezTo>
                    <a:pt x="666464" y="980532"/>
                    <a:pt x="674684" y="983819"/>
                    <a:pt x="682989" y="977589"/>
                  </a:cubicBezTo>
                  <a:cubicBezTo>
                    <a:pt x="690333" y="971846"/>
                    <a:pt x="693133" y="962035"/>
                    <a:pt x="689914" y="953291"/>
                  </a:cubicBezTo>
                  <a:cubicBezTo>
                    <a:pt x="689390" y="951043"/>
                    <a:pt x="689305" y="948614"/>
                    <a:pt x="688962" y="946280"/>
                  </a:cubicBezTo>
                  <a:cubicBezTo>
                    <a:pt x="693029" y="943690"/>
                    <a:pt x="697610" y="945328"/>
                    <a:pt x="701592" y="944547"/>
                  </a:cubicBezTo>
                  <a:cubicBezTo>
                    <a:pt x="709278" y="944318"/>
                    <a:pt x="715327" y="937898"/>
                    <a:pt x="715098" y="930212"/>
                  </a:cubicBezTo>
                  <a:cubicBezTo>
                    <a:pt x="715003" y="927059"/>
                    <a:pt x="713841" y="924040"/>
                    <a:pt x="711803" y="921630"/>
                  </a:cubicBezTo>
                  <a:cubicBezTo>
                    <a:pt x="707088" y="915134"/>
                    <a:pt x="700801" y="909933"/>
                    <a:pt x="693543" y="906495"/>
                  </a:cubicBezTo>
                  <a:cubicBezTo>
                    <a:pt x="683161" y="900608"/>
                    <a:pt x="672779" y="894560"/>
                    <a:pt x="662920" y="887721"/>
                  </a:cubicBezTo>
                  <a:cubicBezTo>
                    <a:pt x="641737" y="873519"/>
                    <a:pt x="629306" y="849468"/>
                    <a:pt x="629954" y="823980"/>
                  </a:cubicBezTo>
                  <a:cubicBezTo>
                    <a:pt x="629440" y="805816"/>
                    <a:pt x="626925" y="787651"/>
                    <a:pt x="627878" y="768192"/>
                  </a:cubicBezTo>
                  <a:cubicBezTo>
                    <a:pt x="648957" y="778402"/>
                    <a:pt x="669026" y="790566"/>
                    <a:pt x="687838" y="804520"/>
                  </a:cubicBezTo>
                  <a:cubicBezTo>
                    <a:pt x="717384" y="825542"/>
                    <a:pt x="745540" y="848487"/>
                    <a:pt x="772096" y="873195"/>
                  </a:cubicBezTo>
                  <a:cubicBezTo>
                    <a:pt x="794194" y="894312"/>
                    <a:pt x="822807" y="907285"/>
                    <a:pt x="853249" y="910038"/>
                  </a:cubicBezTo>
                  <a:cubicBezTo>
                    <a:pt x="862583" y="911171"/>
                    <a:pt x="871499" y="914591"/>
                    <a:pt x="879204" y="919992"/>
                  </a:cubicBezTo>
                  <a:cubicBezTo>
                    <a:pt x="900140" y="934260"/>
                    <a:pt x="913809" y="928640"/>
                    <a:pt x="918047" y="903904"/>
                  </a:cubicBezTo>
                  <a:cubicBezTo>
                    <a:pt x="918876" y="903561"/>
                    <a:pt x="919752" y="903361"/>
                    <a:pt x="920638" y="903294"/>
                  </a:cubicBezTo>
                  <a:cubicBezTo>
                    <a:pt x="928601" y="904332"/>
                    <a:pt x="936478" y="904247"/>
                    <a:pt x="940888" y="896284"/>
                  </a:cubicBezTo>
                  <a:cubicBezTo>
                    <a:pt x="944413" y="888826"/>
                    <a:pt x="943298" y="879987"/>
                    <a:pt x="938031" y="873624"/>
                  </a:cubicBezTo>
                  <a:cubicBezTo>
                    <a:pt x="929382" y="861003"/>
                    <a:pt x="915714" y="856326"/>
                    <a:pt x="902903" y="849926"/>
                  </a:cubicBezTo>
                  <a:cubicBezTo>
                    <a:pt x="890101" y="843525"/>
                    <a:pt x="879719" y="838600"/>
                    <a:pt x="868298" y="832628"/>
                  </a:cubicBezTo>
                  <a:cubicBezTo>
                    <a:pt x="851763" y="823770"/>
                    <a:pt x="838485" y="809864"/>
                    <a:pt x="830408" y="792928"/>
                  </a:cubicBezTo>
                  <a:cubicBezTo>
                    <a:pt x="816654" y="765858"/>
                    <a:pt x="804452" y="738007"/>
                    <a:pt x="793813" y="709803"/>
                  </a:cubicBezTo>
                  <a:cubicBezTo>
                    <a:pt x="776153" y="667684"/>
                    <a:pt x="750341" y="629470"/>
                    <a:pt x="717851" y="597370"/>
                  </a:cubicBezTo>
                  <a:cubicBezTo>
                    <a:pt x="681256" y="559308"/>
                    <a:pt x="638346" y="530848"/>
                    <a:pt x="585577" y="519523"/>
                  </a:cubicBezTo>
                  <a:cubicBezTo>
                    <a:pt x="584053" y="519056"/>
                    <a:pt x="582577" y="518446"/>
                    <a:pt x="581167" y="517703"/>
                  </a:cubicBezTo>
                  <a:cubicBezTo>
                    <a:pt x="587911" y="500406"/>
                    <a:pt x="602103" y="490548"/>
                    <a:pt x="615162" y="479651"/>
                  </a:cubicBezTo>
                  <a:cubicBezTo>
                    <a:pt x="627554" y="470678"/>
                    <a:pt x="640498" y="462496"/>
                    <a:pt x="653919" y="455172"/>
                  </a:cubicBezTo>
                  <a:cubicBezTo>
                    <a:pt x="661682" y="450238"/>
                    <a:pt x="671598" y="450238"/>
                    <a:pt x="679351" y="455172"/>
                  </a:cubicBezTo>
                  <a:cubicBezTo>
                    <a:pt x="693705" y="462249"/>
                    <a:pt x="707402" y="470583"/>
                    <a:pt x="720280" y="480080"/>
                  </a:cubicBezTo>
                  <a:cubicBezTo>
                    <a:pt x="759932" y="509864"/>
                    <a:pt x="801547" y="536953"/>
                    <a:pt x="844857" y="561128"/>
                  </a:cubicBezTo>
                  <a:cubicBezTo>
                    <a:pt x="859040" y="569167"/>
                    <a:pt x="870118" y="581797"/>
                    <a:pt x="884481" y="589664"/>
                  </a:cubicBezTo>
                  <a:cubicBezTo>
                    <a:pt x="887682" y="591398"/>
                    <a:pt x="890796" y="593475"/>
                    <a:pt x="894082" y="595027"/>
                  </a:cubicBezTo>
                  <a:cubicBezTo>
                    <a:pt x="899340" y="598380"/>
                    <a:pt x="906189" y="597770"/>
                    <a:pt x="910780" y="593560"/>
                  </a:cubicBezTo>
                  <a:cubicBezTo>
                    <a:pt x="915304" y="589131"/>
                    <a:pt x="915752" y="582007"/>
                    <a:pt x="911818" y="577044"/>
                  </a:cubicBezTo>
                  <a:cubicBezTo>
                    <a:pt x="901179" y="558270"/>
                    <a:pt x="889415" y="540106"/>
                    <a:pt x="879204" y="520989"/>
                  </a:cubicBezTo>
                  <a:cubicBezTo>
                    <a:pt x="852468" y="471173"/>
                    <a:pt x="827293" y="420396"/>
                    <a:pt x="803157" y="369370"/>
                  </a:cubicBezTo>
                  <a:cubicBezTo>
                    <a:pt x="790470" y="342872"/>
                    <a:pt x="773220" y="318802"/>
                    <a:pt x="752198" y="298266"/>
                  </a:cubicBezTo>
                  <a:cubicBezTo>
                    <a:pt x="725642" y="272320"/>
                    <a:pt x="666987" y="260642"/>
                    <a:pt x="634279" y="287636"/>
                  </a:cubicBezTo>
                  <a:cubicBezTo>
                    <a:pt x="624496" y="295695"/>
                    <a:pt x="616886" y="306077"/>
                    <a:pt x="612133" y="317821"/>
                  </a:cubicBezTo>
                  <a:cubicBezTo>
                    <a:pt x="603999" y="338824"/>
                    <a:pt x="594035" y="359083"/>
                    <a:pt x="582377" y="378362"/>
                  </a:cubicBezTo>
                  <a:cubicBezTo>
                    <a:pt x="574785" y="390630"/>
                    <a:pt x="564022" y="400612"/>
                    <a:pt x="551230" y="407251"/>
                  </a:cubicBezTo>
                  <a:cubicBezTo>
                    <a:pt x="526398" y="419967"/>
                    <a:pt x="501138" y="431902"/>
                    <a:pt x="476049" y="444189"/>
                  </a:cubicBezTo>
                  <a:cubicBezTo>
                    <a:pt x="473049" y="445513"/>
                    <a:pt x="469620" y="445513"/>
                    <a:pt x="466619" y="444189"/>
                  </a:cubicBezTo>
                  <a:cubicBezTo>
                    <a:pt x="449141" y="437503"/>
                    <a:pt x="433215" y="427311"/>
                    <a:pt x="419814" y="414262"/>
                  </a:cubicBezTo>
                  <a:cubicBezTo>
                    <a:pt x="341956" y="349044"/>
                    <a:pt x="297836" y="264624"/>
                    <a:pt x="277929" y="166278"/>
                  </a:cubicBezTo>
                  <a:cubicBezTo>
                    <a:pt x="276034" y="156858"/>
                    <a:pt x="274824" y="147257"/>
                    <a:pt x="272481" y="137913"/>
                  </a:cubicBezTo>
                  <a:cubicBezTo>
                    <a:pt x="270147" y="128569"/>
                    <a:pt x="265566" y="121387"/>
                    <a:pt x="255184" y="121740"/>
                  </a:cubicBezTo>
                  <a:cubicBezTo>
                    <a:pt x="244801" y="122082"/>
                    <a:pt x="240306" y="130388"/>
                    <a:pt x="239000" y="139037"/>
                  </a:cubicBezTo>
                  <a:cubicBezTo>
                    <a:pt x="234219" y="173013"/>
                    <a:pt x="233057" y="207398"/>
                    <a:pt x="235543" y="241621"/>
                  </a:cubicBezTo>
                  <a:cubicBezTo>
                    <a:pt x="241487" y="316088"/>
                    <a:pt x="261013" y="388849"/>
                    <a:pt x="293160" y="456296"/>
                  </a:cubicBezTo>
                  <a:cubicBezTo>
                    <a:pt x="305056" y="483070"/>
                    <a:pt x="319534" y="508626"/>
                    <a:pt x="336413" y="532581"/>
                  </a:cubicBezTo>
                  <a:cubicBezTo>
                    <a:pt x="342642" y="541230"/>
                    <a:pt x="344204" y="547631"/>
                    <a:pt x="335898" y="556365"/>
                  </a:cubicBezTo>
                  <a:cubicBezTo>
                    <a:pt x="323954" y="568652"/>
                    <a:pt x="317210" y="584216"/>
                    <a:pt x="307171" y="600047"/>
                  </a:cubicBezTo>
                  <a:close/>
                  <a:moveTo>
                    <a:pt x="666549" y="955625"/>
                  </a:moveTo>
                  <a:cubicBezTo>
                    <a:pt x="658034" y="951567"/>
                    <a:pt x="649138" y="948357"/>
                    <a:pt x="639994" y="946024"/>
                  </a:cubicBezTo>
                  <a:cubicBezTo>
                    <a:pt x="612000" y="941737"/>
                    <a:pt x="583529" y="941480"/>
                    <a:pt x="555469" y="945242"/>
                  </a:cubicBezTo>
                  <a:cubicBezTo>
                    <a:pt x="523284" y="948186"/>
                    <a:pt x="491099" y="951472"/>
                    <a:pt x="459095" y="944033"/>
                  </a:cubicBezTo>
                  <a:cubicBezTo>
                    <a:pt x="422243" y="935384"/>
                    <a:pt x="387286" y="924402"/>
                    <a:pt x="357263" y="898884"/>
                  </a:cubicBezTo>
                  <a:cubicBezTo>
                    <a:pt x="312238" y="859279"/>
                    <a:pt x="273214" y="813331"/>
                    <a:pt x="241429" y="762486"/>
                  </a:cubicBezTo>
                  <a:cubicBezTo>
                    <a:pt x="198805" y="695544"/>
                    <a:pt x="168516" y="621526"/>
                    <a:pt x="151971" y="543916"/>
                  </a:cubicBezTo>
                  <a:cubicBezTo>
                    <a:pt x="144522" y="508797"/>
                    <a:pt x="139150" y="473269"/>
                    <a:pt x="135883" y="437522"/>
                  </a:cubicBezTo>
                  <a:cubicBezTo>
                    <a:pt x="126625" y="359607"/>
                    <a:pt x="134416" y="280597"/>
                    <a:pt x="158714" y="205979"/>
                  </a:cubicBezTo>
                  <a:cubicBezTo>
                    <a:pt x="159152" y="204769"/>
                    <a:pt x="159495" y="203388"/>
                    <a:pt x="162267" y="203912"/>
                  </a:cubicBezTo>
                  <a:cubicBezTo>
                    <a:pt x="162277" y="233668"/>
                    <a:pt x="164972" y="263367"/>
                    <a:pt x="170316" y="292647"/>
                  </a:cubicBezTo>
                  <a:cubicBezTo>
                    <a:pt x="187613" y="393497"/>
                    <a:pt x="216245" y="489852"/>
                    <a:pt x="268938" y="578511"/>
                  </a:cubicBezTo>
                  <a:cubicBezTo>
                    <a:pt x="294893" y="622707"/>
                    <a:pt x="323440" y="665007"/>
                    <a:pt x="360730" y="701155"/>
                  </a:cubicBezTo>
                  <a:cubicBezTo>
                    <a:pt x="410584" y="749780"/>
                    <a:pt x="468591" y="789271"/>
                    <a:pt x="532113" y="817836"/>
                  </a:cubicBezTo>
                  <a:cubicBezTo>
                    <a:pt x="543353" y="822894"/>
                    <a:pt x="554021" y="829114"/>
                    <a:pt x="563946" y="836438"/>
                  </a:cubicBezTo>
                  <a:cubicBezTo>
                    <a:pt x="585577" y="851916"/>
                    <a:pt x="603398" y="872071"/>
                    <a:pt x="625887" y="886683"/>
                  </a:cubicBezTo>
                  <a:cubicBezTo>
                    <a:pt x="642413" y="897322"/>
                    <a:pt x="656253" y="911772"/>
                    <a:pt x="676589" y="921287"/>
                  </a:cubicBezTo>
                  <a:cubicBezTo>
                    <a:pt x="666292" y="923363"/>
                    <a:pt x="659977" y="925868"/>
                    <a:pt x="659282" y="934775"/>
                  </a:cubicBezTo>
                  <a:cubicBezTo>
                    <a:pt x="659453" y="942128"/>
                    <a:pt x="665949" y="947147"/>
                    <a:pt x="666549" y="955625"/>
                  </a:cubicBezTo>
                  <a:close/>
                  <a:moveTo>
                    <a:pt x="319201" y="617782"/>
                  </a:moveTo>
                  <a:cubicBezTo>
                    <a:pt x="325383" y="611991"/>
                    <a:pt x="330441" y="605095"/>
                    <a:pt x="334079" y="597456"/>
                  </a:cubicBezTo>
                  <a:cubicBezTo>
                    <a:pt x="352729" y="564661"/>
                    <a:pt x="377351" y="535648"/>
                    <a:pt x="406669" y="511912"/>
                  </a:cubicBezTo>
                  <a:cubicBezTo>
                    <a:pt x="447760" y="479565"/>
                    <a:pt x="495166" y="458115"/>
                    <a:pt x="542581" y="436836"/>
                  </a:cubicBezTo>
                  <a:cubicBezTo>
                    <a:pt x="566861" y="427149"/>
                    <a:pt x="587520" y="410128"/>
                    <a:pt x="601665" y="388135"/>
                  </a:cubicBezTo>
                  <a:cubicBezTo>
                    <a:pt x="613057" y="368589"/>
                    <a:pt x="622953" y="348206"/>
                    <a:pt x="631259" y="327155"/>
                  </a:cubicBezTo>
                  <a:cubicBezTo>
                    <a:pt x="634755" y="317859"/>
                    <a:pt x="640746" y="309696"/>
                    <a:pt x="648556" y="303543"/>
                  </a:cubicBezTo>
                  <a:cubicBezTo>
                    <a:pt x="672864" y="284436"/>
                    <a:pt x="719927" y="295504"/>
                    <a:pt x="738701" y="315573"/>
                  </a:cubicBezTo>
                  <a:cubicBezTo>
                    <a:pt x="754674" y="331670"/>
                    <a:pt x="768200" y="350035"/>
                    <a:pt x="778849" y="370056"/>
                  </a:cubicBezTo>
                  <a:cubicBezTo>
                    <a:pt x="781611" y="375600"/>
                    <a:pt x="784040" y="381391"/>
                    <a:pt x="786802" y="387363"/>
                  </a:cubicBezTo>
                  <a:cubicBezTo>
                    <a:pt x="758342" y="403794"/>
                    <a:pt x="731176" y="420224"/>
                    <a:pt x="720365" y="453009"/>
                  </a:cubicBezTo>
                  <a:cubicBezTo>
                    <a:pt x="708335" y="446609"/>
                    <a:pt x="697524" y="440122"/>
                    <a:pt x="685761" y="434931"/>
                  </a:cubicBezTo>
                  <a:cubicBezTo>
                    <a:pt x="673988" y="429740"/>
                    <a:pt x="659805" y="424720"/>
                    <a:pt x="647433" y="432855"/>
                  </a:cubicBezTo>
                  <a:cubicBezTo>
                    <a:pt x="625563" y="445513"/>
                    <a:pt x="604780" y="459982"/>
                    <a:pt x="585320" y="476098"/>
                  </a:cubicBezTo>
                  <a:cubicBezTo>
                    <a:pt x="542715" y="512588"/>
                    <a:pt x="531399" y="573853"/>
                    <a:pt x="558155" y="623145"/>
                  </a:cubicBezTo>
                  <a:cubicBezTo>
                    <a:pt x="568499" y="640966"/>
                    <a:pt x="577824" y="659369"/>
                    <a:pt x="586092" y="678238"/>
                  </a:cubicBezTo>
                  <a:cubicBezTo>
                    <a:pt x="605818" y="731778"/>
                    <a:pt x="604522" y="787737"/>
                    <a:pt x="607380" y="846297"/>
                  </a:cubicBezTo>
                  <a:cubicBezTo>
                    <a:pt x="571737" y="806339"/>
                    <a:pt x="522417" y="792499"/>
                    <a:pt x="479164" y="766458"/>
                  </a:cubicBezTo>
                  <a:cubicBezTo>
                    <a:pt x="487813" y="762486"/>
                    <a:pt x="495080" y="759629"/>
                    <a:pt x="501919" y="756257"/>
                  </a:cubicBezTo>
                  <a:cubicBezTo>
                    <a:pt x="506872" y="754285"/>
                    <a:pt x="509339" y="748704"/>
                    <a:pt x="507453" y="743712"/>
                  </a:cubicBezTo>
                  <a:cubicBezTo>
                    <a:pt x="505996" y="739055"/>
                    <a:pt x="501395" y="736111"/>
                    <a:pt x="496557" y="736712"/>
                  </a:cubicBezTo>
                  <a:cubicBezTo>
                    <a:pt x="492899" y="736912"/>
                    <a:pt x="489337" y="737883"/>
                    <a:pt x="486089" y="739559"/>
                  </a:cubicBezTo>
                  <a:cubicBezTo>
                    <a:pt x="478126" y="742931"/>
                    <a:pt x="470077" y="746046"/>
                    <a:pt x="462209" y="749599"/>
                  </a:cubicBezTo>
                  <a:cubicBezTo>
                    <a:pt x="458609" y="751485"/>
                    <a:pt x="454237" y="751075"/>
                    <a:pt x="451046" y="748561"/>
                  </a:cubicBezTo>
                  <a:cubicBezTo>
                    <a:pt x="401211" y="711708"/>
                    <a:pt x="354586" y="671322"/>
                    <a:pt x="319201" y="617782"/>
                  </a:cubicBezTo>
                  <a:close/>
                  <a:moveTo>
                    <a:pt x="893825" y="904942"/>
                  </a:moveTo>
                  <a:cubicBezTo>
                    <a:pt x="882538" y="895646"/>
                    <a:pt x="868746" y="889959"/>
                    <a:pt x="854201" y="888588"/>
                  </a:cubicBezTo>
                  <a:cubicBezTo>
                    <a:pt x="830198" y="886130"/>
                    <a:pt x="807586" y="876177"/>
                    <a:pt x="789574" y="860136"/>
                  </a:cubicBezTo>
                  <a:cubicBezTo>
                    <a:pt x="766648" y="838886"/>
                    <a:pt x="742654" y="818827"/>
                    <a:pt x="717680" y="800024"/>
                  </a:cubicBezTo>
                  <a:cubicBezTo>
                    <a:pt x="691552" y="779936"/>
                    <a:pt x="663777" y="762115"/>
                    <a:pt x="634631" y="746741"/>
                  </a:cubicBezTo>
                  <a:cubicBezTo>
                    <a:pt x="627106" y="743865"/>
                    <a:pt x="621972" y="736864"/>
                    <a:pt x="621477" y="728834"/>
                  </a:cubicBezTo>
                  <a:cubicBezTo>
                    <a:pt x="616867" y="692773"/>
                    <a:pt x="604684" y="658073"/>
                    <a:pt x="585749" y="627031"/>
                  </a:cubicBezTo>
                  <a:cubicBezTo>
                    <a:pt x="578538" y="615420"/>
                    <a:pt x="572547" y="603104"/>
                    <a:pt x="567842" y="590274"/>
                  </a:cubicBezTo>
                  <a:cubicBezTo>
                    <a:pt x="561355" y="572977"/>
                    <a:pt x="565070" y="555679"/>
                    <a:pt x="570871" y="538382"/>
                  </a:cubicBezTo>
                  <a:cubicBezTo>
                    <a:pt x="591978" y="542106"/>
                    <a:pt x="612390" y="549012"/>
                    <a:pt x="631431" y="558880"/>
                  </a:cubicBezTo>
                  <a:cubicBezTo>
                    <a:pt x="694877" y="593970"/>
                    <a:pt x="744549" y="649520"/>
                    <a:pt x="772363" y="716471"/>
                  </a:cubicBezTo>
                  <a:cubicBezTo>
                    <a:pt x="784993" y="745008"/>
                    <a:pt x="796232" y="774249"/>
                    <a:pt x="810339" y="802186"/>
                  </a:cubicBezTo>
                  <a:cubicBezTo>
                    <a:pt x="820245" y="823084"/>
                    <a:pt x="836589" y="840277"/>
                    <a:pt x="856964" y="851221"/>
                  </a:cubicBezTo>
                  <a:cubicBezTo>
                    <a:pt x="868803" y="857936"/>
                    <a:pt x="880995" y="864004"/>
                    <a:pt x="893473" y="869385"/>
                  </a:cubicBezTo>
                  <a:cubicBezTo>
                    <a:pt x="899607" y="871748"/>
                    <a:pt x="905312" y="875110"/>
                    <a:pt x="910351" y="879339"/>
                  </a:cubicBezTo>
                  <a:cubicBezTo>
                    <a:pt x="894597" y="884178"/>
                    <a:pt x="893387" y="885825"/>
                    <a:pt x="893825" y="904942"/>
                  </a:cubicBezTo>
                  <a:close/>
                  <a:moveTo>
                    <a:pt x="358482" y="529124"/>
                  </a:moveTo>
                  <a:cubicBezTo>
                    <a:pt x="289264" y="421701"/>
                    <a:pt x="251631" y="307610"/>
                    <a:pt x="256736" y="180985"/>
                  </a:cubicBezTo>
                  <a:cubicBezTo>
                    <a:pt x="285806" y="296714"/>
                    <a:pt x="343252" y="393411"/>
                    <a:pt x="445941" y="460363"/>
                  </a:cubicBezTo>
                  <a:cubicBezTo>
                    <a:pt x="413937" y="478870"/>
                    <a:pt x="383219" y="498072"/>
                    <a:pt x="358482" y="529124"/>
                  </a:cubicBezTo>
                  <a:close/>
                  <a:moveTo>
                    <a:pt x="868479" y="550660"/>
                  </a:moveTo>
                  <a:lnTo>
                    <a:pt x="858440" y="544259"/>
                  </a:lnTo>
                  <a:cubicBezTo>
                    <a:pt x="820978" y="521342"/>
                    <a:pt x="782392" y="500320"/>
                    <a:pt x="747445" y="473422"/>
                  </a:cubicBezTo>
                  <a:cubicBezTo>
                    <a:pt x="741473" y="470192"/>
                    <a:pt x="739254" y="462734"/>
                    <a:pt x="742482" y="456772"/>
                  </a:cubicBezTo>
                  <a:cubicBezTo>
                    <a:pt x="742492" y="456762"/>
                    <a:pt x="742502" y="456743"/>
                    <a:pt x="742511" y="456724"/>
                  </a:cubicBezTo>
                  <a:cubicBezTo>
                    <a:pt x="752550" y="431473"/>
                    <a:pt x="774344" y="419796"/>
                    <a:pt x="796670" y="407251"/>
                  </a:cubicBezTo>
                  <a:cubicBezTo>
                    <a:pt x="822016" y="455086"/>
                    <a:pt x="843562" y="503692"/>
                    <a:pt x="868479" y="550660"/>
                  </a:cubicBezTo>
                  <a:close/>
                  <a:moveTo>
                    <a:pt x="216426" y="763172"/>
                  </a:moveTo>
                  <a:lnTo>
                    <a:pt x="239000" y="798719"/>
                  </a:lnTo>
                  <a:cubicBezTo>
                    <a:pt x="231733" y="805301"/>
                    <a:pt x="224465" y="811178"/>
                    <a:pt x="218150" y="817922"/>
                  </a:cubicBezTo>
                  <a:cubicBezTo>
                    <a:pt x="201091" y="834647"/>
                    <a:pt x="200815" y="862032"/>
                    <a:pt x="217541" y="879082"/>
                  </a:cubicBezTo>
                  <a:cubicBezTo>
                    <a:pt x="221360" y="882977"/>
                    <a:pt x="225885" y="886111"/>
                    <a:pt x="230866" y="888331"/>
                  </a:cubicBezTo>
                  <a:cubicBezTo>
                    <a:pt x="239829" y="892045"/>
                    <a:pt x="247764" y="897817"/>
                    <a:pt x="254060" y="905199"/>
                  </a:cubicBezTo>
                  <a:cubicBezTo>
                    <a:pt x="256641" y="907924"/>
                    <a:pt x="257479" y="911867"/>
                    <a:pt x="256222" y="915400"/>
                  </a:cubicBezTo>
                  <a:cubicBezTo>
                    <a:pt x="254402" y="919382"/>
                    <a:pt x="250507" y="918001"/>
                    <a:pt x="247563" y="917829"/>
                  </a:cubicBezTo>
                  <a:cubicBezTo>
                    <a:pt x="240210" y="917829"/>
                    <a:pt x="232943" y="916877"/>
                    <a:pt x="225675" y="916096"/>
                  </a:cubicBezTo>
                  <a:cubicBezTo>
                    <a:pt x="213150" y="915400"/>
                    <a:pt x="201624" y="909028"/>
                    <a:pt x="194366" y="898799"/>
                  </a:cubicBezTo>
                  <a:cubicBezTo>
                    <a:pt x="185108" y="885387"/>
                    <a:pt x="176278" y="871728"/>
                    <a:pt x="166934" y="858403"/>
                  </a:cubicBezTo>
                  <a:cubicBezTo>
                    <a:pt x="161915" y="851945"/>
                    <a:pt x="161010" y="843182"/>
                    <a:pt x="164601" y="835829"/>
                  </a:cubicBezTo>
                  <a:cubicBezTo>
                    <a:pt x="178117" y="809140"/>
                    <a:pt x="195586" y="784641"/>
                    <a:pt x="216426" y="763172"/>
                  </a:cubicBezTo>
                  <a:close/>
                  <a:moveTo>
                    <a:pt x="461514" y="140418"/>
                  </a:moveTo>
                  <a:cubicBezTo>
                    <a:pt x="476887" y="140399"/>
                    <a:pt x="491527" y="147009"/>
                    <a:pt x="501662" y="158582"/>
                  </a:cubicBezTo>
                  <a:cubicBezTo>
                    <a:pt x="512120" y="170307"/>
                    <a:pt x="518788" y="184938"/>
                    <a:pt x="520779" y="200530"/>
                  </a:cubicBezTo>
                  <a:cubicBezTo>
                    <a:pt x="524036" y="217046"/>
                    <a:pt x="525941" y="233791"/>
                    <a:pt x="526484" y="250613"/>
                  </a:cubicBezTo>
                  <a:cubicBezTo>
                    <a:pt x="474144" y="239278"/>
                    <a:pt x="445598" y="191367"/>
                    <a:pt x="461514" y="14033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EB59C824-510B-40AB-B9C2-836E042F9F51}"/>
                </a:ext>
              </a:extLst>
            </p:cNvPr>
            <p:cNvSpPr/>
            <p:nvPr/>
          </p:nvSpPr>
          <p:spPr>
            <a:xfrm>
              <a:off x="1643054" y="4286246"/>
              <a:ext cx="133348" cy="123823"/>
            </a:xfrm>
            <a:custGeom>
              <a:avLst/>
              <a:gdLst>
                <a:gd name="connsiteX0" fmla="*/ 70 w 133348"/>
                <a:gd name="connsiteY0" fmla="*/ 11101 h 123823"/>
                <a:gd name="connsiteX1" fmla="*/ 6785 w 133348"/>
                <a:gd name="connsiteY1" fmla="*/ 24951 h 123823"/>
                <a:gd name="connsiteX2" fmla="*/ 111560 w 133348"/>
                <a:gd name="connsiteY2" fmla="*/ 119353 h 123823"/>
                <a:gd name="connsiteX3" fmla="*/ 115008 w 133348"/>
                <a:gd name="connsiteY3" fmla="*/ 121382 h 123823"/>
                <a:gd name="connsiteX4" fmla="*/ 131363 w 133348"/>
                <a:gd name="connsiteY4" fmla="*/ 119439 h 123823"/>
                <a:gd name="connsiteX5" fmla="*/ 128486 w 133348"/>
                <a:gd name="connsiteY5" fmla="*/ 104761 h 123823"/>
                <a:gd name="connsiteX6" fmla="*/ 126495 w 133348"/>
                <a:gd name="connsiteY6" fmla="*/ 103732 h 123823"/>
                <a:gd name="connsiteX7" fmla="*/ 68945 w 133348"/>
                <a:gd name="connsiteY7" fmla="*/ 58898 h 123823"/>
                <a:gd name="connsiteX8" fmla="*/ 20139 w 133348"/>
                <a:gd name="connsiteY8" fmla="*/ 5529 h 123823"/>
                <a:gd name="connsiteX9" fmla="*/ 7138 w 133348"/>
                <a:gd name="connsiteY9" fmla="*/ 538 h 123823"/>
                <a:gd name="connsiteX10" fmla="*/ 70 w 133348"/>
                <a:gd name="connsiteY10" fmla="*/ 11101 h 12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48" h="123823">
                  <a:moveTo>
                    <a:pt x="70" y="11101"/>
                  </a:moveTo>
                  <a:cubicBezTo>
                    <a:pt x="508" y="16331"/>
                    <a:pt x="2899" y="21236"/>
                    <a:pt x="6785" y="24951"/>
                  </a:cubicBezTo>
                  <a:cubicBezTo>
                    <a:pt x="36627" y="61203"/>
                    <a:pt x="71927" y="93007"/>
                    <a:pt x="111560" y="119353"/>
                  </a:cubicBezTo>
                  <a:lnTo>
                    <a:pt x="115008" y="121382"/>
                  </a:lnTo>
                  <a:cubicBezTo>
                    <a:pt x="120933" y="124420"/>
                    <a:pt x="127210" y="125430"/>
                    <a:pt x="131363" y="119439"/>
                  </a:cubicBezTo>
                  <a:cubicBezTo>
                    <a:pt x="134811" y="114629"/>
                    <a:pt x="133525" y="108057"/>
                    <a:pt x="128486" y="104761"/>
                  </a:cubicBezTo>
                  <a:cubicBezTo>
                    <a:pt x="127857" y="104361"/>
                    <a:pt x="127200" y="104008"/>
                    <a:pt x="126495" y="103732"/>
                  </a:cubicBezTo>
                  <a:cubicBezTo>
                    <a:pt x="105760" y="90711"/>
                    <a:pt x="86462" y="75681"/>
                    <a:pt x="68945" y="58898"/>
                  </a:cubicBezTo>
                  <a:cubicBezTo>
                    <a:pt x="50829" y="42725"/>
                    <a:pt x="34474" y="24846"/>
                    <a:pt x="20139" y="5529"/>
                  </a:cubicBezTo>
                  <a:cubicBezTo>
                    <a:pt x="17701" y="1005"/>
                    <a:pt x="12167" y="-1109"/>
                    <a:pt x="7138" y="538"/>
                  </a:cubicBezTo>
                  <a:cubicBezTo>
                    <a:pt x="2327" y="1853"/>
                    <a:pt x="-711" y="6377"/>
                    <a:pt x="70" y="1110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9E355934-04D3-4951-8BCC-35CD7A1B9FDB}"/>
                </a:ext>
              </a:extLst>
            </p:cNvPr>
            <p:cNvSpPr/>
            <p:nvPr/>
          </p:nvSpPr>
          <p:spPr>
            <a:xfrm>
              <a:off x="1804981" y="4419590"/>
              <a:ext cx="19042" cy="19051"/>
            </a:xfrm>
            <a:custGeom>
              <a:avLst/>
              <a:gdLst>
                <a:gd name="connsiteX0" fmla="*/ 9774 w 19042"/>
                <a:gd name="connsiteY0" fmla="*/ -18 h 19051"/>
                <a:gd name="connsiteX1" fmla="*/ 1 w 19042"/>
                <a:gd name="connsiteY1" fmla="*/ 9593 h 19051"/>
                <a:gd name="connsiteX2" fmla="*/ 7650 w 19042"/>
                <a:gd name="connsiteY2" fmla="*/ 18822 h 19051"/>
                <a:gd name="connsiteX3" fmla="*/ 8650 w 19042"/>
                <a:gd name="connsiteY3" fmla="*/ 18870 h 19051"/>
                <a:gd name="connsiteX4" fmla="*/ 18832 w 19042"/>
                <a:gd name="connsiteY4" fmla="*/ 12298 h 19051"/>
                <a:gd name="connsiteX5" fmla="*/ 18946 w 19042"/>
                <a:gd name="connsiteY5" fmla="*/ 9840 h 19051"/>
                <a:gd name="connsiteX6" fmla="*/ 10507 w 19042"/>
                <a:gd name="connsiteY6" fmla="*/ 20 h 19051"/>
                <a:gd name="connsiteX7" fmla="*/ 9774 w 19042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42" h="19051">
                  <a:moveTo>
                    <a:pt x="9774" y="-18"/>
                  </a:moveTo>
                  <a:cubicBezTo>
                    <a:pt x="3544" y="477"/>
                    <a:pt x="-94" y="3487"/>
                    <a:pt x="1" y="9593"/>
                  </a:cubicBezTo>
                  <a:cubicBezTo>
                    <a:pt x="-523" y="14184"/>
                    <a:pt x="2897" y="18308"/>
                    <a:pt x="7650" y="18822"/>
                  </a:cubicBezTo>
                  <a:cubicBezTo>
                    <a:pt x="7973" y="18851"/>
                    <a:pt x="8316" y="18870"/>
                    <a:pt x="8650" y="18870"/>
                  </a:cubicBezTo>
                  <a:cubicBezTo>
                    <a:pt x="13346" y="19775"/>
                    <a:pt x="17889" y="16832"/>
                    <a:pt x="18832" y="12298"/>
                  </a:cubicBezTo>
                  <a:cubicBezTo>
                    <a:pt x="18994" y="11488"/>
                    <a:pt x="19032" y="10660"/>
                    <a:pt x="18946" y="9840"/>
                  </a:cubicBezTo>
                  <a:cubicBezTo>
                    <a:pt x="19422" y="4878"/>
                    <a:pt x="15650" y="477"/>
                    <a:pt x="10507" y="20"/>
                  </a:cubicBezTo>
                  <a:cubicBezTo>
                    <a:pt x="10269" y="1"/>
                    <a:pt x="10021" y="-18"/>
                    <a:pt x="9774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EFA20AD2-1747-4C9E-A9DA-AF2361D86E8D}"/>
                </a:ext>
              </a:extLst>
            </p:cNvPr>
            <p:cNvSpPr/>
            <p:nvPr/>
          </p:nvSpPr>
          <p:spPr>
            <a:xfrm>
              <a:off x="2081204" y="3848092"/>
              <a:ext cx="19048" cy="28574"/>
            </a:xfrm>
            <a:custGeom>
              <a:avLst/>
              <a:gdLst>
                <a:gd name="connsiteX0" fmla="*/ -7 w 19048"/>
                <a:gd name="connsiteY0" fmla="*/ 15773 h 28574"/>
                <a:gd name="connsiteX1" fmla="*/ 10185 w 19048"/>
                <a:gd name="connsiteY1" fmla="*/ 28517 h 28574"/>
                <a:gd name="connsiteX2" fmla="*/ 18948 w 19048"/>
                <a:gd name="connsiteY2" fmla="*/ 13011 h 28574"/>
                <a:gd name="connsiteX3" fmla="*/ 18824 w 19048"/>
                <a:gd name="connsiteY3" fmla="*/ 11763 h 28574"/>
                <a:gd name="connsiteX4" fmla="*/ 9814 w 19048"/>
                <a:gd name="connsiteY4" fmla="*/ 0 h 28574"/>
                <a:gd name="connsiteX5" fmla="*/ 8490 w 19048"/>
                <a:gd name="connsiteY5" fmla="*/ 257 h 28574"/>
                <a:gd name="connsiteX6" fmla="*/ -7 w 19048"/>
                <a:gd name="connsiteY6" fmla="*/ 15773 h 2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28574">
                  <a:moveTo>
                    <a:pt x="-7" y="15773"/>
                  </a:moveTo>
                  <a:cubicBezTo>
                    <a:pt x="1127" y="24507"/>
                    <a:pt x="4375" y="29032"/>
                    <a:pt x="10185" y="28517"/>
                  </a:cubicBezTo>
                  <a:cubicBezTo>
                    <a:pt x="15557" y="27746"/>
                    <a:pt x="19482" y="20802"/>
                    <a:pt x="18948" y="13011"/>
                  </a:cubicBezTo>
                  <a:cubicBezTo>
                    <a:pt x="18920" y="12582"/>
                    <a:pt x="18882" y="12172"/>
                    <a:pt x="18824" y="11763"/>
                  </a:cubicBezTo>
                  <a:cubicBezTo>
                    <a:pt x="18577" y="4905"/>
                    <a:pt x="14538" y="-362"/>
                    <a:pt x="9814" y="0"/>
                  </a:cubicBezTo>
                  <a:cubicBezTo>
                    <a:pt x="9376" y="38"/>
                    <a:pt x="8928" y="123"/>
                    <a:pt x="8490" y="257"/>
                  </a:cubicBezTo>
                  <a:cubicBezTo>
                    <a:pt x="3242" y="1266"/>
                    <a:pt x="-511" y="8124"/>
                    <a:pt x="-7" y="1577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2BF6E4F1-F9A1-4ABF-8949-1F4F10E5B673}"/>
                </a:ext>
              </a:extLst>
            </p:cNvPr>
            <p:cNvSpPr/>
            <p:nvPr/>
          </p:nvSpPr>
          <p:spPr>
            <a:xfrm>
              <a:off x="1338250" y="85716"/>
              <a:ext cx="1038226" cy="990596"/>
            </a:xfrm>
            <a:custGeom>
              <a:avLst/>
              <a:gdLst>
                <a:gd name="connsiteX0" fmla="*/ 405868 w 1038226"/>
                <a:gd name="connsiteY0" fmla="*/ 865194 h 990596"/>
                <a:gd name="connsiteX1" fmla="*/ 407601 w 1038226"/>
                <a:gd name="connsiteY1" fmla="*/ 947061 h 990596"/>
                <a:gd name="connsiteX2" fmla="*/ 409163 w 1038226"/>
                <a:gd name="connsiteY2" fmla="*/ 965854 h 990596"/>
                <a:gd name="connsiteX3" fmla="*/ 430299 w 1038226"/>
                <a:gd name="connsiteY3" fmla="*/ 985961 h 990596"/>
                <a:gd name="connsiteX4" fmla="*/ 430500 w 1038226"/>
                <a:gd name="connsiteY4" fmla="*/ 985951 h 990596"/>
                <a:gd name="connsiteX5" fmla="*/ 487564 w 1038226"/>
                <a:gd name="connsiteY5" fmla="*/ 984380 h 990596"/>
                <a:gd name="connsiteX6" fmla="*/ 514539 w 1038226"/>
                <a:gd name="connsiteY6" fmla="*/ 952566 h 990596"/>
                <a:gd name="connsiteX7" fmla="*/ 512710 w 1038226"/>
                <a:gd name="connsiteY7" fmla="*/ 926354 h 990596"/>
                <a:gd name="connsiteX8" fmla="*/ 511672 w 1038226"/>
                <a:gd name="connsiteY8" fmla="*/ 900141 h 990596"/>
                <a:gd name="connsiteX9" fmla="*/ 519301 w 1038226"/>
                <a:gd name="connsiteY9" fmla="*/ 923991 h 990596"/>
                <a:gd name="connsiteX10" fmla="*/ 527978 w 1038226"/>
                <a:gd name="connsiteY10" fmla="*/ 954148 h 990596"/>
                <a:gd name="connsiteX11" fmla="*/ 562668 w 1038226"/>
                <a:gd name="connsiteY11" fmla="*/ 980360 h 990596"/>
                <a:gd name="connsiteX12" fmla="*/ 591805 w 1038226"/>
                <a:gd name="connsiteY12" fmla="*/ 980360 h 990596"/>
                <a:gd name="connsiteX13" fmla="*/ 619037 w 1038226"/>
                <a:gd name="connsiteY13" fmla="*/ 949861 h 990596"/>
                <a:gd name="connsiteX14" fmla="*/ 609322 w 1038226"/>
                <a:gd name="connsiteY14" fmla="*/ 884844 h 990596"/>
                <a:gd name="connsiteX15" fmla="*/ 606807 w 1038226"/>
                <a:gd name="connsiteY15" fmla="*/ 841162 h 990596"/>
                <a:gd name="connsiteX16" fmla="*/ 638983 w 1038226"/>
                <a:gd name="connsiteY16" fmla="*/ 841162 h 990596"/>
                <a:gd name="connsiteX17" fmla="*/ 705067 w 1038226"/>
                <a:gd name="connsiteY17" fmla="*/ 836790 h 990596"/>
                <a:gd name="connsiteX18" fmla="*/ 715907 w 1038226"/>
                <a:gd name="connsiteY18" fmla="*/ 842038 h 990596"/>
                <a:gd name="connsiteX19" fmla="*/ 741929 w 1038226"/>
                <a:gd name="connsiteY19" fmla="*/ 924172 h 990596"/>
                <a:gd name="connsiteX20" fmla="*/ 747739 w 1038226"/>
                <a:gd name="connsiteY20" fmla="*/ 953881 h 990596"/>
                <a:gd name="connsiteX21" fmla="*/ 776619 w 1038226"/>
                <a:gd name="connsiteY21" fmla="*/ 984027 h 990596"/>
                <a:gd name="connsiteX22" fmla="*/ 834026 w 1038226"/>
                <a:gd name="connsiteY22" fmla="*/ 989447 h 990596"/>
                <a:gd name="connsiteX23" fmla="*/ 856838 w 1038226"/>
                <a:gd name="connsiteY23" fmla="*/ 971359 h 990596"/>
                <a:gd name="connsiteX24" fmla="*/ 908350 w 1038226"/>
                <a:gd name="connsiteY24" fmla="*/ 972493 h 990596"/>
                <a:gd name="connsiteX25" fmla="*/ 934372 w 1038226"/>
                <a:gd name="connsiteY25" fmla="*/ 936488 h 990596"/>
                <a:gd name="connsiteX26" fmla="*/ 916332 w 1038226"/>
                <a:gd name="connsiteY26" fmla="*/ 897779 h 990596"/>
                <a:gd name="connsiteX27" fmla="*/ 913122 w 1038226"/>
                <a:gd name="connsiteY27" fmla="*/ 740494 h 990596"/>
                <a:gd name="connsiteX28" fmla="*/ 951974 w 1038226"/>
                <a:gd name="connsiteY28" fmla="*/ 589671 h 990596"/>
                <a:gd name="connsiteX29" fmla="*/ 958651 w 1038226"/>
                <a:gd name="connsiteY29" fmla="*/ 568174 h 990596"/>
                <a:gd name="connsiteX30" fmla="*/ 1033842 w 1038226"/>
                <a:gd name="connsiteY30" fmla="*/ 375930 h 990596"/>
                <a:gd name="connsiteX31" fmla="*/ 1020487 w 1038226"/>
                <a:gd name="connsiteY31" fmla="*/ 209902 h 990596"/>
                <a:gd name="connsiteX32" fmla="*/ 907750 w 1038226"/>
                <a:gd name="connsiteY32" fmla="*/ 43437 h 990596"/>
                <a:gd name="connsiteX33" fmla="*/ 841922 w 1038226"/>
                <a:gd name="connsiteY33" fmla="*/ 6123 h 990596"/>
                <a:gd name="connsiteX34" fmla="*/ 765951 w 1038226"/>
                <a:gd name="connsiteY34" fmla="*/ 21765 h 990596"/>
                <a:gd name="connsiteX35" fmla="*/ 738805 w 1038226"/>
                <a:gd name="connsiteY35" fmla="*/ 42562 h 990596"/>
                <a:gd name="connsiteX36" fmla="*/ 715040 w 1038226"/>
                <a:gd name="connsiteY36" fmla="*/ 65545 h 990596"/>
                <a:gd name="connsiteX37" fmla="*/ 721317 w 1038226"/>
                <a:gd name="connsiteY37" fmla="*/ 102080 h 990596"/>
                <a:gd name="connsiteX38" fmla="*/ 722069 w 1038226"/>
                <a:gd name="connsiteY38" fmla="*/ 102594 h 990596"/>
                <a:gd name="connsiteX39" fmla="*/ 784772 w 1038226"/>
                <a:gd name="connsiteY39" fmla="*/ 118761 h 990596"/>
                <a:gd name="connsiteX40" fmla="*/ 839665 w 1038226"/>
                <a:gd name="connsiteY40" fmla="*/ 116140 h 990596"/>
                <a:gd name="connsiteX41" fmla="*/ 848342 w 1038226"/>
                <a:gd name="connsiteY41" fmla="*/ 122693 h 990596"/>
                <a:gd name="connsiteX42" fmla="*/ 885280 w 1038226"/>
                <a:gd name="connsiteY42" fmla="*/ 337221 h 990596"/>
                <a:gd name="connsiteX43" fmla="*/ 865516 w 1038226"/>
                <a:gd name="connsiteY43" fmla="*/ 393319 h 990596"/>
                <a:gd name="connsiteX44" fmla="*/ 816948 w 1038226"/>
                <a:gd name="connsiteY44" fmla="*/ 463226 h 990596"/>
                <a:gd name="connsiteX45" fmla="*/ 780867 w 1038226"/>
                <a:gd name="connsiteY45" fmla="*/ 476595 h 990596"/>
                <a:gd name="connsiteX46" fmla="*/ 659452 w 1038226"/>
                <a:gd name="connsiteY46" fmla="*/ 480703 h 990596"/>
                <a:gd name="connsiteX47" fmla="*/ 494669 w 1038226"/>
                <a:gd name="connsiteY47" fmla="*/ 522386 h 990596"/>
                <a:gd name="connsiteX48" fmla="*/ 411935 w 1038226"/>
                <a:gd name="connsiteY48" fmla="*/ 595439 h 990596"/>
                <a:gd name="connsiteX49" fmla="*/ 312028 w 1038226"/>
                <a:gd name="connsiteY49" fmla="*/ 719609 h 990596"/>
                <a:gd name="connsiteX50" fmla="*/ 148902 w 1038226"/>
                <a:gd name="connsiteY50" fmla="*/ 794328 h 990596"/>
                <a:gd name="connsiteX51" fmla="*/ 105535 w 1038226"/>
                <a:gd name="connsiteY51" fmla="*/ 784536 h 990596"/>
                <a:gd name="connsiteX52" fmla="*/ 90105 w 1038226"/>
                <a:gd name="connsiteY52" fmla="*/ 748359 h 990596"/>
                <a:gd name="connsiteX53" fmla="*/ 140720 w 1038226"/>
                <a:gd name="connsiteY53" fmla="*/ 705908 h 990596"/>
                <a:gd name="connsiteX54" fmla="*/ 150807 w 1038226"/>
                <a:gd name="connsiteY54" fmla="*/ 707987 h 990596"/>
                <a:gd name="connsiteX55" fmla="*/ 180211 w 1038226"/>
                <a:gd name="connsiteY55" fmla="*/ 722841 h 990596"/>
                <a:gd name="connsiteX56" fmla="*/ 197556 w 1038226"/>
                <a:gd name="connsiteY56" fmla="*/ 725377 h 990596"/>
                <a:gd name="connsiteX57" fmla="*/ 199632 w 1038226"/>
                <a:gd name="connsiteY57" fmla="*/ 706239 h 990596"/>
                <a:gd name="connsiteX58" fmla="*/ 167028 w 1038226"/>
                <a:gd name="connsiteY58" fmla="*/ 678190 h 990596"/>
                <a:gd name="connsiteX59" fmla="*/ 48737 w 1038226"/>
                <a:gd name="connsiteY59" fmla="*/ 690161 h 990596"/>
                <a:gd name="connsiteX60" fmla="*/ 45442 w 1038226"/>
                <a:gd name="connsiteY60" fmla="*/ 874623 h 990596"/>
                <a:gd name="connsiteX61" fmla="*/ 110393 w 1038226"/>
                <a:gd name="connsiteY61" fmla="*/ 900836 h 990596"/>
                <a:gd name="connsiteX62" fmla="*/ 374216 w 1038226"/>
                <a:gd name="connsiteY62" fmla="*/ 877595 h 990596"/>
                <a:gd name="connsiteX63" fmla="*/ 405868 w 1038226"/>
                <a:gd name="connsiteY63" fmla="*/ 865194 h 990596"/>
                <a:gd name="connsiteX64" fmla="*/ 99639 w 1038226"/>
                <a:gd name="connsiteY64" fmla="*/ 691385 h 990596"/>
                <a:gd name="connsiteX65" fmla="*/ 69550 w 1038226"/>
                <a:gd name="connsiteY65" fmla="*/ 732891 h 990596"/>
                <a:gd name="connsiteX66" fmla="*/ 90447 w 1038226"/>
                <a:gd name="connsiteY66" fmla="*/ 801138 h 990596"/>
                <a:gd name="connsiteX67" fmla="*/ 144911 w 1038226"/>
                <a:gd name="connsiteY67" fmla="*/ 815559 h 990596"/>
                <a:gd name="connsiteX68" fmla="*/ 208224 w 1038226"/>
                <a:gd name="connsiteY68" fmla="*/ 804548 h 990596"/>
                <a:gd name="connsiteX69" fmla="*/ 362415 w 1038226"/>
                <a:gd name="connsiteY69" fmla="*/ 696104 h 990596"/>
                <a:gd name="connsiteX70" fmla="*/ 427632 w 1038226"/>
                <a:gd name="connsiteY70" fmla="*/ 609505 h 990596"/>
                <a:gd name="connsiteX71" fmla="*/ 492336 w 1038226"/>
                <a:gd name="connsiteY71" fmla="*/ 548339 h 990596"/>
                <a:gd name="connsiteX72" fmla="*/ 648441 w 1038226"/>
                <a:gd name="connsiteY72" fmla="*/ 502899 h 990596"/>
                <a:gd name="connsiteX73" fmla="*/ 780257 w 1038226"/>
                <a:gd name="connsiteY73" fmla="*/ 498443 h 990596"/>
                <a:gd name="connsiteX74" fmla="*/ 829864 w 1038226"/>
                <a:gd name="connsiteY74" fmla="*/ 480180 h 990596"/>
                <a:gd name="connsiteX75" fmla="*/ 875660 w 1038226"/>
                <a:gd name="connsiteY75" fmla="*/ 420932 h 990596"/>
                <a:gd name="connsiteX76" fmla="*/ 905664 w 1038226"/>
                <a:gd name="connsiteY76" fmla="*/ 343249 h 990596"/>
                <a:gd name="connsiteX77" fmla="*/ 865687 w 1038226"/>
                <a:gd name="connsiteY77" fmla="*/ 108712 h 990596"/>
                <a:gd name="connsiteX78" fmla="*/ 862306 w 1038226"/>
                <a:gd name="connsiteY78" fmla="*/ 98139 h 990596"/>
                <a:gd name="connsiteX79" fmla="*/ 849209 w 1038226"/>
                <a:gd name="connsiteY79" fmla="*/ 88264 h 990596"/>
                <a:gd name="connsiteX80" fmla="*/ 800203 w 1038226"/>
                <a:gd name="connsiteY80" fmla="*/ 93769 h 990596"/>
                <a:gd name="connsiteX81" fmla="*/ 752073 w 1038226"/>
                <a:gd name="connsiteY81" fmla="*/ 92285 h 990596"/>
                <a:gd name="connsiteX82" fmla="*/ 733518 w 1038226"/>
                <a:gd name="connsiteY82" fmla="*/ 79701 h 990596"/>
                <a:gd name="connsiteX83" fmla="*/ 747996 w 1038226"/>
                <a:gd name="connsiteY83" fmla="*/ 62225 h 990596"/>
                <a:gd name="connsiteX84" fmla="*/ 784772 w 1038226"/>
                <a:gd name="connsiteY84" fmla="*/ 33388 h 990596"/>
                <a:gd name="connsiteX85" fmla="*/ 819462 w 1038226"/>
                <a:gd name="connsiteY85" fmla="*/ 22727 h 990596"/>
                <a:gd name="connsiteX86" fmla="*/ 862820 w 1038226"/>
                <a:gd name="connsiteY86" fmla="*/ 40728 h 990596"/>
                <a:gd name="connsiteX87" fmla="*/ 950241 w 1038226"/>
                <a:gd name="connsiteY87" fmla="*/ 124005 h 990596"/>
                <a:gd name="connsiteX88" fmla="*/ 1009477 w 1038226"/>
                <a:gd name="connsiteY88" fmla="*/ 258486 h 990596"/>
                <a:gd name="connsiteX89" fmla="*/ 990227 w 1038226"/>
                <a:gd name="connsiteY89" fmla="*/ 449507 h 990596"/>
                <a:gd name="connsiteX90" fmla="*/ 942525 w 1038226"/>
                <a:gd name="connsiteY90" fmla="*/ 549212 h 990596"/>
                <a:gd name="connsiteX91" fmla="*/ 928819 w 1038226"/>
                <a:gd name="connsiteY91" fmla="*/ 589408 h 990596"/>
                <a:gd name="connsiteX92" fmla="*/ 889881 w 1038226"/>
                <a:gd name="connsiteY92" fmla="*/ 734290 h 990596"/>
                <a:gd name="connsiteX93" fmla="*/ 871755 w 1038226"/>
                <a:gd name="connsiteY93" fmla="*/ 806291 h 990596"/>
                <a:gd name="connsiteX94" fmla="*/ 899425 w 1038226"/>
                <a:gd name="connsiteY94" fmla="*/ 913685 h 990596"/>
                <a:gd name="connsiteX95" fmla="*/ 910436 w 1038226"/>
                <a:gd name="connsiteY95" fmla="*/ 936060 h 990596"/>
                <a:gd name="connsiteX96" fmla="*/ 911826 w 1038226"/>
                <a:gd name="connsiteY96" fmla="*/ 946280 h 990596"/>
                <a:gd name="connsiteX97" fmla="*/ 872279 w 1038226"/>
                <a:gd name="connsiteY97" fmla="*/ 949252 h 990596"/>
                <a:gd name="connsiteX98" fmla="*/ 858486 w 1038226"/>
                <a:gd name="connsiteY98" fmla="*/ 939203 h 990596"/>
                <a:gd name="connsiteX99" fmla="*/ 845046 w 1038226"/>
                <a:gd name="connsiteY99" fmla="*/ 887730 h 990596"/>
                <a:gd name="connsiteX100" fmla="*/ 840103 w 1038226"/>
                <a:gd name="connsiteY100" fmla="*/ 806291 h 990596"/>
                <a:gd name="connsiteX101" fmla="*/ 859696 w 1038226"/>
                <a:gd name="connsiteY101" fmla="*/ 736998 h 990596"/>
                <a:gd name="connsiteX102" fmla="*/ 871145 w 1038226"/>
                <a:gd name="connsiteY102" fmla="*/ 681861 h 990596"/>
                <a:gd name="connsiteX103" fmla="*/ 861344 w 1038226"/>
                <a:gd name="connsiteY103" fmla="*/ 669538 h 990596"/>
                <a:gd name="connsiteX104" fmla="*/ 849904 w 1038226"/>
                <a:gd name="connsiteY104" fmla="*/ 678066 h 990596"/>
                <a:gd name="connsiteX105" fmla="*/ 849809 w 1038226"/>
                <a:gd name="connsiteY105" fmla="*/ 679063 h 990596"/>
                <a:gd name="connsiteX106" fmla="*/ 825273 w 1038226"/>
                <a:gd name="connsiteY106" fmla="*/ 773001 h 990596"/>
                <a:gd name="connsiteX107" fmla="*/ 818853 w 1038226"/>
                <a:gd name="connsiteY107" fmla="*/ 876023 h 990596"/>
                <a:gd name="connsiteX108" fmla="*/ 836198 w 1038226"/>
                <a:gd name="connsiteY108" fmla="*/ 940508 h 990596"/>
                <a:gd name="connsiteX109" fmla="*/ 815214 w 1038226"/>
                <a:gd name="connsiteY109" fmla="*/ 967168 h 990596"/>
                <a:gd name="connsiteX110" fmla="*/ 808966 w 1038226"/>
                <a:gd name="connsiteY110" fmla="*/ 967168 h 990596"/>
                <a:gd name="connsiteX111" fmla="*/ 765608 w 1038226"/>
                <a:gd name="connsiteY111" fmla="*/ 930459 h 990596"/>
                <a:gd name="connsiteX112" fmla="*/ 730308 w 1038226"/>
                <a:gd name="connsiteY112" fmla="*/ 820016 h 990596"/>
                <a:gd name="connsiteX113" fmla="*/ 727708 w 1038226"/>
                <a:gd name="connsiteY113" fmla="*/ 787860 h 990596"/>
                <a:gd name="connsiteX114" fmla="*/ 745053 w 1038226"/>
                <a:gd name="connsiteY114" fmla="*/ 726688 h 990596"/>
                <a:gd name="connsiteX115" fmla="*/ 750682 w 1038226"/>
                <a:gd name="connsiteY115" fmla="*/ 646994 h 990596"/>
                <a:gd name="connsiteX116" fmla="*/ 738024 w 1038226"/>
                <a:gd name="connsiteY116" fmla="*/ 634936 h 990596"/>
                <a:gd name="connsiteX117" fmla="*/ 728746 w 1038226"/>
                <a:gd name="connsiteY117" fmla="*/ 649704 h 990596"/>
                <a:gd name="connsiteX118" fmla="*/ 721117 w 1038226"/>
                <a:gd name="connsiteY118" fmla="*/ 731232 h 990596"/>
                <a:gd name="connsiteX119" fmla="*/ 703162 w 1038226"/>
                <a:gd name="connsiteY119" fmla="*/ 814682 h 990596"/>
                <a:gd name="connsiteX120" fmla="*/ 554258 w 1038226"/>
                <a:gd name="connsiteY120" fmla="*/ 795632 h 990596"/>
                <a:gd name="connsiteX121" fmla="*/ 585652 w 1038226"/>
                <a:gd name="connsiteY121" fmla="*/ 687628 h 990596"/>
                <a:gd name="connsiteX122" fmla="*/ 572117 w 1038226"/>
                <a:gd name="connsiteY122" fmla="*/ 599456 h 990596"/>
                <a:gd name="connsiteX123" fmla="*/ 560278 w 1038226"/>
                <a:gd name="connsiteY123" fmla="*/ 591977 h 990596"/>
                <a:gd name="connsiteX124" fmla="*/ 560068 w 1038226"/>
                <a:gd name="connsiteY124" fmla="*/ 592030 h 990596"/>
                <a:gd name="connsiteX125" fmla="*/ 551391 w 1038226"/>
                <a:gd name="connsiteY125" fmla="*/ 603303 h 990596"/>
                <a:gd name="connsiteX126" fmla="*/ 554163 w 1038226"/>
                <a:gd name="connsiteY126" fmla="*/ 617545 h 990596"/>
                <a:gd name="connsiteX127" fmla="*/ 563792 w 1038226"/>
                <a:gd name="connsiteY127" fmla="*/ 679239 h 990596"/>
                <a:gd name="connsiteX128" fmla="*/ 516958 w 1038226"/>
                <a:gd name="connsiteY128" fmla="*/ 812063 h 990596"/>
                <a:gd name="connsiteX129" fmla="*/ 489726 w 1038226"/>
                <a:gd name="connsiteY129" fmla="*/ 891311 h 990596"/>
                <a:gd name="connsiteX130" fmla="*/ 492507 w 1038226"/>
                <a:gd name="connsiteY130" fmla="*/ 949690 h 990596"/>
                <a:gd name="connsiteX131" fmla="*/ 480020 w 1038226"/>
                <a:gd name="connsiteY131" fmla="*/ 962796 h 990596"/>
                <a:gd name="connsiteX132" fmla="*/ 444720 w 1038226"/>
                <a:gd name="connsiteY132" fmla="*/ 963406 h 990596"/>
                <a:gd name="connsiteX133" fmla="*/ 430061 w 1038226"/>
                <a:gd name="connsiteY133" fmla="*/ 949947 h 990596"/>
                <a:gd name="connsiteX134" fmla="*/ 429452 w 1038226"/>
                <a:gd name="connsiteY134" fmla="*/ 862041 h 990596"/>
                <a:gd name="connsiteX135" fmla="*/ 433014 w 1038226"/>
                <a:gd name="connsiteY135" fmla="*/ 840467 h 990596"/>
                <a:gd name="connsiteX136" fmla="*/ 444111 w 1038226"/>
                <a:gd name="connsiteY136" fmla="*/ 775797 h 990596"/>
                <a:gd name="connsiteX137" fmla="*/ 433443 w 1038226"/>
                <a:gd name="connsiteY137" fmla="*/ 758321 h 990596"/>
                <a:gd name="connsiteX138" fmla="*/ 421651 w 1038226"/>
                <a:gd name="connsiteY138" fmla="*/ 774486 h 990596"/>
                <a:gd name="connsiteX139" fmla="*/ 412983 w 1038226"/>
                <a:gd name="connsiteY139" fmla="*/ 829018 h 990596"/>
                <a:gd name="connsiteX140" fmla="*/ 400667 w 1038226"/>
                <a:gd name="connsiteY140" fmla="*/ 842562 h 990596"/>
                <a:gd name="connsiteX141" fmla="*/ 140492 w 1038226"/>
                <a:gd name="connsiteY141" fmla="*/ 879957 h 990596"/>
                <a:gd name="connsiteX142" fmla="*/ 71626 w 1038226"/>
                <a:gd name="connsiteY142" fmla="*/ 861784 h 990596"/>
                <a:gd name="connsiteX143" fmla="*/ 24192 w 1038226"/>
                <a:gd name="connsiteY143" fmla="*/ 768370 h 990596"/>
                <a:gd name="connsiteX144" fmla="*/ 99639 w 1038226"/>
                <a:gd name="connsiteY144" fmla="*/ 691385 h 990596"/>
                <a:gd name="connsiteX145" fmla="*/ 541942 w 1038226"/>
                <a:gd name="connsiteY145" fmla="*/ 815816 h 990596"/>
                <a:gd name="connsiteX146" fmla="*/ 574289 w 1038226"/>
                <a:gd name="connsiteY146" fmla="*/ 829884 h 990596"/>
                <a:gd name="connsiteX147" fmla="*/ 582957 w 1038226"/>
                <a:gd name="connsiteY147" fmla="*/ 840895 h 990596"/>
                <a:gd name="connsiteX148" fmla="*/ 596920 w 1038226"/>
                <a:gd name="connsiteY148" fmla="*/ 949595 h 990596"/>
                <a:gd name="connsiteX149" fmla="*/ 590072 w 1038226"/>
                <a:gd name="connsiteY149" fmla="*/ 957119 h 990596"/>
                <a:gd name="connsiteX150" fmla="*/ 566221 w 1038226"/>
                <a:gd name="connsiteY150" fmla="*/ 957119 h 990596"/>
                <a:gd name="connsiteX151" fmla="*/ 547581 w 1038226"/>
                <a:gd name="connsiteY151" fmla="*/ 943041 h 990596"/>
                <a:gd name="connsiteX152" fmla="*/ 525635 w 1038226"/>
                <a:gd name="connsiteY152" fmla="*/ 865803 h 990596"/>
                <a:gd name="connsiteX153" fmla="*/ 521901 w 1038226"/>
                <a:gd name="connsiteY153" fmla="*/ 853306 h 990596"/>
                <a:gd name="connsiteX154" fmla="*/ 541590 w 1038226"/>
                <a:gd name="connsiteY154" fmla="*/ 815816 h 990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38226" h="990596">
                  <a:moveTo>
                    <a:pt x="405868" y="865194"/>
                  </a:moveTo>
                  <a:cubicBezTo>
                    <a:pt x="410897" y="893416"/>
                    <a:pt x="404306" y="920324"/>
                    <a:pt x="407601" y="947061"/>
                  </a:cubicBezTo>
                  <a:cubicBezTo>
                    <a:pt x="408382" y="953271"/>
                    <a:pt x="408211" y="959643"/>
                    <a:pt x="409163" y="965854"/>
                  </a:cubicBezTo>
                  <a:cubicBezTo>
                    <a:pt x="409497" y="977284"/>
                    <a:pt x="418955" y="986285"/>
                    <a:pt x="430299" y="985961"/>
                  </a:cubicBezTo>
                  <a:cubicBezTo>
                    <a:pt x="430366" y="985961"/>
                    <a:pt x="430433" y="985951"/>
                    <a:pt x="430500" y="985951"/>
                  </a:cubicBezTo>
                  <a:cubicBezTo>
                    <a:pt x="449530" y="986475"/>
                    <a:pt x="468590" y="985951"/>
                    <a:pt x="487564" y="984380"/>
                  </a:cubicBezTo>
                  <a:cubicBezTo>
                    <a:pt x="508547" y="982284"/>
                    <a:pt x="515139" y="973540"/>
                    <a:pt x="514539" y="952566"/>
                  </a:cubicBezTo>
                  <a:cubicBezTo>
                    <a:pt x="514539" y="943832"/>
                    <a:pt x="513405" y="935098"/>
                    <a:pt x="512710" y="926354"/>
                  </a:cubicBezTo>
                  <a:cubicBezTo>
                    <a:pt x="511052" y="917724"/>
                    <a:pt x="510709" y="908875"/>
                    <a:pt x="511672" y="900141"/>
                  </a:cubicBezTo>
                  <a:cubicBezTo>
                    <a:pt x="515301" y="907704"/>
                    <a:pt x="517863" y="915733"/>
                    <a:pt x="519301" y="923991"/>
                  </a:cubicBezTo>
                  <a:cubicBezTo>
                    <a:pt x="521901" y="934050"/>
                    <a:pt x="524330" y="944270"/>
                    <a:pt x="527978" y="954148"/>
                  </a:cubicBezTo>
                  <a:cubicBezTo>
                    <a:pt x="532026" y="969988"/>
                    <a:pt x="546438" y="980875"/>
                    <a:pt x="562668" y="980360"/>
                  </a:cubicBezTo>
                  <a:cubicBezTo>
                    <a:pt x="572384" y="980360"/>
                    <a:pt x="582090" y="980360"/>
                    <a:pt x="591805" y="980360"/>
                  </a:cubicBezTo>
                  <a:cubicBezTo>
                    <a:pt x="612275" y="979751"/>
                    <a:pt x="621209" y="970654"/>
                    <a:pt x="619037" y="949861"/>
                  </a:cubicBezTo>
                  <a:cubicBezTo>
                    <a:pt x="616866" y="929068"/>
                    <a:pt x="612617" y="906170"/>
                    <a:pt x="609322" y="884844"/>
                  </a:cubicBezTo>
                  <a:cubicBezTo>
                    <a:pt x="606836" y="870432"/>
                    <a:pt x="605998" y="855773"/>
                    <a:pt x="606807" y="841162"/>
                  </a:cubicBezTo>
                  <a:cubicBezTo>
                    <a:pt x="617828" y="841162"/>
                    <a:pt x="628486" y="840552"/>
                    <a:pt x="638983" y="841162"/>
                  </a:cubicBezTo>
                  <a:cubicBezTo>
                    <a:pt x="661109" y="842734"/>
                    <a:pt x="683341" y="841257"/>
                    <a:pt x="705067" y="836790"/>
                  </a:cubicBezTo>
                  <a:cubicBezTo>
                    <a:pt x="709496" y="835323"/>
                    <a:pt x="714278" y="837638"/>
                    <a:pt x="715907" y="842038"/>
                  </a:cubicBezTo>
                  <a:cubicBezTo>
                    <a:pt x="732128" y="867022"/>
                    <a:pt x="736547" y="895683"/>
                    <a:pt x="741929" y="924172"/>
                  </a:cubicBezTo>
                  <a:cubicBezTo>
                    <a:pt x="743663" y="934135"/>
                    <a:pt x="745482" y="944099"/>
                    <a:pt x="747739" y="953881"/>
                  </a:cubicBezTo>
                  <a:cubicBezTo>
                    <a:pt x="751035" y="968568"/>
                    <a:pt x="762160" y="980189"/>
                    <a:pt x="776619" y="984027"/>
                  </a:cubicBezTo>
                  <a:cubicBezTo>
                    <a:pt x="795107" y="990181"/>
                    <a:pt x="814738" y="992028"/>
                    <a:pt x="834026" y="989447"/>
                  </a:cubicBezTo>
                  <a:cubicBezTo>
                    <a:pt x="843913" y="988218"/>
                    <a:pt x="848075" y="984723"/>
                    <a:pt x="856838" y="971359"/>
                  </a:cubicBezTo>
                  <a:cubicBezTo>
                    <a:pt x="873917" y="973617"/>
                    <a:pt x="891186" y="973998"/>
                    <a:pt x="908350" y="972493"/>
                  </a:cubicBezTo>
                  <a:cubicBezTo>
                    <a:pt x="930991" y="971178"/>
                    <a:pt x="940011" y="958510"/>
                    <a:pt x="934372" y="936488"/>
                  </a:cubicBezTo>
                  <a:cubicBezTo>
                    <a:pt x="930019" y="922867"/>
                    <a:pt x="923952" y="909856"/>
                    <a:pt x="916332" y="897779"/>
                  </a:cubicBezTo>
                  <a:cubicBezTo>
                    <a:pt x="887281" y="845963"/>
                    <a:pt x="883728" y="792927"/>
                    <a:pt x="913122" y="740494"/>
                  </a:cubicBezTo>
                  <a:cubicBezTo>
                    <a:pt x="939144" y="694592"/>
                    <a:pt x="952546" y="642528"/>
                    <a:pt x="951974" y="589671"/>
                  </a:cubicBezTo>
                  <a:cubicBezTo>
                    <a:pt x="952241" y="582032"/>
                    <a:pt x="954546" y="574606"/>
                    <a:pt x="958651" y="568174"/>
                  </a:cubicBezTo>
                  <a:cubicBezTo>
                    <a:pt x="992560" y="507617"/>
                    <a:pt x="1024307" y="445837"/>
                    <a:pt x="1033842" y="375930"/>
                  </a:cubicBezTo>
                  <a:cubicBezTo>
                    <a:pt x="1041481" y="319830"/>
                    <a:pt x="1040176" y="263555"/>
                    <a:pt x="1020487" y="209902"/>
                  </a:cubicBezTo>
                  <a:cubicBezTo>
                    <a:pt x="998266" y="145301"/>
                    <a:pt x="959346" y="87836"/>
                    <a:pt x="907750" y="43437"/>
                  </a:cubicBezTo>
                  <a:cubicBezTo>
                    <a:pt x="887928" y="27533"/>
                    <a:pt x="865706" y="14932"/>
                    <a:pt x="841922" y="6123"/>
                  </a:cubicBezTo>
                  <a:cubicBezTo>
                    <a:pt x="813652" y="-4887"/>
                    <a:pt x="787716" y="-1916"/>
                    <a:pt x="765951" y="21765"/>
                  </a:cubicBezTo>
                  <a:cubicBezTo>
                    <a:pt x="757998" y="30041"/>
                    <a:pt x="748844" y="37058"/>
                    <a:pt x="738805" y="42562"/>
                  </a:cubicBezTo>
                  <a:cubicBezTo>
                    <a:pt x="729137" y="48145"/>
                    <a:pt x="720974" y="56037"/>
                    <a:pt x="715040" y="65545"/>
                  </a:cubicBezTo>
                  <a:cubicBezTo>
                    <a:pt x="706762" y="77376"/>
                    <a:pt x="709572" y="93734"/>
                    <a:pt x="721317" y="102080"/>
                  </a:cubicBezTo>
                  <a:cubicBezTo>
                    <a:pt x="721555" y="102254"/>
                    <a:pt x="721812" y="102430"/>
                    <a:pt x="722069" y="102594"/>
                  </a:cubicBezTo>
                  <a:cubicBezTo>
                    <a:pt x="739976" y="116219"/>
                    <a:pt x="762570" y="122046"/>
                    <a:pt x="784772" y="118761"/>
                  </a:cubicBezTo>
                  <a:cubicBezTo>
                    <a:pt x="803003" y="116927"/>
                    <a:pt x="821329" y="116052"/>
                    <a:pt x="839665" y="116140"/>
                  </a:cubicBezTo>
                  <a:cubicBezTo>
                    <a:pt x="844523" y="116140"/>
                    <a:pt x="845999" y="119635"/>
                    <a:pt x="848342" y="122693"/>
                  </a:cubicBezTo>
                  <a:cubicBezTo>
                    <a:pt x="895167" y="188144"/>
                    <a:pt x="906702" y="259799"/>
                    <a:pt x="885280" y="337221"/>
                  </a:cubicBezTo>
                  <a:cubicBezTo>
                    <a:pt x="879908" y="356357"/>
                    <a:pt x="872707" y="374794"/>
                    <a:pt x="865516" y="393319"/>
                  </a:cubicBezTo>
                  <a:cubicBezTo>
                    <a:pt x="854933" y="420759"/>
                    <a:pt x="835160" y="441467"/>
                    <a:pt x="816948" y="463226"/>
                  </a:cubicBezTo>
                  <a:cubicBezTo>
                    <a:pt x="807337" y="472621"/>
                    <a:pt x="794231" y="477478"/>
                    <a:pt x="780867" y="476595"/>
                  </a:cubicBezTo>
                  <a:cubicBezTo>
                    <a:pt x="740367" y="478170"/>
                    <a:pt x="699867" y="478957"/>
                    <a:pt x="659452" y="480703"/>
                  </a:cubicBezTo>
                  <a:cubicBezTo>
                    <a:pt x="602188" y="482468"/>
                    <a:pt x="545981" y="496686"/>
                    <a:pt x="494669" y="522386"/>
                  </a:cubicBezTo>
                  <a:cubicBezTo>
                    <a:pt x="462075" y="540273"/>
                    <a:pt x="433814" y="565221"/>
                    <a:pt x="411935" y="595439"/>
                  </a:cubicBezTo>
                  <a:cubicBezTo>
                    <a:pt x="379160" y="637294"/>
                    <a:pt x="351232" y="682821"/>
                    <a:pt x="312028" y="719609"/>
                  </a:cubicBezTo>
                  <a:cubicBezTo>
                    <a:pt x="267641" y="762437"/>
                    <a:pt x="210110" y="788784"/>
                    <a:pt x="148902" y="794328"/>
                  </a:cubicBezTo>
                  <a:cubicBezTo>
                    <a:pt x="133805" y="795471"/>
                    <a:pt x="118708" y="792070"/>
                    <a:pt x="105535" y="784536"/>
                  </a:cubicBezTo>
                  <a:cubicBezTo>
                    <a:pt x="92953" y="777309"/>
                    <a:pt x="86647" y="762542"/>
                    <a:pt x="90105" y="748359"/>
                  </a:cubicBezTo>
                  <a:cubicBezTo>
                    <a:pt x="92438" y="722555"/>
                    <a:pt x="115117" y="703540"/>
                    <a:pt x="140720" y="705908"/>
                  </a:cubicBezTo>
                  <a:cubicBezTo>
                    <a:pt x="144149" y="706223"/>
                    <a:pt x="147531" y="706920"/>
                    <a:pt x="150807" y="707987"/>
                  </a:cubicBezTo>
                  <a:cubicBezTo>
                    <a:pt x="161571" y="710715"/>
                    <a:pt x="171600" y="715781"/>
                    <a:pt x="180211" y="722841"/>
                  </a:cubicBezTo>
                  <a:cubicBezTo>
                    <a:pt x="185326" y="727561"/>
                    <a:pt x="191574" y="730707"/>
                    <a:pt x="197556" y="725377"/>
                  </a:cubicBezTo>
                  <a:cubicBezTo>
                    <a:pt x="203023" y="720484"/>
                    <a:pt x="203928" y="712209"/>
                    <a:pt x="199632" y="706239"/>
                  </a:cubicBezTo>
                  <a:cubicBezTo>
                    <a:pt x="192432" y="693273"/>
                    <a:pt x="180868" y="683328"/>
                    <a:pt x="167028" y="678190"/>
                  </a:cubicBezTo>
                  <a:cubicBezTo>
                    <a:pt x="125919" y="662286"/>
                    <a:pt x="84466" y="661937"/>
                    <a:pt x="48737" y="690161"/>
                  </a:cubicBezTo>
                  <a:cubicBezTo>
                    <a:pt x="-5212" y="732891"/>
                    <a:pt x="-25243" y="817388"/>
                    <a:pt x="45442" y="874623"/>
                  </a:cubicBezTo>
                  <a:cubicBezTo>
                    <a:pt x="64178" y="889397"/>
                    <a:pt x="86714" y="898493"/>
                    <a:pt x="110393" y="900836"/>
                  </a:cubicBezTo>
                  <a:cubicBezTo>
                    <a:pt x="198975" y="911742"/>
                    <a:pt x="288853" y="903817"/>
                    <a:pt x="374216" y="877595"/>
                  </a:cubicBezTo>
                  <a:cubicBezTo>
                    <a:pt x="384360" y="873223"/>
                    <a:pt x="394676" y="869118"/>
                    <a:pt x="405868" y="865194"/>
                  </a:cubicBezTo>
                  <a:close/>
                  <a:moveTo>
                    <a:pt x="99639" y="691385"/>
                  </a:moveTo>
                  <a:cubicBezTo>
                    <a:pt x="80132" y="709736"/>
                    <a:pt x="75093" y="716725"/>
                    <a:pt x="69550" y="732891"/>
                  </a:cubicBezTo>
                  <a:cubicBezTo>
                    <a:pt x="61396" y="756835"/>
                    <a:pt x="71026" y="789517"/>
                    <a:pt x="90447" y="801138"/>
                  </a:cubicBezTo>
                  <a:cubicBezTo>
                    <a:pt x="106783" y="811273"/>
                    <a:pt x="125738" y="816292"/>
                    <a:pt x="144911" y="815559"/>
                  </a:cubicBezTo>
                  <a:cubicBezTo>
                    <a:pt x="166371" y="814473"/>
                    <a:pt x="187640" y="810777"/>
                    <a:pt x="208224" y="804548"/>
                  </a:cubicBezTo>
                  <a:cubicBezTo>
                    <a:pt x="271527" y="785669"/>
                    <a:pt x="321486" y="747048"/>
                    <a:pt x="362415" y="696104"/>
                  </a:cubicBezTo>
                  <a:cubicBezTo>
                    <a:pt x="385056" y="667966"/>
                    <a:pt x="406211" y="638517"/>
                    <a:pt x="427632" y="609505"/>
                  </a:cubicBezTo>
                  <a:cubicBezTo>
                    <a:pt x="444968" y="585003"/>
                    <a:pt x="466961" y="564206"/>
                    <a:pt x="492336" y="548339"/>
                  </a:cubicBezTo>
                  <a:cubicBezTo>
                    <a:pt x="539932" y="520654"/>
                    <a:pt x="593510" y="505057"/>
                    <a:pt x="648441" y="502899"/>
                  </a:cubicBezTo>
                  <a:cubicBezTo>
                    <a:pt x="692323" y="500715"/>
                    <a:pt x="736376" y="500102"/>
                    <a:pt x="780257" y="498443"/>
                  </a:cubicBezTo>
                  <a:cubicBezTo>
                    <a:pt x="798650" y="497655"/>
                    <a:pt x="817291" y="493812"/>
                    <a:pt x="829864" y="480180"/>
                  </a:cubicBezTo>
                  <a:cubicBezTo>
                    <a:pt x="847752" y="462633"/>
                    <a:pt x="863163" y="442701"/>
                    <a:pt x="875660" y="420932"/>
                  </a:cubicBezTo>
                  <a:cubicBezTo>
                    <a:pt x="888280" y="396142"/>
                    <a:pt x="898339" y="370111"/>
                    <a:pt x="905664" y="343249"/>
                  </a:cubicBezTo>
                  <a:cubicBezTo>
                    <a:pt x="928562" y="258749"/>
                    <a:pt x="917027" y="180279"/>
                    <a:pt x="865687" y="108712"/>
                  </a:cubicBezTo>
                  <a:cubicBezTo>
                    <a:pt x="863401" y="105671"/>
                    <a:pt x="862220" y="101949"/>
                    <a:pt x="862306" y="98139"/>
                  </a:cubicBezTo>
                  <a:cubicBezTo>
                    <a:pt x="862306" y="89400"/>
                    <a:pt x="855800" y="84944"/>
                    <a:pt x="849209" y="88264"/>
                  </a:cubicBezTo>
                  <a:cubicBezTo>
                    <a:pt x="833245" y="96303"/>
                    <a:pt x="816510" y="92285"/>
                    <a:pt x="800203" y="93769"/>
                  </a:cubicBezTo>
                  <a:cubicBezTo>
                    <a:pt x="783905" y="95254"/>
                    <a:pt x="767942" y="99886"/>
                    <a:pt x="752073" y="92285"/>
                  </a:cubicBezTo>
                  <a:cubicBezTo>
                    <a:pt x="745139" y="88963"/>
                    <a:pt x="734728" y="88438"/>
                    <a:pt x="733518" y="79701"/>
                  </a:cubicBezTo>
                  <a:cubicBezTo>
                    <a:pt x="732299" y="70962"/>
                    <a:pt x="741234" y="66156"/>
                    <a:pt x="747996" y="62225"/>
                  </a:cubicBezTo>
                  <a:cubicBezTo>
                    <a:pt x="761350" y="54124"/>
                    <a:pt x="773695" y="44441"/>
                    <a:pt x="784772" y="33388"/>
                  </a:cubicBezTo>
                  <a:cubicBezTo>
                    <a:pt x="793659" y="23924"/>
                    <a:pt x="806842" y="19869"/>
                    <a:pt x="819462" y="22727"/>
                  </a:cubicBezTo>
                  <a:cubicBezTo>
                    <a:pt x="834664" y="26712"/>
                    <a:pt x="849247" y="32767"/>
                    <a:pt x="862820" y="40728"/>
                  </a:cubicBezTo>
                  <a:cubicBezTo>
                    <a:pt x="900111" y="59690"/>
                    <a:pt x="926742" y="90361"/>
                    <a:pt x="950241" y="124005"/>
                  </a:cubicBezTo>
                  <a:cubicBezTo>
                    <a:pt x="978863" y="164813"/>
                    <a:pt x="1001581" y="208679"/>
                    <a:pt x="1009477" y="258486"/>
                  </a:cubicBezTo>
                  <a:cubicBezTo>
                    <a:pt x="1020983" y="322724"/>
                    <a:pt x="1014315" y="388916"/>
                    <a:pt x="990227" y="449507"/>
                  </a:cubicBezTo>
                  <a:cubicBezTo>
                    <a:pt x="976825" y="483902"/>
                    <a:pt x="960880" y="517230"/>
                    <a:pt x="942525" y="549212"/>
                  </a:cubicBezTo>
                  <a:cubicBezTo>
                    <a:pt x="934210" y="561000"/>
                    <a:pt x="929448" y="574954"/>
                    <a:pt x="928819" y="589408"/>
                  </a:cubicBezTo>
                  <a:cubicBezTo>
                    <a:pt x="930038" y="640484"/>
                    <a:pt x="916503" y="690808"/>
                    <a:pt x="889881" y="734290"/>
                  </a:cubicBezTo>
                  <a:cubicBezTo>
                    <a:pt x="877251" y="756101"/>
                    <a:pt x="870964" y="781059"/>
                    <a:pt x="871755" y="806291"/>
                  </a:cubicBezTo>
                  <a:cubicBezTo>
                    <a:pt x="871755" y="844743"/>
                    <a:pt x="876784" y="881262"/>
                    <a:pt x="899425" y="913685"/>
                  </a:cubicBezTo>
                  <a:cubicBezTo>
                    <a:pt x="903730" y="920810"/>
                    <a:pt x="907416" y="928297"/>
                    <a:pt x="910436" y="936060"/>
                  </a:cubicBezTo>
                  <a:cubicBezTo>
                    <a:pt x="911998" y="939460"/>
                    <a:pt x="913817" y="943041"/>
                    <a:pt x="911826" y="946280"/>
                  </a:cubicBezTo>
                  <a:cubicBezTo>
                    <a:pt x="898920" y="949595"/>
                    <a:pt x="885528" y="950604"/>
                    <a:pt x="872279" y="949252"/>
                  </a:cubicBezTo>
                  <a:cubicBezTo>
                    <a:pt x="866202" y="948290"/>
                    <a:pt x="859439" y="947061"/>
                    <a:pt x="858486" y="939203"/>
                  </a:cubicBezTo>
                  <a:cubicBezTo>
                    <a:pt x="855553" y="921667"/>
                    <a:pt x="851057" y="904446"/>
                    <a:pt x="845046" y="887730"/>
                  </a:cubicBezTo>
                  <a:cubicBezTo>
                    <a:pt x="836103" y="861536"/>
                    <a:pt x="834398" y="833390"/>
                    <a:pt x="840103" y="806291"/>
                  </a:cubicBezTo>
                  <a:cubicBezTo>
                    <a:pt x="845742" y="782964"/>
                    <a:pt x="852333" y="759894"/>
                    <a:pt x="859696" y="736998"/>
                  </a:cubicBezTo>
                  <a:cubicBezTo>
                    <a:pt x="865897" y="719199"/>
                    <a:pt x="869735" y="700664"/>
                    <a:pt x="871145" y="681861"/>
                  </a:cubicBezTo>
                  <a:cubicBezTo>
                    <a:pt x="871145" y="675132"/>
                    <a:pt x="868716" y="670062"/>
                    <a:pt x="861344" y="669538"/>
                  </a:cubicBezTo>
                  <a:cubicBezTo>
                    <a:pt x="855848" y="668709"/>
                    <a:pt x="850733" y="672527"/>
                    <a:pt x="849904" y="678066"/>
                  </a:cubicBezTo>
                  <a:cubicBezTo>
                    <a:pt x="849866" y="678400"/>
                    <a:pt x="849828" y="678732"/>
                    <a:pt x="849809" y="679063"/>
                  </a:cubicBezTo>
                  <a:cubicBezTo>
                    <a:pt x="845742" y="711483"/>
                    <a:pt x="834112" y="741893"/>
                    <a:pt x="825273" y="773001"/>
                  </a:cubicBezTo>
                  <a:cubicBezTo>
                    <a:pt x="815643" y="806815"/>
                    <a:pt x="809747" y="840990"/>
                    <a:pt x="818853" y="876023"/>
                  </a:cubicBezTo>
                  <a:cubicBezTo>
                    <a:pt x="824492" y="897521"/>
                    <a:pt x="831778" y="918753"/>
                    <a:pt x="836198" y="940508"/>
                  </a:cubicBezTo>
                  <a:cubicBezTo>
                    <a:pt x="840617" y="962272"/>
                    <a:pt x="835674" y="969083"/>
                    <a:pt x="815214" y="967168"/>
                  </a:cubicBezTo>
                  <a:cubicBezTo>
                    <a:pt x="813128" y="967168"/>
                    <a:pt x="811052" y="967168"/>
                    <a:pt x="808966" y="967168"/>
                  </a:cubicBezTo>
                  <a:cubicBezTo>
                    <a:pt x="776790" y="964282"/>
                    <a:pt x="770027" y="959215"/>
                    <a:pt x="765608" y="930459"/>
                  </a:cubicBezTo>
                  <a:cubicBezTo>
                    <a:pt x="759788" y="891663"/>
                    <a:pt x="752425" y="853563"/>
                    <a:pt x="730308" y="820016"/>
                  </a:cubicBezTo>
                  <a:cubicBezTo>
                    <a:pt x="724184" y="810406"/>
                    <a:pt x="723212" y="798338"/>
                    <a:pt x="727708" y="787860"/>
                  </a:cubicBezTo>
                  <a:cubicBezTo>
                    <a:pt x="734728" y="767846"/>
                    <a:pt x="740519" y="747415"/>
                    <a:pt x="745053" y="726688"/>
                  </a:cubicBezTo>
                  <a:cubicBezTo>
                    <a:pt x="751378" y="700473"/>
                    <a:pt x="756321" y="674258"/>
                    <a:pt x="750682" y="646994"/>
                  </a:cubicBezTo>
                  <a:cubicBezTo>
                    <a:pt x="749215" y="639741"/>
                    <a:pt x="746348" y="633974"/>
                    <a:pt x="738024" y="634936"/>
                  </a:cubicBezTo>
                  <a:cubicBezTo>
                    <a:pt x="729699" y="635895"/>
                    <a:pt x="727356" y="642711"/>
                    <a:pt x="728746" y="649704"/>
                  </a:cubicBezTo>
                  <a:cubicBezTo>
                    <a:pt x="734299" y="677754"/>
                    <a:pt x="726489" y="704230"/>
                    <a:pt x="721117" y="731232"/>
                  </a:cubicBezTo>
                  <a:cubicBezTo>
                    <a:pt x="715735" y="758233"/>
                    <a:pt x="701076" y="784098"/>
                    <a:pt x="703162" y="814682"/>
                  </a:cubicBezTo>
                  <a:cubicBezTo>
                    <a:pt x="651737" y="821150"/>
                    <a:pt x="601521" y="823417"/>
                    <a:pt x="554258" y="795632"/>
                  </a:cubicBezTo>
                  <a:cubicBezTo>
                    <a:pt x="574203" y="761291"/>
                    <a:pt x="581223" y="724765"/>
                    <a:pt x="585652" y="687628"/>
                  </a:cubicBezTo>
                  <a:cubicBezTo>
                    <a:pt x="589291" y="657218"/>
                    <a:pt x="580528" y="628293"/>
                    <a:pt x="572117" y="599456"/>
                  </a:cubicBezTo>
                  <a:cubicBezTo>
                    <a:pt x="570898" y="594093"/>
                    <a:pt x="565593" y="590746"/>
                    <a:pt x="560278" y="591977"/>
                  </a:cubicBezTo>
                  <a:cubicBezTo>
                    <a:pt x="560201" y="591995"/>
                    <a:pt x="560135" y="592013"/>
                    <a:pt x="560068" y="592030"/>
                  </a:cubicBezTo>
                  <a:cubicBezTo>
                    <a:pt x="554591" y="592756"/>
                    <a:pt x="550724" y="597789"/>
                    <a:pt x="551391" y="603303"/>
                  </a:cubicBezTo>
                  <a:cubicBezTo>
                    <a:pt x="551848" y="608135"/>
                    <a:pt x="552781" y="612906"/>
                    <a:pt x="554163" y="617545"/>
                  </a:cubicBezTo>
                  <a:cubicBezTo>
                    <a:pt x="560649" y="637452"/>
                    <a:pt x="563897" y="658284"/>
                    <a:pt x="563792" y="679239"/>
                  </a:cubicBezTo>
                  <a:cubicBezTo>
                    <a:pt x="560506" y="726992"/>
                    <a:pt x="544314" y="772922"/>
                    <a:pt x="516958" y="812063"/>
                  </a:cubicBezTo>
                  <a:cubicBezTo>
                    <a:pt x="501842" y="835961"/>
                    <a:pt x="492507" y="863108"/>
                    <a:pt x="489726" y="891311"/>
                  </a:cubicBezTo>
                  <a:cubicBezTo>
                    <a:pt x="487040" y="911066"/>
                    <a:pt x="491640" y="930287"/>
                    <a:pt x="492507" y="949690"/>
                  </a:cubicBezTo>
                  <a:cubicBezTo>
                    <a:pt x="492936" y="959824"/>
                    <a:pt x="488602" y="962615"/>
                    <a:pt x="480020" y="962796"/>
                  </a:cubicBezTo>
                  <a:cubicBezTo>
                    <a:pt x="468228" y="962796"/>
                    <a:pt x="456427" y="962796"/>
                    <a:pt x="444720" y="963406"/>
                  </a:cubicBezTo>
                  <a:cubicBezTo>
                    <a:pt x="431281" y="963930"/>
                    <a:pt x="430757" y="963406"/>
                    <a:pt x="430061" y="949947"/>
                  </a:cubicBezTo>
                  <a:cubicBezTo>
                    <a:pt x="428585" y="920677"/>
                    <a:pt x="431452" y="891311"/>
                    <a:pt x="429452" y="862041"/>
                  </a:cubicBezTo>
                  <a:cubicBezTo>
                    <a:pt x="429261" y="854687"/>
                    <a:pt x="430461" y="847353"/>
                    <a:pt x="433014" y="840467"/>
                  </a:cubicBezTo>
                  <a:cubicBezTo>
                    <a:pt x="439520" y="819493"/>
                    <a:pt x="443253" y="797747"/>
                    <a:pt x="444111" y="775797"/>
                  </a:cubicBezTo>
                  <a:cubicBezTo>
                    <a:pt x="444111" y="767758"/>
                    <a:pt x="443596" y="759807"/>
                    <a:pt x="433443" y="758321"/>
                  </a:cubicBezTo>
                  <a:cubicBezTo>
                    <a:pt x="426251" y="757359"/>
                    <a:pt x="421822" y="763387"/>
                    <a:pt x="421651" y="774486"/>
                  </a:cubicBezTo>
                  <a:cubicBezTo>
                    <a:pt x="420851" y="792946"/>
                    <a:pt x="417945" y="811234"/>
                    <a:pt x="412983" y="829018"/>
                  </a:cubicBezTo>
                  <a:cubicBezTo>
                    <a:pt x="411659" y="835466"/>
                    <a:pt x="406925" y="840667"/>
                    <a:pt x="400667" y="842562"/>
                  </a:cubicBezTo>
                  <a:cubicBezTo>
                    <a:pt x="316885" y="875757"/>
                    <a:pt x="229732" y="884844"/>
                    <a:pt x="140492" y="879957"/>
                  </a:cubicBezTo>
                  <a:cubicBezTo>
                    <a:pt x="116660" y="877967"/>
                    <a:pt x="93362" y="871823"/>
                    <a:pt x="71626" y="861784"/>
                  </a:cubicBezTo>
                  <a:cubicBezTo>
                    <a:pt x="36622" y="845086"/>
                    <a:pt x="17152" y="806739"/>
                    <a:pt x="24192" y="768370"/>
                  </a:cubicBezTo>
                  <a:cubicBezTo>
                    <a:pt x="32259" y="733416"/>
                    <a:pt x="59834" y="695317"/>
                    <a:pt x="99639" y="691385"/>
                  </a:cubicBezTo>
                  <a:close/>
                  <a:moveTo>
                    <a:pt x="541942" y="815816"/>
                  </a:moveTo>
                  <a:cubicBezTo>
                    <a:pt x="552867" y="820712"/>
                    <a:pt x="563278" y="826046"/>
                    <a:pt x="574289" y="829884"/>
                  </a:cubicBezTo>
                  <a:cubicBezTo>
                    <a:pt x="579299" y="831180"/>
                    <a:pt x="582852" y="835685"/>
                    <a:pt x="582957" y="840895"/>
                  </a:cubicBezTo>
                  <a:cubicBezTo>
                    <a:pt x="585052" y="877424"/>
                    <a:pt x="589719" y="913742"/>
                    <a:pt x="596920" y="949595"/>
                  </a:cubicBezTo>
                  <a:cubicBezTo>
                    <a:pt x="598139" y="955195"/>
                    <a:pt x="595272" y="957119"/>
                    <a:pt x="590072" y="957119"/>
                  </a:cubicBezTo>
                  <a:cubicBezTo>
                    <a:pt x="582176" y="957119"/>
                    <a:pt x="574203" y="957119"/>
                    <a:pt x="566221" y="957119"/>
                  </a:cubicBezTo>
                  <a:cubicBezTo>
                    <a:pt x="557258" y="958272"/>
                    <a:pt x="549000" y="952033"/>
                    <a:pt x="547581" y="943041"/>
                  </a:cubicBezTo>
                  <a:cubicBezTo>
                    <a:pt x="540551" y="916829"/>
                    <a:pt x="534741" y="891054"/>
                    <a:pt x="525635" y="865803"/>
                  </a:cubicBezTo>
                  <a:cubicBezTo>
                    <a:pt x="524245" y="861784"/>
                    <a:pt x="519739" y="858640"/>
                    <a:pt x="521901" y="853306"/>
                  </a:cubicBezTo>
                  <a:cubicBezTo>
                    <a:pt x="526064" y="839676"/>
                    <a:pt x="532750" y="826951"/>
                    <a:pt x="541590" y="81581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5D02127E-623D-4B20-8AA8-AB427FCEDE00}"/>
                </a:ext>
              </a:extLst>
            </p:cNvPr>
            <p:cNvSpPr/>
            <p:nvPr/>
          </p:nvSpPr>
          <p:spPr>
            <a:xfrm>
              <a:off x="1690680" y="771516"/>
              <a:ext cx="76200" cy="85725"/>
            </a:xfrm>
            <a:custGeom>
              <a:avLst/>
              <a:gdLst>
                <a:gd name="connsiteX0" fmla="*/ 76126 w 76200"/>
                <a:gd name="connsiteY0" fmla="*/ 11088 h 85725"/>
                <a:gd name="connsiteX1" fmla="*/ 66772 w 76200"/>
                <a:gd name="connsiteY1" fmla="*/ 5 h 85725"/>
                <a:gd name="connsiteX2" fmla="*/ 57857 w 76200"/>
                <a:gd name="connsiteY2" fmla="*/ 4415 h 85725"/>
                <a:gd name="connsiteX3" fmla="*/ 3888 w 76200"/>
                <a:gd name="connsiteY3" fmla="*/ 66626 h 85725"/>
                <a:gd name="connsiteX4" fmla="*/ 1859 w 76200"/>
                <a:gd name="connsiteY4" fmla="*/ 80681 h 85725"/>
                <a:gd name="connsiteX5" fmla="*/ 3221 w 76200"/>
                <a:gd name="connsiteY5" fmla="*/ 82223 h 85725"/>
                <a:gd name="connsiteX6" fmla="*/ 19976 w 76200"/>
                <a:gd name="connsiteY6" fmla="*/ 81183 h 85725"/>
                <a:gd name="connsiteX7" fmla="*/ 72354 w 76200"/>
                <a:gd name="connsiteY7" fmla="*/ 21658 h 85725"/>
                <a:gd name="connsiteX8" fmla="*/ 76126 w 76200"/>
                <a:gd name="connsiteY8" fmla="*/ 11088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85725">
                  <a:moveTo>
                    <a:pt x="76126" y="11088"/>
                  </a:moveTo>
                  <a:cubicBezTo>
                    <a:pt x="76497" y="5360"/>
                    <a:pt x="72316" y="396"/>
                    <a:pt x="66772" y="5"/>
                  </a:cubicBezTo>
                  <a:cubicBezTo>
                    <a:pt x="63257" y="-238"/>
                    <a:pt x="59876" y="1434"/>
                    <a:pt x="57857" y="4415"/>
                  </a:cubicBezTo>
                  <a:cubicBezTo>
                    <a:pt x="42664" y="27574"/>
                    <a:pt x="24510" y="48501"/>
                    <a:pt x="3888" y="66626"/>
                  </a:cubicBezTo>
                  <a:cubicBezTo>
                    <a:pt x="-427" y="69928"/>
                    <a:pt x="-1341" y="76227"/>
                    <a:pt x="1859" y="80681"/>
                  </a:cubicBezTo>
                  <a:cubicBezTo>
                    <a:pt x="2250" y="81244"/>
                    <a:pt x="2716" y="81763"/>
                    <a:pt x="3221" y="82223"/>
                  </a:cubicBezTo>
                  <a:cubicBezTo>
                    <a:pt x="8917" y="88114"/>
                    <a:pt x="15118" y="85689"/>
                    <a:pt x="19976" y="81183"/>
                  </a:cubicBezTo>
                  <a:cubicBezTo>
                    <a:pt x="40045" y="63975"/>
                    <a:pt x="57676" y="43943"/>
                    <a:pt x="72354" y="21658"/>
                  </a:cubicBezTo>
                  <a:cubicBezTo>
                    <a:pt x="74678" y="18643"/>
                    <a:pt x="76002" y="14934"/>
                    <a:pt x="76126" y="1108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CDC7D332-D14B-4679-B9CB-D96BD391181A}"/>
                </a:ext>
              </a:extLst>
            </p:cNvPr>
            <p:cNvSpPr/>
            <p:nvPr/>
          </p:nvSpPr>
          <p:spPr>
            <a:xfrm>
              <a:off x="2166926" y="628642"/>
              <a:ext cx="38103" cy="47624"/>
            </a:xfrm>
            <a:custGeom>
              <a:avLst/>
              <a:gdLst>
                <a:gd name="connsiteX0" fmla="*/ -31 w 38103"/>
                <a:gd name="connsiteY0" fmla="*/ 9419 h 47624"/>
                <a:gd name="connsiteX1" fmla="*/ 3036 w 38103"/>
                <a:gd name="connsiteY1" fmla="*/ 17071 h 47624"/>
                <a:gd name="connsiteX2" fmla="*/ 18342 w 38103"/>
                <a:gd name="connsiteY2" fmla="*/ 39341 h 47624"/>
                <a:gd name="connsiteX3" fmla="*/ 32887 w 38103"/>
                <a:gd name="connsiteY3" fmla="*/ 46458 h 47624"/>
                <a:gd name="connsiteX4" fmla="*/ 36021 w 38103"/>
                <a:gd name="connsiteY4" fmla="*/ 30694 h 47624"/>
                <a:gd name="connsiteX5" fmla="*/ 16275 w 38103"/>
                <a:gd name="connsiteY5" fmla="*/ 2684 h 47624"/>
                <a:gd name="connsiteX6" fmla="*/ 4331 w 38103"/>
                <a:gd name="connsiteY6" fmla="*/ 1154 h 47624"/>
                <a:gd name="connsiteX7" fmla="*/ -31 w 38103"/>
                <a:gd name="connsiteY7" fmla="*/ 9419 h 4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3" h="47624">
                  <a:moveTo>
                    <a:pt x="-31" y="9419"/>
                  </a:moveTo>
                  <a:cubicBezTo>
                    <a:pt x="-193" y="12296"/>
                    <a:pt x="930" y="15097"/>
                    <a:pt x="3036" y="17071"/>
                  </a:cubicBezTo>
                  <a:cubicBezTo>
                    <a:pt x="9874" y="23133"/>
                    <a:pt x="15132" y="30778"/>
                    <a:pt x="18342" y="39341"/>
                  </a:cubicBezTo>
                  <a:cubicBezTo>
                    <a:pt x="21247" y="45539"/>
                    <a:pt x="25991" y="49748"/>
                    <a:pt x="32887" y="46458"/>
                  </a:cubicBezTo>
                  <a:cubicBezTo>
                    <a:pt x="39773" y="43167"/>
                    <a:pt x="38621" y="36739"/>
                    <a:pt x="36021" y="30694"/>
                  </a:cubicBezTo>
                  <a:cubicBezTo>
                    <a:pt x="32144" y="19719"/>
                    <a:pt x="25314" y="10024"/>
                    <a:pt x="16275" y="2684"/>
                  </a:cubicBezTo>
                  <a:cubicBezTo>
                    <a:pt x="12989" y="-246"/>
                    <a:pt x="8246" y="-851"/>
                    <a:pt x="4331" y="1154"/>
                  </a:cubicBezTo>
                  <a:cubicBezTo>
                    <a:pt x="1435" y="2861"/>
                    <a:pt x="-260" y="6059"/>
                    <a:pt x="-31" y="9419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D2CB05F2-77F5-4B73-AD31-D6157DCCBC89}"/>
                </a:ext>
              </a:extLst>
            </p:cNvPr>
            <p:cNvSpPr/>
            <p:nvPr/>
          </p:nvSpPr>
          <p:spPr>
            <a:xfrm>
              <a:off x="2128826" y="133342"/>
              <a:ext cx="19051" cy="19049"/>
            </a:xfrm>
            <a:custGeom>
              <a:avLst/>
              <a:gdLst>
                <a:gd name="connsiteX0" fmla="*/ 9341 w 19051"/>
                <a:gd name="connsiteY0" fmla="*/ -18 h 19049"/>
                <a:gd name="connsiteX1" fmla="*/ -41 w 19051"/>
                <a:gd name="connsiteY1" fmla="*/ 9859 h 19049"/>
                <a:gd name="connsiteX2" fmla="*/ 8350 w 19051"/>
                <a:gd name="connsiteY2" fmla="*/ 19022 h 19049"/>
                <a:gd name="connsiteX3" fmla="*/ 10074 w 19051"/>
                <a:gd name="connsiteY3" fmla="*/ 18935 h 19049"/>
                <a:gd name="connsiteX4" fmla="*/ 18999 w 19051"/>
                <a:gd name="connsiteY4" fmla="*/ 10615 h 19049"/>
                <a:gd name="connsiteX5" fmla="*/ 18971 w 19051"/>
                <a:gd name="connsiteY5" fmla="*/ 9699 h 19049"/>
                <a:gd name="connsiteX6" fmla="*/ 9341 w 19051"/>
                <a:gd name="connsiteY6" fmla="*/ -18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19049">
                  <a:moveTo>
                    <a:pt x="9341" y="-18"/>
                  </a:moveTo>
                  <a:cubicBezTo>
                    <a:pt x="3435" y="786"/>
                    <a:pt x="-279" y="3757"/>
                    <a:pt x="-41" y="9859"/>
                  </a:cubicBezTo>
                  <a:cubicBezTo>
                    <a:pt x="-279" y="14687"/>
                    <a:pt x="3483" y="18790"/>
                    <a:pt x="8350" y="19022"/>
                  </a:cubicBezTo>
                  <a:cubicBezTo>
                    <a:pt x="8922" y="19046"/>
                    <a:pt x="9493" y="19022"/>
                    <a:pt x="10074" y="18935"/>
                  </a:cubicBezTo>
                  <a:cubicBezTo>
                    <a:pt x="14856" y="19080"/>
                    <a:pt x="18837" y="15352"/>
                    <a:pt x="18999" y="10615"/>
                  </a:cubicBezTo>
                  <a:cubicBezTo>
                    <a:pt x="18999" y="10309"/>
                    <a:pt x="18999" y="10004"/>
                    <a:pt x="18971" y="9699"/>
                  </a:cubicBezTo>
                  <a:cubicBezTo>
                    <a:pt x="18971" y="3516"/>
                    <a:pt x="15247" y="625"/>
                    <a:pt x="9341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1B42B9CC-E4D9-4C71-9F9C-3F9954542A44}"/>
                </a:ext>
              </a:extLst>
            </p:cNvPr>
            <p:cNvSpPr/>
            <p:nvPr/>
          </p:nvSpPr>
          <p:spPr>
            <a:xfrm>
              <a:off x="119052" y="1228713"/>
              <a:ext cx="981074" cy="981079"/>
            </a:xfrm>
            <a:custGeom>
              <a:avLst/>
              <a:gdLst>
                <a:gd name="connsiteX0" fmla="*/ 281368 w 981074"/>
                <a:gd name="connsiteY0" fmla="*/ 781196 h 981079"/>
                <a:gd name="connsiteX1" fmla="*/ 264933 w 981074"/>
                <a:gd name="connsiteY1" fmla="*/ 873551 h 981079"/>
                <a:gd name="connsiteX2" fmla="*/ 254967 w 981074"/>
                <a:gd name="connsiteY2" fmla="*/ 909517 h 981079"/>
                <a:gd name="connsiteX3" fmla="*/ 263709 w 981074"/>
                <a:gd name="connsiteY3" fmla="*/ 932434 h 981079"/>
                <a:gd name="connsiteX4" fmla="*/ 282504 w 981074"/>
                <a:gd name="connsiteY4" fmla="*/ 959581 h 981079"/>
                <a:gd name="connsiteX5" fmla="*/ 318173 w 981074"/>
                <a:gd name="connsiteY5" fmla="*/ 981031 h 981079"/>
                <a:gd name="connsiteX6" fmla="*/ 385752 w 981074"/>
                <a:gd name="connsiteY6" fmla="*/ 977402 h 981079"/>
                <a:gd name="connsiteX7" fmla="*/ 415914 w 981074"/>
                <a:gd name="connsiteY7" fmla="*/ 952923 h 981079"/>
                <a:gd name="connsiteX8" fmla="*/ 403849 w 981074"/>
                <a:gd name="connsiteY8" fmla="*/ 919461 h 981079"/>
                <a:gd name="connsiteX9" fmla="*/ 383479 w 981074"/>
                <a:gd name="connsiteY9" fmla="*/ 906145 h 981079"/>
                <a:gd name="connsiteX10" fmla="*/ 374738 w 981074"/>
                <a:gd name="connsiteY10" fmla="*/ 887734 h 981079"/>
                <a:gd name="connsiteX11" fmla="*/ 401575 w 981074"/>
                <a:gd name="connsiteY11" fmla="*/ 823316 h 981079"/>
                <a:gd name="connsiteX12" fmla="*/ 424131 w 981074"/>
                <a:gd name="connsiteY12" fmla="*/ 770138 h 981079"/>
                <a:gd name="connsiteX13" fmla="*/ 489086 w 981074"/>
                <a:gd name="connsiteY13" fmla="*/ 800742 h 981079"/>
                <a:gd name="connsiteX14" fmla="*/ 505611 w 981074"/>
                <a:gd name="connsiteY14" fmla="*/ 837403 h 981079"/>
                <a:gd name="connsiteX15" fmla="*/ 495467 w 981074"/>
                <a:gd name="connsiteY15" fmla="*/ 886781 h 981079"/>
                <a:gd name="connsiteX16" fmla="*/ 514794 w 981074"/>
                <a:gd name="connsiteY16" fmla="*/ 936235 h 981079"/>
                <a:gd name="connsiteX17" fmla="*/ 564181 w 981074"/>
                <a:gd name="connsiteY17" fmla="*/ 969096 h 981079"/>
                <a:gd name="connsiteX18" fmla="*/ 607891 w 981074"/>
                <a:gd name="connsiteY18" fmla="*/ 978697 h 981079"/>
                <a:gd name="connsiteX19" fmla="*/ 645924 w 981074"/>
                <a:gd name="connsiteY19" fmla="*/ 976449 h 981079"/>
                <a:gd name="connsiteX20" fmla="*/ 668746 w 981074"/>
                <a:gd name="connsiteY20" fmla="*/ 972554 h 981079"/>
                <a:gd name="connsiteX21" fmla="*/ 680195 w 981074"/>
                <a:gd name="connsiteY21" fmla="*/ 942636 h 981079"/>
                <a:gd name="connsiteX22" fmla="*/ 627741 w 981074"/>
                <a:gd name="connsiteY22" fmla="*/ 900964 h 981079"/>
                <a:gd name="connsiteX23" fmla="*/ 602909 w 981074"/>
                <a:gd name="connsiteY23" fmla="*/ 890581 h 981079"/>
                <a:gd name="connsiteX24" fmla="*/ 596747 w 981074"/>
                <a:gd name="connsiteY24" fmla="*/ 869941 h 981079"/>
                <a:gd name="connsiteX25" fmla="*/ 598280 w 981074"/>
                <a:gd name="connsiteY25" fmla="*/ 867674 h 981079"/>
                <a:gd name="connsiteX26" fmla="*/ 624503 w 981074"/>
                <a:gd name="connsiteY26" fmla="*/ 822097 h 981079"/>
                <a:gd name="connsiteX27" fmla="*/ 637971 w 981074"/>
                <a:gd name="connsiteY27" fmla="*/ 668792 h 981079"/>
                <a:gd name="connsiteX28" fmla="*/ 637095 w 981074"/>
                <a:gd name="connsiteY28" fmla="*/ 663953 h 981079"/>
                <a:gd name="connsiteX29" fmla="*/ 723115 w 981074"/>
                <a:gd name="connsiteY29" fmla="*/ 580590 h 981079"/>
                <a:gd name="connsiteX30" fmla="*/ 738945 w 981074"/>
                <a:gd name="connsiteY30" fmla="*/ 543157 h 981079"/>
                <a:gd name="connsiteX31" fmla="*/ 749699 w 981074"/>
                <a:gd name="connsiteY31" fmla="*/ 537966 h 981079"/>
                <a:gd name="connsiteX32" fmla="*/ 766396 w 981074"/>
                <a:gd name="connsiteY32" fmla="*/ 553101 h 981079"/>
                <a:gd name="connsiteX33" fmla="*/ 774616 w 981074"/>
                <a:gd name="connsiteY33" fmla="*/ 572723 h 981079"/>
                <a:gd name="connsiteX34" fmla="*/ 795686 w 981074"/>
                <a:gd name="connsiteY34" fmla="*/ 589496 h 981079"/>
                <a:gd name="connsiteX35" fmla="*/ 820336 w 981074"/>
                <a:gd name="connsiteY35" fmla="*/ 576704 h 981079"/>
                <a:gd name="connsiteX36" fmla="*/ 834586 w 981074"/>
                <a:gd name="connsiteY36" fmla="*/ 540128 h 981079"/>
                <a:gd name="connsiteX37" fmla="*/ 844901 w 981074"/>
                <a:gd name="connsiteY37" fmla="*/ 544967 h 981079"/>
                <a:gd name="connsiteX38" fmla="*/ 870257 w 981074"/>
                <a:gd name="connsiteY38" fmla="*/ 537528 h 981079"/>
                <a:gd name="connsiteX39" fmla="*/ 872524 w 981074"/>
                <a:gd name="connsiteY39" fmla="*/ 528622 h 981079"/>
                <a:gd name="connsiteX40" fmla="*/ 847692 w 981074"/>
                <a:gd name="connsiteY40" fmla="*/ 456775 h 981079"/>
                <a:gd name="connsiteX41" fmla="*/ 814393 w 981074"/>
                <a:gd name="connsiteY41" fmla="*/ 426771 h 981079"/>
                <a:gd name="connsiteX42" fmla="*/ 810888 w 981074"/>
                <a:gd name="connsiteY42" fmla="*/ 412064 h 981079"/>
                <a:gd name="connsiteX43" fmla="*/ 825404 w 981074"/>
                <a:gd name="connsiteY43" fmla="*/ 321272 h 981079"/>
                <a:gd name="connsiteX44" fmla="*/ 820775 w 981074"/>
                <a:gd name="connsiteY44" fmla="*/ 262303 h 981079"/>
                <a:gd name="connsiteX45" fmla="*/ 925683 w 981074"/>
                <a:gd name="connsiteY45" fmla="*/ 229966 h 981079"/>
                <a:gd name="connsiteX46" fmla="*/ 976470 w 981074"/>
                <a:gd name="connsiteY46" fmla="*/ 197800 h 981079"/>
                <a:gd name="connsiteX47" fmla="*/ 977956 w 981074"/>
                <a:gd name="connsiteY47" fmla="*/ 145917 h 981079"/>
                <a:gd name="connsiteX48" fmla="*/ 964669 w 981074"/>
                <a:gd name="connsiteY48" fmla="*/ 138916 h 981079"/>
                <a:gd name="connsiteX49" fmla="*/ 949019 w 981074"/>
                <a:gd name="connsiteY49" fmla="*/ 141250 h 981079"/>
                <a:gd name="connsiteX50" fmla="*/ 935903 w 981074"/>
                <a:gd name="connsiteY50" fmla="*/ 125857 h 981079"/>
                <a:gd name="connsiteX51" fmla="*/ 926207 w 981074"/>
                <a:gd name="connsiteY51" fmla="*/ 144707 h 981079"/>
                <a:gd name="connsiteX52" fmla="*/ 911777 w 981074"/>
                <a:gd name="connsiteY52" fmla="*/ 148336 h 981079"/>
                <a:gd name="connsiteX53" fmla="*/ 904785 w 981074"/>
                <a:gd name="connsiteY53" fmla="*/ 145403 h 981079"/>
                <a:gd name="connsiteX54" fmla="*/ 890793 w 981074"/>
                <a:gd name="connsiteY54" fmla="*/ 138306 h 981079"/>
                <a:gd name="connsiteX55" fmla="*/ 882058 w 981074"/>
                <a:gd name="connsiteY55" fmla="*/ 152918 h 981079"/>
                <a:gd name="connsiteX56" fmla="*/ 827852 w 981074"/>
                <a:gd name="connsiteY56" fmla="*/ 137440 h 981079"/>
                <a:gd name="connsiteX57" fmla="*/ 844025 w 981074"/>
                <a:gd name="connsiteY57" fmla="*/ 122228 h 981079"/>
                <a:gd name="connsiteX58" fmla="*/ 864304 w 981074"/>
                <a:gd name="connsiteY58" fmla="*/ 137878 h 981079"/>
                <a:gd name="connsiteX59" fmla="*/ 864828 w 981074"/>
                <a:gd name="connsiteY59" fmla="*/ 110808 h 981079"/>
                <a:gd name="connsiteX60" fmla="*/ 878553 w 981074"/>
                <a:gd name="connsiteY60" fmla="*/ 105969 h 981079"/>
                <a:gd name="connsiteX61" fmla="*/ 898318 w 981074"/>
                <a:gd name="connsiteY61" fmla="*/ 122400 h 981079"/>
                <a:gd name="connsiteX62" fmla="*/ 900851 w 981074"/>
                <a:gd name="connsiteY62" fmla="*/ 99140 h 981079"/>
                <a:gd name="connsiteX63" fmla="*/ 915977 w 981074"/>
                <a:gd name="connsiteY63" fmla="*/ 92129 h 981079"/>
                <a:gd name="connsiteX64" fmla="*/ 920349 w 981074"/>
                <a:gd name="connsiteY64" fmla="*/ 100778 h 981079"/>
                <a:gd name="connsiteX65" fmla="*/ 933027 w 981074"/>
                <a:gd name="connsiteY65" fmla="*/ 106483 h 981079"/>
                <a:gd name="connsiteX66" fmla="*/ 939580 w 981074"/>
                <a:gd name="connsiteY66" fmla="*/ 95768 h 981079"/>
                <a:gd name="connsiteX67" fmla="*/ 949372 w 981074"/>
                <a:gd name="connsiteY67" fmla="*/ 69822 h 981079"/>
                <a:gd name="connsiteX68" fmla="*/ 953829 w 981074"/>
                <a:gd name="connsiteY68" fmla="*/ 32646 h 981079"/>
                <a:gd name="connsiteX69" fmla="*/ 894384 w 981074"/>
                <a:gd name="connsiteY69" fmla="*/ 42 h 981079"/>
                <a:gd name="connsiteX70" fmla="*/ 843587 w 981074"/>
                <a:gd name="connsiteY70" fmla="*/ 9300 h 981079"/>
                <a:gd name="connsiteX71" fmla="*/ 778284 w 981074"/>
                <a:gd name="connsiteY71" fmla="*/ 20711 h 981079"/>
                <a:gd name="connsiteX72" fmla="*/ 667346 w 981074"/>
                <a:gd name="connsiteY72" fmla="*/ 59535 h 981079"/>
                <a:gd name="connsiteX73" fmla="*/ 609472 w 981074"/>
                <a:gd name="connsiteY73" fmla="*/ 165462 h 981079"/>
                <a:gd name="connsiteX74" fmla="*/ 597490 w 981074"/>
                <a:gd name="connsiteY74" fmla="*/ 254007 h 981079"/>
                <a:gd name="connsiteX75" fmla="*/ 527557 w 981074"/>
                <a:gd name="connsiteY75" fmla="*/ 344970 h 981079"/>
                <a:gd name="connsiteX76" fmla="*/ 444766 w 981074"/>
                <a:gd name="connsiteY76" fmla="*/ 377908 h 981079"/>
                <a:gd name="connsiteX77" fmla="*/ 289323 w 981074"/>
                <a:gd name="connsiteY77" fmla="*/ 506924 h 981079"/>
                <a:gd name="connsiteX78" fmla="*/ 254354 w 981074"/>
                <a:gd name="connsiteY78" fmla="*/ 585696 h 981079"/>
                <a:gd name="connsiteX79" fmla="*/ 242989 w 981074"/>
                <a:gd name="connsiteY79" fmla="*/ 595297 h 981079"/>
                <a:gd name="connsiteX80" fmla="*/ 153730 w 981074"/>
                <a:gd name="connsiteY80" fmla="*/ 563302 h 981079"/>
                <a:gd name="connsiteX81" fmla="*/ 139130 w 981074"/>
                <a:gd name="connsiteY81" fmla="*/ 506314 h 981079"/>
                <a:gd name="connsiteX82" fmla="*/ 180831 w 981074"/>
                <a:gd name="connsiteY82" fmla="*/ 427809 h 981079"/>
                <a:gd name="connsiteX83" fmla="*/ 267030 w 981074"/>
                <a:gd name="connsiteY83" fmla="*/ 372202 h 981079"/>
                <a:gd name="connsiteX84" fmla="*/ 328227 w 981074"/>
                <a:gd name="connsiteY84" fmla="*/ 308994 h 981079"/>
                <a:gd name="connsiteX85" fmla="*/ 329540 w 981074"/>
                <a:gd name="connsiteY85" fmla="*/ 216307 h 981079"/>
                <a:gd name="connsiteX86" fmla="*/ 307421 w 981074"/>
                <a:gd name="connsiteY86" fmla="*/ 175321 h 981079"/>
                <a:gd name="connsiteX87" fmla="*/ 294132 w 981074"/>
                <a:gd name="connsiteY87" fmla="*/ 168748 h 981079"/>
                <a:gd name="connsiteX88" fmla="*/ 285390 w 981074"/>
                <a:gd name="connsiteY88" fmla="*/ 180245 h 981079"/>
                <a:gd name="connsiteX89" fmla="*/ 282504 w 981074"/>
                <a:gd name="connsiteY89" fmla="*/ 200390 h 981079"/>
                <a:gd name="connsiteX90" fmla="*/ 223319 w 981074"/>
                <a:gd name="connsiteY90" fmla="*/ 285734 h 981079"/>
                <a:gd name="connsiteX91" fmla="*/ 103548 w 981074"/>
                <a:gd name="connsiteY91" fmla="*/ 352314 h 981079"/>
                <a:gd name="connsiteX92" fmla="*/ 26704 w 981074"/>
                <a:gd name="connsiteY92" fmla="*/ 421494 h 981079"/>
                <a:gd name="connsiteX93" fmla="*/ 478 w 981074"/>
                <a:gd name="connsiteY93" fmla="*/ 538833 h 981079"/>
                <a:gd name="connsiteX94" fmla="*/ 52319 w 981074"/>
                <a:gd name="connsiteY94" fmla="*/ 675536 h 981079"/>
                <a:gd name="connsiteX95" fmla="*/ 240629 w 981074"/>
                <a:gd name="connsiteY95" fmla="*/ 780596 h 981079"/>
                <a:gd name="connsiteX96" fmla="*/ 261173 w 981074"/>
                <a:gd name="connsiteY96" fmla="*/ 781463 h 981079"/>
                <a:gd name="connsiteX97" fmla="*/ 281368 w 981074"/>
                <a:gd name="connsiteY97" fmla="*/ 781196 h 981079"/>
                <a:gd name="connsiteX98" fmla="*/ 301913 w 981074"/>
                <a:gd name="connsiteY98" fmla="*/ 210506 h 981079"/>
                <a:gd name="connsiteX99" fmla="*/ 316250 w 981074"/>
                <a:gd name="connsiteY99" fmla="*/ 275705 h 981079"/>
                <a:gd name="connsiteX100" fmla="*/ 257763 w 981074"/>
                <a:gd name="connsiteY100" fmla="*/ 352752 h 981079"/>
                <a:gd name="connsiteX101" fmla="*/ 175848 w 981074"/>
                <a:gd name="connsiteY101" fmla="*/ 404635 h 981079"/>
                <a:gd name="connsiteX102" fmla="*/ 117100 w 981074"/>
                <a:gd name="connsiteY102" fmla="*/ 524907 h 981079"/>
                <a:gd name="connsiteX103" fmla="*/ 140004 w 981074"/>
                <a:gd name="connsiteY103" fmla="*/ 582238 h 981079"/>
                <a:gd name="connsiteX104" fmla="*/ 239844 w 981074"/>
                <a:gd name="connsiteY104" fmla="*/ 618290 h 981079"/>
                <a:gd name="connsiteX105" fmla="*/ 275599 w 981074"/>
                <a:gd name="connsiteY105" fmla="*/ 589677 h 981079"/>
                <a:gd name="connsiteX106" fmla="*/ 307770 w 981074"/>
                <a:gd name="connsiteY106" fmla="*/ 518163 h 981079"/>
                <a:gd name="connsiteX107" fmla="*/ 451586 w 981074"/>
                <a:gd name="connsiteY107" fmla="*/ 399006 h 981079"/>
                <a:gd name="connsiteX108" fmla="*/ 535244 w 981074"/>
                <a:gd name="connsiteY108" fmla="*/ 365716 h 981079"/>
                <a:gd name="connsiteX109" fmla="*/ 616902 w 981074"/>
                <a:gd name="connsiteY109" fmla="*/ 263513 h 981079"/>
                <a:gd name="connsiteX110" fmla="*/ 630541 w 981074"/>
                <a:gd name="connsiteY110" fmla="*/ 166415 h 981079"/>
                <a:gd name="connsiteX111" fmla="*/ 681767 w 981074"/>
                <a:gd name="connsiteY111" fmla="*/ 74927 h 981079"/>
                <a:gd name="connsiteX112" fmla="*/ 745851 w 981074"/>
                <a:gd name="connsiteY112" fmla="*/ 46562 h 981079"/>
                <a:gd name="connsiteX113" fmla="*/ 771026 w 981074"/>
                <a:gd name="connsiteY113" fmla="*/ 42761 h 981079"/>
                <a:gd name="connsiteX114" fmla="*/ 860199 w 981074"/>
                <a:gd name="connsiteY114" fmla="*/ 26769 h 981079"/>
                <a:gd name="connsiteX115" fmla="*/ 929350 w 981074"/>
                <a:gd name="connsiteY115" fmla="*/ 37656 h 981079"/>
                <a:gd name="connsiteX116" fmla="*/ 927169 w 981074"/>
                <a:gd name="connsiteY116" fmla="*/ 60573 h 981079"/>
                <a:gd name="connsiteX117" fmla="*/ 883021 w 981074"/>
                <a:gd name="connsiteY117" fmla="*/ 81328 h 981079"/>
                <a:gd name="connsiteX118" fmla="*/ 811850 w 981074"/>
                <a:gd name="connsiteY118" fmla="*/ 122143 h 981079"/>
                <a:gd name="connsiteX119" fmla="*/ 756776 w 981074"/>
                <a:gd name="connsiteY119" fmla="*/ 136754 h 981079"/>
                <a:gd name="connsiteX120" fmla="*/ 744537 w 981074"/>
                <a:gd name="connsiteY120" fmla="*/ 140812 h 981079"/>
                <a:gd name="connsiteX121" fmla="*/ 746984 w 981074"/>
                <a:gd name="connsiteY121" fmla="*/ 154394 h 981079"/>
                <a:gd name="connsiteX122" fmla="*/ 755728 w 981074"/>
                <a:gd name="connsiteY122" fmla="*/ 158719 h 981079"/>
                <a:gd name="connsiteX123" fmla="*/ 794286 w 981074"/>
                <a:gd name="connsiteY123" fmla="*/ 157414 h 981079"/>
                <a:gd name="connsiteX124" fmla="*/ 827156 w 981074"/>
                <a:gd name="connsiteY124" fmla="*/ 163643 h 981079"/>
                <a:gd name="connsiteX125" fmla="*/ 831262 w 981074"/>
                <a:gd name="connsiteY125" fmla="*/ 166415 h 981079"/>
                <a:gd name="connsiteX126" fmla="*/ 873924 w 981074"/>
                <a:gd name="connsiteY126" fmla="*/ 177826 h 981079"/>
                <a:gd name="connsiteX127" fmla="*/ 931541 w 981074"/>
                <a:gd name="connsiteY127" fmla="*/ 165891 h 981079"/>
                <a:gd name="connsiteX128" fmla="*/ 957068 w 981074"/>
                <a:gd name="connsiteY128" fmla="*/ 162262 h 981079"/>
                <a:gd name="connsiteX129" fmla="*/ 929702 w 981074"/>
                <a:gd name="connsiteY129" fmla="*/ 207658 h 981079"/>
                <a:gd name="connsiteX130" fmla="*/ 919120 w 981074"/>
                <a:gd name="connsiteY130" fmla="*/ 209554 h 981079"/>
                <a:gd name="connsiteX131" fmla="*/ 848569 w 981074"/>
                <a:gd name="connsiteY131" fmla="*/ 228670 h 981079"/>
                <a:gd name="connsiteX132" fmla="*/ 798038 w 981074"/>
                <a:gd name="connsiteY132" fmla="*/ 242758 h 981079"/>
                <a:gd name="connsiteX133" fmla="*/ 755462 w 981074"/>
                <a:gd name="connsiteY133" fmla="*/ 227546 h 981079"/>
                <a:gd name="connsiteX134" fmla="*/ 726963 w 981074"/>
                <a:gd name="connsiteY134" fmla="*/ 192951 h 981079"/>
                <a:gd name="connsiteX135" fmla="*/ 711980 w 981074"/>
                <a:gd name="connsiteY135" fmla="*/ 188741 h 981079"/>
                <a:gd name="connsiteX136" fmla="*/ 711580 w 981074"/>
                <a:gd name="connsiteY136" fmla="*/ 188980 h 981079"/>
                <a:gd name="connsiteX137" fmla="*/ 709132 w 981074"/>
                <a:gd name="connsiteY137" fmla="*/ 204286 h 981079"/>
                <a:gd name="connsiteX138" fmla="*/ 719448 w 981074"/>
                <a:gd name="connsiteY138" fmla="*/ 220803 h 981079"/>
                <a:gd name="connsiteX139" fmla="*/ 779417 w 981074"/>
                <a:gd name="connsiteY139" fmla="*/ 263427 h 981079"/>
                <a:gd name="connsiteX140" fmla="*/ 795772 w 981074"/>
                <a:gd name="connsiteY140" fmla="*/ 268008 h 981079"/>
                <a:gd name="connsiteX141" fmla="*/ 801363 w 981074"/>
                <a:gd name="connsiteY141" fmla="*/ 285306 h 981079"/>
                <a:gd name="connsiteX142" fmla="*/ 803201 w 981074"/>
                <a:gd name="connsiteY142" fmla="*/ 300698 h 981079"/>
                <a:gd name="connsiteX143" fmla="*/ 792447 w 981074"/>
                <a:gd name="connsiteY143" fmla="*/ 394862 h 981079"/>
                <a:gd name="connsiteX144" fmla="*/ 774959 w 981074"/>
                <a:gd name="connsiteY144" fmla="*/ 452450 h 981079"/>
                <a:gd name="connsiteX145" fmla="*/ 731249 w 981074"/>
                <a:gd name="connsiteY145" fmla="*/ 423828 h 981079"/>
                <a:gd name="connsiteX146" fmla="*/ 718838 w 981074"/>
                <a:gd name="connsiteY146" fmla="*/ 420885 h 981079"/>
                <a:gd name="connsiteX147" fmla="*/ 714114 w 981074"/>
                <a:gd name="connsiteY147" fmla="*/ 433772 h 981079"/>
                <a:gd name="connsiteX148" fmla="*/ 722067 w 981074"/>
                <a:gd name="connsiteY148" fmla="*/ 445440 h 981079"/>
                <a:gd name="connsiteX149" fmla="*/ 760624 w 981074"/>
                <a:gd name="connsiteY149" fmla="*/ 470005 h 981079"/>
                <a:gd name="connsiteX150" fmla="*/ 787637 w 981074"/>
                <a:gd name="connsiteY150" fmla="*/ 488855 h 981079"/>
                <a:gd name="connsiteX151" fmla="*/ 806611 w 981074"/>
                <a:gd name="connsiteY151" fmla="*/ 554139 h 981079"/>
                <a:gd name="connsiteX152" fmla="*/ 797867 w 981074"/>
                <a:gd name="connsiteY152" fmla="*/ 567103 h 981079"/>
                <a:gd name="connsiteX153" fmla="*/ 790256 w 981074"/>
                <a:gd name="connsiteY153" fmla="*/ 554482 h 981079"/>
                <a:gd name="connsiteX154" fmla="*/ 736669 w 981074"/>
                <a:gd name="connsiteY154" fmla="*/ 514182 h 981079"/>
                <a:gd name="connsiteX155" fmla="*/ 684215 w 981074"/>
                <a:gd name="connsiteY155" fmla="*/ 494818 h 981079"/>
                <a:gd name="connsiteX156" fmla="*/ 671451 w 981074"/>
                <a:gd name="connsiteY156" fmla="*/ 494122 h 981079"/>
                <a:gd name="connsiteX157" fmla="*/ 669003 w 981074"/>
                <a:gd name="connsiteY157" fmla="*/ 507705 h 981079"/>
                <a:gd name="connsiteX158" fmla="*/ 675823 w 981074"/>
                <a:gd name="connsiteY158" fmla="*/ 515744 h 981079"/>
                <a:gd name="connsiteX159" fmla="*/ 718838 w 981074"/>
                <a:gd name="connsiteY159" fmla="*/ 534337 h 981079"/>
                <a:gd name="connsiteX160" fmla="*/ 630627 w 981074"/>
                <a:gd name="connsiteY160" fmla="*/ 643027 h 981079"/>
                <a:gd name="connsiteX161" fmla="*/ 588050 w 981074"/>
                <a:gd name="connsiteY161" fmla="*/ 599183 h 981079"/>
                <a:gd name="connsiteX162" fmla="*/ 486200 w 981074"/>
                <a:gd name="connsiteY162" fmla="*/ 561312 h 981079"/>
                <a:gd name="connsiteX163" fmla="*/ 476760 w 981074"/>
                <a:gd name="connsiteY163" fmla="*/ 562693 h 981079"/>
                <a:gd name="connsiteX164" fmla="*/ 469769 w 981074"/>
                <a:gd name="connsiteY164" fmla="*/ 573675 h 981079"/>
                <a:gd name="connsiteX165" fmla="*/ 478513 w 981074"/>
                <a:gd name="connsiteY165" fmla="*/ 582324 h 981079"/>
                <a:gd name="connsiteX166" fmla="*/ 538130 w 981074"/>
                <a:gd name="connsiteY166" fmla="*/ 597459 h 981079"/>
                <a:gd name="connsiteX167" fmla="*/ 623807 w 981074"/>
                <a:gd name="connsiteY167" fmla="*/ 714274 h 981079"/>
                <a:gd name="connsiteX168" fmla="*/ 590232 w 981074"/>
                <a:gd name="connsiteY168" fmla="*/ 839051 h 981079"/>
                <a:gd name="connsiteX169" fmla="*/ 577992 w 981074"/>
                <a:gd name="connsiteY169" fmla="*/ 858939 h 981079"/>
                <a:gd name="connsiteX170" fmla="*/ 588317 w 981074"/>
                <a:gd name="connsiteY170" fmla="*/ 906669 h 981079"/>
                <a:gd name="connsiteX171" fmla="*/ 618911 w 981074"/>
                <a:gd name="connsiteY171" fmla="*/ 920757 h 981079"/>
                <a:gd name="connsiteX172" fmla="*/ 655011 w 981074"/>
                <a:gd name="connsiteY172" fmla="*/ 940302 h 981079"/>
                <a:gd name="connsiteX173" fmla="*/ 658602 w 981074"/>
                <a:gd name="connsiteY173" fmla="*/ 952665 h 981079"/>
                <a:gd name="connsiteX174" fmla="*/ 646620 w 981074"/>
                <a:gd name="connsiteY174" fmla="*/ 955437 h 981079"/>
                <a:gd name="connsiteX175" fmla="*/ 609558 w 981074"/>
                <a:gd name="connsiteY175" fmla="*/ 956818 h 981079"/>
                <a:gd name="connsiteX176" fmla="*/ 566714 w 981074"/>
                <a:gd name="connsiteY176" fmla="*/ 944369 h 981079"/>
                <a:gd name="connsiteX177" fmla="*/ 535244 w 981074"/>
                <a:gd name="connsiteY177" fmla="*/ 923271 h 981079"/>
                <a:gd name="connsiteX178" fmla="*/ 524147 w 981074"/>
                <a:gd name="connsiteY178" fmla="*/ 917213 h 981079"/>
                <a:gd name="connsiteX179" fmla="*/ 515403 w 981074"/>
                <a:gd name="connsiteY179" fmla="*/ 893868 h 981079"/>
                <a:gd name="connsiteX180" fmla="*/ 526243 w 981074"/>
                <a:gd name="connsiteY180" fmla="*/ 837842 h 981079"/>
                <a:gd name="connsiteX181" fmla="*/ 497220 w 981074"/>
                <a:gd name="connsiteY181" fmla="*/ 780939 h 981079"/>
                <a:gd name="connsiteX182" fmla="*/ 442051 w 981074"/>
                <a:gd name="connsiteY182" fmla="*/ 755603 h 981079"/>
                <a:gd name="connsiteX183" fmla="*/ 372114 w 981074"/>
                <a:gd name="connsiteY183" fmla="*/ 676831 h 981079"/>
                <a:gd name="connsiteX184" fmla="*/ 367481 w 981074"/>
                <a:gd name="connsiteY184" fmla="*/ 630835 h 981079"/>
                <a:gd name="connsiteX185" fmla="*/ 358739 w 981074"/>
                <a:gd name="connsiteY185" fmla="*/ 618900 h 981079"/>
                <a:gd name="connsiteX186" fmla="*/ 346149 w 981074"/>
                <a:gd name="connsiteY186" fmla="*/ 626939 h 981079"/>
                <a:gd name="connsiteX187" fmla="*/ 344925 w 981074"/>
                <a:gd name="connsiteY187" fmla="*/ 634378 h 981079"/>
                <a:gd name="connsiteX188" fmla="*/ 367306 w 981074"/>
                <a:gd name="connsiteY188" fmla="*/ 721627 h 981079"/>
                <a:gd name="connsiteX189" fmla="*/ 380419 w 981074"/>
                <a:gd name="connsiteY189" fmla="*/ 738915 h 981079"/>
                <a:gd name="connsiteX190" fmla="*/ 301127 w 981074"/>
                <a:gd name="connsiteY190" fmla="*/ 759670 h 981079"/>
                <a:gd name="connsiteX191" fmla="*/ 157053 w 981074"/>
                <a:gd name="connsiteY191" fmla="*/ 733733 h 981079"/>
                <a:gd name="connsiteX192" fmla="*/ 19186 w 981074"/>
                <a:gd name="connsiteY192" fmla="*/ 530184 h 981079"/>
                <a:gd name="connsiteX193" fmla="*/ 107920 w 981074"/>
                <a:gd name="connsiteY193" fmla="*/ 373326 h 981079"/>
                <a:gd name="connsiteX194" fmla="*/ 202775 w 981074"/>
                <a:gd name="connsiteY194" fmla="*/ 322310 h 981079"/>
                <a:gd name="connsiteX195" fmla="*/ 301913 w 981074"/>
                <a:gd name="connsiteY195" fmla="*/ 210420 h 981079"/>
                <a:gd name="connsiteX196" fmla="*/ 400264 w 981074"/>
                <a:gd name="connsiteY196" fmla="*/ 752145 h 981079"/>
                <a:gd name="connsiteX197" fmla="*/ 400701 w 981074"/>
                <a:gd name="connsiteY197" fmla="*/ 765633 h 981079"/>
                <a:gd name="connsiteX198" fmla="*/ 377360 w 981074"/>
                <a:gd name="connsiteY198" fmla="*/ 823135 h 981079"/>
                <a:gd name="connsiteX199" fmla="*/ 353755 w 981074"/>
                <a:gd name="connsiteY199" fmla="*/ 883666 h 981079"/>
                <a:gd name="connsiteX200" fmla="*/ 372464 w 981074"/>
                <a:gd name="connsiteY200" fmla="*/ 924910 h 981079"/>
                <a:gd name="connsiteX201" fmla="*/ 389947 w 981074"/>
                <a:gd name="connsiteY201" fmla="*/ 936673 h 981079"/>
                <a:gd name="connsiteX202" fmla="*/ 384966 w 981074"/>
                <a:gd name="connsiteY202" fmla="*/ 955866 h 981079"/>
                <a:gd name="connsiteX203" fmla="*/ 374387 w 981074"/>
                <a:gd name="connsiteY203" fmla="*/ 957857 h 981079"/>
                <a:gd name="connsiteX204" fmla="*/ 319484 w 981074"/>
                <a:gd name="connsiteY204" fmla="*/ 960019 h 981079"/>
                <a:gd name="connsiteX205" fmla="*/ 300514 w 981074"/>
                <a:gd name="connsiteY205" fmla="*/ 948951 h 981079"/>
                <a:gd name="connsiteX206" fmla="*/ 284166 w 981074"/>
                <a:gd name="connsiteY206" fmla="*/ 924910 h 981079"/>
                <a:gd name="connsiteX207" fmla="*/ 278833 w 981074"/>
                <a:gd name="connsiteY207" fmla="*/ 893953 h 981079"/>
                <a:gd name="connsiteX208" fmla="*/ 284515 w 981074"/>
                <a:gd name="connsiteY208" fmla="*/ 881590 h 981079"/>
                <a:gd name="connsiteX209" fmla="*/ 303923 w 981074"/>
                <a:gd name="connsiteY209" fmla="*/ 789588 h 981079"/>
                <a:gd name="connsiteX210" fmla="*/ 304449 w 981074"/>
                <a:gd name="connsiteY210" fmla="*/ 781806 h 981079"/>
                <a:gd name="connsiteX211" fmla="*/ 400264 w 981074"/>
                <a:gd name="connsiteY211" fmla="*/ 752059 h 981079"/>
                <a:gd name="connsiteX212" fmla="*/ 850236 w 981074"/>
                <a:gd name="connsiteY212" fmla="*/ 524126 h 981079"/>
                <a:gd name="connsiteX213" fmla="*/ 833186 w 981074"/>
                <a:gd name="connsiteY213" fmla="*/ 513410 h 981079"/>
                <a:gd name="connsiteX214" fmla="*/ 821556 w 981074"/>
                <a:gd name="connsiteY214" fmla="*/ 501819 h 981079"/>
                <a:gd name="connsiteX215" fmla="*/ 799791 w 981074"/>
                <a:gd name="connsiteY215" fmla="*/ 471301 h 981079"/>
                <a:gd name="connsiteX216" fmla="*/ 796381 w 981074"/>
                <a:gd name="connsiteY216" fmla="*/ 453403 h 981079"/>
                <a:gd name="connsiteX217" fmla="*/ 800315 w 981074"/>
                <a:gd name="connsiteY217" fmla="*/ 446307 h 981079"/>
                <a:gd name="connsiteX218" fmla="*/ 850236 w 981074"/>
                <a:gd name="connsiteY218" fmla="*/ 524040 h 98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81074" h="981079">
                  <a:moveTo>
                    <a:pt x="281368" y="781196"/>
                  </a:moveTo>
                  <a:cubicBezTo>
                    <a:pt x="288013" y="815010"/>
                    <a:pt x="276734" y="844233"/>
                    <a:pt x="264933" y="873551"/>
                  </a:cubicBezTo>
                  <a:cubicBezTo>
                    <a:pt x="259837" y="884990"/>
                    <a:pt x="256470" y="897116"/>
                    <a:pt x="254967" y="909517"/>
                  </a:cubicBezTo>
                  <a:cubicBezTo>
                    <a:pt x="255657" y="917823"/>
                    <a:pt x="258681" y="925757"/>
                    <a:pt x="263709" y="932434"/>
                  </a:cubicBezTo>
                  <a:cubicBezTo>
                    <a:pt x="269216" y="941950"/>
                    <a:pt x="276997" y="949732"/>
                    <a:pt x="282504" y="959581"/>
                  </a:cubicBezTo>
                  <a:cubicBezTo>
                    <a:pt x="288939" y="973182"/>
                    <a:pt x="303006" y="981640"/>
                    <a:pt x="318173" y="981031"/>
                  </a:cubicBezTo>
                  <a:cubicBezTo>
                    <a:pt x="340730" y="980336"/>
                    <a:pt x="363257" y="979126"/>
                    <a:pt x="385752" y="977402"/>
                  </a:cubicBezTo>
                  <a:cubicBezTo>
                    <a:pt x="400010" y="976326"/>
                    <a:pt x="412058" y="966543"/>
                    <a:pt x="415914" y="952923"/>
                  </a:cubicBezTo>
                  <a:cubicBezTo>
                    <a:pt x="420722" y="939178"/>
                    <a:pt x="413990" y="928196"/>
                    <a:pt x="403849" y="919461"/>
                  </a:cubicBezTo>
                  <a:cubicBezTo>
                    <a:pt x="397642" y="914213"/>
                    <a:pt x="390796" y="909736"/>
                    <a:pt x="383479" y="906145"/>
                  </a:cubicBezTo>
                  <a:cubicBezTo>
                    <a:pt x="374738" y="902002"/>
                    <a:pt x="371152" y="896982"/>
                    <a:pt x="374738" y="887734"/>
                  </a:cubicBezTo>
                  <a:cubicBezTo>
                    <a:pt x="383479" y="866283"/>
                    <a:pt x="392222" y="844500"/>
                    <a:pt x="401575" y="823316"/>
                  </a:cubicBezTo>
                  <a:cubicBezTo>
                    <a:pt x="408832" y="806018"/>
                    <a:pt x="416175" y="788721"/>
                    <a:pt x="424131" y="770138"/>
                  </a:cubicBezTo>
                  <a:cubicBezTo>
                    <a:pt x="445547" y="780168"/>
                    <a:pt x="467845" y="789759"/>
                    <a:pt x="489086" y="800742"/>
                  </a:cubicBezTo>
                  <a:cubicBezTo>
                    <a:pt x="502287" y="807914"/>
                    <a:pt x="509040" y="822906"/>
                    <a:pt x="505611" y="837403"/>
                  </a:cubicBezTo>
                  <a:cubicBezTo>
                    <a:pt x="503278" y="854063"/>
                    <a:pt x="499887" y="870550"/>
                    <a:pt x="495467" y="886781"/>
                  </a:cubicBezTo>
                  <a:cubicBezTo>
                    <a:pt x="489609" y="908831"/>
                    <a:pt x="494420" y="925348"/>
                    <a:pt x="514794" y="936235"/>
                  </a:cubicBezTo>
                  <a:cubicBezTo>
                    <a:pt x="532415" y="945388"/>
                    <a:pt x="548969" y="956399"/>
                    <a:pt x="564181" y="969096"/>
                  </a:cubicBezTo>
                  <a:cubicBezTo>
                    <a:pt x="576411" y="978926"/>
                    <a:pt x="592613" y="982488"/>
                    <a:pt x="607891" y="978697"/>
                  </a:cubicBezTo>
                  <a:cubicBezTo>
                    <a:pt x="620397" y="976707"/>
                    <a:pt x="633332" y="977488"/>
                    <a:pt x="645924" y="976449"/>
                  </a:cubicBezTo>
                  <a:cubicBezTo>
                    <a:pt x="653697" y="976468"/>
                    <a:pt x="661421" y="975154"/>
                    <a:pt x="668746" y="972554"/>
                  </a:cubicBezTo>
                  <a:cubicBezTo>
                    <a:pt x="679786" y="966991"/>
                    <a:pt x="684739" y="954046"/>
                    <a:pt x="680195" y="942636"/>
                  </a:cubicBezTo>
                  <a:cubicBezTo>
                    <a:pt x="672413" y="916699"/>
                    <a:pt x="650992" y="908050"/>
                    <a:pt x="627741" y="900964"/>
                  </a:cubicBezTo>
                  <a:cubicBezTo>
                    <a:pt x="618997" y="898725"/>
                    <a:pt x="610634" y="895230"/>
                    <a:pt x="602909" y="890581"/>
                  </a:cubicBezTo>
                  <a:cubicBezTo>
                    <a:pt x="595442" y="886571"/>
                    <a:pt x="592679" y="877332"/>
                    <a:pt x="596747" y="869941"/>
                  </a:cubicBezTo>
                  <a:cubicBezTo>
                    <a:pt x="597185" y="869141"/>
                    <a:pt x="597699" y="868379"/>
                    <a:pt x="598280" y="867674"/>
                  </a:cubicBezTo>
                  <a:cubicBezTo>
                    <a:pt x="607862" y="852967"/>
                    <a:pt x="616616" y="837756"/>
                    <a:pt x="624503" y="822097"/>
                  </a:cubicBezTo>
                  <a:cubicBezTo>
                    <a:pt x="645134" y="772557"/>
                    <a:pt x="654840" y="721713"/>
                    <a:pt x="637971" y="668792"/>
                  </a:cubicBezTo>
                  <a:cubicBezTo>
                    <a:pt x="637561" y="667201"/>
                    <a:pt x="637276" y="665582"/>
                    <a:pt x="637095" y="663953"/>
                  </a:cubicBezTo>
                  <a:cubicBezTo>
                    <a:pt x="672975" y="644513"/>
                    <a:pt x="702731" y="615661"/>
                    <a:pt x="723115" y="580590"/>
                  </a:cubicBezTo>
                  <a:cubicBezTo>
                    <a:pt x="729697" y="568684"/>
                    <a:pt x="735002" y="556140"/>
                    <a:pt x="738945" y="543157"/>
                  </a:cubicBezTo>
                  <a:cubicBezTo>
                    <a:pt x="741212" y="537099"/>
                    <a:pt x="744718" y="534508"/>
                    <a:pt x="749699" y="537966"/>
                  </a:cubicBezTo>
                  <a:cubicBezTo>
                    <a:pt x="756090" y="542033"/>
                    <a:pt x="761739" y="547148"/>
                    <a:pt x="766396" y="553101"/>
                  </a:cubicBezTo>
                  <a:cubicBezTo>
                    <a:pt x="769768" y="559369"/>
                    <a:pt x="772521" y="565941"/>
                    <a:pt x="774616" y="572723"/>
                  </a:cubicBezTo>
                  <a:cubicBezTo>
                    <a:pt x="777693" y="581924"/>
                    <a:pt x="785932" y="588496"/>
                    <a:pt x="795686" y="589496"/>
                  </a:cubicBezTo>
                  <a:cubicBezTo>
                    <a:pt x="805820" y="590906"/>
                    <a:pt x="815745" y="585753"/>
                    <a:pt x="820336" y="576704"/>
                  </a:cubicBezTo>
                  <a:cubicBezTo>
                    <a:pt x="826109" y="565112"/>
                    <a:pt x="829861" y="552577"/>
                    <a:pt x="834586" y="540128"/>
                  </a:cubicBezTo>
                  <a:cubicBezTo>
                    <a:pt x="836681" y="541081"/>
                    <a:pt x="840615" y="543329"/>
                    <a:pt x="844901" y="544967"/>
                  </a:cubicBezTo>
                  <a:cubicBezTo>
                    <a:pt x="853979" y="549834"/>
                    <a:pt x="865342" y="546510"/>
                    <a:pt x="870257" y="537528"/>
                  </a:cubicBezTo>
                  <a:cubicBezTo>
                    <a:pt x="871752" y="534794"/>
                    <a:pt x="872533" y="531727"/>
                    <a:pt x="872524" y="528622"/>
                  </a:cubicBezTo>
                  <a:cubicBezTo>
                    <a:pt x="876124" y="502152"/>
                    <a:pt x="866933" y="475539"/>
                    <a:pt x="847692" y="456775"/>
                  </a:cubicBezTo>
                  <a:cubicBezTo>
                    <a:pt x="836853" y="446478"/>
                    <a:pt x="825575" y="436620"/>
                    <a:pt x="814393" y="426771"/>
                  </a:cubicBezTo>
                  <a:cubicBezTo>
                    <a:pt x="810088" y="423161"/>
                    <a:pt x="808668" y="417198"/>
                    <a:pt x="810888" y="412064"/>
                  </a:cubicBezTo>
                  <a:cubicBezTo>
                    <a:pt x="819898" y="382594"/>
                    <a:pt x="824775" y="352047"/>
                    <a:pt x="825404" y="321272"/>
                  </a:cubicBezTo>
                  <a:cubicBezTo>
                    <a:pt x="825404" y="301736"/>
                    <a:pt x="822432" y="282191"/>
                    <a:pt x="820775" y="262303"/>
                  </a:cubicBezTo>
                  <a:cubicBezTo>
                    <a:pt x="854341" y="252616"/>
                    <a:pt x="886602" y="232128"/>
                    <a:pt x="925683" y="229966"/>
                  </a:cubicBezTo>
                  <a:cubicBezTo>
                    <a:pt x="947448" y="228842"/>
                    <a:pt x="967203" y="220803"/>
                    <a:pt x="976470" y="197800"/>
                  </a:cubicBezTo>
                  <a:cubicBezTo>
                    <a:pt x="981985" y="181007"/>
                    <a:pt x="982500" y="162995"/>
                    <a:pt x="977956" y="145917"/>
                  </a:cubicBezTo>
                  <a:cubicBezTo>
                    <a:pt x="976737" y="139173"/>
                    <a:pt x="970698" y="138221"/>
                    <a:pt x="964669" y="138916"/>
                  </a:cubicBezTo>
                  <a:cubicBezTo>
                    <a:pt x="958640" y="139602"/>
                    <a:pt x="954525" y="140383"/>
                    <a:pt x="949019" y="141250"/>
                  </a:cubicBezTo>
                  <a:cubicBezTo>
                    <a:pt x="947181" y="133296"/>
                    <a:pt x="946486" y="123952"/>
                    <a:pt x="935903" y="125857"/>
                  </a:cubicBezTo>
                  <a:cubicBezTo>
                    <a:pt x="925331" y="127762"/>
                    <a:pt x="926112" y="136401"/>
                    <a:pt x="926207" y="144707"/>
                  </a:cubicBezTo>
                  <a:cubicBezTo>
                    <a:pt x="921502" y="146279"/>
                    <a:pt x="916672" y="147489"/>
                    <a:pt x="911777" y="148336"/>
                  </a:cubicBezTo>
                  <a:cubicBezTo>
                    <a:pt x="909110" y="148470"/>
                    <a:pt x="906538" y="147384"/>
                    <a:pt x="904785" y="145403"/>
                  </a:cubicBezTo>
                  <a:cubicBezTo>
                    <a:pt x="901290" y="140040"/>
                    <a:pt x="896832" y="134849"/>
                    <a:pt x="890793" y="138306"/>
                  </a:cubicBezTo>
                  <a:cubicBezTo>
                    <a:pt x="886430" y="140726"/>
                    <a:pt x="884411" y="146955"/>
                    <a:pt x="882058" y="152918"/>
                  </a:cubicBezTo>
                  <a:cubicBezTo>
                    <a:pt x="861513" y="160700"/>
                    <a:pt x="845340" y="149727"/>
                    <a:pt x="827852" y="137440"/>
                  </a:cubicBezTo>
                  <a:lnTo>
                    <a:pt x="844025" y="122228"/>
                  </a:lnTo>
                  <a:cubicBezTo>
                    <a:pt x="850493" y="128886"/>
                    <a:pt x="851455" y="144012"/>
                    <a:pt x="864304" y="137878"/>
                  </a:cubicBezTo>
                  <a:cubicBezTo>
                    <a:pt x="877163" y="131734"/>
                    <a:pt x="865971" y="120580"/>
                    <a:pt x="864828" y="110808"/>
                  </a:cubicBezTo>
                  <a:lnTo>
                    <a:pt x="878553" y="105969"/>
                  </a:lnTo>
                  <a:cubicBezTo>
                    <a:pt x="884506" y="112799"/>
                    <a:pt x="884068" y="128362"/>
                    <a:pt x="898318" y="122400"/>
                  </a:cubicBezTo>
                  <a:cubicBezTo>
                    <a:pt x="909414" y="117732"/>
                    <a:pt x="902690" y="107960"/>
                    <a:pt x="900851" y="99140"/>
                  </a:cubicBezTo>
                  <a:lnTo>
                    <a:pt x="915977" y="92129"/>
                  </a:lnTo>
                  <a:cubicBezTo>
                    <a:pt x="917634" y="95596"/>
                    <a:pt x="918158" y="99397"/>
                    <a:pt x="920349" y="100778"/>
                  </a:cubicBezTo>
                  <a:cubicBezTo>
                    <a:pt x="924102" y="103635"/>
                    <a:pt x="929083" y="107093"/>
                    <a:pt x="933027" y="106483"/>
                  </a:cubicBezTo>
                  <a:cubicBezTo>
                    <a:pt x="936961" y="105883"/>
                    <a:pt x="940628" y="97844"/>
                    <a:pt x="939580" y="95768"/>
                  </a:cubicBezTo>
                  <a:cubicBezTo>
                    <a:pt x="933636" y="83138"/>
                    <a:pt x="941237" y="77346"/>
                    <a:pt x="949372" y="69822"/>
                  </a:cubicBezTo>
                  <a:cubicBezTo>
                    <a:pt x="962745" y="57458"/>
                    <a:pt x="963450" y="47952"/>
                    <a:pt x="953829" y="32646"/>
                  </a:cubicBezTo>
                  <a:cubicBezTo>
                    <a:pt x="941771" y="11595"/>
                    <a:pt x="918815" y="-997"/>
                    <a:pt x="894384" y="42"/>
                  </a:cubicBezTo>
                  <a:cubicBezTo>
                    <a:pt x="877020" y="-16"/>
                    <a:pt x="859789" y="3128"/>
                    <a:pt x="843587" y="9300"/>
                  </a:cubicBezTo>
                  <a:cubicBezTo>
                    <a:pt x="822699" y="16996"/>
                    <a:pt x="800563" y="20854"/>
                    <a:pt x="778284" y="20711"/>
                  </a:cubicBezTo>
                  <a:cubicBezTo>
                    <a:pt x="737936" y="20920"/>
                    <a:pt x="698845" y="34598"/>
                    <a:pt x="667346" y="59535"/>
                  </a:cubicBezTo>
                  <a:cubicBezTo>
                    <a:pt x="634856" y="86052"/>
                    <a:pt x="614092" y="124048"/>
                    <a:pt x="609472" y="165462"/>
                  </a:cubicBezTo>
                  <a:cubicBezTo>
                    <a:pt x="605014" y="194942"/>
                    <a:pt x="602385" y="224603"/>
                    <a:pt x="597490" y="254007"/>
                  </a:cubicBezTo>
                  <a:cubicBezTo>
                    <a:pt x="592670" y="294659"/>
                    <a:pt x="565867" y="329511"/>
                    <a:pt x="527557" y="344970"/>
                  </a:cubicBezTo>
                  <a:cubicBezTo>
                    <a:pt x="500192" y="356638"/>
                    <a:pt x="471779" y="365716"/>
                    <a:pt x="444766" y="377908"/>
                  </a:cubicBezTo>
                  <a:cubicBezTo>
                    <a:pt x="381032" y="406797"/>
                    <a:pt x="325169" y="445792"/>
                    <a:pt x="289323" y="506924"/>
                  </a:cubicBezTo>
                  <a:cubicBezTo>
                    <a:pt x="275869" y="532365"/>
                    <a:pt x="264181" y="558683"/>
                    <a:pt x="254354" y="585696"/>
                  </a:cubicBezTo>
                  <a:cubicBezTo>
                    <a:pt x="252894" y="590887"/>
                    <a:pt x="248400" y="594678"/>
                    <a:pt x="242989" y="595297"/>
                  </a:cubicBezTo>
                  <a:cubicBezTo>
                    <a:pt x="206884" y="601869"/>
                    <a:pt x="177596" y="588115"/>
                    <a:pt x="153730" y="563302"/>
                  </a:cubicBezTo>
                  <a:cubicBezTo>
                    <a:pt x="138956" y="547824"/>
                    <a:pt x="137732" y="526555"/>
                    <a:pt x="139130" y="506314"/>
                  </a:cubicBezTo>
                  <a:cubicBezTo>
                    <a:pt x="140661" y="475349"/>
                    <a:pt x="155915" y="446621"/>
                    <a:pt x="180831" y="427809"/>
                  </a:cubicBezTo>
                  <a:cubicBezTo>
                    <a:pt x="208518" y="407731"/>
                    <a:pt x="237289" y="389166"/>
                    <a:pt x="267030" y="372202"/>
                  </a:cubicBezTo>
                  <a:cubicBezTo>
                    <a:pt x="292655" y="356781"/>
                    <a:pt x="313759" y="334988"/>
                    <a:pt x="328227" y="308994"/>
                  </a:cubicBezTo>
                  <a:cubicBezTo>
                    <a:pt x="345711" y="278476"/>
                    <a:pt x="341865" y="247082"/>
                    <a:pt x="329540" y="216307"/>
                  </a:cubicBezTo>
                  <a:cubicBezTo>
                    <a:pt x="323419" y="202019"/>
                    <a:pt x="316014" y="188294"/>
                    <a:pt x="307421" y="175321"/>
                  </a:cubicBezTo>
                  <a:cubicBezTo>
                    <a:pt x="304308" y="171149"/>
                    <a:pt x="299368" y="168701"/>
                    <a:pt x="294132" y="168748"/>
                  </a:cubicBezTo>
                  <a:cubicBezTo>
                    <a:pt x="290374" y="169520"/>
                    <a:pt x="286614" y="175749"/>
                    <a:pt x="285390" y="180245"/>
                  </a:cubicBezTo>
                  <a:cubicBezTo>
                    <a:pt x="283851" y="186865"/>
                    <a:pt x="282881" y="193609"/>
                    <a:pt x="282504" y="200390"/>
                  </a:cubicBezTo>
                  <a:cubicBezTo>
                    <a:pt x="277347" y="238700"/>
                    <a:pt x="254530" y="266284"/>
                    <a:pt x="223319" y="285734"/>
                  </a:cubicBezTo>
                  <a:cubicBezTo>
                    <a:pt x="184590" y="309775"/>
                    <a:pt x="143590" y="330178"/>
                    <a:pt x="103548" y="352314"/>
                  </a:cubicBezTo>
                  <a:cubicBezTo>
                    <a:pt x="72566" y="368773"/>
                    <a:pt x="46174" y="392538"/>
                    <a:pt x="26704" y="421494"/>
                  </a:cubicBezTo>
                  <a:cubicBezTo>
                    <a:pt x="3100" y="457289"/>
                    <a:pt x="-1884" y="497323"/>
                    <a:pt x="478" y="538833"/>
                  </a:cubicBezTo>
                  <a:cubicBezTo>
                    <a:pt x="2382" y="588744"/>
                    <a:pt x="20568" y="636693"/>
                    <a:pt x="52319" y="675536"/>
                  </a:cubicBezTo>
                  <a:cubicBezTo>
                    <a:pt x="101014" y="734333"/>
                    <a:pt x="162822" y="771948"/>
                    <a:pt x="240629" y="780596"/>
                  </a:cubicBezTo>
                  <a:cubicBezTo>
                    <a:pt x="247449" y="781377"/>
                    <a:pt x="254354" y="781292"/>
                    <a:pt x="261173" y="781463"/>
                  </a:cubicBezTo>
                  <a:cubicBezTo>
                    <a:pt x="267992" y="781634"/>
                    <a:pt x="274462" y="781196"/>
                    <a:pt x="281368" y="781196"/>
                  </a:cubicBezTo>
                  <a:close/>
                  <a:moveTo>
                    <a:pt x="301913" y="210506"/>
                  </a:moveTo>
                  <a:cubicBezTo>
                    <a:pt x="312840" y="232642"/>
                    <a:pt x="320708" y="253740"/>
                    <a:pt x="316250" y="275705"/>
                  </a:cubicBezTo>
                  <a:cubicBezTo>
                    <a:pt x="309345" y="310290"/>
                    <a:pt x="286701" y="334159"/>
                    <a:pt x="257763" y="352752"/>
                  </a:cubicBezTo>
                  <a:cubicBezTo>
                    <a:pt x="230575" y="370040"/>
                    <a:pt x="201900" y="385433"/>
                    <a:pt x="175848" y="404635"/>
                  </a:cubicBezTo>
                  <a:cubicBezTo>
                    <a:pt x="135458" y="434029"/>
                    <a:pt x="113428" y="473806"/>
                    <a:pt x="117100" y="524907"/>
                  </a:cubicBezTo>
                  <a:cubicBezTo>
                    <a:pt x="118586" y="546262"/>
                    <a:pt x="123569" y="567017"/>
                    <a:pt x="140004" y="582238"/>
                  </a:cubicBezTo>
                  <a:cubicBezTo>
                    <a:pt x="167981" y="608175"/>
                    <a:pt x="200065" y="622881"/>
                    <a:pt x="239844" y="618290"/>
                  </a:cubicBezTo>
                  <a:cubicBezTo>
                    <a:pt x="257099" y="618300"/>
                    <a:pt x="272006" y="606375"/>
                    <a:pt x="275599" y="589677"/>
                  </a:cubicBezTo>
                  <a:cubicBezTo>
                    <a:pt x="283606" y="564731"/>
                    <a:pt x="294394" y="540738"/>
                    <a:pt x="307770" y="518163"/>
                  </a:cubicBezTo>
                  <a:cubicBezTo>
                    <a:pt x="340992" y="461699"/>
                    <a:pt x="392921" y="425904"/>
                    <a:pt x="451586" y="399006"/>
                  </a:cubicBezTo>
                  <a:cubicBezTo>
                    <a:pt x="478770" y="386557"/>
                    <a:pt x="507621" y="377565"/>
                    <a:pt x="535244" y="365716"/>
                  </a:cubicBezTo>
                  <a:cubicBezTo>
                    <a:pt x="578716" y="348180"/>
                    <a:pt x="609691" y="309395"/>
                    <a:pt x="616902" y="263513"/>
                  </a:cubicBezTo>
                  <a:cubicBezTo>
                    <a:pt x="622931" y="231432"/>
                    <a:pt x="625646" y="198666"/>
                    <a:pt x="630541" y="166415"/>
                  </a:cubicBezTo>
                  <a:cubicBezTo>
                    <a:pt x="635218" y="130582"/>
                    <a:pt x="653535" y="97863"/>
                    <a:pt x="681767" y="74927"/>
                  </a:cubicBezTo>
                  <a:cubicBezTo>
                    <a:pt x="700902" y="61173"/>
                    <a:pt x="722734" y="51524"/>
                    <a:pt x="745851" y="46562"/>
                  </a:cubicBezTo>
                  <a:cubicBezTo>
                    <a:pt x="753985" y="44018"/>
                    <a:pt x="762482" y="42733"/>
                    <a:pt x="771026" y="42761"/>
                  </a:cubicBezTo>
                  <a:cubicBezTo>
                    <a:pt x="801515" y="43133"/>
                    <a:pt x="831785" y="37703"/>
                    <a:pt x="860199" y="26769"/>
                  </a:cubicBezTo>
                  <a:cubicBezTo>
                    <a:pt x="884764" y="18120"/>
                    <a:pt x="909071" y="16729"/>
                    <a:pt x="929350" y="37656"/>
                  </a:cubicBezTo>
                  <a:cubicBezTo>
                    <a:pt x="939056" y="47686"/>
                    <a:pt x="939056" y="54086"/>
                    <a:pt x="927169" y="60573"/>
                  </a:cubicBezTo>
                  <a:cubicBezTo>
                    <a:pt x="913139" y="68860"/>
                    <a:pt x="898365" y="75813"/>
                    <a:pt x="883021" y="81328"/>
                  </a:cubicBezTo>
                  <a:cubicBezTo>
                    <a:pt x="856179" y="89977"/>
                    <a:pt x="830566" y="100435"/>
                    <a:pt x="811850" y="122143"/>
                  </a:cubicBezTo>
                  <a:cubicBezTo>
                    <a:pt x="798619" y="138268"/>
                    <a:pt x="776407" y="144164"/>
                    <a:pt x="756776" y="136754"/>
                  </a:cubicBezTo>
                  <a:cubicBezTo>
                    <a:pt x="752261" y="135992"/>
                    <a:pt x="747670" y="137516"/>
                    <a:pt x="744537" y="140812"/>
                  </a:cubicBezTo>
                  <a:cubicBezTo>
                    <a:pt x="743632" y="145488"/>
                    <a:pt x="744489" y="150317"/>
                    <a:pt x="746984" y="154394"/>
                  </a:cubicBezTo>
                  <a:cubicBezTo>
                    <a:pt x="749042" y="157128"/>
                    <a:pt x="752280" y="158728"/>
                    <a:pt x="755728" y="158719"/>
                  </a:cubicBezTo>
                  <a:cubicBezTo>
                    <a:pt x="768663" y="158719"/>
                    <a:pt x="783008" y="161824"/>
                    <a:pt x="794286" y="157414"/>
                  </a:cubicBezTo>
                  <a:cubicBezTo>
                    <a:pt x="805439" y="152184"/>
                    <a:pt x="818746" y="154699"/>
                    <a:pt x="827156" y="163643"/>
                  </a:cubicBezTo>
                  <a:cubicBezTo>
                    <a:pt x="828366" y="164767"/>
                    <a:pt x="829757" y="165700"/>
                    <a:pt x="831262" y="166415"/>
                  </a:cubicBezTo>
                  <a:cubicBezTo>
                    <a:pt x="844901" y="172120"/>
                    <a:pt x="858189" y="180588"/>
                    <a:pt x="873924" y="177826"/>
                  </a:cubicBezTo>
                  <a:cubicBezTo>
                    <a:pt x="893241" y="174454"/>
                    <a:pt x="912300" y="169691"/>
                    <a:pt x="931541" y="165891"/>
                  </a:cubicBezTo>
                  <a:cubicBezTo>
                    <a:pt x="940275" y="164157"/>
                    <a:pt x="949019" y="163386"/>
                    <a:pt x="957068" y="162262"/>
                  </a:cubicBezTo>
                  <a:cubicBezTo>
                    <a:pt x="962135" y="188198"/>
                    <a:pt x="953220" y="202124"/>
                    <a:pt x="929702" y="207658"/>
                  </a:cubicBezTo>
                  <a:cubicBezTo>
                    <a:pt x="926207" y="208429"/>
                    <a:pt x="922702" y="209039"/>
                    <a:pt x="919120" y="209554"/>
                  </a:cubicBezTo>
                  <a:cubicBezTo>
                    <a:pt x="894822" y="213106"/>
                    <a:pt x="870257" y="216307"/>
                    <a:pt x="848569" y="228670"/>
                  </a:cubicBezTo>
                  <a:cubicBezTo>
                    <a:pt x="832910" y="236795"/>
                    <a:pt x="815688" y="241596"/>
                    <a:pt x="798038" y="242758"/>
                  </a:cubicBezTo>
                  <a:cubicBezTo>
                    <a:pt x="782160" y="245225"/>
                    <a:pt x="766092" y="239481"/>
                    <a:pt x="755462" y="227546"/>
                  </a:cubicBezTo>
                  <a:cubicBezTo>
                    <a:pt x="745584" y="216478"/>
                    <a:pt x="736412" y="204800"/>
                    <a:pt x="726963" y="192951"/>
                  </a:cubicBezTo>
                  <a:cubicBezTo>
                    <a:pt x="724001" y="187703"/>
                    <a:pt x="717295" y="185817"/>
                    <a:pt x="711980" y="188741"/>
                  </a:cubicBezTo>
                  <a:cubicBezTo>
                    <a:pt x="711837" y="188827"/>
                    <a:pt x="711713" y="188903"/>
                    <a:pt x="711580" y="188980"/>
                  </a:cubicBezTo>
                  <a:cubicBezTo>
                    <a:pt x="705370" y="192694"/>
                    <a:pt x="705808" y="198666"/>
                    <a:pt x="709132" y="204286"/>
                  </a:cubicBezTo>
                  <a:cubicBezTo>
                    <a:pt x="712113" y="210058"/>
                    <a:pt x="715561" y="215573"/>
                    <a:pt x="719448" y="220803"/>
                  </a:cubicBezTo>
                  <a:cubicBezTo>
                    <a:pt x="735621" y="240167"/>
                    <a:pt x="752671" y="258502"/>
                    <a:pt x="779417" y="263427"/>
                  </a:cubicBezTo>
                  <a:cubicBezTo>
                    <a:pt x="785103" y="264465"/>
                    <a:pt x="792447" y="264551"/>
                    <a:pt x="795772" y="268008"/>
                  </a:cubicBezTo>
                  <a:cubicBezTo>
                    <a:pt x="799010" y="273247"/>
                    <a:pt x="800925" y="279181"/>
                    <a:pt x="801363" y="285306"/>
                  </a:cubicBezTo>
                  <a:cubicBezTo>
                    <a:pt x="802325" y="290392"/>
                    <a:pt x="802934" y="295536"/>
                    <a:pt x="803201" y="300698"/>
                  </a:cubicBezTo>
                  <a:cubicBezTo>
                    <a:pt x="804715" y="332445"/>
                    <a:pt x="801086" y="364239"/>
                    <a:pt x="792447" y="394862"/>
                  </a:cubicBezTo>
                  <a:cubicBezTo>
                    <a:pt x="787285" y="414055"/>
                    <a:pt x="780989" y="432991"/>
                    <a:pt x="774959" y="452450"/>
                  </a:cubicBezTo>
                  <a:cubicBezTo>
                    <a:pt x="758033" y="447002"/>
                    <a:pt x="742927" y="437106"/>
                    <a:pt x="731249" y="423828"/>
                  </a:cubicBezTo>
                  <a:cubicBezTo>
                    <a:pt x="727906" y="420770"/>
                    <a:pt x="723210" y="419656"/>
                    <a:pt x="718838" y="420885"/>
                  </a:cubicBezTo>
                  <a:cubicBezTo>
                    <a:pt x="715352" y="424237"/>
                    <a:pt x="713618" y="428990"/>
                    <a:pt x="714114" y="433772"/>
                  </a:cubicBezTo>
                  <a:cubicBezTo>
                    <a:pt x="715238" y="438496"/>
                    <a:pt x="718067" y="442640"/>
                    <a:pt x="722067" y="445440"/>
                  </a:cubicBezTo>
                  <a:cubicBezTo>
                    <a:pt x="734573" y="454089"/>
                    <a:pt x="748299" y="461699"/>
                    <a:pt x="760624" y="470005"/>
                  </a:cubicBezTo>
                  <a:cubicBezTo>
                    <a:pt x="770321" y="475263"/>
                    <a:pt x="779379" y="481578"/>
                    <a:pt x="787637" y="488855"/>
                  </a:cubicBezTo>
                  <a:cubicBezTo>
                    <a:pt x="804896" y="505933"/>
                    <a:pt x="812059" y="530594"/>
                    <a:pt x="806611" y="554139"/>
                  </a:cubicBezTo>
                  <a:cubicBezTo>
                    <a:pt x="805563" y="558807"/>
                    <a:pt x="800753" y="562779"/>
                    <a:pt x="797867" y="567103"/>
                  </a:cubicBezTo>
                  <a:cubicBezTo>
                    <a:pt x="794829" y="563217"/>
                    <a:pt x="792276" y="558978"/>
                    <a:pt x="790256" y="554482"/>
                  </a:cubicBezTo>
                  <a:cubicBezTo>
                    <a:pt x="781522" y="528536"/>
                    <a:pt x="764825" y="514449"/>
                    <a:pt x="736669" y="514182"/>
                  </a:cubicBezTo>
                  <a:cubicBezTo>
                    <a:pt x="716914" y="514182"/>
                    <a:pt x="698378" y="510553"/>
                    <a:pt x="684215" y="494818"/>
                  </a:cubicBezTo>
                  <a:cubicBezTo>
                    <a:pt x="680386" y="492360"/>
                    <a:pt x="675528" y="492103"/>
                    <a:pt x="671451" y="494122"/>
                  </a:cubicBezTo>
                  <a:cubicBezTo>
                    <a:pt x="668908" y="498171"/>
                    <a:pt x="668032" y="503028"/>
                    <a:pt x="669003" y="507705"/>
                  </a:cubicBezTo>
                  <a:cubicBezTo>
                    <a:pt x="669441" y="510639"/>
                    <a:pt x="673204" y="513410"/>
                    <a:pt x="675823" y="515744"/>
                  </a:cubicBezTo>
                  <a:cubicBezTo>
                    <a:pt x="687568" y="526660"/>
                    <a:pt x="702760" y="533222"/>
                    <a:pt x="718838" y="534337"/>
                  </a:cubicBezTo>
                  <a:cubicBezTo>
                    <a:pt x="703836" y="580000"/>
                    <a:pt x="672461" y="618662"/>
                    <a:pt x="630627" y="643027"/>
                  </a:cubicBezTo>
                  <a:cubicBezTo>
                    <a:pt x="617359" y="627558"/>
                    <a:pt x="603147" y="612909"/>
                    <a:pt x="588050" y="599183"/>
                  </a:cubicBezTo>
                  <a:cubicBezTo>
                    <a:pt x="558761" y="575409"/>
                    <a:pt x="521956" y="569265"/>
                    <a:pt x="486200" y="561312"/>
                  </a:cubicBezTo>
                  <a:cubicBezTo>
                    <a:pt x="482990" y="560550"/>
                    <a:pt x="479608" y="561045"/>
                    <a:pt x="476760" y="562693"/>
                  </a:cubicBezTo>
                  <a:cubicBezTo>
                    <a:pt x="473122" y="565360"/>
                    <a:pt x="470626" y="569275"/>
                    <a:pt x="469769" y="573675"/>
                  </a:cubicBezTo>
                  <a:cubicBezTo>
                    <a:pt x="469769" y="576618"/>
                    <a:pt x="474922" y="581029"/>
                    <a:pt x="478513" y="582324"/>
                  </a:cubicBezTo>
                  <a:cubicBezTo>
                    <a:pt x="498268" y="587772"/>
                    <a:pt x="518546" y="590973"/>
                    <a:pt x="538130" y="597459"/>
                  </a:cubicBezTo>
                  <a:cubicBezTo>
                    <a:pt x="594784" y="614747"/>
                    <a:pt x="621445" y="661353"/>
                    <a:pt x="623807" y="714274"/>
                  </a:cubicBezTo>
                  <a:cubicBezTo>
                    <a:pt x="626007" y="758308"/>
                    <a:pt x="614282" y="801923"/>
                    <a:pt x="590232" y="839051"/>
                  </a:cubicBezTo>
                  <a:cubicBezTo>
                    <a:pt x="586041" y="845623"/>
                    <a:pt x="581497" y="852101"/>
                    <a:pt x="577992" y="858939"/>
                  </a:cubicBezTo>
                  <a:cubicBezTo>
                    <a:pt x="568191" y="875056"/>
                    <a:pt x="572696" y="895925"/>
                    <a:pt x="588317" y="906669"/>
                  </a:cubicBezTo>
                  <a:cubicBezTo>
                    <a:pt x="597842" y="912680"/>
                    <a:pt x="608129" y="917413"/>
                    <a:pt x="618911" y="920757"/>
                  </a:cubicBezTo>
                  <a:cubicBezTo>
                    <a:pt x="632027" y="925433"/>
                    <a:pt x="646534" y="927681"/>
                    <a:pt x="655011" y="940302"/>
                  </a:cubicBezTo>
                  <a:cubicBezTo>
                    <a:pt x="656868" y="944207"/>
                    <a:pt x="658088" y="948379"/>
                    <a:pt x="658602" y="952665"/>
                  </a:cubicBezTo>
                  <a:cubicBezTo>
                    <a:pt x="654697" y="953961"/>
                    <a:pt x="650696" y="954885"/>
                    <a:pt x="646620" y="955437"/>
                  </a:cubicBezTo>
                  <a:cubicBezTo>
                    <a:pt x="634256" y="954809"/>
                    <a:pt x="621845" y="955275"/>
                    <a:pt x="609558" y="956818"/>
                  </a:cubicBezTo>
                  <a:cubicBezTo>
                    <a:pt x="594061" y="960543"/>
                    <a:pt x="577716" y="955799"/>
                    <a:pt x="566714" y="944369"/>
                  </a:cubicBezTo>
                  <a:cubicBezTo>
                    <a:pt x="556761" y="936587"/>
                    <a:pt x="546245" y="929539"/>
                    <a:pt x="535244" y="923271"/>
                  </a:cubicBezTo>
                  <a:cubicBezTo>
                    <a:pt x="531662" y="921023"/>
                    <a:pt x="527643" y="919547"/>
                    <a:pt x="524147" y="917213"/>
                  </a:cubicBezTo>
                  <a:cubicBezTo>
                    <a:pt x="514355" y="910641"/>
                    <a:pt x="513127" y="905374"/>
                    <a:pt x="515403" y="893868"/>
                  </a:cubicBezTo>
                  <a:cubicBezTo>
                    <a:pt x="519975" y="875380"/>
                    <a:pt x="523595" y="856692"/>
                    <a:pt x="526243" y="837842"/>
                  </a:cubicBezTo>
                  <a:cubicBezTo>
                    <a:pt x="530491" y="814591"/>
                    <a:pt x="518642" y="791369"/>
                    <a:pt x="497220" y="780939"/>
                  </a:cubicBezTo>
                  <a:cubicBezTo>
                    <a:pt x="479208" y="771776"/>
                    <a:pt x="460501" y="763651"/>
                    <a:pt x="442051" y="755603"/>
                  </a:cubicBezTo>
                  <a:cubicBezTo>
                    <a:pt x="407084" y="739696"/>
                    <a:pt x="380857" y="715226"/>
                    <a:pt x="372114" y="676831"/>
                  </a:cubicBezTo>
                  <a:cubicBezTo>
                    <a:pt x="369378" y="661639"/>
                    <a:pt x="367829" y="646256"/>
                    <a:pt x="367481" y="630835"/>
                  </a:cubicBezTo>
                  <a:cubicBezTo>
                    <a:pt x="367481" y="624777"/>
                    <a:pt x="365732" y="618643"/>
                    <a:pt x="358739" y="618900"/>
                  </a:cubicBezTo>
                  <a:cubicBezTo>
                    <a:pt x="354367" y="618900"/>
                    <a:pt x="349996" y="623567"/>
                    <a:pt x="346149" y="626939"/>
                  </a:cubicBezTo>
                  <a:cubicBezTo>
                    <a:pt x="344663" y="628330"/>
                    <a:pt x="344925" y="631873"/>
                    <a:pt x="344925" y="634378"/>
                  </a:cubicBezTo>
                  <a:cubicBezTo>
                    <a:pt x="343649" y="664991"/>
                    <a:pt x="351429" y="695309"/>
                    <a:pt x="367306" y="721627"/>
                  </a:cubicBezTo>
                  <a:cubicBezTo>
                    <a:pt x="371238" y="727761"/>
                    <a:pt x="376048" y="733295"/>
                    <a:pt x="380419" y="738915"/>
                  </a:cubicBezTo>
                  <a:cubicBezTo>
                    <a:pt x="355853" y="754831"/>
                    <a:pt x="328840" y="758717"/>
                    <a:pt x="301127" y="759670"/>
                  </a:cubicBezTo>
                  <a:cubicBezTo>
                    <a:pt x="251120" y="761489"/>
                    <a:pt x="202075" y="758117"/>
                    <a:pt x="157053" y="733733"/>
                  </a:cubicBezTo>
                  <a:cubicBezTo>
                    <a:pt x="75486" y="689547"/>
                    <a:pt x="24343" y="625301"/>
                    <a:pt x="19186" y="530184"/>
                  </a:cubicBezTo>
                  <a:cubicBezTo>
                    <a:pt x="15426" y="459194"/>
                    <a:pt x="47336" y="408093"/>
                    <a:pt x="107920" y="373326"/>
                  </a:cubicBezTo>
                  <a:cubicBezTo>
                    <a:pt x="138956" y="355429"/>
                    <a:pt x="171214" y="339436"/>
                    <a:pt x="202775" y="322310"/>
                  </a:cubicBezTo>
                  <a:cubicBezTo>
                    <a:pt x="249896" y="297926"/>
                    <a:pt x="288362" y="266627"/>
                    <a:pt x="301913" y="210420"/>
                  </a:cubicBezTo>
                  <a:close/>
                  <a:moveTo>
                    <a:pt x="400264" y="752145"/>
                  </a:moveTo>
                  <a:cubicBezTo>
                    <a:pt x="401121" y="756593"/>
                    <a:pt x="401270" y="761146"/>
                    <a:pt x="400701" y="765633"/>
                  </a:cubicBezTo>
                  <a:cubicBezTo>
                    <a:pt x="393270" y="784921"/>
                    <a:pt x="385140" y="803942"/>
                    <a:pt x="377360" y="823135"/>
                  </a:cubicBezTo>
                  <a:cubicBezTo>
                    <a:pt x="369578" y="842337"/>
                    <a:pt x="360310" y="862997"/>
                    <a:pt x="353755" y="883666"/>
                  </a:cubicBezTo>
                  <a:cubicBezTo>
                    <a:pt x="347198" y="904336"/>
                    <a:pt x="353755" y="914623"/>
                    <a:pt x="372464" y="924910"/>
                  </a:cubicBezTo>
                  <a:cubicBezTo>
                    <a:pt x="378785" y="928072"/>
                    <a:pt x="384659" y="932015"/>
                    <a:pt x="389947" y="936673"/>
                  </a:cubicBezTo>
                  <a:cubicBezTo>
                    <a:pt x="397642" y="943845"/>
                    <a:pt x="395107" y="952580"/>
                    <a:pt x="384966" y="955866"/>
                  </a:cubicBezTo>
                  <a:cubicBezTo>
                    <a:pt x="381539" y="956961"/>
                    <a:pt x="377980" y="957628"/>
                    <a:pt x="374387" y="957857"/>
                  </a:cubicBezTo>
                  <a:cubicBezTo>
                    <a:pt x="356115" y="958638"/>
                    <a:pt x="337758" y="959152"/>
                    <a:pt x="319484" y="960019"/>
                  </a:cubicBezTo>
                  <a:cubicBezTo>
                    <a:pt x="311434" y="960657"/>
                    <a:pt x="303844" y="956228"/>
                    <a:pt x="300514" y="948951"/>
                  </a:cubicBezTo>
                  <a:cubicBezTo>
                    <a:pt x="296012" y="940350"/>
                    <a:pt x="290521" y="932282"/>
                    <a:pt x="284166" y="924910"/>
                  </a:cubicBezTo>
                  <a:cubicBezTo>
                    <a:pt x="275388" y="917042"/>
                    <a:pt x="273185" y="904250"/>
                    <a:pt x="278833" y="893953"/>
                  </a:cubicBezTo>
                  <a:cubicBezTo>
                    <a:pt x="280581" y="889810"/>
                    <a:pt x="282680" y="885743"/>
                    <a:pt x="284515" y="881590"/>
                  </a:cubicBezTo>
                  <a:cubicBezTo>
                    <a:pt x="297279" y="852281"/>
                    <a:pt x="307245" y="822278"/>
                    <a:pt x="303923" y="789588"/>
                  </a:cubicBezTo>
                  <a:cubicBezTo>
                    <a:pt x="303941" y="786988"/>
                    <a:pt x="304116" y="784387"/>
                    <a:pt x="304449" y="781806"/>
                  </a:cubicBezTo>
                  <a:cubicBezTo>
                    <a:pt x="338193" y="779301"/>
                    <a:pt x="370452" y="774719"/>
                    <a:pt x="400264" y="752059"/>
                  </a:cubicBezTo>
                  <a:close/>
                  <a:moveTo>
                    <a:pt x="850236" y="524126"/>
                  </a:moveTo>
                  <a:cubicBezTo>
                    <a:pt x="844959" y="519954"/>
                    <a:pt x="839244" y="516354"/>
                    <a:pt x="833186" y="513410"/>
                  </a:cubicBezTo>
                  <a:cubicBezTo>
                    <a:pt x="826804" y="511248"/>
                    <a:pt x="824442" y="506924"/>
                    <a:pt x="821556" y="501819"/>
                  </a:cubicBezTo>
                  <a:cubicBezTo>
                    <a:pt x="815507" y="490855"/>
                    <a:pt x="808211" y="480606"/>
                    <a:pt x="799791" y="471301"/>
                  </a:cubicBezTo>
                  <a:cubicBezTo>
                    <a:pt x="793581" y="465071"/>
                    <a:pt x="791752" y="460490"/>
                    <a:pt x="796381" y="453403"/>
                  </a:cubicBezTo>
                  <a:cubicBezTo>
                    <a:pt x="797867" y="451060"/>
                    <a:pt x="799086" y="448555"/>
                    <a:pt x="800315" y="446307"/>
                  </a:cubicBezTo>
                  <a:cubicBezTo>
                    <a:pt x="827156" y="465595"/>
                    <a:pt x="853550" y="484616"/>
                    <a:pt x="850236" y="52404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1384E25F-DBE7-4EE9-A517-0A04A10B2224}"/>
                </a:ext>
              </a:extLst>
            </p:cNvPr>
            <p:cNvSpPr/>
            <p:nvPr/>
          </p:nvSpPr>
          <p:spPr>
            <a:xfrm>
              <a:off x="309552" y="1904989"/>
              <a:ext cx="142875" cy="28576"/>
            </a:xfrm>
            <a:custGeom>
              <a:avLst/>
              <a:gdLst>
                <a:gd name="connsiteX0" fmla="*/ 132528 w 142875"/>
                <a:gd name="connsiteY0" fmla="*/ 24443 h 28576"/>
                <a:gd name="connsiteX1" fmla="*/ 141817 w 142875"/>
                <a:gd name="connsiteY1" fmla="*/ 18700 h 28576"/>
                <a:gd name="connsiteX2" fmla="*/ 142505 w 142875"/>
                <a:gd name="connsiteY2" fmla="*/ 11947 h 28576"/>
                <a:gd name="connsiteX3" fmla="*/ 128143 w 142875"/>
                <a:gd name="connsiteY3" fmla="*/ 4784 h 28576"/>
                <a:gd name="connsiteX4" fmla="*/ 16346 w 142875"/>
                <a:gd name="connsiteY4" fmla="*/ 698 h 28576"/>
                <a:gd name="connsiteX5" fmla="*/ 264 w 142875"/>
                <a:gd name="connsiteY5" fmla="*/ 7699 h 28576"/>
                <a:gd name="connsiteX6" fmla="*/ 866 w 142875"/>
                <a:gd name="connsiteY6" fmla="*/ 14366 h 28576"/>
                <a:gd name="connsiteX7" fmla="*/ 12132 w 142875"/>
                <a:gd name="connsiteY7" fmla="*/ 20700 h 28576"/>
                <a:gd name="connsiteX8" fmla="*/ 132528 w 142875"/>
                <a:gd name="connsiteY8" fmla="*/ 24443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28576">
                  <a:moveTo>
                    <a:pt x="132528" y="24443"/>
                  </a:moveTo>
                  <a:cubicBezTo>
                    <a:pt x="136330" y="23910"/>
                    <a:pt x="139710" y="21815"/>
                    <a:pt x="141817" y="18700"/>
                  </a:cubicBezTo>
                  <a:cubicBezTo>
                    <a:pt x="142857" y="16595"/>
                    <a:pt x="143098" y="14204"/>
                    <a:pt x="142505" y="11947"/>
                  </a:cubicBezTo>
                  <a:cubicBezTo>
                    <a:pt x="140957" y="4536"/>
                    <a:pt x="134507" y="3117"/>
                    <a:pt x="128143" y="4784"/>
                  </a:cubicBezTo>
                  <a:cubicBezTo>
                    <a:pt x="90390" y="14614"/>
                    <a:pt x="53497" y="7784"/>
                    <a:pt x="16346" y="698"/>
                  </a:cubicBezTo>
                  <a:cubicBezTo>
                    <a:pt x="9036" y="-712"/>
                    <a:pt x="2071" y="-798"/>
                    <a:pt x="264" y="7699"/>
                  </a:cubicBezTo>
                  <a:cubicBezTo>
                    <a:pt x="-311" y="9927"/>
                    <a:pt x="-97" y="12270"/>
                    <a:pt x="866" y="14366"/>
                  </a:cubicBezTo>
                  <a:cubicBezTo>
                    <a:pt x="3480" y="17986"/>
                    <a:pt x="7600" y="20300"/>
                    <a:pt x="12132" y="20700"/>
                  </a:cubicBezTo>
                  <a:cubicBezTo>
                    <a:pt x="12132" y="20700"/>
                    <a:pt x="85832" y="35531"/>
                    <a:pt x="132528" y="2444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D829371A-A702-4F3E-BB28-7BC756535F15}"/>
                </a:ext>
              </a:extLst>
            </p:cNvPr>
            <p:cNvSpPr/>
            <p:nvPr/>
          </p:nvSpPr>
          <p:spPr>
            <a:xfrm>
              <a:off x="842951" y="1504942"/>
              <a:ext cx="28575" cy="85726"/>
            </a:xfrm>
            <a:custGeom>
              <a:avLst/>
              <a:gdLst>
                <a:gd name="connsiteX0" fmla="*/ 22171 w 28575"/>
                <a:gd name="connsiteY0" fmla="*/ 28 h 85726"/>
                <a:gd name="connsiteX1" fmla="*/ 11751 w 28575"/>
                <a:gd name="connsiteY1" fmla="*/ 7895 h 85726"/>
                <a:gd name="connsiteX2" fmla="*/ 340 w 28575"/>
                <a:gd name="connsiteY2" fmla="*/ 71875 h 85726"/>
                <a:gd name="connsiteX3" fmla="*/ 8169 w 28575"/>
                <a:gd name="connsiteY3" fmla="*/ 85324 h 85726"/>
                <a:gd name="connsiteX4" fmla="*/ 16151 w 28575"/>
                <a:gd name="connsiteY4" fmla="*/ 84514 h 85726"/>
                <a:gd name="connsiteX5" fmla="*/ 21009 w 28575"/>
                <a:gd name="connsiteY5" fmla="*/ 77714 h 85726"/>
                <a:gd name="connsiteX6" fmla="*/ 22171 w 28575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85726">
                  <a:moveTo>
                    <a:pt x="22171" y="28"/>
                  </a:moveTo>
                  <a:cubicBezTo>
                    <a:pt x="17132" y="-458"/>
                    <a:pt x="12579" y="2980"/>
                    <a:pt x="11751" y="7895"/>
                  </a:cubicBezTo>
                  <a:cubicBezTo>
                    <a:pt x="7264" y="29108"/>
                    <a:pt x="3845" y="50491"/>
                    <a:pt x="340" y="71875"/>
                  </a:cubicBezTo>
                  <a:cubicBezTo>
                    <a:pt x="-1270" y="77723"/>
                    <a:pt x="2226" y="83733"/>
                    <a:pt x="8169" y="85324"/>
                  </a:cubicBezTo>
                  <a:cubicBezTo>
                    <a:pt x="10846" y="86038"/>
                    <a:pt x="13684" y="85753"/>
                    <a:pt x="16151" y="84514"/>
                  </a:cubicBezTo>
                  <a:cubicBezTo>
                    <a:pt x="18628" y="82971"/>
                    <a:pt x="20371" y="80524"/>
                    <a:pt x="21009" y="77714"/>
                  </a:cubicBezTo>
                  <a:cubicBezTo>
                    <a:pt x="24600" y="67017"/>
                    <a:pt x="35287" y="2771"/>
                    <a:pt x="22171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0D7D824B-33F0-46CD-9F3F-ADADF1FFB7CB}"/>
                </a:ext>
              </a:extLst>
            </p:cNvPr>
            <p:cNvSpPr/>
            <p:nvPr/>
          </p:nvSpPr>
          <p:spPr>
            <a:xfrm>
              <a:off x="881052" y="128586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FA8F6DA9-BAF8-4C7B-87AB-67893EC5650D}"/>
                </a:ext>
              </a:extLst>
            </p:cNvPr>
            <p:cNvSpPr/>
            <p:nvPr/>
          </p:nvSpPr>
          <p:spPr>
            <a:xfrm>
              <a:off x="261926" y="1895465"/>
              <a:ext cx="19051" cy="19050"/>
            </a:xfrm>
            <a:custGeom>
              <a:avLst/>
              <a:gdLst>
                <a:gd name="connsiteX0" fmla="*/ 19000 w 19051"/>
                <a:gd name="connsiteY0" fmla="*/ 9507 h 19050"/>
                <a:gd name="connsiteX1" fmla="*/ 9473 w 19051"/>
                <a:gd name="connsiteY1" fmla="*/ 19032 h 19050"/>
                <a:gd name="connsiteX2" fmla="*/ -52 w 19051"/>
                <a:gd name="connsiteY2" fmla="*/ 9507 h 19050"/>
                <a:gd name="connsiteX3" fmla="*/ 9473 w 19051"/>
                <a:gd name="connsiteY3" fmla="*/ -18 h 19050"/>
                <a:gd name="connsiteX4" fmla="*/ 19000 w 19051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1" h="19050">
                  <a:moveTo>
                    <a:pt x="19000" y="9507"/>
                  </a:moveTo>
                  <a:cubicBezTo>
                    <a:pt x="19000" y="14765"/>
                    <a:pt x="14736" y="19032"/>
                    <a:pt x="9473" y="19032"/>
                  </a:cubicBezTo>
                  <a:cubicBezTo>
                    <a:pt x="4212" y="19032"/>
                    <a:pt x="-52" y="14765"/>
                    <a:pt x="-52" y="9507"/>
                  </a:cubicBezTo>
                  <a:cubicBezTo>
                    <a:pt x="-52" y="4249"/>
                    <a:pt x="4212" y="-18"/>
                    <a:pt x="9473" y="-18"/>
                  </a:cubicBezTo>
                  <a:cubicBezTo>
                    <a:pt x="14736" y="-18"/>
                    <a:pt x="19000" y="4249"/>
                    <a:pt x="19000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AD0BE354-FE27-478F-9BE0-DC027725E250}"/>
                </a:ext>
              </a:extLst>
            </p:cNvPr>
            <p:cNvSpPr/>
            <p:nvPr/>
          </p:nvSpPr>
          <p:spPr>
            <a:xfrm>
              <a:off x="833427" y="160019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29D24207-2BC3-4B64-AF26-D4EA563B317F}"/>
                </a:ext>
              </a:extLst>
            </p:cNvPr>
            <p:cNvSpPr/>
            <p:nvPr/>
          </p:nvSpPr>
          <p:spPr>
            <a:xfrm>
              <a:off x="995352" y="1257290"/>
              <a:ext cx="9525" cy="19050"/>
            </a:xfrm>
            <a:custGeom>
              <a:avLst/>
              <a:gdLst>
                <a:gd name="connsiteX0" fmla="*/ 9473 w 9525"/>
                <a:gd name="connsiteY0" fmla="*/ 9507 h 19050"/>
                <a:gd name="connsiteX1" fmla="*/ 4711 w 9525"/>
                <a:gd name="connsiteY1" fmla="*/ 19032 h 19050"/>
                <a:gd name="connsiteX2" fmla="*/ -52 w 9525"/>
                <a:gd name="connsiteY2" fmla="*/ 9507 h 19050"/>
                <a:gd name="connsiteX3" fmla="*/ 4711 w 9525"/>
                <a:gd name="connsiteY3" fmla="*/ -18 h 19050"/>
                <a:gd name="connsiteX4" fmla="*/ 9473 w 952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9473" y="9507"/>
                  </a:moveTo>
                  <a:cubicBezTo>
                    <a:pt x="9473" y="14765"/>
                    <a:pt x="7339" y="19032"/>
                    <a:pt x="4711" y="19032"/>
                  </a:cubicBezTo>
                  <a:cubicBezTo>
                    <a:pt x="2082" y="19032"/>
                    <a:pt x="-52" y="14765"/>
                    <a:pt x="-52" y="9507"/>
                  </a:cubicBezTo>
                  <a:cubicBezTo>
                    <a:pt x="-52" y="4249"/>
                    <a:pt x="2082" y="-18"/>
                    <a:pt x="4711" y="-18"/>
                  </a:cubicBezTo>
                  <a:cubicBezTo>
                    <a:pt x="7339" y="-18"/>
                    <a:pt x="9473" y="4249"/>
                    <a:pt x="947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F2333EA-461D-468B-B70C-54253AA94542}"/>
                </a:ext>
              </a:extLst>
            </p:cNvPr>
            <p:cNvSpPr/>
            <p:nvPr/>
          </p:nvSpPr>
          <p:spPr>
            <a:xfrm>
              <a:off x="109526" y="85717"/>
              <a:ext cx="1000125" cy="990598"/>
            </a:xfrm>
            <a:custGeom>
              <a:avLst/>
              <a:gdLst>
                <a:gd name="connsiteX0" fmla="*/ 570287 w 1000125"/>
                <a:gd name="connsiteY0" fmla="*/ 859459 h 990598"/>
                <a:gd name="connsiteX1" fmla="*/ 561543 w 1000125"/>
                <a:gd name="connsiteY1" fmla="*/ 949490 h 990598"/>
                <a:gd name="connsiteX2" fmla="*/ 555770 w 1000125"/>
                <a:gd name="connsiteY2" fmla="*/ 965930 h 990598"/>
                <a:gd name="connsiteX3" fmla="*/ 558047 w 1000125"/>
                <a:gd name="connsiteY3" fmla="*/ 985942 h 990598"/>
                <a:gd name="connsiteX4" fmla="*/ 577811 w 1000125"/>
                <a:gd name="connsiteY4" fmla="*/ 987866 h 990598"/>
                <a:gd name="connsiteX5" fmla="*/ 653183 w 1000125"/>
                <a:gd name="connsiteY5" fmla="*/ 940403 h 990598"/>
                <a:gd name="connsiteX6" fmla="*/ 762311 w 1000125"/>
                <a:gd name="connsiteY6" fmla="*/ 814006 h 990598"/>
                <a:gd name="connsiteX7" fmla="*/ 794143 w 1000125"/>
                <a:gd name="connsiteY7" fmla="*/ 757799 h 990598"/>
                <a:gd name="connsiteX8" fmla="*/ 800354 w 1000125"/>
                <a:gd name="connsiteY8" fmla="*/ 751243 h 990598"/>
                <a:gd name="connsiteX9" fmla="*/ 847836 w 1000125"/>
                <a:gd name="connsiteY9" fmla="*/ 720472 h 990598"/>
                <a:gd name="connsiteX10" fmla="*/ 908167 w 1000125"/>
                <a:gd name="connsiteY10" fmla="*/ 698271 h 990598"/>
                <a:gd name="connsiteX11" fmla="*/ 975061 w 1000125"/>
                <a:gd name="connsiteY11" fmla="*/ 667762 h 990598"/>
                <a:gd name="connsiteX12" fmla="*/ 1000074 w 1000125"/>
                <a:gd name="connsiteY12" fmla="*/ 620297 h 990598"/>
                <a:gd name="connsiteX13" fmla="*/ 995435 w 1000125"/>
                <a:gd name="connsiteY13" fmla="*/ 571434 h 990598"/>
                <a:gd name="connsiteX14" fmla="*/ 984681 w 1000125"/>
                <a:gd name="connsiteY14" fmla="*/ 559894 h 990598"/>
                <a:gd name="connsiteX15" fmla="*/ 968851 w 1000125"/>
                <a:gd name="connsiteY15" fmla="*/ 566188 h 990598"/>
                <a:gd name="connsiteX16" fmla="*/ 967717 w 1000125"/>
                <a:gd name="connsiteY16" fmla="*/ 567762 h 990598"/>
                <a:gd name="connsiteX17" fmla="*/ 933265 w 1000125"/>
                <a:gd name="connsiteY17" fmla="*/ 584282 h 990598"/>
                <a:gd name="connsiteX18" fmla="*/ 912101 w 1000125"/>
                <a:gd name="connsiteY18" fmla="*/ 591275 h 990598"/>
                <a:gd name="connsiteX19" fmla="*/ 884031 w 1000125"/>
                <a:gd name="connsiteY19" fmla="*/ 595036 h 990598"/>
                <a:gd name="connsiteX20" fmla="*/ 890327 w 1000125"/>
                <a:gd name="connsiteY20" fmla="*/ 584982 h 990598"/>
                <a:gd name="connsiteX21" fmla="*/ 931170 w 1000125"/>
                <a:gd name="connsiteY21" fmla="*/ 521957 h 990598"/>
                <a:gd name="connsiteX22" fmla="*/ 942447 w 1000125"/>
                <a:gd name="connsiteY22" fmla="*/ 516275 h 990598"/>
                <a:gd name="connsiteX23" fmla="*/ 968679 w 1000125"/>
                <a:gd name="connsiteY23" fmla="*/ 518023 h 990598"/>
                <a:gd name="connsiteX24" fmla="*/ 988967 w 1000125"/>
                <a:gd name="connsiteY24" fmla="*/ 501414 h 990598"/>
                <a:gd name="connsiteX25" fmla="*/ 956440 w 1000125"/>
                <a:gd name="connsiteY25" fmla="*/ 399490 h 990598"/>
                <a:gd name="connsiteX26" fmla="*/ 911139 w 1000125"/>
                <a:gd name="connsiteY26" fmla="*/ 378512 h 990598"/>
                <a:gd name="connsiteX27" fmla="*/ 838215 w 1000125"/>
                <a:gd name="connsiteY27" fmla="*/ 381310 h 990598"/>
                <a:gd name="connsiteX28" fmla="*/ 780675 w 1000125"/>
                <a:gd name="connsiteY28" fmla="*/ 382444 h 990598"/>
                <a:gd name="connsiteX29" fmla="*/ 694283 w 1000125"/>
                <a:gd name="connsiteY29" fmla="*/ 386467 h 990598"/>
                <a:gd name="connsiteX30" fmla="*/ 670756 w 1000125"/>
                <a:gd name="connsiteY30" fmla="*/ 392761 h 990598"/>
                <a:gd name="connsiteX31" fmla="*/ 618293 w 1000125"/>
                <a:gd name="connsiteY31" fmla="*/ 408756 h 990598"/>
                <a:gd name="connsiteX32" fmla="*/ 480837 w 1000125"/>
                <a:gd name="connsiteY32" fmla="*/ 450365 h 990598"/>
                <a:gd name="connsiteX33" fmla="*/ 393390 w 1000125"/>
                <a:gd name="connsiteY33" fmla="*/ 483321 h 990598"/>
                <a:gd name="connsiteX34" fmla="*/ 335677 w 1000125"/>
                <a:gd name="connsiteY34" fmla="*/ 507621 h 990598"/>
                <a:gd name="connsiteX35" fmla="*/ 273157 w 1000125"/>
                <a:gd name="connsiteY35" fmla="*/ 530611 h 990598"/>
                <a:gd name="connsiteX36" fmla="*/ 250534 w 1000125"/>
                <a:gd name="connsiteY36" fmla="*/ 520610 h 990598"/>
                <a:gd name="connsiteX37" fmla="*/ 249459 w 1000125"/>
                <a:gd name="connsiteY37" fmla="*/ 516189 h 990598"/>
                <a:gd name="connsiteX38" fmla="*/ 260038 w 1000125"/>
                <a:gd name="connsiteY38" fmla="*/ 445470 h 990598"/>
                <a:gd name="connsiteX39" fmla="*/ 394527 w 1000125"/>
                <a:gd name="connsiteY39" fmla="*/ 319770 h 990598"/>
                <a:gd name="connsiteX40" fmla="*/ 493687 w 1000125"/>
                <a:gd name="connsiteY40" fmla="*/ 293547 h 990598"/>
                <a:gd name="connsiteX41" fmla="*/ 634647 w 1000125"/>
                <a:gd name="connsiteY41" fmla="*/ 248352 h 990598"/>
                <a:gd name="connsiteX42" fmla="*/ 756453 w 1000125"/>
                <a:gd name="connsiteY42" fmla="*/ 184891 h 990598"/>
                <a:gd name="connsiteX43" fmla="*/ 860247 w 1000125"/>
                <a:gd name="connsiteY43" fmla="*/ 23351 h 990598"/>
                <a:gd name="connsiteX44" fmla="*/ 861037 w 1000125"/>
                <a:gd name="connsiteY44" fmla="*/ 14609 h 990598"/>
                <a:gd name="connsiteX45" fmla="*/ 854132 w 1000125"/>
                <a:gd name="connsiteY45" fmla="*/ 1148 h 990598"/>
                <a:gd name="connsiteX46" fmla="*/ 838215 w 1000125"/>
                <a:gd name="connsiteY46" fmla="*/ 2372 h 990598"/>
                <a:gd name="connsiteX47" fmla="*/ 793010 w 1000125"/>
                <a:gd name="connsiteY47" fmla="*/ 30606 h 990598"/>
                <a:gd name="connsiteX48" fmla="*/ 668489 w 1000125"/>
                <a:gd name="connsiteY48" fmla="*/ 73264 h 990598"/>
                <a:gd name="connsiteX49" fmla="*/ 532949 w 1000125"/>
                <a:gd name="connsiteY49" fmla="*/ 74052 h 990598"/>
                <a:gd name="connsiteX50" fmla="*/ 445506 w 1000125"/>
                <a:gd name="connsiteY50" fmla="*/ 62076 h 990598"/>
                <a:gd name="connsiteX51" fmla="*/ 391990 w 1000125"/>
                <a:gd name="connsiteY51" fmla="*/ 90048 h 990598"/>
                <a:gd name="connsiteX52" fmla="*/ 350542 w 1000125"/>
                <a:gd name="connsiteY52" fmla="*/ 163211 h 990598"/>
                <a:gd name="connsiteX53" fmla="*/ 270532 w 1000125"/>
                <a:gd name="connsiteY53" fmla="*/ 221603 h 990598"/>
                <a:gd name="connsiteX54" fmla="*/ 92673 w 1000125"/>
                <a:gd name="connsiteY54" fmla="*/ 332095 h 990598"/>
                <a:gd name="connsiteX55" fmla="*/ 23504 w 1000125"/>
                <a:gd name="connsiteY55" fmla="*/ 444071 h 990598"/>
                <a:gd name="connsiteX56" fmla="*/ 23504 w 1000125"/>
                <a:gd name="connsiteY56" fmla="*/ 685944 h 990598"/>
                <a:gd name="connsiteX57" fmla="*/ 94159 w 1000125"/>
                <a:gd name="connsiteY57" fmla="*/ 786117 h 990598"/>
                <a:gd name="connsiteX58" fmla="*/ 232582 w 1000125"/>
                <a:gd name="connsiteY58" fmla="*/ 870470 h 990598"/>
                <a:gd name="connsiteX59" fmla="*/ 521585 w 1000125"/>
                <a:gd name="connsiteY59" fmla="*/ 874318 h 990598"/>
                <a:gd name="connsiteX60" fmla="*/ 570287 w 1000125"/>
                <a:gd name="connsiteY60" fmla="*/ 859459 h 990598"/>
                <a:gd name="connsiteX61" fmla="*/ 831919 w 1000125"/>
                <a:gd name="connsiteY61" fmla="*/ 35412 h 990598"/>
                <a:gd name="connsiteX62" fmla="*/ 746394 w 1000125"/>
                <a:gd name="connsiteY62" fmla="*/ 163824 h 990598"/>
                <a:gd name="connsiteX63" fmla="*/ 624674 w 1000125"/>
                <a:gd name="connsiteY63" fmla="*/ 227198 h 990598"/>
                <a:gd name="connsiteX64" fmla="*/ 462378 w 1000125"/>
                <a:gd name="connsiteY64" fmla="*/ 275625 h 990598"/>
                <a:gd name="connsiteX65" fmla="*/ 313730 w 1000125"/>
                <a:gd name="connsiteY65" fmla="*/ 338827 h 990598"/>
                <a:gd name="connsiteX66" fmla="*/ 278750 w 1000125"/>
                <a:gd name="connsiteY66" fmla="*/ 372043 h 990598"/>
                <a:gd name="connsiteX67" fmla="*/ 224974 w 1000125"/>
                <a:gd name="connsiteY67" fmla="*/ 499667 h 990598"/>
                <a:gd name="connsiteX68" fmla="*/ 232843 w 1000125"/>
                <a:gd name="connsiteY68" fmla="*/ 541188 h 990598"/>
                <a:gd name="connsiteX69" fmla="*/ 165600 w 1000125"/>
                <a:gd name="connsiteY69" fmla="*/ 494159 h 990598"/>
                <a:gd name="connsiteX70" fmla="*/ 147063 w 1000125"/>
                <a:gd name="connsiteY70" fmla="*/ 486379 h 990598"/>
                <a:gd name="connsiteX71" fmla="*/ 146101 w 1000125"/>
                <a:gd name="connsiteY71" fmla="*/ 507096 h 990598"/>
                <a:gd name="connsiteX72" fmla="*/ 191483 w 1000125"/>
                <a:gd name="connsiteY72" fmla="*/ 548007 h 990598"/>
                <a:gd name="connsiteX73" fmla="*/ 270444 w 1000125"/>
                <a:gd name="connsiteY73" fmla="*/ 559369 h 990598"/>
                <a:gd name="connsiteX74" fmla="*/ 376950 w 1000125"/>
                <a:gd name="connsiteY74" fmla="*/ 515663 h 990598"/>
                <a:gd name="connsiteX75" fmla="*/ 388493 w 1000125"/>
                <a:gd name="connsiteY75" fmla="*/ 517412 h 990598"/>
                <a:gd name="connsiteX76" fmla="*/ 460806 w 1000125"/>
                <a:gd name="connsiteY76" fmla="*/ 592151 h 990598"/>
                <a:gd name="connsiteX77" fmla="*/ 555247 w 1000125"/>
                <a:gd name="connsiteY77" fmla="*/ 663130 h 990598"/>
                <a:gd name="connsiteX78" fmla="*/ 604739 w 1000125"/>
                <a:gd name="connsiteY78" fmla="*/ 719074 h 990598"/>
                <a:gd name="connsiteX79" fmla="*/ 597747 w 1000125"/>
                <a:gd name="connsiteY79" fmla="*/ 752467 h 990598"/>
                <a:gd name="connsiteX80" fmla="*/ 562771 w 1000125"/>
                <a:gd name="connsiteY80" fmla="*/ 817416 h 990598"/>
                <a:gd name="connsiteX81" fmla="*/ 562248 w 1000125"/>
                <a:gd name="connsiteY81" fmla="*/ 834894 h 990598"/>
                <a:gd name="connsiteX82" fmla="*/ 544750 w 1000125"/>
                <a:gd name="connsiteY82" fmla="*/ 843638 h 990598"/>
                <a:gd name="connsiteX83" fmla="*/ 539950 w 1000125"/>
                <a:gd name="connsiteY83" fmla="*/ 845477 h 990598"/>
                <a:gd name="connsiteX84" fmla="*/ 320550 w 1000125"/>
                <a:gd name="connsiteY84" fmla="*/ 866365 h 990598"/>
                <a:gd name="connsiteX85" fmla="*/ 152746 w 1000125"/>
                <a:gd name="connsiteY85" fmla="*/ 804129 h 990598"/>
                <a:gd name="connsiteX86" fmla="*/ 80954 w 1000125"/>
                <a:gd name="connsiteY86" fmla="*/ 736819 h 990598"/>
                <a:gd name="connsiteX87" fmla="*/ 24728 w 1000125"/>
                <a:gd name="connsiteY87" fmla="*/ 532709 h 990598"/>
                <a:gd name="connsiteX88" fmla="*/ 59708 w 1000125"/>
                <a:gd name="connsiteY88" fmla="*/ 423706 h 990598"/>
                <a:gd name="connsiteX89" fmla="*/ 118468 w 1000125"/>
                <a:gd name="connsiteY89" fmla="*/ 340835 h 990598"/>
                <a:gd name="connsiteX90" fmla="*/ 180641 w 1000125"/>
                <a:gd name="connsiteY90" fmla="*/ 290050 h 990598"/>
                <a:gd name="connsiteX91" fmla="*/ 209933 w 1000125"/>
                <a:gd name="connsiteY91" fmla="*/ 273091 h 990598"/>
                <a:gd name="connsiteX92" fmla="*/ 289507 w 1000125"/>
                <a:gd name="connsiteY92" fmla="*/ 239437 h 990598"/>
                <a:gd name="connsiteX93" fmla="*/ 359462 w 1000125"/>
                <a:gd name="connsiteY93" fmla="*/ 190222 h 990598"/>
                <a:gd name="connsiteX94" fmla="*/ 411928 w 1000125"/>
                <a:gd name="connsiteY94" fmla="*/ 103509 h 990598"/>
                <a:gd name="connsiteX95" fmla="*/ 446905 w 1000125"/>
                <a:gd name="connsiteY95" fmla="*/ 86025 h 990598"/>
                <a:gd name="connsiteX96" fmla="*/ 533473 w 1000125"/>
                <a:gd name="connsiteY96" fmla="*/ 97653 h 990598"/>
                <a:gd name="connsiteX97" fmla="*/ 668051 w 1000125"/>
                <a:gd name="connsiteY97" fmla="*/ 97128 h 990598"/>
                <a:gd name="connsiteX98" fmla="*/ 802620 w 1000125"/>
                <a:gd name="connsiteY98" fmla="*/ 52721 h 990598"/>
                <a:gd name="connsiteX99" fmla="*/ 831919 w 1000125"/>
                <a:gd name="connsiteY99" fmla="*/ 35412 h 990598"/>
                <a:gd name="connsiteX100" fmla="*/ 644439 w 1000125"/>
                <a:gd name="connsiteY100" fmla="*/ 428775 h 990598"/>
                <a:gd name="connsiteX101" fmla="*/ 639371 w 1000125"/>
                <a:gd name="connsiteY101" fmla="*/ 440489 h 990598"/>
                <a:gd name="connsiteX102" fmla="*/ 606491 w 1000125"/>
                <a:gd name="connsiteY102" fmla="*/ 480874 h 990598"/>
                <a:gd name="connsiteX103" fmla="*/ 603167 w 1000125"/>
                <a:gd name="connsiteY103" fmla="*/ 499054 h 990598"/>
                <a:gd name="connsiteX104" fmla="*/ 622226 w 1000125"/>
                <a:gd name="connsiteY104" fmla="*/ 498444 h 990598"/>
                <a:gd name="connsiteX105" fmla="*/ 667699 w 1000125"/>
                <a:gd name="connsiteY105" fmla="*/ 432534 h 990598"/>
                <a:gd name="connsiteX106" fmla="*/ 696121 w 1000125"/>
                <a:gd name="connsiteY106" fmla="*/ 409280 h 990598"/>
                <a:gd name="connsiteX107" fmla="*/ 795896 w 1000125"/>
                <a:gd name="connsiteY107" fmla="*/ 405261 h 990598"/>
                <a:gd name="connsiteX108" fmla="*/ 800525 w 1000125"/>
                <a:gd name="connsiteY108" fmla="*/ 415401 h 990598"/>
                <a:gd name="connsiteX109" fmla="*/ 734860 w 1000125"/>
                <a:gd name="connsiteY109" fmla="*/ 525802 h 990598"/>
                <a:gd name="connsiteX110" fmla="*/ 680815 w 1000125"/>
                <a:gd name="connsiteY110" fmla="*/ 599755 h 990598"/>
                <a:gd name="connsiteX111" fmla="*/ 676443 w 1000125"/>
                <a:gd name="connsiteY111" fmla="*/ 624494 h 990598"/>
                <a:gd name="connsiteX112" fmla="*/ 702675 w 1000125"/>
                <a:gd name="connsiteY112" fmla="*/ 656923 h 990598"/>
                <a:gd name="connsiteX113" fmla="*/ 820461 w 1000125"/>
                <a:gd name="connsiteY113" fmla="*/ 680612 h 990598"/>
                <a:gd name="connsiteX114" fmla="*/ 829910 w 1000125"/>
                <a:gd name="connsiteY114" fmla="*/ 680612 h 990598"/>
                <a:gd name="connsiteX115" fmla="*/ 844864 w 1000125"/>
                <a:gd name="connsiteY115" fmla="*/ 693901 h 990598"/>
                <a:gd name="connsiteX116" fmla="*/ 797553 w 1000125"/>
                <a:gd name="connsiteY116" fmla="*/ 724058 h 990598"/>
                <a:gd name="connsiteX117" fmla="*/ 787847 w 1000125"/>
                <a:gd name="connsiteY117" fmla="*/ 720735 h 990598"/>
                <a:gd name="connsiteX118" fmla="*/ 764673 w 1000125"/>
                <a:gd name="connsiteY118" fmla="*/ 704039 h 990598"/>
                <a:gd name="connsiteX119" fmla="*/ 702589 w 1000125"/>
                <a:gd name="connsiteY119" fmla="*/ 707623 h 990598"/>
                <a:gd name="connsiteX120" fmla="*/ 644182 w 1000125"/>
                <a:gd name="connsiteY120" fmla="*/ 727116 h 990598"/>
                <a:gd name="connsiteX121" fmla="*/ 632637 w 1000125"/>
                <a:gd name="connsiteY121" fmla="*/ 721959 h 990598"/>
                <a:gd name="connsiteX122" fmla="*/ 603958 w 1000125"/>
                <a:gd name="connsiteY122" fmla="*/ 678253 h 990598"/>
                <a:gd name="connsiteX123" fmla="*/ 479780 w 1000125"/>
                <a:gd name="connsiteY123" fmla="*/ 576854 h 990598"/>
                <a:gd name="connsiteX124" fmla="*/ 412540 w 1000125"/>
                <a:gd name="connsiteY124" fmla="*/ 514177 h 990598"/>
                <a:gd name="connsiteX125" fmla="*/ 417525 w 1000125"/>
                <a:gd name="connsiteY125" fmla="*/ 500104 h 990598"/>
                <a:gd name="connsiteX126" fmla="*/ 539950 w 1000125"/>
                <a:gd name="connsiteY126" fmla="*/ 453426 h 990598"/>
                <a:gd name="connsiteX127" fmla="*/ 644439 w 1000125"/>
                <a:gd name="connsiteY127" fmla="*/ 429125 h 990598"/>
                <a:gd name="connsiteX128" fmla="*/ 886831 w 1000125"/>
                <a:gd name="connsiteY128" fmla="*/ 400014 h 990598"/>
                <a:gd name="connsiteX129" fmla="*/ 886831 w 1000125"/>
                <a:gd name="connsiteY129" fmla="*/ 402027 h 990598"/>
                <a:gd name="connsiteX130" fmla="*/ 906424 w 1000125"/>
                <a:gd name="connsiteY130" fmla="*/ 402027 h 990598"/>
                <a:gd name="connsiteX131" fmla="*/ 948477 w 1000125"/>
                <a:gd name="connsiteY131" fmla="*/ 428249 h 990598"/>
                <a:gd name="connsiteX132" fmla="*/ 948477 w 1000125"/>
                <a:gd name="connsiteY132" fmla="*/ 442148 h 990598"/>
                <a:gd name="connsiteX133" fmla="*/ 903538 w 1000125"/>
                <a:gd name="connsiteY133" fmla="*/ 522394 h 990598"/>
                <a:gd name="connsiteX134" fmla="*/ 824833 w 1000125"/>
                <a:gd name="connsiteY134" fmla="*/ 643111 h 990598"/>
                <a:gd name="connsiteX135" fmla="*/ 778227 w 1000125"/>
                <a:gd name="connsiteY135" fmla="*/ 663130 h 990598"/>
                <a:gd name="connsiteX136" fmla="*/ 759253 w 1000125"/>
                <a:gd name="connsiteY136" fmla="*/ 658759 h 990598"/>
                <a:gd name="connsiteX137" fmla="*/ 703379 w 1000125"/>
                <a:gd name="connsiteY137" fmla="*/ 624930 h 990598"/>
                <a:gd name="connsiteX138" fmla="*/ 703379 w 1000125"/>
                <a:gd name="connsiteY138" fmla="*/ 607884 h 990598"/>
                <a:gd name="connsiteX139" fmla="*/ 754795 w 1000125"/>
                <a:gd name="connsiteY139" fmla="*/ 538478 h 990598"/>
                <a:gd name="connsiteX140" fmla="*/ 827023 w 1000125"/>
                <a:gd name="connsiteY140" fmla="*/ 411903 h 990598"/>
                <a:gd name="connsiteX141" fmla="*/ 835063 w 1000125"/>
                <a:gd name="connsiteY141" fmla="*/ 406046 h 990598"/>
                <a:gd name="connsiteX142" fmla="*/ 886831 w 1000125"/>
                <a:gd name="connsiteY142" fmla="*/ 400366 h 990598"/>
                <a:gd name="connsiteX143" fmla="*/ 586031 w 1000125"/>
                <a:gd name="connsiteY143" fmla="*/ 958757 h 990598"/>
                <a:gd name="connsiteX144" fmla="*/ 586812 w 1000125"/>
                <a:gd name="connsiteY144" fmla="*/ 825626 h 990598"/>
                <a:gd name="connsiteX145" fmla="*/ 586812 w 1000125"/>
                <a:gd name="connsiteY145" fmla="*/ 807453 h 990598"/>
                <a:gd name="connsiteX146" fmla="*/ 635609 w 1000125"/>
                <a:gd name="connsiteY146" fmla="*/ 756312 h 990598"/>
                <a:gd name="connsiteX147" fmla="*/ 714305 w 1000125"/>
                <a:gd name="connsiteY147" fmla="*/ 728865 h 990598"/>
                <a:gd name="connsiteX148" fmla="*/ 753043 w 1000125"/>
                <a:gd name="connsiteY148" fmla="*/ 725718 h 990598"/>
                <a:gd name="connsiteX149" fmla="*/ 772683 w 1000125"/>
                <a:gd name="connsiteY149" fmla="*/ 743078 h 990598"/>
                <a:gd name="connsiteX150" fmla="*/ 770007 w 1000125"/>
                <a:gd name="connsiteY150" fmla="*/ 753865 h 990598"/>
                <a:gd name="connsiteX151" fmla="*/ 742203 w 1000125"/>
                <a:gd name="connsiteY151" fmla="*/ 801681 h 990598"/>
                <a:gd name="connsiteX152" fmla="*/ 618474 w 1000125"/>
                <a:gd name="connsiteY152" fmla="*/ 937955 h 990598"/>
                <a:gd name="connsiteX153" fmla="*/ 586031 w 1000125"/>
                <a:gd name="connsiteY153" fmla="*/ 959110 h 990598"/>
                <a:gd name="connsiteX154" fmla="*/ 975061 w 1000125"/>
                <a:gd name="connsiteY154" fmla="*/ 599406 h 990598"/>
                <a:gd name="connsiteX155" fmla="*/ 956525 w 1000125"/>
                <a:gd name="connsiteY155" fmla="*/ 651853 h 990598"/>
                <a:gd name="connsiteX156" fmla="*/ 874153 w 1000125"/>
                <a:gd name="connsiteY156" fmla="*/ 682273 h 990598"/>
                <a:gd name="connsiteX157" fmla="*/ 869257 w 1000125"/>
                <a:gd name="connsiteY157" fmla="*/ 682273 h 990598"/>
                <a:gd name="connsiteX158" fmla="*/ 846874 w 1000125"/>
                <a:gd name="connsiteY158" fmla="*/ 664353 h 990598"/>
                <a:gd name="connsiteX159" fmla="*/ 846350 w 1000125"/>
                <a:gd name="connsiteY159" fmla="*/ 651767 h 990598"/>
                <a:gd name="connsiteX160" fmla="*/ 865142 w 1000125"/>
                <a:gd name="connsiteY160" fmla="*/ 624842 h 990598"/>
                <a:gd name="connsiteX161" fmla="*/ 880183 w 1000125"/>
                <a:gd name="connsiteY161" fmla="*/ 619493 h 990598"/>
                <a:gd name="connsiteX162" fmla="*/ 880887 w 1000125"/>
                <a:gd name="connsiteY162" fmla="*/ 619861 h 990598"/>
                <a:gd name="connsiteX163" fmla="*/ 892165 w 1000125"/>
                <a:gd name="connsiteY163" fmla="*/ 624842 h 990598"/>
                <a:gd name="connsiteX164" fmla="*/ 923388 w 1000125"/>
                <a:gd name="connsiteY164" fmla="*/ 615228 h 990598"/>
                <a:gd name="connsiteX165" fmla="*/ 938885 w 1000125"/>
                <a:gd name="connsiteY165" fmla="*/ 608706 h 990598"/>
                <a:gd name="connsiteX166" fmla="*/ 940257 w 1000125"/>
                <a:gd name="connsiteY166" fmla="*/ 609370 h 990598"/>
                <a:gd name="connsiteX167" fmla="*/ 975061 w 1000125"/>
                <a:gd name="connsiteY167" fmla="*/ 599755 h 990598"/>
                <a:gd name="connsiteX168" fmla="*/ 959326 w 1000125"/>
                <a:gd name="connsiteY168" fmla="*/ 472044 h 990598"/>
                <a:gd name="connsiteX169" fmla="*/ 961945 w 1000125"/>
                <a:gd name="connsiteY169" fmla="*/ 472568 h 990598"/>
                <a:gd name="connsiteX170" fmla="*/ 964831 w 1000125"/>
                <a:gd name="connsiteY170" fmla="*/ 492236 h 990598"/>
                <a:gd name="connsiteX171" fmla="*/ 947343 w 1000125"/>
                <a:gd name="connsiteY171" fmla="*/ 492236 h 990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00125" h="990598">
                  <a:moveTo>
                    <a:pt x="570287" y="859459"/>
                  </a:moveTo>
                  <a:cubicBezTo>
                    <a:pt x="574287" y="889749"/>
                    <a:pt x="571296" y="920543"/>
                    <a:pt x="561543" y="949490"/>
                  </a:cubicBezTo>
                  <a:cubicBezTo>
                    <a:pt x="558952" y="954709"/>
                    <a:pt x="557018" y="960234"/>
                    <a:pt x="555770" y="965930"/>
                  </a:cubicBezTo>
                  <a:cubicBezTo>
                    <a:pt x="554551" y="972673"/>
                    <a:pt x="555342" y="979646"/>
                    <a:pt x="558047" y="985942"/>
                  </a:cubicBezTo>
                  <a:cubicBezTo>
                    <a:pt x="562419" y="992943"/>
                    <a:pt x="570810" y="990666"/>
                    <a:pt x="577811" y="987866"/>
                  </a:cubicBezTo>
                  <a:cubicBezTo>
                    <a:pt x="605453" y="976464"/>
                    <a:pt x="630951" y="960405"/>
                    <a:pt x="653183" y="940403"/>
                  </a:cubicBezTo>
                  <a:cubicBezTo>
                    <a:pt x="694893" y="902817"/>
                    <a:pt x="733983" y="863041"/>
                    <a:pt x="762311" y="814006"/>
                  </a:cubicBezTo>
                  <a:cubicBezTo>
                    <a:pt x="773064" y="795385"/>
                    <a:pt x="783475" y="776505"/>
                    <a:pt x="794143" y="757799"/>
                  </a:cubicBezTo>
                  <a:cubicBezTo>
                    <a:pt x="795686" y="755178"/>
                    <a:pt x="797810" y="752929"/>
                    <a:pt x="800354" y="751243"/>
                  </a:cubicBezTo>
                  <a:cubicBezTo>
                    <a:pt x="816089" y="740840"/>
                    <a:pt x="832091" y="730877"/>
                    <a:pt x="847836" y="720472"/>
                  </a:cubicBezTo>
                  <a:cubicBezTo>
                    <a:pt x="866314" y="709214"/>
                    <a:pt x="886802" y="701670"/>
                    <a:pt x="908167" y="698271"/>
                  </a:cubicBezTo>
                  <a:cubicBezTo>
                    <a:pt x="932389" y="692981"/>
                    <a:pt x="955192" y="682580"/>
                    <a:pt x="975061" y="667762"/>
                  </a:cubicBezTo>
                  <a:cubicBezTo>
                    <a:pt x="990758" y="657064"/>
                    <a:pt x="1000121" y="639283"/>
                    <a:pt x="1000074" y="620297"/>
                  </a:cubicBezTo>
                  <a:cubicBezTo>
                    <a:pt x="999836" y="603907"/>
                    <a:pt x="998292" y="587570"/>
                    <a:pt x="995435" y="571434"/>
                  </a:cubicBezTo>
                  <a:cubicBezTo>
                    <a:pt x="993968" y="566057"/>
                    <a:pt x="989949" y="561738"/>
                    <a:pt x="984681" y="559894"/>
                  </a:cubicBezTo>
                  <a:cubicBezTo>
                    <a:pt x="979871" y="559108"/>
                    <a:pt x="974185" y="563740"/>
                    <a:pt x="968851" y="566188"/>
                  </a:cubicBezTo>
                  <a:cubicBezTo>
                    <a:pt x="968327" y="566188"/>
                    <a:pt x="967984" y="567150"/>
                    <a:pt x="967717" y="567762"/>
                  </a:cubicBezTo>
                  <a:cubicBezTo>
                    <a:pt x="960897" y="582972"/>
                    <a:pt x="951629" y="591889"/>
                    <a:pt x="933265" y="584282"/>
                  </a:cubicBezTo>
                  <a:cubicBezTo>
                    <a:pt x="925436" y="581583"/>
                    <a:pt x="916768" y="584440"/>
                    <a:pt x="912101" y="591275"/>
                  </a:cubicBezTo>
                  <a:cubicBezTo>
                    <a:pt x="901433" y="603865"/>
                    <a:pt x="901261" y="603688"/>
                    <a:pt x="884031" y="595036"/>
                  </a:cubicBezTo>
                  <a:lnTo>
                    <a:pt x="890327" y="584982"/>
                  </a:lnTo>
                  <a:cubicBezTo>
                    <a:pt x="903881" y="563917"/>
                    <a:pt x="917178" y="542763"/>
                    <a:pt x="931170" y="521957"/>
                  </a:cubicBezTo>
                  <a:cubicBezTo>
                    <a:pt x="933980" y="518592"/>
                    <a:pt x="938066" y="516530"/>
                    <a:pt x="942447" y="516275"/>
                  </a:cubicBezTo>
                  <a:cubicBezTo>
                    <a:pt x="951191" y="516275"/>
                    <a:pt x="959935" y="517412"/>
                    <a:pt x="968679" y="518023"/>
                  </a:cubicBezTo>
                  <a:cubicBezTo>
                    <a:pt x="980224" y="518810"/>
                    <a:pt x="990368" y="512080"/>
                    <a:pt x="988967" y="501414"/>
                  </a:cubicBezTo>
                  <a:cubicBezTo>
                    <a:pt x="984595" y="465576"/>
                    <a:pt x="981709" y="428862"/>
                    <a:pt x="956440" y="399490"/>
                  </a:cubicBezTo>
                  <a:cubicBezTo>
                    <a:pt x="945286" y="386012"/>
                    <a:pt x="928636" y="378303"/>
                    <a:pt x="911139" y="378512"/>
                  </a:cubicBezTo>
                  <a:cubicBezTo>
                    <a:pt x="886831" y="378512"/>
                    <a:pt x="862523" y="380521"/>
                    <a:pt x="838215" y="381310"/>
                  </a:cubicBezTo>
                  <a:cubicBezTo>
                    <a:pt x="818975" y="382007"/>
                    <a:pt x="799830" y="381745"/>
                    <a:pt x="780675" y="382444"/>
                  </a:cubicBezTo>
                  <a:cubicBezTo>
                    <a:pt x="751824" y="383495"/>
                    <a:pt x="723049" y="384544"/>
                    <a:pt x="694283" y="386467"/>
                  </a:cubicBezTo>
                  <a:cubicBezTo>
                    <a:pt x="686025" y="386457"/>
                    <a:pt x="677910" y="388635"/>
                    <a:pt x="670756" y="392761"/>
                  </a:cubicBezTo>
                  <a:cubicBezTo>
                    <a:pt x="654850" y="404300"/>
                    <a:pt x="636828" y="406485"/>
                    <a:pt x="618293" y="408756"/>
                  </a:cubicBezTo>
                  <a:cubicBezTo>
                    <a:pt x="570115" y="414701"/>
                    <a:pt x="525519" y="432446"/>
                    <a:pt x="480837" y="450365"/>
                  </a:cubicBezTo>
                  <a:cubicBezTo>
                    <a:pt x="451977" y="461991"/>
                    <a:pt x="422422" y="472044"/>
                    <a:pt x="393390" y="483321"/>
                  </a:cubicBezTo>
                  <a:cubicBezTo>
                    <a:pt x="373977" y="490927"/>
                    <a:pt x="355090" y="500016"/>
                    <a:pt x="335677" y="507621"/>
                  </a:cubicBezTo>
                  <a:cubicBezTo>
                    <a:pt x="316264" y="515227"/>
                    <a:pt x="294142" y="523355"/>
                    <a:pt x="273157" y="530611"/>
                  </a:cubicBezTo>
                  <a:cubicBezTo>
                    <a:pt x="264146" y="534100"/>
                    <a:pt x="254019" y="529615"/>
                    <a:pt x="250534" y="520610"/>
                  </a:cubicBezTo>
                  <a:cubicBezTo>
                    <a:pt x="249985" y="519196"/>
                    <a:pt x="249623" y="517700"/>
                    <a:pt x="249459" y="516189"/>
                  </a:cubicBezTo>
                  <a:cubicBezTo>
                    <a:pt x="242638" y="491101"/>
                    <a:pt x="249459" y="467847"/>
                    <a:pt x="260038" y="445470"/>
                  </a:cubicBezTo>
                  <a:cubicBezTo>
                    <a:pt x="287759" y="385417"/>
                    <a:pt x="331655" y="341622"/>
                    <a:pt x="394527" y="319770"/>
                  </a:cubicBezTo>
                  <a:cubicBezTo>
                    <a:pt x="426705" y="308582"/>
                    <a:pt x="460987" y="303335"/>
                    <a:pt x="493687" y="293547"/>
                  </a:cubicBezTo>
                  <a:cubicBezTo>
                    <a:pt x="540997" y="279472"/>
                    <a:pt x="587775" y="263825"/>
                    <a:pt x="634647" y="248352"/>
                  </a:cubicBezTo>
                  <a:cubicBezTo>
                    <a:pt x="678262" y="233563"/>
                    <a:pt x="719343" y="212164"/>
                    <a:pt x="756453" y="184891"/>
                  </a:cubicBezTo>
                  <a:cubicBezTo>
                    <a:pt x="812155" y="144768"/>
                    <a:pt x="844597" y="89348"/>
                    <a:pt x="860247" y="23351"/>
                  </a:cubicBezTo>
                  <a:cubicBezTo>
                    <a:pt x="861199" y="20545"/>
                    <a:pt x="861475" y="17547"/>
                    <a:pt x="861037" y="14609"/>
                  </a:cubicBezTo>
                  <a:cubicBezTo>
                    <a:pt x="859551" y="9714"/>
                    <a:pt x="857799" y="2984"/>
                    <a:pt x="854132" y="1148"/>
                  </a:cubicBezTo>
                  <a:cubicBezTo>
                    <a:pt x="848902" y="-758"/>
                    <a:pt x="843092" y="-312"/>
                    <a:pt x="838215" y="2372"/>
                  </a:cubicBezTo>
                  <a:cubicBezTo>
                    <a:pt x="822737" y="11112"/>
                    <a:pt x="807697" y="20641"/>
                    <a:pt x="793010" y="30606"/>
                  </a:cubicBezTo>
                  <a:cubicBezTo>
                    <a:pt x="755319" y="56131"/>
                    <a:pt x="712562" y="66882"/>
                    <a:pt x="668489" y="73264"/>
                  </a:cubicBezTo>
                  <a:cubicBezTo>
                    <a:pt x="623531" y="79384"/>
                    <a:pt x="577973" y="79645"/>
                    <a:pt x="532949" y="74052"/>
                  </a:cubicBezTo>
                  <a:cubicBezTo>
                    <a:pt x="503745" y="70642"/>
                    <a:pt x="474541" y="66271"/>
                    <a:pt x="445506" y="62076"/>
                  </a:cubicBezTo>
                  <a:cubicBezTo>
                    <a:pt x="423419" y="58395"/>
                    <a:pt x="401573" y="69821"/>
                    <a:pt x="391990" y="90048"/>
                  </a:cubicBezTo>
                  <a:cubicBezTo>
                    <a:pt x="378699" y="114698"/>
                    <a:pt x="365758" y="139786"/>
                    <a:pt x="350542" y="163211"/>
                  </a:cubicBezTo>
                  <a:cubicBezTo>
                    <a:pt x="331280" y="191194"/>
                    <a:pt x="303062" y="211788"/>
                    <a:pt x="270532" y="221603"/>
                  </a:cubicBezTo>
                  <a:cubicBezTo>
                    <a:pt x="203649" y="244516"/>
                    <a:pt x="142837" y="282297"/>
                    <a:pt x="92673" y="332095"/>
                  </a:cubicBezTo>
                  <a:cubicBezTo>
                    <a:pt x="60318" y="364089"/>
                    <a:pt x="40907" y="403076"/>
                    <a:pt x="23504" y="444071"/>
                  </a:cubicBezTo>
                  <a:cubicBezTo>
                    <a:pt x="-10597" y="524930"/>
                    <a:pt x="-5090" y="605699"/>
                    <a:pt x="23504" y="685944"/>
                  </a:cubicBezTo>
                  <a:cubicBezTo>
                    <a:pt x="37583" y="725367"/>
                    <a:pt x="64690" y="757099"/>
                    <a:pt x="94159" y="786117"/>
                  </a:cubicBezTo>
                  <a:cubicBezTo>
                    <a:pt x="132704" y="825131"/>
                    <a:pt x="180233" y="854097"/>
                    <a:pt x="232582" y="870470"/>
                  </a:cubicBezTo>
                  <a:cubicBezTo>
                    <a:pt x="326398" y="900398"/>
                    <a:pt x="427002" y="901731"/>
                    <a:pt x="521585" y="874318"/>
                  </a:cubicBezTo>
                  <a:cubicBezTo>
                    <a:pt x="537587" y="869603"/>
                    <a:pt x="553494" y="864527"/>
                    <a:pt x="570287" y="859459"/>
                  </a:cubicBezTo>
                  <a:close/>
                  <a:moveTo>
                    <a:pt x="831919" y="35412"/>
                  </a:moveTo>
                  <a:cubicBezTo>
                    <a:pt x="816270" y="87862"/>
                    <a:pt x="790209" y="131569"/>
                    <a:pt x="746394" y="163824"/>
                  </a:cubicBezTo>
                  <a:cubicBezTo>
                    <a:pt x="709047" y="190634"/>
                    <a:pt x="668070" y="211980"/>
                    <a:pt x="624674" y="227198"/>
                  </a:cubicBezTo>
                  <a:cubicBezTo>
                    <a:pt x="571420" y="246343"/>
                    <a:pt x="518433" y="265660"/>
                    <a:pt x="462378" y="275625"/>
                  </a:cubicBezTo>
                  <a:cubicBezTo>
                    <a:pt x="408167" y="285328"/>
                    <a:pt x="356751" y="303074"/>
                    <a:pt x="313730" y="338827"/>
                  </a:cubicBezTo>
                  <a:cubicBezTo>
                    <a:pt x="301221" y="348967"/>
                    <a:pt x="289525" y="360077"/>
                    <a:pt x="278750" y="372043"/>
                  </a:cubicBezTo>
                  <a:cubicBezTo>
                    <a:pt x="246747" y="408493"/>
                    <a:pt x="224449" y="449665"/>
                    <a:pt x="224974" y="499667"/>
                  </a:cubicBezTo>
                  <a:cubicBezTo>
                    <a:pt x="226379" y="513713"/>
                    <a:pt x="229012" y="527604"/>
                    <a:pt x="232843" y="541188"/>
                  </a:cubicBezTo>
                  <a:cubicBezTo>
                    <a:pt x="206612" y="530698"/>
                    <a:pt x="181515" y="519422"/>
                    <a:pt x="165600" y="494159"/>
                  </a:cubicBezTo>
                  <a:cubicBezTo>
                    <a:pt x="161315" y="487255"/>
                    <a:pt x="155894" y="481923"/>
                    <a:pt x="147063" y="486379"/>
                  </a:cubicBezTo>
                  <a:cubicBezTo>
                    <a:pt x="140417" y="489703"/>
                    <a:pt x="140679" y="497393"/>
                    <a:pt x="146101" y="507096"/>
                  </a:cubicBezTo>
                  <a:cubicBezTo>
                    <a:pt x="157256" y="524579"/>
                    <a:pt x="172939" y="538714"/>
                    <a:pt x="191483" y="548007"/>
                  </a:cubicBezTo>
                  <a:cubicBezTo>
                    <a:pt x="214784" y="563391"/>
                    <a:pt x="243748" y="567562"/>
                    <a:pt x="270444" y="559369"/>
                  </a:cubicBezTo>
                  <a:cubicBezTo>
                    <a:pt x="306558" y="546782"/>
                    <a:pt x="341536" y="530698"/>
                    <a:pt x="376950" y="515663"/>
                  </a:cubicBezTo>
                  <a:cubicBezTo>
                    <a:pt x="381498" y="513827"/>
                    <a:pt x="384908" y="510506"/>
                    <a:pt x="388493" y="517412"/>
                  </a:cubicBezTo>
                  <a:cubicBezTo>
                    <a:pt x="405020" y="549581"/>
                    <a:pt x="432739" y="571083"/>
                    <a:pt x="460806" y="592151"/>
                  </a:cubicBezTo>
                  <a:cubicBezTo>
                    <a:pt x="492286" y="615753"/>
                    <a:pt x="524290" y="638741"/>
                    <a:pt x="555247" y="663130"/>
                  </a:cubicBezTo>
                  <a:cubicBezTo>
                    <a:pt x="574992" y="678638"/>
                    <a:pt x="591756" y="697590"/>
                    <a:pt x="604739" y="719074"/>
                  </a:cubicBezTo>
                  <a:cubicBezTo>
                    <a:pt x="617245" y="739880"/>
                    <a:pt x="618035" y="740228"/>
                    <a:pt x="597747" y="752467"/>
                  </a:cubicBezTo>
                  <a:cubicBezTo>
                    <a:pt x="573001" y="767413"/>
                    <a:pt x="565038" y="790841"/>
                    <a:pt x="562771" y="817416"/>
                  </a:cubicBezTo>
                  <a:cubicBezTo>
                    <a:pt x="562152" y="823274"/>
                    <a:pt x="565038" y="831056"/>
                    <a:pt x="562248" y="834894"/>
                  </a:cubicBezTo>
                  <a:cubicBezTo>
                    <a:pt x="559447" y="838742"/>
                    <a:pt x="550960" y="840666"/>
                    <a:pt x="544750" y="843638"/>
                  </a:cubicBezTo>
                  <a:cubicBezTo>
                    <a:pt x="543178" y="844334"/>
                    <a:pt x="541521" y="844953"/>
                    <a:pt x="539950" y="845477"/>
                  </a:cubicBezTo>
                  <a:cubicBezTo>
                    <a:pt x="468245" y="867584"/>
                    <a:pt x="395400" y="878338"/>
                    <a:pt x="320550" y="866365"/>
                  </a:cubicBezTo>
                  <a:cubicBezTo>
                    <a:pt x="260475" y="856573"/>
                    <a:pt x="202151" y="842590"/>
                    <a:pt x="152746" y="804129"/>
                  </a:cubicBezTo>
                  <a:cubicBezTo>
                    <a:pt x="126371" y="784450"/>
                    <a:pt x="102291" y="761872"/>
                    <a:pt x="80954" y="736819"/>
                  </a:cubicBezTo>
                  <a:cubicBezTo>
                    <a:pt x="31986" y="676766"/>
                    <a:pt x="20881" y="606660"/>
                    <a:pt x="24728" y="532709"/>
                  </a:cubicBezTo>
                  <a:cubicBezTo>
                    <a:pt x="26742" y="493722"/>
                    <a:pt x="45191" y="459368"/>
                    <a:pt x="59708" y="423706"/>
                  </a:cubicBezTo>
                  <a:cubicBezTo>
                    <a:pt x="72208" y="391686"/>
                    <a:pt x="92386" y="363232"/>
                    <a:pt x="118468" y="340835"/>
                  </a:cubicBezTo>
                  <a:cubicBezTo>
                    <a:pt x="138843" y="323353"/>
                    <a:pt x="159478" y="306396"/>
                    <a:pt x="180641" y="290050"/>
                  </a:cubicBezTo>
                  <a:cubicBezTo>
                    <a:pt x="189689" y="283241"/>
                    <a:pt x="199524" y="277548"/>
                    <a:pt x="209933" y="273091"/>
                  </a:cubicBezTo>
                  <a:cubicBezTo>
                    <a:pt x="236167" y="261378"/>
                    <a:pt x="262924" y="250714"/>
                    <a:pt x="289507" y="239437"/>
                  </a:cubicBezTo>
                  <a:cubicBezTo>
                    <a:pt x="316280" y="228589"/>
                    <a:pt x="340209" y="211754"/>
                    <a:pt x="359462" y="190222"/>
                  </a:cubicBezTo>
                  <a:cubicBezTo>
                    <a:pt x="380862" y="163869"/>
                    <a:pt x="398519" y="134690"/>
                    <a:pt x="411928" y="103509"/>
                  </a:cubicBezTo>
                  <a:cubicBezTo>
                    <a:pt x="419884" y="86638"/>
                    <a:pt x="428104" y="82880"/>
                    <a:pt x="446905" y="86025"/>
                  </a:cubicBezTo>
                  <a:cubicBezTo>
                    <a:pt x="475761" y="90222"/>
                    <a:pt x="504526" y="94767"/>
                    <a:pt x="533473" y="97653"/>
                  </a:cubicBezTo>
                  <a:cubicBezTo>
                    <a:pt x="578183" y="102941"/>
                    <a:pt x="623379" y="102766"/>
                    <a:pt x="668051" y="97128"/>
                  </a:cubicBezTo>
                  <a:cubicBezTo>
                    <a:pt x="715533" y="90746"/>
                    <a:pt x="761701" y="79645"/>
                    <a:pt x="802620" y="52721"/>
                  </a:cubicBezTo>
                  <a:cubicBezTo>
                    <a:pt x="811803" y="45817"/>
                    <a:pt x="822032" y="40922"/>
                    <a:pt x="831919" y="35412"/>
                  </a:cubicBezTo>
                  <a:close/>
                  <a:moveTo>
                    <a:pt x="644439" y="428775"/>
                  </a:moveTo>
                  <a:cubicBezTo>
                    <a:pt x="643200" y="432856"/>
                    <a:pt x="641495" y="436789"/>
                    <a:pt x="639371" y="440489"/>
                  </a:cubicBezTo>
                  <a:cubicBezTo>
                    <a:pt x="628703" y="454125"/>
                    <a:pt x="617769" y="467673"/>
                    <a:pt x="606491" y="480874"/>
                  </a:cubicBezTo>
                  <a:cubicBezTo>
                    <a:pt x="601595" y="486642"/>
                    <a:pt x="597747" y="492498"/>
                    <a:pt x="603167" y="499054"/>
                  </a:cubicBezTo>
                  <a:cubicBezTo>
                    <a:pt x="608587" y="505611"/>
                    <a:pt x="616016" y="503514"/>
                    <a:pt x="622226" y="498444"/>
                  </a:cubicBezTo>
                  <a:cubicBezTo>
                    <a:pt x="643886" y="481746"/>
                    <a:pt x="659784" y="458704"/>
                    <a:pt x="667699" y="432534"/>
                  </a:cubicBezTo>
                  <a:cubicBezTo>
                    <a:pt x="670109" y="418826"/>
                    <a:pt x="682196" y="408940"/>
                    <a:pt x="696121" y="409280"/>
                  </a:cubicBezTo>
                  <a:cubicBezTo>
                    <a:pt x="729345" y="407709"/>
                    <a:pt x="762577" y="406659"/>
                    <a:pt x="795896" y="405261"/>
                  </a:cubicBezTo>
                  <a:cubicBezTo>
                    <a:pt x="806126" y="404822"/>
                    <a:pt x="803582" y="410331"/>
                    <a:pt x="800525" y="415401"/>
                  </a:cubicBezTo>
                  <a:cubicBezTo>
                    <a:pt x="778837" y="452375"/>
                    <a:pt x="757939" y="489788"/>
                    <a:pt x="734860" y="525802"/>
                  </a:cubicBezTo>
                  <a:cubicBezTo>
                    <a:pt x="718419" y="551415"/>
                    <a:pt x="698912" y="575106"/>
                    <a:pt x="680815" y="599755"/>
                  </a:cubicBezTo>
                  <a:cubicBezTo>
                    <a:pt x="675309" y="607273"/>
                    <a:pt x="670937" y="616100"/>
                    <a:pt x="676443" y="624494"/>
                  </a:cubicBezTo>
                  <a:cubicBezTo>
                    <a:pt x="684139" y="636208"/>
                    <a:pt x="691568" y="649844"/>
                    <a:pt x="702675" y="656923"/>
                  </a:cubicBezTo>
                  <a:cubicBezTo>
                    <a:pt x="738441" y="679651"/>
                    <a:pt x="776741" y="694948"/>
                    <a:pt x="820461" y="680612"/>
                  </a:cubicBezTo>
                  <a:cubicBezTo>
                    <a:pt x="823490" y="679381"/>
                    <a:pt x="826881" y="679381"/>
                    <a:pt x="829910" y="680612"/>
                  </a:cubicBezTo>
                  <a:cubicBezTo>
                    <a:pt x="835186" y="684696"/>
                    <a:pt x="840178" y="689135"/>
                    <a:pt x="844864" y="693901"/>
                  </a:cubicBezTo>
                  <a:cubicBezTo>
                    <a:pt x="828681" y="704213"/>
                    <a:pt x="813031" y="714005"/>
                    <a:pt x="797553" y="724058"/>
                  </a:cubicBezTo>
                  <a:cubicBezTo>
                    <a:pt x="792305" y="727467"/>
                    <a:pt x="790990" y="723532"/>
                    <a:pt x="787847" y="720735"/>
                  </a:cubicBezTo>
                  <a:cubicBezTo>
                    <a:pt x="780589" y="714354"/>
                    <a:pt x="772807" y="704565"/>
                    <a:pt x="764673" y="704039"/>
                  </a:cubicBezTo>
                  <a:cubicBezTo>
                    <a:pt x="743918" y="702563"/>
                    <a:pt x="723039" y="703768"/>
                    <a:pt x="702589" y="707623"/>
                  </a:cubicBezTo>
                  <a:cubicBezTo>
                    <a:pt x="682624" y="712553"/>
                    <a:pt x="663098" y="719066"/>
                    <a:pt x="644182" y="727116"/>
                  </a:cubicBezTo>
                  <a:cubicBezTo>
                    <a:pt x="637533" y="729564"/>
                    <a:pt x="635428" y="727116"/>
                    <a:pt x="632637" y="721959"/>
                  </a:cubicBezTo>
                  <a:cubicBezTo>
                    <a:pt x="624512" y="706495"/>
                    <a:pt x="614911" y="691855"/>
                    <a:pt x="603958" y="678253"/>
                  </a:cubicBezTo>
                  <a:cubicBezTo>
                    <a:pt x="567134" y="639222"/>
                    <a:pt x="525395" y="605131"/>
                    <a:pt x="479780" y="576854"/>
                  </a:cubicBezTo>
                  <a:cubicBezTo>
                    <a:pt x="453282" y="560821"/>
                    <a:pt x="430387" y="539483"/>
                    <a:pt x="412540" y="514177"/>
                  </a:cubicBezTo>
                  <a:cubicBezTo>
                    <a:pt x="407381" y="506309"/>
                    <a:pt x="409742" y="502988"/>
                    <a:pt x="417525" y="500104"/>
                  </a:cubicBezTo>
                  <a:cubicBezTo>
                    <a:pt x="458187" y="484631"/>
                    <a:pt x="498763" y="468897"/>
                    <a:pt x="539950" y="453426"/>
                  </a:cubicBezTo>
                  <a:cubicBezTo>
                    <a:pt x="573535" y="440679"/>
                    <a:pt x="608672" y="432508"/>
                    <a:pt x="644439" y="429125"/>
                  </a:cubicBezTo>
                  <a:close/>
                  <a:moveTo>
                    <a:pt x="886831" y="400014"/>
                  </a:moveTo>
                  <a:lnTo>
                    <a:pt x="886831" y="402027"/>
                  </a:lnTo>
                  <a:cubicBezTo>
                    <a:pt x="893394" y="402027"/>
                    <a:pt x="899861" y="402027"/>
                    <a:pt x="906424" y="402027"/>
                  </a:cubicBezTo>
                  <a:cubicBezTo>
                    <a:pt x="924455" y="401432"/>
                    <a:pt x="941076" y="411791"/>
                    <a:pt x="948477" y="428249"/>
                  </a:cubicBezTo>
                  <a:cubicBezTo>
                    <a:pt x="950401" y="432681"/>
                    <a:pt x="950401" y="437716"/>
                    <a:pt x="948477" y="442148"/>
                  </a:cubicBezTo>
                  <a:cubicBezTo>
                    <a:pt x="933961" y="469159"/>
                    <a:pt x="919797" y="496432"/>
                    <a:pt x="903538" y="522394"/>
                  </a:cubicBezTo>
                  <a:cubicBezTo>
                    <a:pt x="878087" y="563042"/>
                    <a:pt x="850103" y="602117"/>
                    <a:pt x="824833" y="643111"/>
                  </a:cubicBezTo>
                  <a:cubicBezTo>
                    <a:pt x="813117" y="662343"/>
                    <a:pt x="797029" y="664528"/>
                    <a:pt x="778227" y="663130"/>
                  </a:cubicBezTo>
                  <a:cubicBezTo>
                    <a:pt x="771712" y="662649"/>
                    <a:pt x="765320" y="661180"/>
                    <a:pt x="759253" y="658759"/>
                  </a:cubicBezTo>
                  <a:cubicBezTo>
                    <a:pt x="738879" y="650629"/>
                    <a:pt x="716229" y="646347"/>
                    <a:pt x="703379" y="624930"/>
                  </a:cubicBezTo>
                  <a:cubicBezTo>
                    <a:pt x="699027" y="620078"/>
                    <a:pt x="699027" y="612736"/>
                    <a:pt x="703379" y="607884"/>
                  </a:cubicBezTo>
                  <a:cubicBezTo>
                    <a:pt x="720867" y="584982"/>
                    <a:pt x="738355" y="561993"/>
                    <a:pt x="754795" y="538478"/>
                  </a:cubicBezTo>
                  <a:cubicBezTo>
                    <a:pt x="783085" y="498828"/>
                    <a:pt x="807278" y="456422"/>
                    <a:pt x="827023" y="411903"/>
                  </a:cubicBezTo>
                  <a:cubicBezTo>
                    <a:pt x="828738" y="408889"/>
                    <a:pt x="831662" y="406754"/>
                    <a:pt x="835063" y="406046"/>
                  </a:cubicBezTo>
                  <a:cubicBezTo>
                    <a:pt x="852731" y="403424"/>
                    <a:pt x="869781" y="402027"/>
                    <a:pt x="886831" y="400366"/>
                  </a:cubicBezTo>
                  <a:close/>
                  <a:moveTo>
                    <a:pt x="586031" y="958757"/>
                  </a:moveTo>
                  <a:cubicBezTo>
                    <a:pt x="597042" y="912866"/>
                    <a:pt x="600014" y="869508"/>
                    <a:pt x="586812" y="825626"/>
                  </a:cubicBezTo>
                  <a:cubicBezTo>
                    <a:pt x="585536" y="819635"/>
                    <a:pt x="585536" y="813444"/>
                    <a:pt x="586812" y="807453"/>
                  </a:cubicBezTo>
                  <a:cubicBezTo>
                    <a:pt x="591099" y="779127"/>
                    <a:pt x="613044" y="766365"/>
                    <a:pt x="635609" y="756312"/>
                  </a:cubicBezTo>
                  <a:cubicBezTo>
                    <a:pt x="661165" y="745352"/>
                    <a:pt x="687473" y="736181"/>
                    <a:pt x="714305" y="728865"/>
                  </a:cubicBezTo>
                  <a:cubicBezTo>
                    <a:pt x="726963" y="725763"/>
                    <a:pt x="740051" y="724696"/>
                    <a:pt x="753043" y="725718"/>
                  </a:cubicBezTo>
                  <a:cubicBezTo>
                    <a:pt x="763263" y="725088"/>
                    <a:pt x="772055" y="732860"/>
                    <a:pt x="772683" y="743078"/>
                  </a:cubicBezTo>
                  <a:cubicBezTo>
                    <a:pt x="772921" y="746863"/>
                    <a:pt x="771988" y="750630"/>
                    <a:pt x="770007" y="753865"/>
                  </a:cubicBezTo>
                  <a:cubicBezTo>
                    <a:pt x="761787" y="770386"/>
                    <a:pt x="751557" y="785774"/>
                    <a:pt x="742203" y="801681"/>
                  </a:cubicBezTo>
                  <a:cubicBezTo>
                    <a:pt x="710457" y="855792"/>
                    <a:pt x="666737" y="898969"/>
                    <a:pt x="618474" y="937955"/>
                  </a:cubicBezTo>
                  <a:cubicBezTo>
                    <a:pt x="608053" y="945594"/>
                    <a:pt x="597223" y="952661"/>
                    <a:pt x="586031" y="959110"/>
                  </a:cubicBezTo>
                  <a:close/>
                  <a:moveTo>
                    <a:pt x="975061" y="599406"/>
                  </a:moveTo>
                  <a:cubicBezTo>
                    <a:pt x="980747" y="623095"/>
                    <a:pt x="974280" y="639528"/>
                    <a:pt x="956525" y="651853"/>
                  </a:cubicBezTo>
                  <a:cubicBezTo>
                    <a:pt x="931694" y="669336"/>
                    <a:pt x="902662" y="675018"/>
                    <a:pt x="874153" y="682273"/>
                  </a:cubicBezTo>
                  <a:cubicBezTo>
                    <a:pt x="872582" y="682903"/>
                    <a:pt x="870829" y="682903"/>
                    <a:pt x="869257" y="682273"/>
                  </a:cubicBezTo>
                  <a:cubicBezTo>
                    <a:pt x="861647" y="676504"/>
                    <a:pt x="854132" y="670559"/>
                    <a:pt x="846874" y="664353"/>
                  </a:cubicBezTo>
                  <a:cubicBezTo>
                    <a:pt x="842502" y="660682"/>
                    <a:pt x="842845" y="656400"/>
                    <a:pt x="846350" y="651767"/>
                  </a:cubicBezTo>
                  <a:cubicBezTo>
                    <a:pt x="852903" y="643026"/>
                    <a:pt x="859380" y="634284"/>
                    <a:pt x="865142" y="624842"/>
                  </a:cubicBezTo>
                  <a:cubicBezTo>
                    <a:pt x="867810" y="619213"/>
                    <a:pt x="874544" y="616819"/>
                    <a:pt x="880183" y="619493"/>
                  </a:cubicBezTo>
                  <a:cubicBezTo>
                    <a:pt x="880411" y="619606"/>
                    <a:pt x="880649" y="619729"/>
                    <a:pt x="880887" y="619861"/>
                  </a:cubicBezTo>
                  <a:cubicBezTo>
                    <a:pt x="884735" y="621433"/>
                    <a:pt x="888317" y="623356"/>
                    <a:pt x="892165" y="624842"/>
                  </a:cubicBezTo>
                  <a:cubicBezTo>
                    <a:pt x="903471" y="630464"/>
                    <a:pt x="917206" y="626233"/>
                    <a:pt x="923388" y="615228"/>
                  </a:cubicBezTo>
                  <a:cubicBezTo>
                    <a:pt x="925855" y="609143"/>
                    <a:pt x="932799" y="606223"/>
                    <a:pt x="938885" y="608706"/>
                  </a:cubicBezTo>
                  <a:cubicBezTo>
                    <a:pt x="939361" y="608898"/>
                    <a:pt x="939819" y="609118"/>
                    <a:pt x="940257" y="609370"/>
                  </a:cubicBezTo>
                  <a:cubicBezTo>
                    <a:pt x="952620" y="615436"/>
                    <a:pt x="967565" y="611311"/>
                    <a:pt x="975061" y="599755"/>
                  </a:cubicBezTo>
                  <a:close/>
                  <a:moveTo>
                    <a:pt x="959326" y="472044"/>
                  </a:moveTo>
                  <a:lnTo>
                    <a:pt x="961945" y="472568"/>
                  </a:lnTo>
                  <a:lnTo>
                    <a:pt x="964831" y="492236"/>
                  </a:lnTo>
                  <a:lnTo>
                    <a:pt x="947343" y="492236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03F93E1E-6A47-4771-87B3-1441A86DCB4F}"/>
                </a:ext>
              </a:extLst>
            </p:cNvPr>
            <p:cNvSpPr/>
            <p:nvPr/>
          </p:nvSpPr>
          <p:spPr>
            <a:xfrm>
              <a:off x="166676" y="714366"/>
              <a:ext cx="390525" cy="85725"/>
            </a:xfrm>
            <a:custGeom>
              <a:avLst/>
              <a:gdLst>
                <a:gd name="connsiteX0" fmla="*/ 171320 w 390525"/>
                <a:gd name="connsiteY0" fmla="*/ 85531 h 85725"/>
                <a:gd name="connsiteX1" fmla="*/ 351374 w 390525"/>
                <a:gd name="connsiteY1" fmla="*/ 57362 h 85725"/>
                <a:gd name="connsiteX2" fmla="*/ 378679 w 390525"/>
                <a:gd name="connsiteY2" fmla="*/ 49028 h 85725"/>
                <a:gd name="connsiteX3" fmla="*/ 389845 w 390525"/>
                <a:gd name="connsiteY3" fmla="*/ 34361 h 85725"/>
                <a:gd name="connsiteX4" fmla="*/ 372398 w 390525"/>
                <a:gd name="connsiteY4" fmla="*/ 27862 h 85725"/>
                <a:gd name="connsiteX5" fmla="*/ 303918 w 390525"/>
                <a:gd name="connsiteY5" fmla="*/ 48529 h 85725"/>
                <a:gd name="connsiteX6" fmla="*/ 87138 w 390525"/>
                <a:gd name="connsiteY6" fmla="*/ 50195 h 85725"/>
                <a:gd name="connsiteX7" fmla="*/ 25288 w 390525"/>
                <a:gd name="connsiteY7" fmla="*/ 10360 h 85725"/>
                <a:gd name="connsiteX8" fmla="*/ 3393 w 390525"/>
                <a:gd name="connsiteY8" fmla="*/ 2526 h 85725"/>
                <a:gd name="connsiteX9" fmla="*/ 7754 w 390525"/>
                <a:gd name="connsiteY9" fmla="*/ 24943 h 85725"/>
                <a:gd name="connsiteX10" fmla="*/ 124476 w 390525"/>
                <a:gd name="connsiteY10" fmla="*/ 81529 h 85725"/>
                <a:gd name="connsiteX11" fmla="*/ 171320 w 390525"/>
                <a:gd name="connsiteY11" fmla="*/ 8553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5" h="85725">
                  <a:moveTo>
                    <a:pt x="171320" y="85531"/>
                  </a:moveTo>
                  <a:cubicBezTo>
                    <a:pt x="232667" y="87156"/>
                    <a:pt x="293775" y="77596"/>
                    <a:pt x="351374" y="57362"/>
                  </a:cubicBezTo>
                  <a:cubicBezTo>
                    <a:pt x="360098" y="54195"/>
                    <a:pt x="369520" y="51695"/>
                    <a:pt x="378679" y="49028"/>
                  </a:cubicBezTo>
                  <a:cubicBezTo>
                    <a:pt x="386094" y="46695"/>
                    <a:pt x="392550" y="42945"/>
                    <a:pt x="389845" y="34361"/>
                  </a:cubicBezTo>
                  <a:cubicBezTo>
                    <a:pt x="387141" y="25778"/>
                    <a:pt x="379726" y="25528"/>
                    <a:pt x="372398" y="27862"/>
                  </a:cubicBezTo>
                  <a:cubicBezTo>
                    <a:pt x="349542" y="34779"/>
                    <a:pt x="327123" y="42945"/>
                    <a:pt x="303918" y="48529"/>
                  </a:cubicBezTo>
                  <a:cubicBezTo>
                    <a:pt x="231949" y="65946"/>
                    <a:pt x="159631" y="71030"/>
                    <a:pt x="87138" y="50195"/>
                  </a:cubicBezTo>
                  <a:cubicBezTo>
                    <a:pt x="62502" y="43762"/>
                    <a:pt x="40766" y="29769"/>
                    <a:pt x="25288" y="10360"/>
                  </a:cubicBezTo>
                  <a:cubicBezTo>
                    <a:pt x="16565" y="-390"/>
                    <a:pt x="9498" y="-2391"/>
                    <a:pt x="3393" y="2526"/>
                  </a:cubicBezTo>
                  <a:cubicBezTo>
                    <a:pt x="-2714" y="7444"/>
                    <a:pt x="-359" y="14776"/>
                    <a:pt x="7754" y="24943"/>
                  </a:cubicBezTo>
                  <a:cubicBezTo>
                    <a:pt x="37067" y="62114"/>
                    <a:pt x="79461" y="74529"/>
                    <a:pt x="124476" y="81529"/>
                  </a:cubicBezTo>
                  <a:cubicBezTo>
                    <a:pt x="141748" y="84113"/>
                    <a:pt x="159631" y="84531"/>
                    <a:pt x="171320" y="8553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9617B7B2-B985-401C-BB6D-0AC1ABE13BBE}"/>
                </a:ext>
              </a:extLst>
            </p:cNvPr>
            <p:cNvSpPr/>
            <p:nvPr/>
          </p:nvSpPr>
          <p:spPr>
            <a:xfrm>
              <a:off x="576250" y="714367"/>
              <a:ext cx="19051" cy="28575"/>
            </a:xfrm>
            <a:custGeom>
              <a:avLst/>
              <a:gdLst>
                <a:gd name="connsiteX0" fmla="*/ 19000 w 19051"/>
                <a:gd name="connsiteY0" fmla="*/ 9139 h 28575"/>
                <a:gd name="connsiteX1" fmla="*/ 9856 w 19051"/>
                <a:gd name="connsiteY1" fmla="*/ 288 h 28575"/>
                <a:gd name="connsiteX2" fmla="*/ 131 w 19051"/>
                <a:gd name="connsiteY2" fmla="*/ 10545 h 28575"/>
                <a:gd name="connsiteX3" fmla="*/ 16 w 19051"/>
                <a:gd name="connsiteY3" fmla="*/ 15038 h 28575"/>
                <a:gd name="connsiteX4" fmla="*/ 9713 w 19051"/>
                <a:gd name="connsiteY4" fmla="*/ 28537 h 28575"/>
                <a:gd name="connsiteX5" fmla="*/ 19000 w 19051"/>
                <a:gd name="connsiteY5" fmla="*/ 913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1" h="28575">
                  <a:moveTo>
                    <a:pt x="19000" y="9139"/>
                  </a:moveTo>
                  <a:cubicBezTo>
                    <a:pt x="16714" y="6757"/>
                    <a:pt x="13523" y="1083"/>
                    <a:pt x="9856" y="288"/>
                  </a:cubicBezTo>
                  <a:cubicBezTo>
                    <a:pt x="5436" y="-1278"/>
                    <a:pt x="1093" y="3318"/>
                    <a:pt x="131" y="10545"/>
                  </a:cubicBezTo>
                  <a:cubicBezTo>
                    <a:pt x="-60" y="12018"/>
                    <a:pt x="-107" y="13539"/>
                    <a:pt x="16" y="15038"/>
                  </a:cubicBezTo>
                  <a:cubicBezTo>
                    <a:pt x="16" y="24908"/>
                    <a:pt x="4169" y="28878"/>
                    <a:pt x="9713" y="28537"/>
                  </a:cubicBezTo>
                  <a:cubicBezTo>
                    <a:pt x="15257" y="28198"/>
                    <a:pt x="18581" y="23093"/>
                    <a:pt x="19000" y="9139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BEF1D29E-5E3E-4C3F-9F98-CA0D2CA7690B}"/>
                </a:ext>
              </a:extLst>
            </p:cNvPr>
            <p:cNvSpPr/>
            <p:nvPr/>
          </p:nvSpPr>
          <p:spPr>
            <a:xfrm>
              <a:off x="985827" y="514342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8"/>
                    <a:pt x="14731" y="19032"/>
                    <a:pt x="9473" y="19032"/>
                  </a:cubicBezTo>
                  <a:cubicBezTo>
                    <a:pt x="4215" y="19032"/>
                    <a:pt x="-52" y="14768"/>
                    <a:pt x="-52" y="9507"/>
                  </a:cubicBezTo>
                  <a:cubicBezTo>
                    <a:pt x="-52" y="4245"/>
                    <a:pt x="4215" y="-18"/>
                    <a:pt x="9473" y="-18"/>
                  </a:cubicBezTo>
                  <a:cubicBezTo>
                    <a:pt x="14731" y="-18"/>
                    <a:pt x="18998" y="4245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002942B4-524C-49E9-8ADE-8C7C0BCE33DA}"/>
                </a:ext>
              </a:extLst>
            </p:cNvPr>
            <p:cNvSpPr/>
            <p:nvPr/>
          </p:nvSpPr>
          <p:spPr>
            <a:xfrm>
              <a:off x="2614598" y="2362193"/>
              <a:ext cx="914399" cy="981070"/>
            </a:xfrm>
            <a:custGeom>
              <a:avLst/>
              <a:gdLst>
                <a:gd name="connsiteX0" fmla="*/ 103184 w 914399"/>
                <a:gd name="connsiteY0" fmla="*/ 664805 h 981070"/>
                <a:gd name="connsiteX1" fmla="*/ 90240 w 914399"/>
                <a:gd name="connsiteY1" fmla="*/ 682102 h 981070"/>
                <a:gd name="connsiteX2" fmla="*/ 47406 w 914399"/>
                <a:gd name="connsiteY2" fmla="*/ 763217 h 981070"/>
                <a:gd name="connsiteX3" fmla="*/ 47930 w 914399"/>
                <a:gd name="connsiteY3" fmla="*/ 828235 h 981070"/>
                <a:gd name="connsiteX4" fmla="*/ 54874 w 914399"/>
                <a:gd name="connsiteY4" fmla="*/ 900177 h 981070"/>
                <a:gd name="connsiteX5" fmla="*/ 52883 w 914399"/>
                <a:gd name="connsiteY5" fmla="*/ 916436 h 981070"/>
                <a:gd name="connsiteX6" fmla="*/ 71733 w 914399"/>
                <a:gd name="connsiteY6" fmla="*/ 925781 h 981070"/>
                <a:gd name="connsiteX7" fmla="*/ 87630 w 914399"/>
                <a:gd name="connsiteY7" fmla="*/ 902082 h 981070"/>
                <a:gd name="connsiteX8" fmla="*/ 103537 w 914399"/>
                <a:gd name="connsiteY8" fmla="*/ 811804 h 981070"/>
                <a:gd name="connsiteX9" fmla="*/ 132036 w 914399"/>
                <a:gd name="connsiteY9" fmla="*/ 727241 h 981070"/>
                <a:gd name="connsiteX10" fmla="*/ 146371 w 914399"/>
                <a:gd name="connsiteY10" fmla="*/ 713668 h 981070"/>
                <a:gd name="connsiteX11" fmla="*/ 149152 w 914399"/>
                <a:gd name="connsiteY11" fmla="*/ 714964 h 981070"/>
                <a:gd name="connsiteX12" fmla="*/ 147066 w 914399"/>
                <a:gd name="connsiteY12" fmla="*/ 740386 h 981070"/>
                <a:gd name="connsiteX13" fmla="*/ 152886 w 914399"/>
                <a:gd name="connsiteY13" fmla="*/ 760788 h 981070"/>
                <a:gd name="connsiteX14" fmla="*/ 172088 w 914399"/>
                <a:gd name="connsiteY14" fmla="*/ 751283 h 981070"/>
                <a:gd name="connsiteX15" fmla="*/ 198158 w 914399"/>
                <a:gd name="connsiteY15" fmla="*/ 693428 h 981070"/>
                <a:gd name="connsiteX16" fmla="*/ 210407 w 914399"/>
                <a:gd name="connsiteY16" fmla="*/ 680197 h 981070"/>
                <a:gd name="connsiteX17" fmla="*/ 224304 w 914399"/>
                <a:gd name="connsiteY17" fmla="*/ 674149 h 981070"/>
                <a:gd name="connsiteX18" fmla="*/ 206150 w 914399"/>
                <a:gd name="connsiteY18" fmla="*/ 782496 h 981070"/>
                <a:gd name="connsiteX19" fmla="*/ 167573 w 914399"/>
                <a:gd name="connsiteY19" fmla="*/ 858591 h 981070"/>
                <a:gd name="connsiteX20" fmla="*/ 150190 w 914399"/>
                <a:gd name="connsiteY20" fmla="*/ 957765 h 981070"/>
                <a:gd name="connsiteX21" fmla="*/ 154534 w 914399"/>
                <a:gd name="connsiteY21" fmla="*/ 972386 h 981070"/>
                <a:gd name="connsiteX22" fmla="*/ 166697 w 914399"/>
                <a:gd name="connsiteY22" fmla="*/ 981026 h 981070"/>
                <a:gd name="connsiteX23" fmla="*/ 179213 w 914399"/>
                <a:gd name="connsiteY23" fmla="*/ 971348 h 981070"/>
                <a:gd name="connsiteX24" fmla="*/ 226219 w 914399"/>
                <a:gd name="connsiteY24" fmla="*/ 885737 h 981070"/>
                <a:gd name="connsiteX25" fmla="*/ 235858 w 914399"/>
                <a:gd name="connsiteY25" fmla="*/ 875022 h 981070"/>
                <a:gd name="connsiteX26" fmla="*/ 235077 w 914399"/>
                <a:gd name="connsiteY26" fmla="*/ 884613 h 981070"/>
                <a:gd name="connsiteX27" fmla="*/ 242640 w 914399"/>
                <a:gd name="connsiteY27" fmla="*/ 943592 h 981070"/>
                <a:gd name="connsiteX28" fmla="*/ 262966 w 914399"/>
                <a:gd name="connsiteY28" fmla="*/ 969958 h 981070"/>
                <a:gd name="connsiteX29" fmla="*/ 283636 w 914399"/>
                <a:gd name="connsiteY29" fmla="*/ 972053 h 981070"/>
                <a:gd name="connsiteX30" fmla="*/ 289036 w 914399"/>
                <a:gd name="connsiteY30" fmla="*/ 960880 h 981070"/>
                <a:gd name="connsiteX31" fmla="*/ 291903 w 914399"/>
                <a:gd name="connsiteY31" fmla="*/ 923352 h 981070"/>
                <a:gd name="connsiteX32" fmla="*/ 328222 w 914399"/>
                <a:gd name="connsiteY32" fmla="*/ 829016 h 981070"/>
                <a:gd name="connsiteX33" fmla="*/ 343338 w 914399"/>
                <a:gd name="connsiteY33" fmla="*/ 808956 h 981070"/>
                <a:gd name="connsiteX34" fmla="*/ 346377 w 914399"/>
                <a:gd name="connsiteY34" fmla="*/ 808956 h 981070"/>
                <a:gd name="connsiteX35" fmla="*/ 346377 w 914399"/>
                <a:gd name="connsiteY35" fmla="*/ 857296 h 981070"/>
                <a:gd name="connsiteX36" fmla="*/ 344205 w 914399"/>
                <a:gd name="connsiteY36" fmla="*/ 883232 h 981070"/>
                <a:gd name="connsiteX37" fmla="*/ 355159 w 914399"/>
                <a:gd name="connsiteY37" fmla="*/ 904330 h 981070"/>
                <a:gd name="connsiteX38" fmla="*/ 377571 w 914399"/>
                <a:gd name="connsiteY38" fmla="*/ 897501 h 981070"/>
                <a:gd name="connsiteX39" fmla="*/ 394954 w 914399"/>
                <a:gd name="connsiteY39" fmla="*/ 868964 h 981070"/>
                <a:gd name="connsiteX40" fmla="*/ 403641 w 914399"/>
                <a:gd name="connsiteY40" fmla="*/ 760788 h 981070"/>
                <a:gd name="connsiteX41" fmla="*/ 385048 w 914399"/>
                <a:gd name="connsiteY41" fmla="*/ 720584 h 981070"/>
                <a:gd name="connsiteX42" fmla="*/ 377142 w 914399"/>
                <a:gd name="connsiteY42" fmla="*/ 649070 h 981070"/>
                <a:gd name="connsiteX43" fmla="*/ 443360 w 914399"/>
                <a:gd name="connsiteY43" fmla="*/ 532512 h 981070"/>
                <a:gd name="connsiteX44" fmla="*/ 443360 w 914399"/>
                <a:gd name="connsiteY44" fmla="*/ 532512 h 981070"/>
                <a:gd name="connsiteX45" fmla="*/ 518503 w 914399"/>
                <a:gd name="connsiteY45" fmla="*/ 569174 h 981070"/>
                <a:gd name="connsiteX46" fmla="*/ 676027 w 914399"/>
                <a:gd name="connsiteY46" fmla="*/ 577394 h 981070"/>
                <a:gd name="connsiteX47" fmla="*/ 830771 w 914399"/>
                <a:gd name="connsiteY47" fmla="*/ 495679 h 981070"/>
                <a:gd name="connsiteX48" fmla="*/ 913838 w 914399"/>
                <a:gd name="connsiteY48" fmla="*/ 293511 h 981070"/>
                <a:gd name="connsiteX49" fmla="*/ 810444 w 914399"/>
                <a:gd name="connsiteY49" fmla="*/ 96182 h 981070"/>
                <a:gd name="connsiteX50" fmla="*/ 575853 w 914399"/>
                <a:gd name="connsiteY50" fmla="*/ 1589 h 981070"/>
                <a:gd name="connsiteX51" fmla="*/ 344643 w 914399"/>
                <a:gd name="connsiteY51" fmla="*/ 55195 h 981070"/>
                <a:gd name="connsiteX52" fmla="*/ 216313 w 914399"/>
                <a:gd name="connsiteY52" fmla="*/ 229179 h 981070"/>
                <a:gd name="connsiteX53" fmla="*/ 226390 w 914399"/>
                <a:gd name="connsiteY53" fmla="*/ 367530 h 981070"/>
                <a:gd name="connsiteX54" fmla="*/ 228733 w 914399"/>
                <a:gd name="connsiteY54" fmla="*/ 399353 h 981070"/>
                <a:gd name="connsiteX55" fmla="*/ 203283 w 914399"/>
                <a:gd name="connsiteY55" fmla="*/ 481411 h 981070"/>
                <a:gd name="connsiteX56" fmla="*/ 195110 w 914399"/>
                <a:gd name="connsiteY56" fmla="*/ 490059 h 981070"/>
                <a:gd name="connsiteX57" fmla="*/ 129512 w 914399"/>
                <a:gd name="connsiteY57" fmla="*/ 559925 h 981070"/>
                <a:gd name="connsiteX58" fmla="*/ 105880 w 914399"/>
                <a:gd name="connsiteY58" fmla="*/ 584481 h 981070"/>
                <a:gd name="connsiteX59" fmla="*/ 55397 w 914399"/>
                <a:gd name="connsiteY59" fmla="*/ 604798 h 981070"/>
                <a:gd name="connsiteX60" fmla="*/ 1095 w 914399"/>
                <a:gd name="connsiteY60" fmla="*/ 669044 h 981070"/>
                <a:gd name="connsiteX61" fmla="*/ 8658 w 914399"/>
                <a:gd name="connsiteY61" fmla="*/ 705972 h 981070"/>
                <a:gd name="connsiteX62" fmla="*/ 23336 w 914399"/>
                <a:gd name="connsiteY62" fmla="*/ 714621 h 981070"/>
                <a:gd name="connsiteX63" fmla="*/ 36633 w 914399"/>
                <a:gd name="connsiteY63" fmla="*/ 704239 h 981070"/>
                <a:gd name="connsiteX64" fmla="*/ 103184 w 914399"/>
                <a:gd name="connsiteY64" fmla="*/ 664805 h 981070"/>
                <a:gd name="connsiteX65" fmla="*/ 259585 w 914399"/>
                <a:gd name="connsiteY65" fmla="*/ 174096 h 981070"/>
                <a:gd name="connsiteX66" fmla="*/ 259585 w 914399"/>
                <a:gd name="connsiteY66" fmla="*/ 172020 h 981070"/>
                <a:gd name="connsiteX67" fmla="*/ 262880 w 914399"/>
                <a:gd name="connsiteY67" fmla="*/ 166057 h 981070"/>
                <a:gd name="connsiteX68" fmla="*/ 380009 w 914399"/>
                <a:gd name="connsiteY68" fmla="*/ 59872 h 981070"/>
                <a:gd name="connsiteX69" fmla="*/ 433092 w 914399"/>
                <a:gd name="connsiteY69" fmla="*/ 70588 h 981070"/>
                <a:gd name="connsiteX70" fmla="*/ 501044 w 914399"/>
                <a:gd name="connsiteY70" fmla="*/ 185945 h 981070"/>
                <a:gd name="connsiteX71" fmla="*/ 515893 w 914399"/>
                <a:gd name="connsiteY71" fmla="*/ 195975 h 981070"/>
                <a:gd name="connsiteX72" fmla="*/ 520760 w 914399"/>
                <a:gd name="connsiteY72" fmla="*/ 178678 h 981070"/>
                <a:gd name="connsiteX73" fmla="*/ 453866 w 914399"/>
                <a:gd name="connsiteY73" fmla="*/ 62463 h 981070"/>
                <a:gd name="connsiteX74" fmla="*/ 431968 w 914399"/>
                <a:gd name="connsiteY74" fmla="*/ 38079 h 981070"/>
                <a:gd name="connsiteX75" fmla="*/ 686543 w 914399"/>
                <a:gd name="connsiteY75" fmla="*/ 47328 h 981070"/>
                <a:gd name="connsiteX76" fmla="*/ 681238 w 914399"/>
                <a:gd name="connsiteY76" fmla="*/ 50785 h 981070"/>
                <a:gd name="connsiteX77" fmla="*/ 583768 w 914399"/>
                <a:gd name="connsiteY77" fmla="*/ 169515 h 981070"/>
                <a:gd name="connsiteX78" fmla="*/ 586197 w 914399"/>
                <a:gd name="connsiteY78" fmla="*/ 187241 h 981070"/>
                <a:gd name="connsiteX79" fmla="*/ 602361 w 914399"/>
                <a:gd name="connsiteY79" fmla="*/ 179373 h 981070"/>
                <a:gd name="connsiteX80" fmla="*/ 626240 w 914399"/>
                <a:gd name="connsiteY80" fmla="*/ 138291 h 981070"/>
                <a:gd name="connsiteX81" fmla="*/ 701402 w 914399"/>
                <a:gd name="connsiteY81" fmla="*/ 62377 h 981070"/>
                <a:gd name="connsiteX82" fmla="*/ 718785 w 914399"/>
                <a:gd name="connsiteY82" fmla="*/ 61082 h 981070"/>
                <a:gd name="connsiteX83" fmla="*/ 821646 w 914399"/>
                <a:gd name="connsiteY83" fmla="*/ 136653 h 981070"/>
                <a:gd name="connsiteX84" fmla="*/ 829047 w 914399"/>
                <a:gd name="connsiteY84" fmla="*/ 145302 h 981070"/>
                <a:gd name="connsiteX85" fmla="*/ 824779 w 914399"/>
                <a:gd name="connsiteY85" fmla="*/ 146769 h 981070"/>
                <a:gd name="connsiteX86" fmla="*/ 818969 w 914399"/>
                <a:gd name="connsiteY86" fmla="*/ 147464 h 981070"/>
                <a:gd name="connsiteX87" fmla="*/ 658825 w 914399"/>
                <a:gd name="connsiteY87" fmla="*/ 208853 h 981070"/>
                <a:gd name="connsiteX88" fmla="*/ 653177 w 914399"/>
                <a:gd name="connsiteY88" fmla="*/ 213958 h 981070"/>
                <a:gd name="connsiteX89" fmla="*/ 652491 w 914399"/>
                <a:gd name="connsiteY89" fmla="*/ 226931 h 981070"/>
                <a:gd name="connsiteX90" fmla="*/ 665083 w 914399"/>
                <a:gd name="connsiteY90" fmla="*/ 229522 h 981070"/>
                <a:gd name="connsiteX91" fmla="*/ 673770 w 914399"/>
                <a:gd name="connsiteY91" fmla="*/ 223902 h 981070"/>
                <a:gd name="connsiteX92" fmla="*/ 723652 w 914399"/>
                <a:gd name="connsiteY92" fmla="*/ 193813 h 981070"/>
                <a:gd name="connsiteX93" fmla="*/ 838257 w 914399"/>
                <a:gd name="connsiteY93" fmla="*/ 167352 h 981070"/>
                <a:gd name="connsiteX94" fmla="*/ 851545 w 914399"/>
                <a:gd name="connsiteY94" fmla="*/ 174877 h 981070"/>
                <a:gd name="connsiteX95" fmla="*/ 876576 w 914399"/>
                <a:gd name="connsiteY95" fmla="*/ 224074 h 981070"/>
                <a:gd name="connsiteX96" fmla="*/ 891769 w 914399"/>
                <a:gd name="connsiteY96" fmla="*/ 288929 h 981070"/>
                <a:gd name="connsiteX97" fmla="*/ 879700 w 914399"/>
                <a:gd name="connsiteY97" fmla="*/ 285729 h 981070"/>
                <a:gd name="connsiteX98" fmla="*/ 742245 w 914399"/>
                <a:gd name="connsiteY98" fmla="*/ 271461 h 981070"/>
                <a:gd name="connsiteX99" fmla="*/ 738511 w 914399"/>
                <a:gd name="connsiteY99" fmla="*/ 271975 h 981070"/>
                <a:gd name="connsiteX100" fmla="*/ 731120 w 914399"/>
                <a:gd name="connsiteY100" fmla="*/ 281490 h 981070"/>
                <a:gd name="connsiteX101" fmla="*/ 739807 w 914399"/>
                <a:gd name="connsiteY101" fmla="*/ 291177 h 981070"/>
                <a:gd name="connsiteX102" fmla="*/ 749360 w 914399"/>
                <a:gd name="connsiteY102" fmla="*/ 291177 h 981070"/>
                <a:gd name="connsiteX103" fmla="*/ 867708 w 914399"/>
                <a:gd name="connsiteY103" fmla="*/ 303541 h 981070"/>
                <a:gd name="connsiteX104" fmla="*/ 891950 w 914399"/>
                <a:gd name="connsiteY104" fmla="*/ 313047 h 981070"/>
                <a:gd name="connsiteX105" fmla="*/ 891169 w 914399"/>
                <a:gd name="connsiteY105" fmla="*/ 339421 h 981070"/>
                <a:gd name="connsiteX106" fmla="*/ 796804 w 914399"/>
                <a:gd name="connsiteY106" fmla="*/ 496803 h 981070"/>
                <a:gd name="connsiteX107" fmla="*/ 786556 w 914399"/>
                <a:gd name="connsiteY107" fmla="*/ 497489 h 981070"/>
                <a:gd name="connsiteX108" fmla="*/ 686295 w 914399"/>
                <a:gd name="connsiteY108" fmla="*/ 417508 h 981070"/>
                <a:gd name="connsiteX109" fmla="*/ 671255 w 914399"/>
                <a:gd name="connsiteY109" fmla="*/ 413269 h 981070"/>
                <a:gd name="connsiteX110" fmla="*/ 667988 w 914399"/>
                <a:gd name="connsiteY110" fmla="*/ 427833 h 981070"/>
                <a:gd name="connsiteX111" fmla="*/ 669341 w 914399"/>
                <a:gd name="connsiteY111" fmla="*/ 429528 h 981070"/>
                <a:gd name="connsiteX112" fmla="*/ 686715 w 914399"/>
                <a:gd name="connsiteY112" fmla="*/ 450626 h 981070"/>
                <a:gd name="connsiteX113" fmla="*/ 762743 w 914399"/>
                <a:gd name="connsiteY113" fmla="*/ 507519 h 981070"/>
                <a:gd name="connsiteX114" fmla="*/ 773078 w 914399"/>
                <a:gd name="connsiteY114" fmla="*/ 514358 h 981070"/>
                <a:gd name="connsiteX115" fmla="*/ 633279 w 914399"/>
                <a:gd name="connsiteY115" fmla="*/ 564421 h 981070"/>
                <a:gd name="connsiteX116" fmla="*/ 622945 w 914399"/>
                <a:gd name="connsiteY116" fmla="*/ 556982 h 981070"/>
                <a:gd name="connsiteX117" fmla="*/ 608000 w 914399"/>
                <a:gd name="connsiteY117" fmla="*/ 459789 h 981070"/>
                <a:gd name="connsiteX118" fmla="*/ 608000 w 914399"/>
                <a:gd name="connsiteY118" fmla="*/ 440510 h 981070"/>
                <a:gd name="connsiteX119" fmla="*/ 599999 w 914399"/>
                <a:gd name="connsiteY119" fmla="*/ 431862 h 981070"/>
                <a:gd name="connsiteX120" fmla="*/ 588978 w 914399"/>
                <a:gd name="connsiteY120" fmla="*/ 438520 h 981070"/>
                <a:gd name="connsiteX121" fmla="*/ 587226 w 914399"/>
                <a:gd name="connsiteY121" fmla="*/ 447168 h 981070"/>
                <a:gd name="connsiteX122" fmla="*/ 599408 w 914399"/>
                <a:gd name="connsiteY122" fmla="*/ 556287 h 981070"/>
                <a:gd name="connsiteX123" fmla="*/ 602780 w 914399"/>
                <a:gd name="connsiteY123" fmla="*/ 566669 h 981070"/>
                <a:gd name="connsiteX124" fmla="*/ 593674 w 914399"/>
                <a:gd name="connsiteY124" fmla="*/ 566669 h 981070"/>
                <a:gd name="connsiteX125" fmla="*/ 484880 w 914399"/>
                <a:gd name="connsiteY125" fmla="*/ 532769 h 981070"/>
                <a:gd name="connsiteX126" fmla="*/ 474888 w 914399"/>
                <a:gd name="connsiteY126" fmla="*/ 515043 h 981070"/>
                <a:gd name="connsiteX127" fmla="*/ 499824 w 914399"/>
                <a:gd name="connsiteY127" fmla="*/ 449845 h 981070"/>
                <a:gd name="connsiteX128" fmla="*/ 531971 w 914399"/>
                <a:gd name="connsiteY128" fmla="*/ 413697 h 981070"/>
                <a:gd name="connsiteX129" fmla="*/ 533972 w 914399"/>
                <a:gd name="connsiteY129" fmla="*/ 397276 h 981070"/>
                <a:gd name="connsiteX130" fmla="*/ 518331 w 914399"/>
                <a:gd name="connsiteY130" fmla="*/ 397791 h 981070"/>
                <a:gd name="connsiteX131" fmla="*/ 458724 w 914399"/>
                <a:gd name="connsiteY131" fmla="*/ 486773 h 981070"/>
                <a:gd name="connsiteX132" fmla="*/ 455162 w 914399"/>
                <a:gd name="connsiteY132" fmla="*/ 500003 h 981070"/>
                <a:gd name="connsiteX133" fmla="*/ 440217 w 914399"/>
                <a:gd name="connsiteY133" fmla="*/ 468438 h 981070"/>
                <a:gd name="connsiteX134" fmla="*/ 537534 w 914399"/>
                <a:gd name="connsiteY134" fmla="*/ 296102 h 981070"/>
                <a:gd name="connsiteX135" fmla="*/ 615029 w 914399"/>
                <a:gd name="connsiteY135" fmla="*/ 326972 h 981070"/>
                <a:gd name="connsiteX136" fmla="*/ 593922 w 914399"/>
                <a:gd name="connsiteY136" fmla="*/ 383265 h 981070"/>
                <a:gd name="connsiteX137" fmla="*/ 564814 w 914399"/>
                <a:gd name="connsiteY137" fmla="*/ 369520 h 981070"/>
                <a:gd name="connsiteX138" fmla="*/ 580282 w 914399"/>
                <a:gd name="connsiteY138" fmla="*/ 349632 h 981070"/>
                <a:gd name="connsiteX139" fmla="*/ 583768 w 914399"/>
                <a:gd name="connsiteY139" fmla="*/ 348156 h 981070"/>
                <a:gd name="connsiteX140" fmla="*/ 588540 w 914399"/>
                <a:gd name="connsiteY140" fmla="*/ 336831 h 981070"/>
                <a:gd name="connsiteX141" fmla="*/ 579234 w 914399"/>
                <a:gd name="connsiteY141" fmla="*/ 330087 h 981070"/>
                <a:gd name="connsiteX142" fmla="*/ 546135 w 914399"/>
                <a:gd name="connsiteY142" fmla="*/ 379722 h 981070"/>
                <a:gd name="connsiteX143" fmla="*/ 592703 w 914399"/>
                <a:gd name="connsiteY143" fmla="*/ 405230 h 981070"/>
                <a:gd name="connsiteX144" fmla="*/ 634765 w 914399"/>
                <a:gd name="connsiteY144" fmla="*/ 319619 h 981070"/>
                <a:gd name="connsiteX145" fmla="*/ 583768 w 914399"/>
                <a:gd name="connsiteY145" fmla="*/ 278290 h 981070"/>
                <a:gd name="connsiteX146" fmla="*/ 531619 w 914399"/>
                <a:gd name="connsiteY146" fmla="*/ 276471 h 981070"/>
                <a:gd name="connsiteX147" fmla="*/ 421024 w 914399"/>
                <a:gd name="connsiteY147" fmla="*/ 370549 h 981070"/>
                <a:gd name="connsiteX148" fmla="*/ 431530 w 914399"/>
                <a:gd name="connsiteY148" fmla="*/ 503023 h 981070"/>
                <a:gd name="connsiteX149" fmla="*/ 430054 w 914399"/>
                <a:gd name="connsiteY149" fmla="*/ 516510 h 981070"/>
                <a:gd name="connsiteX150" fmla="*/ 358026 w 914399"/>
                <a:gd name="connsiteY150" fmla="*/ 639821 h 981070"/>
                <a:gd name="connsiteX151" fmla="*/ 366713 w 914399"/>
                <a:gd name="connsiteY151" fmla="*/ 732604 h 981070"/>
                <a:gd name="connsiteX152" fmla="*/ 382181 w 914399"/>
                <a:gd name="connsiteY152" fmla="*/ 764770 h 981070"/>
                <a:gd name="connsiteX153" fmla="*/ 374885 w 914399"/>
                <a:gd name="connsiteY153" fmla="*/ 863258 h 981070"/>
                <a:gd name="connsiteX154" fmla="*/ 366970 w 914399"/>
                <a:gd name="connsiteY154" fmla="*/ 880032 h 981070"/>
                <a:gd name="connsiteX155" fmla="*/ 365674 w 914399"/>
                <a:gd name="connsiteY155" fmla="*/ 872593 h 981070"/>
                <a:gd name="connsiteX156" fmla="*/ 346291 w 914399"/>
                <a:gd name="connsiteY156" fmla="*/ 751540 h 981070"/>
                <a:gd name="connsiteX157" fmla="*/ 326136 w 914399"/>
                <a:gd name="connsiteY157" fmla="*/ 712801 h 981070"/>
                <a:gd name="connsiteX158" fmla="*/ 324050 w 914399"/>
                <a:gd name="connsiteY158" fmla="*/ 651499 h 981070"/>
                <a:gd name="connsiteX159" fmla="*/ 384867 w 914399"/>
                <a:gd name="connsiteY159" fmla="*/ 539084 h 981070"/>
                <a:gd name="connsiteX160" fmla="*/ 384867 w 914399"/>
                <a:gd name="connsiteY160" fmla="*/ 521187 h 981070"/>
                <a:gd name="connsiteX161" fmla="*/ 367494 w 914399"/>
                <a:gd name="connsiteY161" fmla="*/ 526550 h 981070"/>
                <a:gd name="connsiteX162" fmla="*/ 332737 w 914399"/>
                <a:gd name="connsiteY162" fmla="*/ 578423 h 981070"/>
                <a:gd name="connsiteX163" fmla="*/ 290341 w 914399"/>
                <a:gd name="connsiteY163" fmla="*/ 695247 h 981070"/>
                <a:gd name="connsiteX164" fmla="*/ 247678 w 914399"/>
                <a:gd name="connsiteY164" fmla="*/ 813367 h 981070"/>
                <a:gd name="connsiteX165" fmla="*/ 180947 w 914399"/>
                <a:gd name="connsiteY165" fmla="*/ 917132 h 981070"/>
                <a:gd name="connsiteX166" fmla="*/ 171222 w 914399"/>
                <a:gd name="connsiteY166" fmla="*/ 933734 h 981070"/>
                <a:gd name="connsiteX167" fmla="*/ 187900 w 914399"/>
                <a:gd name="connsiteY167" fmla="*/ 863087 h 981070"/>
                <a:gd name="connsiteX168" fmla="*/ 214751 w 914399"/>
                <a:gd name="connsiteY168" fmla="*/ 811204 h 981070"/>
                <a:gd name="connsiteX169" fmla="*/ 241421 w 914399"/>
                <a:gd name="connsiteY169" fmla="*/ 736842 h 981070"/>
                <a:gd name="connsiteX170" fmla="*/ 247678 w 914399"/>
                <a:gd name="connsiteY170" fmla="*/ 657719 h 981070"/>
                <a:gd name="connsiteX171" fmla="*/ 241335 w 914399"/>
                <a:gd name="connsiteY171" fmla="*/ 645012 h 981070"/>
                <a:gd name="connsiteX172" fmla="*/ 227343 w 914399"/>
                <a:gd name="connsiteY172" fmla="*/ 646908 h 981070"/>
                <a:gd name="connsiteX173" fmla="*/ 202759 w 914399"/>
                <a:gd name="connsiteY173" fmla="*/ 662471 h 981070"/>
                <a:gd name="connsiteX174" fmla="*/ 199454 w 914399"/>
                <a:gd name="connsiteY174" fmla="*/ 617685 h 981070"/>
                <a:gd name="connsiteX175" fmla="*/ 227952 w 914399"/>
                <a:gd name="connsiteY175" fmla="*/ 566669 h 981070"/>
                <a:gd name="connsiteX176" fmla="*/ 255937 w 914399"/>
                <a:gd name="connsiteY176" fmla="*/ 559925 h 981070"/>
                <a:gd name="connsiteX177" fmla="*/ 302590 w 914399"/>
                <a:gd name="connsiteY177" fmla="*/ 547733 h 981070"/>
                <a:gd name="connsiteX178" fmla="*/ 363931 w 914399"/>
                <a:gd name="connsiteY178" fmla="*/ 464370 h 981070"/>
                <a:gd name="connsiteX179" fmla="*/ 359874 w 914399"/>
                <a:gd name="connsiteY179" fmla="*/ 450521 h 981070"/>
                <a:gd name="connsiteX180" fmla="*/ 358369 w 914399"/>
                <a:gd name="connsiteY180" fmla="*/ 449845 h 981070"/>
                <a:gd name="connsiteX181" fmla="*/ 344557 w 914399"/>
                <a:gd name="connsiteY181" fmla="*/ 457284 h 981070"/>
                <a:gd name="connsiteX182" fmla="*/ 332737 w 914399"/>
                <a:gd name="connsiteY182" fmla="*/ 483830 h 981070"/>
                <a:gd name="connsiteX183" fmla="*/ 254546 w 914399"/>
                <a:gd name="connsiteY183" fmla="*/ 538828 h 981070"/>
                <a:gd name="connsiteX184" fmla="*/ 179556 w 914399"/>
                <a:gd name="connsiteY184" fmla="*/ 602635 h 981070"/>
                <a:gd name="connsiteX185" fmla="*/ 179556 w 914399"/>
                <a:gd name="connsiteY185" fmla="*/ 637230 h 981070"/>
                <a:gd name="connsiteX186" fmla="*/ 169307 w 914399"/>
                <a:gd name="connsiteY186" fmla="*/ 707696 h 981070"/>
                <a:gd name="connsiteX187" fmla="*/ 148457 w 914399"/>
                <a:gd name="connsiteY187" fmla="*/ 626677 h 981070"/>
                <a:gd name="connsiteX188" fmla="*/ 142456 w 914399"/>
                <a:gd name="connsiteY188" fmla="*/ 585262 h 981070"/>
                <a:gd name="connsiteX189" fmla="*/ 216056 w 914399"/>
                <a:gd name="connsiteY189" fmla="*/ 505623 h 981070"/>
                <a:gd name="connsiteX190" fmla="*/ 269662 w 914399"/>
                <a:gd name="connsiteY190" fmla="*/ 485554 h 981070"/>
                <a:gd name="connsiteX191" fmla="*/ 318316 w 914399"/>
                <a:gd name="connsiteY191" fmla="*/ 426842 h 981070"/>
                <a:gd name="connsiteX192" fmla="*/ 312496 w 914399"/>
                <a:gd name="connsiteY192" fmla="*/ 410678 h 981070"/>
                <a:gd name="connsiteX193" fmla="*/ 298075 w 914399"/>
                <a:gd name="connsiteY193" fmla="*/ 421222 h 981070"/>
                <a:gd name="connsiteX194" fmla="*/ 275311 w 914399"/>
                <a:gd name="connsiteY194" fmla="*/ 456589 h 981070"/>
                <a:gd name="connsiteX195" fmla="*/ 229086 w 914399"/>
                <a:gd name="connsiteY195" fmla="*/ 479677 h 981070"/>
                <a:gd name="connsiteX196" fmla="*/ 247069 w 914399"/>
                <a:gd name="connsiteY196" fmla="*/ 399172 h 981070"/>
                <a:gd name="connsiteX197" fmla="*/ 281826 w 914399"/>
                <a:gd name="connsiteY197" fmla="*/ 330001 h 981070"/>
                <a:gd name="connsiteX198" fmla="*/ 356816 w 914399"/>
                <a:gd name="connsiteY198" fmla="*/ 296359 h 981070"/>
                <a:gd name="connsiteX199" fmla="*/ 395907 w 914399"/>
                <a:gd name="connsiteY199" fmla="*/ 318848 h 981070"/>
                <a:gd name="connsiteX200" fmla="*/ 387220 w 914399"/>
                <a:gd name="connsiteY200" fmla="*/ 355424 h 981070"/>
                <a:gd name="connsiteX201" fmla="*/ 350539 w 914399"/>
                <a:gd name="connsiteY201" fmla="*/ 359119 h 981070"/>
                <a:gd name="connsiteX202" fmla="*/ 344386 w 914399"/>
                <a:gd name="connsiteY202" fmla="*/ 351880 h 981070"/>
                <a:gd name="connsiteX203" fmla="*/ 333175 w 914399"/>
                <a:gd name="connsiteY203" fmla="*/ 345822 h 981070"/>
                <a:gd name="connsiteX204" fmla="*/ 325441 w 914399"/>
                <a:gd name="connsiteY204" fmla="*/ 355938 h 981070"/>
                <a:gd name="connsiteX205" fmla="*/ 333699 w 914399"/>
                <a:gd name="connsiteY205" fmla="*/ 373235 h 981070"/>
                <a:gd name="connsiteX206" fmla="*/ 371494 w 914399"/>
                <a:gd name="connsiteY206" fmla="*/ 385599 h 981070"/>
                <a:gd name="connsiteX207" fmla="*/ 414242 w 914399"/>
                <a:gd name="connsiteY207" fmla="*/ 351013 h 981070"/>
                <a:gd name="connsiteX208" fmla="*/ 407632 w 914399"/>
                <a:gd name="connsiteY208" fmla="*/ 297569 h 981070"/>
                <a:gd name="connsiteX209" fmla="*/ 367236 w 914399"/>
                <a:gd name="connsiteY209" fmla="*/ 276557 h 981070"/>
                <a:gd name="connsiteX210" fmla="*/ 262366 w 914399"/>
                <a:gd name="connsiteY210" fmla="*/ 320924 h 981070"/>
                <a:gd name="connsiteX211" fmla="*/ 241421 w 914399"/>
                <a:gd name="connsiteY211" fmla="*/ 349804 h 981070"/>
                <a:gd name="connsiteX212" fmla="*/ 240468 w 914399"/>
                <a:gd name="connsiteY212" fmla="*/ 348680 h 981070"/>
                <a:gd name="connsiteX213" fmla="*/ 244459 w 914399"/>
                <a:gd name="connsiteY213" fmla="*/ 203319 h 981070"/>
                <a:gd name="connsiteX214" fmla="*/ 253155 w 914399"/>
                <a:gd name="connsiteY214" fmla="*/ 197528 h 981070"/>
                <a:gd name="connsiteX215" fmla="*/ 294942 w 914399"/>
                <a:gd name="connsiteY215" fmla="*/ 198394 h 981070"/>
                <a:gd name="connsiteX216" fmla="*/ 435702 w 914399"/>
                <a:gd name="connsiteY216" fmla="*/ 248715 h 981070"/>
                <a:gd name="connsiteX217" fmla="*/ 456905 w 914399"/>
                <a:gd name="connsiteY217" fmla="*/ 249582 h 981070"/>
                <a:gd name="connsiteX218" fmla="*/ 446561 w 914399"/>
                <a:gd name="connsiteY218" fmla="*/ 230646 h 981070"/>
                <a:gd name="connsiteX219" fmla="*/ 323440 w 914399"/>
                <a:gd name="connsiteY219" fmla="*/ 181792 h 981070"/>
                <a:gd name="connsiteX220" fmla="*/ 259318 w 914399"/>
                <a:gd name="connsiteY220" fmla="*/ 174439 h 981070"/>
                <a:gd name="connsiteX221" fmla="*/ 270091 w 914399"/>
                <a:gd name="connsiteY221" fmla="*/ 946097 h 981070"/>
                <a:gd name="connsiteX222" fmla="*/ 266186 w 914399"/>
                <a:gd name="connsiteY222" fmla="*/ 946783 h 981070"/>
                <a:gd name="connsiteX223" fmla="*/ 258023 w 914399"/>
                <a:gd name="connsiteY223" fmla="*/ 921628 h 981070"/>
                <a:gd name="connsiteX224" fmla="*/ 260452 w 914399"/>
                <a:gd name="connsiteY224" fmla="*/ 850457 h 981070"/>
                <a:gd name="connsiteX225" fmla="*/ 275654 w 914399"/>
                <a:gd name="connsiteY225" fmla="*/ 808956 h 981070"/>
                <a:gd name="connsiteX226" fmla="*/ 303809 w 914399"/>
                <a:gd name="connsiteY226" fmla="*/ 743415 h 981070"/>
                <a:gd name="connsiteX227" fmla="*/ 308581 w 914399"/>
                <a:gd name="connsiteY227" fmla="*/ 723869 h 981070"/>
                <a:gd name="connsiteX228" fmla="*/ 335432 w 914399"/>
                <a:gd name="connsiteY228" fmla="*/ 775752 h 981070"/>
                <a:gd name="connsiteX229" fmla="*/ 333870 w 914399"/>
                <a:gd name="connsiteY229" fmla="*/ 784401 h 981070"/>
                <a:gd name="connsiteX230" fmla="*/ 314925 w 914399"/>
                <a:gd name="connsiteY230" fmla="*/ 811290 h 981070"/>
                <a:gd name="connsiteX231" fmla="*/ 272263 w 914399"/>
                <a:gd name="connsiteY231" fmla="*/ 908397 h 981070"/>
                <a:gd name="connsiteX232" fmla="*/ 269834 w 914399"/>
                <a:gd name="connsiteY232" fmla="*/ 946097 h 981070"/>
                <a:gd name="connsiteX233" fmla="*/ 77991 w 914399"/>
                <a:gd name="connsiteY233" fmla="*/ 859629 h 981070"/>
                <a:gd name="connsiteX234" fmla="*/ 75124 w 914399"/>
                <a:gd name="connsiteY234" fmla="*/ 859629 h 981070"/>
                <a:gd name="connsiteX235" fmla="*/ 66437 w 914399"/>
                <a:gd name="connsiteY235" fmla="*/ 812243 h 981070"/>
                <a:gd name="connsiteX236" fmla="*/ 76686 w 914399"/>
                <a:gd name="connsiteY236" fmla="*/ 746701 h 981070"/>
                <a:gd name="connsiteX237" fmla="*/ 125425 w 914399"/>
                <a:gd name="connsiteY237" fmla="*/ 670082 h 981070"/>
                <a:gd name="connsiteX238" fmla="*/ 137331 w 914399"/>
                <a:gd name="connsiteY238" fmla="*/ 654432 h 981070"/>
                <a:gd name="connsiteX239" fmla="*/ 140198 w 914399"/>
                <a:gd name="connsiteY239" fmla="*/ 654432 h 981070"/>
                <a:gd name="connsiteX240" fmla="*/ 147323 w 914399"/>
                <a:gd name="connsiteY240" fmla="*/ 684960 h 981070"/>
                <a:gd name="connsiteX241" fmla="*/ 110919 w 914399"/>
                <a:gd name="connsiteY241" fmla="*/ 720584 h 981070"/>
                <a:gd name="connsiteX242" fmla="*/ 83982 w 914399"/>
                <a:gd name="connsiteY242" fmla="*/ 797022 h 981070"/>
                <a:gd name="connsiteX243" fmla="*/ 77734 w 914399"/>
                <a:gd name="connsiteY243" fmla="*/ 859544 h 981070"/>
                <a:gd name="connsiteX244" fmla="*/ 23165 w 914399"/>
                <a:gd name="connsiteY244" fmla="*/ 684608 h 981070"/>
                <a:gd name="connsiteX245" fmla="*/ 21079 w 914399"/>
                <a:gd name="connsiteY245" fmla="*/ 682102 h 981070"/>
                <a:gd name="connsiteX246" fmla="*/ 21079 w 914399"/>
                <a:gd name="connsiteY246" fmla="*/ 680197 h 981070"/>
                <a:gd name="connsiteX247" fmla="*/ 50187 w 914399"/>
                <a:gd name="connsiteY247" fmla="*/ 631601 h 981070"/>
                <a:gd name="connsiteX248" fmla="*/ 121691 w 914399"/>
                <a:gd name="connsiteY248" fmla="*/ 601597 h 981070"/>
                <a:gd name="connsiteX249" fmla="*/ 124730 w 914399"/>
                <a:gd name="connsiteY249" fmla="*/ 615437 h 981070"/>
                <a:gd name="connsiteX250" fmla="*/ 106137 w 914399"/>
                <a:gd name="connsiteY250" fmla="*/ 641983 h 981070"/>
                <a:gd name="connsiteX251" fmla="*/ 102232 w 914399"/>
                <a:gd name="connsiteY251" fmla="*/ 642412 h 981070"/>
                <a:gd name="connsiteX252" fmla="*/ 23165 w 914399"/>
                <a:gd name="connsiteY252" fmla="*/ 684608 h 9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399" h="981070">
                  <a:moveTo>
                    <a:pt x="103184" y="664805"/>
                  </a:moveTo>
                  <a:cubicBezTo>
                    <a:pt x="98498" y="671206"/>
                    <a:pt x="94497" y="676997"/>
                    <a:pt x="90240" y="682102"/>
                  </a:cubicBezTo>
                  <a:cubicBezTo>
                    <a:pt x="71799" y="706753"/>
                    <a:pt x="57350" y="734118"/>
                    <a:pt x="47406" y="763217"/>
                  </a:cubicBezTo>
                  <a:cubicBezTo>
                    <a:pt x="38719" y="784830"/>
                    <a:pt x="44625" y="806451"/>
                    <a:pt x="47930" y="828235"/>
                  </a:cubicBezTo>
                  <a:cubicBezTo>
                    <a:pt x="51578" y="852105"/>
                    <a:pt x="58874" y="875622"/>
                    <a:pt x="54874" y="900177"/>
                  </a:cubicBezTo>
                  <a:cubicBezTo>
                    <a:pt x="53750" y="905530"/>
                    <a:pt x="53083" y="910969"/>
                    <a:pt x="52883" y="916436"/>
                  </a:cubicBezTo>
                  <a:cubicBezTo>
                    <a:pt x="52883" y="927590"/>
                    <a:pt x="63570" y="933210"/>
                    <a:pt x="71733" y="925781"/>
                  </a:cubicBezTo>
                  <a:cubicBezTo>
                    <a:pt x="78677" y="919103"/>
                    <a:pt x="84096" y="911026"/>
                    <a:pt x="87630" y="902082"/>
                  </a:cubicBezTo>
                  <a:cubicBezTo>
                    <a:pt x="99012" y="873202"/>
                    <a:pt x="101365" y="842418"/>
                    <a:pt x="103537" y="811804"/>
                  </a:cubicBezTo>
                  <a:cubicBezTo>
                    <a:pt x="105708" y="781201"/>
                    <a:pt x="110309" y="751283"/>
                    <a:pt x="132036" y="727241"/>
                  </a:cubicBezTo>
                  <a:cubicBezTo>
                    <a:pt x="136465" y="722403"/>
                    <a:pt x="141589" y="718164"/>
                    <a:pt x="146371" y="713668"/>
                  </a:cubicBezTo>
                  <a:lnTo>
                    <a:pt x="149152" y="714964"/>
                  </a:lnTo>
                  <a:cubicBezTo>
                    <a:pt x="148371" y="723612"/>
                    <a:pt x="147495" y="732261"/>
                    <a:pt x="147066" y="740386"/>
                  </a:cubicBezTo>
                  <a:cubicBezTo>
                    <a:pt x="146628" y="748511"/>
                    <a:pt x="143151" y="756731"/>
                    <a:pt x="152886" y="760788"/>
                  </a:cubicBezTo>
                  <a:cubicBezTo>
                    <a:pt x="162620" y="764856"/>
                    <a:pt x="167221" y="757245"/>
                    <a:pt x="172088" y="751283"/>
                  </a:cubicBezTo>
                  <a:cubicBezTo>
                    <a:pt x="185004" y="734175"/>
                    <a:pt x="193910" y="714411"/>
                    <a:pt x="198158" y="693428"/>
                  </a:cubicBezTo>
                  <a:cubicBezTo>
                    <a:pt x="199977" y="686341"/>
                    <a:pt x="201368" y="680807"/>
                    <a:pt x="210407" y="680197"/>
                  </a:cubicBezTo>
                  <a:cubicBezTo>
                    <a:pt x="215322" y="678883"/>
                    <a:pt x="220008" y="676845"/>
                    <a:pt x="224304" y="674149"/>
                  </a:cubicBezTo>
                  <a:cubicBezTo>
                    <a:pt x="225438" y="712192"/>
                    <a:pt x="223523" y="748596"/>
                    <a:pt x="206150" y="782496"/>
                  </a:cubicBezTo>
                  <a:cubicBezTo>
                    <a:pt x="193205" y="807832"/>
                    <a:pt x="179384" y="832731"/>
                    <a:pt x="167573" y="858591"/>
                  </a:cubicBezTo>
                  <a:cubicBezTo>
                    <a:pt x="153305" y="889614"/>
                    <a:pt x="147314" y="923771"/>
                    <a:pt x="150190" y="957765"/>
                  </a:cubicBezTo>
                  <a:cubicBezTo>
                    <a:pt x="150400" y="962928"/>
                    <a:pt x="151886" y="967948"/>
                    <a:pt x="154534" y="972386"/>
                  </a:cubicBezTo>
                  <a:cubicBezTo>
                    <a:pt x="157315" y="976444"/>
                    <a:pt x="163221" y="981464"/>
                    <a:pt x="166697" y="981026"/>
                  </a:cubicBezTo>
                  <a:cubicBezTo>
                    <a:pt x="172193" y="979987"/>
                    <a:pt x="176851" y="976387"/>
                    <a:pt x="179213" y="971348"/>
                  </a:cubicBezTo>
                  <a:cubicBezTo>
                    <a:pt x="188424" y="939182"/>
                    <a:pt x="209712" y="913760"/>
                    <a:pt x="226219" y="885737"/>
                  </a:cubicBezTo>
                  <a:cubicBezTo>
                    <a:pt x="228657" y="881546"/>
                    <a:pt x="231943" y="877898"/>
                    <a:pt x="235858" y="875022"/>
                  </a:cubicBezTo>
                  <a:lnTo>
                    <a:pt x="235077" y="884613"/>
                  </a:lnTo>
                  <a:cubicBezTo>
                    <a:pt x="232591" y="904587"/>
                    <a:pt x="235182" y="924876"/>
                    <a:pt x="242640" y="943592"/>
                  </a:cubicBezTo>
                  <a:cubicBezTo>
                    <a:pt x="247564" y="953651"/>
                    <a:pt x="254480" y="962623"/>
                    <a:pt x="262966" y="969958"/>
                  </a:cubicBezTo>
                  <a:cubicBezTo>
                    <a:pt x="268100" y="976225"/>
                    <a:pt x="277339" y="977158"/>
                    <a:pt x="283636" y="972053"/>
                  </a:cubicBezTo>
                  <a:cubicBezTo>
                    <a:pt x="287007" y="969310"/>
                    <a:pt x="288988" y="965224"/>
                    <a:pt x="289036" y="960880"/>
                  </a:cubicBezTo>
                  <a:cubicBezTo>
                    <a:pt x="290903" y="948459"/>
                    <a:pt x="291865" y="935915"/>
                    <a:pt x="291903" y="923352"/>
                  </a:cubicBezTo>
                  <a:cubicBezTo>
                    <a:pt x="293799" y="888909"/>
                    <a:pt x="306505" y="855905"/>
                    <a:pt x="328222" y="829016"/>
                  </a:cubicBezTo>
                  <a:lnTo>
                    <a:pt x="343338" y="808956"/>
                  </a:lnTo>
                  <a:lnTo>
                    <a:pt x="346377" y="808956"/>
                  </a:lnTo>
                  <a:cubicBezTo>
                    <a:pt x="346377" y="825130"/>
                    <a:pt x="346986" y="841208"/>
                    <a:pt x="346377" y="857296"/>
                  </a:cubicBezTo>
                  <a:cubicBezTo>
                    <a:pt x="346377" y="865935"/>
                    <a:pt x="344472" y="874584"/>
                    <a:pt x="344205" y="883232"/>
                  </a:cubicBezTo>
                  <a:cubicBezTo>
                    <a:pt x="342833" y="891891"/>
                    <a:pt x="347272" y="900435"/>
                    <a:pt x="355159" y="904330"/>
                  </a:cubicBezTo>
                  <a:cubicBezTo>
                    <a:pt x="363303" y="907921"/>
                    <a:pt x="372847" y="905007"/>
                    <a:pt x="377571" y="897501"/>
                  </a:cubicBezTo>
                  <a:cubicBezTo>
                    <a:pt x="384905" y="889004"/>
                    <a:pt x="390782" y="879365"/>
                    <a:pt x="394954" y="868964"/>
                  </a:cubicBezTo>
                  <a:cubicBezTo>
                    <a:pt x="406946" y="833769"/>
                    <a:pt x="415195" y="797717"/>
                    <a:pt x="403641" y="760788"/>
                  </a:cubicBezTo>
                  <a:cubicBezTo>
                    <a:pt x="399269" y="746625"/>
                    <a:pt x="393011" y="733099"/>
                    <a:pt x="385048" y="720584"/>
                  </a:cubicBezTo>
                  <a:cubicBezTo>
                    <a:pt x="370827" y="699457"/>
                    <a:pt x="367875" y="672768"/>
                    <a:pt x="377142" y="649070"/>
                  </a:cubicBezTo>
                  <a:cubicBezTo>
                    <a:pt x="391706" y="606455"/>
                    <a:pt x="414166" y="566907"/>
                    <a:pt x="443360" y="532512"/>
                  </a:cubicBezTo>
                  <a:cubicBezTo>
                    <a:pt x="443951" y="531817"/>
                    <a:pt x="444827" y="531388"/>
                    <a:pt x="443360" y="532512"/>
                  </a:cubicBezTo>
                  <a:cubicBezTo>
                    <a:pt x="469411" y="545314"/>
                    <a:pt x="493128" y="559059"/>
                    <a:pt x="518503" y="569174"/>
                  </a:cubicBezTo>
                  <a:cubicBezTo>
                    <a:pt x="568709" y="588976"/>
                    <a:pt x="624031" y="591863"/>
                    <a:pt x="676027" y="577394"/>
                  </a:cubicBezTo>
                  <a:cubicBezTo>
                    <a:pt x="733863" y="563964"/>
                    <a:pt x="787184" y="535808"/>
                    <a:pt x="830771" y="495679"/>
                  </a:cubicBezTo>
                  <a:cubicBezTo>
                    <a:pt x="888549" y="440767"/>
                    <a:pt x="918705" y="373664"/>
                    <a:pt x="913838" y="293511"/>
                  </a:cubicBezTo>
                  <a:cubicBezTo>
                    <a:pt x="908980" y="213349"/>
                    <a:pt x="870395" y="148331"/>
                    <a:pt x="810444" y="96182"/>
                  </a:cubicBezTo>
                  <a:cubicBezTo>
                    <a:pt x="744950" y="39631"/>
                    <a:pt x="662435" y="6361"/>
                    <a:pt x="575853" y="1589"/>
                  </a:cubicBezTo>
                  <a:cubicBezTo>
                    <a:pt x="494986" y="-5898"/>
                    <a:pt x="413861" y="12914"/>
                    <a:pt x="344643" y="55195"/>
                  </a:cubicBezTo>
                  <a:cubicBezTo>
                    <a:pt x="278702" y="95839"/>
                    <a:pt x="233172" y="152474"/>
                    <a:pt x="216313" y="229179"/>
                  </a:cubicBezTo>
                  <a:cubicBezTo>
                    <a:pt x="205797" y="275261"/>
                    <a:pt x="209312" y="323429"/>
                    <a:pt x="226390" y="367530"/>
                  </a:cubicBezTo>
                  <a:cubicBezTo>
                    <a:pt x="230514" y="377626"/>
                    <a:pt x="231334" y="388751"/>
                    <a:pt x="228733" y="399353"/>
                  </a:cubicBezTo>
                  <a:cubicBezTo>
                    <a:pt x="221961" y="427280"/>
                    <a:pt x="216923" y="455636"/>
                    <a:pt x="203283" y="481411"/>
                  </a:cubicBezTo>
                  <a:cubicBezTo>
                    <a:pt x="201416" y="484992"/>
                    <a:pt x="198587" y="487993"/>
                    <a:pt x="195110" y="490059"/>
                  </a:cubicBezTo>
                  <a:cubicBezTo>
                    <a:pt x="165268" y="504404"/>
                    <a:pt x="141875" y="529321"/>
                    <a:pt x="129512" y="559925"/>
                  </a:cubicBezTo>
                  <a:cubicBezTo>
                    <a:pt x="125235" y="570917"/>
                    <a:pt x="116729" y="579747"/>
                    <a:pt x="105880" y="584481"/>
                  </a:cubicBezTo>
                  <a:cubicBezTo>
                    <a:pt x="89202" y="591396"/>
                    <a:pt x="72371" y="598168"/>
                    <a:pt x="55397" y="604798"/>
                  </a:cubicBezTo>
                  <a:cubicBezTo>
                    <a:pt x="26746" y="614570"/>
                    <a:pt x="5858" y="639288"/>
                    <a:pt x="1095" y="669044"/>
                  </a:cubicBezTo>
                  <a:cubicBezTo>
                    <a:pt x="-1838" y="681864"/>
                    <a:pt x="914" y="695314"/>
                    <a:pt x="8658" y="705972"/>
                  </a:cubicBezTo>
                  <a:cubicBezTo>
                    <a:pt x="12125" y="710754"/>
                    <a:pt x="17450" y="713887"/>
                    <a:pt x="23336" y="714621"/>
                  </a:cubicBezTo>
                  <a:cubicBezTo>
                    <a:pt x="29080" y="713259"/>
                    <a:pt x="33937" y="709468"/>
                    <a:pt x="36633" y="704239"/>
                  </a:cubicBezTo>
                  <a:cubicBezTo>
                    <a:pt x="48825" y="678978"/>
                    <a:pt x="75057" y="663434"/>
                    <a:pt x="103184" y="664805"/>
                  </a:cubicBezTo>
                  <a:close/>
                  <a:moveTo>
                    <a:pt x="259585" y="174096"/>
                  </a:moveTo>
                  <a:cubicBezTo>
                    <a:pt x="259480" y="173401"/>
                    <a:pt x="259480" y="172705"/>
                    <a:pt x="259585" y="172020"/>
                  </a:cubicBezTo>
                  <a:cubicBezTo>
                    <a:pt x="260623" y="169943"/>
                    <a:pt x="261756" y="168038"/>
                    <a:pt x="262880" y="166057"/>
                  </a:cubicBezTo>
                  <a:cubicBezTo>
                    <a:pt x="290351" y="119775"/>
                    <a:pt x="331146" y="82770"/>
                    <a:pt x="380009" y="59872"/>
                  </a:cubicBezTo>
                  <a:cubicBezTo>
                    <a:pt x="414757" y="43175"/>
                    <a:pt x="404679" y="39889"/>
                    <a:pt x="433092" y="70588"/>
                  </a:cubicBezTo>
                  <a:cubicBezTo>
                    <a:pt x="462839" y="104440"/>
                    <a:pt x="485889" y="143578"/>
                    <a:pt x="501044" y="185945"/>
                  </a:cubicBezTo>
                  <a:cubicBezTo>
                    <a:pt x="503644" y="192860"/>
                    <a:pt x="507473" y="198994"/>
                    <a:pt x="515893" y="195975"/>
                  </a:cubicBezTo>
                  <a:cubicBezTo>
                    <a:pt x="524332" y="192946"/>
                    <a:pt x="523370" y="185764"/>
                    <a:pt x="520760" y="178678"/>
                  </a:cubicBezTo>
                  <a:cubicBezTo>
                    <a:pt x="505225" y="136453"/>
                    <a:pt x="482603" y="97163"/>
                    <a:pt x="453866" y="62463"/>
                  </a:cubicBezTo>
                  <a:cubicBezTo>
                    <a:pt x="447008" y="54424"/>
                    <a:pt x="439788" y="46813"/>
                    <a:pt x="431968" y="38079"/>
                  </a:cubicBezTo>
                  <a:cubicBezTo>
                    <a:pt x="515569" y="13438"/>
                    <a:pt x="604961" y="16695"/>
                    <a:pt x="686543" y="47328"/>
                  </a:cubicBezTo>
                  <a:lnTo>
                    <a:pt x="681238" y="50785"/>
                  </a:lnTo>
                  <a:cubicBezTo>
                    <a:pt x="635889" y="79932"/>
                    <a:pt x="608429" y="123594"/>
                    <a:pt x="583768" y="169515"/>
                  </a:cubicBezTo>
                  <a:cubicBezTo>
                    <a:pt x="580282" y="176001"/>
                    <a:pt x="578196" y="182916"/>
                    <a:pt x="586197" y="187241"/>
                  </a:cubicBezTo>
                  <a:cubicBezTo>
                    <a:pt x="594179" y="191565"/>
                    <a:pt x="598703" y="185764"/>
                    <a:pt x="602361" y="179373"/>
                  </a:cubicBezTo>
                  <a:cubicBezTo>
                    <a:pt x="610172" y="165619"/>
                    <a:pt x="618001" y="151874"/>
                    <a:pt x="626240" y="138291"/>
                  </a:cubicBezTo>
                  <a:cubicBezTo>
                    <a:pt x="644947" y="107459"/>
                    <a:pt x="670703" y="81446"/>
                    <a:pt x="701402" y="62377"/>
                  </a:cubicBezTo>
                  <a:cubicBezTo>
                    <a:pt x="706393" y="58472"/>
                    <a:pt x="713261" y="57967"/>
                    <a:pt x="718785" y="61082"/>
                  </a:cubicBezTo>
                  <a:cubicBezTo>
                    <a:pt x="757438" y="79760"/>
                    <a:pt x="792328" y="105383"/>
                    <a:pt x="821646" y="136653"/>
                  </a:cubicBezTo>
                  <a:cubicBezTo>
                    <a:pt x="824094" y="139330"/>
                    <a:pt x="826341" y="142187"/>
                    <a:pt x="829047" y="145302"/>
                  </a:cubicBezTo>
                  <a:cubicBezTo>
                    <a:pt x="827646" y="145883"/>
                    <a:pt x="826227" y="146369"/>
                    <a:pt x="824779" y="146769"/>
                  </a:cubicBezTo>
                  <a:cubicBezTo>
                    <a:pt x="822874" y="146769"/>
                    <a:pt x="820969" y="147378"/>
                    <a:pt x="818969" y="147464"/>
                  </a:cubicBezTo>
                  <a:cubicBezTo>
                    <a:pt x="760552" y="151236"/>
                    <a:pt x="704679" y="172658"/>
                    <a:pt x="658825" y="208853"/>
                  </a:cubicBezTo>
                  <a:cubicBezTo>
                    <a:pt x="656825" y="210415"/>
                    <a:pt x="653787" y="211967"/>
                    <a:pt x="653177" y="213958"/>
                  </a:cubicBezTo>
                  <a:cubicBezTo>
                    <a:pt x="652043" y="218283"/>
                    <a:pt x="650481" y="224159"/>
                    <a:pt x="652491" y="226931"/>
                  </a:cubicBezTo>
                  <a:cubicBezTo>
                    <a:pt x="654482" y="229693"/>
                    <a:pt x="661168" y="230036"/>
                    <a:pt x="665083" y="229522"/>
                  </a:cubicBezTo>
                  <a:cubicBezTo>
                    <a:pt x="668989" y="228998"/>
                    <a:pt x="670903" y="225712"/>
                    <a:pt x="673770" y="223902"/>
                  </a:cubicBezTo>
                  <a:cubicBezTo>
                    <a:pt x="690363" y="213787"/>
                    <a:pt x="706450" y="202804"/>
                    <a:pt x="723652" y="193813"/>
                  </a:cubicBezTo>
                  <a:cubicBezTo>
                    <a:pt x="759228" y="176144"/>
                    <a:pt x="798490" y="167086"/>
                    <a:pt x="838257" y="167352"/>
                  </a:cubicBezTo>
                  <a:cubicBezTo>
                    <a:pt x="843848" y="166733"/>
                    <a:pt x="849221" y="169772"/>
                    <a:pt x="851545" y="174877"/>
                  </a:cubicBezTo>
                  <a:cubicBezTo>
                    <a:pt x="860231" y="191298"/>
                    <a:pt x="869356" y="207215"/>
                    <a:pt x="876576" y="224074"/>
                  </a:cubicBezTo>
                  <a:cubicBezTo>
                    <a:pt x="885254" y="244686"/>
                    <a:pt x="890388" y="266622"/>
                    <a:pt x="891769" y="288929"/>
                  </a:cubicBezTo>
                  <a:cubicBezTo>
                    <a:pt x="886987" y="287720"/>
                    <a:pt x="883091" y="287025"/>
                    <a:pt x="879700" y="285729"/>
                  </a:cubicBezTo>
                  <a:cubicBezTo>
                    <a:pt x="835209" y="268432"/>
                    <a:pt x="788718" y="270079"/>
                    <a:pt x="742245" y="271461"/>
                  </a:cubicBezTo>
                  <a:cubicBezTo>
                    <a:pt x="741016" y="271461"/>
                    <a:pt x="739197" y="271461"/>
                    <a:pt x="738511" y="271975"/>
                  </a:cubicBezTo>
                  <a:cubicBezTo>
                    <a:pt x="735644" y="275004"/>
                    <a:pt x="730777" y="278633"/>
                    <a:pt x="731120" y="281490"/>
                  </a:cubicBezTo>
                  <a:cubicBezTo>
                    <a:pt x="731473" y="284338"/>
                    <a:pt x="735892" y="288844"/>
                    <a:pt x="739807" y="291177"/>
                  </a:cubicBezTo>
                  <a:cubicBezTo>
                    <a:pt x="743721" y="293511"/>
                    <a:pt x="746055" y="291177"/>
                    <a:pt x="749360" y="291177"/>
                  </a:cubicBezTo>
                  <a:cubicBezTo>
                    <a:pt x="789251" y="291177"/>
                    <a:pt x="829294" y="289187"/>
                    <a:pt x="867708" y="303541"/>
                  </a:cubicBezTo>
                  <a:cubicBezTo>
                    <a:pt x="876395" y="306656"/>
                    <a:pt x="888121" y="307170"/>
                    <a:pt x="891950" y="313047"/>
                  </a:cubicBezTo>
                  <a:cubicBezTo>
                    <a:pt x="895760" y="318933"/>
                    <a:pt x="892473" y="330344"/>
                    <a:pt x="891169" y="339421"/>
                  </a:cubicBezTo>
                  <a:cubicBezTo>
                    <a:pt x="881424" y="404791"/>
                    <a:pt x="848163" y="456246"/>
                    <a:pt x="796804" y="496803"/>
                  </a:cubicBezTo>
                  <a:cubicBezTo>
                    <a:pt x="793699" y="498651"/>
                    <a:pt x="789889" y="498908"/>
                    <a:pt x="786556" y="497489"/>
                  </a:cubicBezTo>
                  <a:cubicBezTo>
                    <a:pt x="749198" y="475791"/>
                    <a:pt x="712346" y="453302"/>
                    <a:pt x="686295" y="417508"/>
                  </a:cubicBezTo>
                  <a:cubicBezTo>
                    <a:pt x="682466" y="412316"/>
                    <a:pt x="677589" y="409297"/>
                    <a:pt x="671255" y="413269"/>
                  </a:cubicBezTo>
                  <a:cubicBezTo>
                    <a:pt x="666302" y="416402"/>
                    <a:pt x="664855" y="422918"/>
                    <a:pt x="667988" y="427833"/>
                  </a:cubicBezTo>
                  <a:cubicBezTo>
                    <a:pt x="668388" y="428442"/>
                    <a:pt x="668836" y="429004"/>
                    <a:pt x="669341" y="429528"/>
                  </a:cubicBezTo>
                  <a:cubicBezTo>
                    <a:pt x="674446" y="437091"/>
                    <a:pt x="680256" y="444158"/>
                    <a:pt x="686715" y="450626"/>
                  </a:cubicBezTo>
                  <a:cubicBezTo>
                    <a:pt x="709241" y="473048"/>
                    <a:pt x="734844" y="492202"/>
                    <a:pt x="762743" y="507519"/>
                  </a:cubicBezTo>
                  <a:cubicBezTo>
                    <a:pt x="765953" y="509252"/>
                    <a:pt x="768915" y="511586"/>
                    <a:pt x="773078" y="514358"/>
                  </a:cubicBezTo>
                  <a:cubicBezTo>
                    <a:pt x="730272" y="540085"/>
                    <a:pt x="682752" y="557106"/>
                    <a:pt x="633279" y="564421"/>
                  </a:cubicBezTo>
                  <a:cubicBezTo>
                    <a:pt x="626936" y="565459"/>
                    <a:pt x="624592" y="562087"/>
                    <a:pt x="622945" y="556982"/>
                  </a:cubicBezTo>
                  <a:cubicBezTo>
                    <a:pt x="611686" y="525854"/>
                    <a:pt x="606628" y="492850"/>
                    <a:pt x="608000" y="459789"/>
                  </a:cubicBezTo>
                  <a:cubicBezTo>
                    <a:pt x="608647" y="453379"/>
                    <a:pt x="608647" y="446911"/>
                    <a:pt x="608000" y="440510"/>
                  </a:cubicBezTo>
                  <a:cubicBezTo>
                    <a:pt x="607305" y="436967"/>
                    <a:pt x="602866" y="431862"/>
                    <a:pt x="599999" y="431862"/>
                  </a:cubicBezTo>
                  <a:cubicBezTo>
                    <a:pt x="595646" y="432700"/>
                    <a:pt x="591731" y="435062"/>
                    <a:pt x="588978" y="438520"/>
                  </a:cubicBezTo>
                  <a:cubicBezTo>
                    <a:pt x="587321" y="440244"/>
                    <a:pt x="587407" y="444054"/>
                    <a:pt x="587226" y="447168"/>
                  </a:cubicBezTo>
                  <a:cubicBezTo>
                    <a:pt x="584216" y="483982"/>
                    <a:pt x="588340" y="521025"/>
                    <a:pt x="599408" y="556287"/>
                  </a:cubicBezTo>
                  <a:lnTo>
                    <a:pt x="602780" y="566669"/>
                  </a:lnTo>
                  <a:cubicBezTo>
                    <a:pt x="598789" y="566669"/>
                    <a:pt x="596179" y="566669"/>
                    <a:pt x="593674" y="566669"/>
                  </a:cubicBezTo>
                  <a:cubicBezTo>
                    <a:pt x="555470" y="562840"/>
                    <a:pt x="518455" y="551305"/>
                    <a:pt x="484880" y="532769"/>
                  </a:cubicBezTo>
                  <a:cubicBezTo>
                    <a:pt x="477764" y="529941"/>
                    <a:pt x="473602" y="522559"/>
                    <a:pt x="474888" y="515043"/>
                  </a:cubicBezTo>
                  <a:cubicBezTo>
                    <a:pt x="476803" y="491393"/>
                    <a:pt x="485451" y="468781"/>
                    <a:pt x="499824" y="449845"/>
                  </a:cubicBezTo>
                  <a:cubicBezTo>
                    <a:pt x="509473" y="436967"/>
                    <a:pt x="521198" y="425632"/>
                    <a:pt x="531971" y="413697"/>
                  </a:cubicBezTo>
                  <a:cubicBezTo>
                    <a:pt x="536572" y="408601"/>
                    <a:pt x="539010" y="402896"/>
                    <a:pt x="533972" y="397276"/>
                  </a:cubicBezTo>
                  <a:cubicBezTo>
                    <a:pt x="528933" y="391657"/>
                    <a:pt x="523370" y="393466"/>
                    <a:pt x="518331" y="397791"/>
                  </a:cubicBezTo>
                  <a:cubicBezTo>
                    <a:pt x="490109" y="420984"/>
                    <a:pt x="469373" y="451931"/>
                    <a:pt x="458724" y="486773"/>
                  </a:cubicBezTo>
                  <a:cubicBezTo>
                    <a:pt x="457419" y="491088"/>
                    <a:pt x="456381" y="495412"/>
                    <a:pt x="455162" y="500003"/>
                  </a:cubicBezTo>
                  <a:cubicBezTo>
                    <a:pt x="448875" y="490145"/>
                    <a:pt x="443846" y="479544"/>
                    <a:pt x="440217" y="468438"/>
                  </a:cubicBezTo>
                  <a:cubicBezTo>
                    <a:pt x="414166" y="391133"/>
                    <a:pt x="456209" y="309332"/>
                    <a:pt x="537534" y="296102"/>
                  </a:cubicBezTo>
                  <a:cubicBezTo>
                    <a:pt x="562556" y="291949"/>
                    <a:pt x="600608" y="296626"/>
                    <a:pt x="615029" y="326972"/>
                  </a:cubicBezTo>
                  <a:cubicBezTo>
                    <a:pt x="624335" y="346689"/>
                    <a:pt x="613648" y="377207"/>
                    <a:pt x="593922" y="383265"/>
                  </a:cubicBezTo>
                  <a:cubicBezTo>
                    <a:pt x="582187" y="385913"/>
                    <a:pt x="570176" y="380227"/>
                    <a:pt x="564814" y="369520"/>
                  </a:cubicBezTo>
                  <a:cubicBezTo>
                    <a:pt x="562213" y="361729"/>
                    <a:pt x="568128" y="354214"/>
                    <a:pt x="580282" y="349632"/>
                  </a:cubicBezTo>
                  <a:cubicBezTo>
                    <a:pt x="581492" y="349632"/>
                    <a:pt x="583321" y="349023"/>
                    <a:pt x="583768" y="348156"/>
                  </a:cubicBezTo>
                  <a:cubicBezTo>
                    <a:pt x="585749" y="344441"/>
                    <a:pt x="589321" y="340031"/>
                    <a:pt x="588540" y="336831"/>
                  </a:cubicBezTo>
                  <a:cubicBezTo>
                    <a:pt x="586673" y="333249"/>
                    <a:pt x="583244" y="330754"/>
                    <a:pt x="579234" y="330087"/>
                  </a:cubicBezTo>
                  <a:cubicBezTo>
                    <a:pt x="556212" y="328268"/>
                    <a:pt x="535791" y="358881"/>
                    <a:pt x="546135" y="379722"/>
                  </a:cubicBezTo>
                  <a:cubicBezTo>
                    <a:pt x="555031" y="396819"/>
                    <a:pt x="573424" y="406897"/>
                    <a:pt x="592703" y="405230"/>
                  </a:cubicBezTo>
                  <a:cubicBezTo>
                    <a:pt x="627907" y="401334"/>
                    <a:pt x="651615" y="353347"/>
                    <a:pt x="634765" y="319619"/>
                  </a:cubicBezTo>
                  <a:cubicBezTo>
                    <a:pt x="625202" y="298654"/>
                    <a:pt x="606323" y="283357"/>
                    <a:pt x="583768" y="278290"/>
                  </a:cubicBezTo>
                  <a:cubicBezTo>
                    <a:pt x="566728" y="273880"/>
                    <a:pt x="548926" y="273261"/>
                    <a:pt x="531619" y="276471"/>
                  </a:cubicBezTo>
                  <a:cubicBezTo>
                    <a:pt x="477231" y="287539"/>
                    <a:pt x="439788" y="318409"/>
                    <a:pt x="421024" y="370549"/>
                  </a:cubicBezTo>
                  <a:cubicBezTo>
                    <a:pt x="404765" y="415774"/>
                    <a:pt x="410680" y="459789"/>
                    <a:pt x="431530" y="503023"/>
                  </a:cubicBezTo>
                  <a:cubicBezTo>
                    <a:pt x="434540" y="507243"/>
                    <a:pt x="433911" y="513043"/>
                    <a:pt x="430054" y="516510"/>
                  </a:cubicBezTo>
                  <a:cubicBezTo>
                    <a:pt x="398364" y="552667"/>
                    <a:pt x="373904" y="594520"/>
                    <a:pt x="358026" y="639821"/>
                  </a:cubicBezTo>
                  <a:cubicBezTo>
                    <a:pt x="345024" y="670234"/>
                    <a:pt x="348291" y="705105"/>
                    <a:pt x="366713" y="732604"/>
                  </a:cubicBezTo>
                  <a:cubicBezTo>
                    <a:pt x="373228" y="742624"/>
                    <a:pt x="378428" y="753435"/>
                    <a:pt x="382181" y="764770"/>
                  </a:cubicBezTo>
                  <a:cubicBezTo>
                    <a:pt x="393821" y="798403"/>
                    <a:pt x="385305" y="831007"/>
                    <a:pt x="374885" y="863258"/>
                  </a:cubicBezTo>
                  <a:cubicBezTo>
                    <a:pt x="372656" y="869031"/>
                    <a:pt x="370027" y="874641"/>
                    <a:pt x="366970" y="880032"/>
                  </a:cubicBezTo>
                  <a:cubicBezTo>
                    <a:pt x="365684" y="877775"/>
                    <a:pt x="365227" y="875146"/>
                    <a:pt x="365674" y="872593"/>
                  </a:cubicBezTo>
                  <a:cubicBezTo>
                    <a:pt x="370189" y="830397"/>
                    <a:pt x="368103" y="789325"/>
                    <a:pt x="346291" y="751540"/>
                  </a:cubicBezTo>
                  <a:cubicBezTo>
                    <a:pt x="339080" y="738909"/>
                    <a:pt x="332127" y="725603"/>
                    <a:pt x="326136" y="712801"/>
                  </a:cubicBezTo>
                  <a:cubicBezTo>
                    <a:pt x="317687" y="693361"/>
                    <a:pt x="316944" y="671463"/>
                    <a:pt x="324050" y="651499"/>
                  </a:cubicBezTo>
                  <a:cubicBezTo>
                    <a:pt x="337566" y="610779"/>
                    <a:pt x="358159" y="572727"/>
                    <a:pt x="384867" y="539084"/>
                  </a:cubicBezTo>
                  <a:cubicBezTo>
                    <a:pt x="389392" y="533112"/>
                    <a:pt x="392173" y="526635"/>
                    <a:pt x="384867" y="521187"/>
                  </a:cubicBezTo>
                  <a:cubicBezTo>
                    <a:pt x="377571" y="515739"/>
                    <a:pt x="371923" y="520577"/>
                    <a:pt x="367494" y="526550"/>
                  </a:cubicBezTo>
                  <a:cubicBezTo>
                    <a:pt x="355768" y="543837"/>
                    <a:pt x="343252" y="560268"/>
                    <a:pt x="332737" y="578423"/>
                  </a:cubicBezTo>
                  <a:cubicBezTo>
                    <a:pt x="311182" y="614285"/>
                    <a:pt x="296789" y="653947"/>
                    <a:pt x="290341" y="695247"/>
                  </a:cubicBezTo>
                  <a:cubicBezTo>
                    <a:pt x="285540" y="737385"/>
                    <a:pt x="270939" y="777838"/>
                    <a:pt x="247678" y="813367"/>
                  </a:cubicBezTo>
                  <a:cubicBezTo>
                    <a:pt x="224828" y="847523"/>
                    <a:pt x="203102" y="882537"/>
                    <a:pt x="180947" y="917132"/>
                  </a:cubicBezTo>
                  <a:cubicBezTo>
                    <a:pt x="177470" y="922580"/>
                    <a:pt x="174431" y="928200"/>
                    <a:pt x="171222" y="933734"/>
                  </a:cubicBezTo>
                  <a:cubicBezTo>
                    <a:pt x="171698" y="909274"/>
                    <a:pt x="177375" y="885194"/>
                    <a:pt x="187900" y="863087"/>
                  </a:cubicBezTo>
                  <a:cubicBezTo>
                    <a:pt x="196587" y="845790"/>
                    <a:pt x="205712" y="828502"/>
                    <a:pt x="214751" y="811204"/>
                  </a:cubicBezTo>
                  <a:cubicBezTo>
                    <a:pt x="228286" y="788316"/>
                    <a:pt x="237344" y="763084"/>
                    <a:pt x="241421" y="736842"/>
                  </a:cubicBezTo>
                  <a:cubicBezTo>
                    <a:pt x="244288" y="710896"/>
                    <a:pt x="246202" y="684179"/>
                    <a:pt x="247678" y="657719"/>
                  </a:cubicBezTo>
                  <a:cubicBezTo>
                    <a:pt x="247622" y="652737"/>
                    <a:pt x="245278" y="648060"/>
                    <a:pt x="241335" y="645012"/>
                  </a:cubicBezTo>
                  <a:cubicBezTo>
                    <a:pt x="236611" y="643745"/>
                    <a:pt x="231562" y="644441"/>
                    <a:pt x="227343" y="646908"/>
                  </a:cubicBezTo>
                  <a:cubicBezTo>
                    <a:pt x="218885" y="651680"/>
                    <a:pt x="210683" y="656871"/>
                    <a:pt x="202759" y="662471"/>
                  </a:cubicBezTo>
                  <a:cubicBezTo>
                    <a:pt x="201454" y="645869"/>
                    <a:pt x="199806" y="631782"/>
                    <a:pt x="199454" y="617685"/>
                  </a:cubicBezTo>
                  <a:cubicBezTo>
                    <a:pt x="198939" y="595377"/>
                    <a:pt x="206759" y="576699"/>
                    <a:pt x="227952" y="566669"/>
                  </a:cubicBezTo>
                  <a:cubicBezTo>
                    <a:pt x="236868" y="562973"/>
                    <a:pt x="246307" y="560697"/>
                    <a:pt x="255937" y="559925"/>
                  </a:cubicBezTo>
                  <a:cubicBezTo>
                    <a:pt x="272167" y="559097"/>
                    <a:pt x="288046" y="554953"/>
                    <a:pt x="302590" y="547733"/>
                  </a:cubicBezTo>
                  <a:cubicBezTo>
                    <a:pt x="335261" y="528702"/>
                    <a:pt x="351596" y="498013"/>
                    <a:pt x="363931" y="464370"/>
                  </a:cubicBezTo>
                  <a:cubicBezTo>
                    <a:pt x="366665" y="459436"/>
                    <a:pt x="364855" y="453226"/>
                    <a:pt x="359874" y="450521"/>
                  </a:cubicBezTo>
                  <a:cubicBezTo>
                    <a:pt x="359397" y="450254"/>
                    <a:pt x="358902" y="450026"/>
                    <a:pt x="358369" y="449845"/>
                  </a:cubicBezTo>
                  <a:cubicBezTo>
                    <a:pt x="351596" y="447426"/>
                    <a:pt x="347253" y="451226"/>
                    <a:pt x="344557" y="457284"/>
                  </a:cubicBezTo>
                  <a:cubicBezTo>
                    <a:pt x="340643" y="465933"/>
                    <a:pt x="337185" y="475267"/>
                    <a:pt x="332737" y="483830"/>
                  </a:cubicBezTo>
                  <a:cubicBezTo>
                    <a:pt x="316316" y="515567"/>
                    <a:pt x="293294" y="537789"/>
                    <a:pt x="254546" y="538828"/>
                  </a:cubicBezTo>
                  <a:cubicBezTo>
                    <a:pt x="210664" y="540037"/>
                    <a:pt x="182423" y="569603"/>
                    <a:pt x="179556" y="602635"/>
                  </a:cubicBezTo>
                  <a:cubicBezTo>
                    <a:pt x="178527" y="614151"/>
                    <a:pt x="178527" y="625714"/>
                    <a:pt x="179556" y="637230"/>
                  </a:cubicBezTo>
                  <a:cubicBezTo>
                    <a:pt x="182823" y="661214"/>
                    <a:pt x="179261" y="685627"/>
                    <a:pt x="169307" y="707696"/>
                  </a:cubicBezTo>
                  <a:cubicBezTo>
                    <a:pt x="168373" y="679502"/>
                    <a:pt x="161258" y="651851"/>
                    <a:pt x="148457" y="626677"/>
                  </a:cubicBezTo>
                  <a:cubicBezTo>
                    <a:pt x="141427" y="614065"/>
                    <a:pt x="139294" y="599330"/>
                    <a:pt x="142456" y="585262"/>
                  </a:cubicBezTo>
                  <a:cubicBezTo>
                    <a:pt x="153057" y="546085"/>
                    <a:pt x="176260" y="518501"/>
                    <a:pt x="216056" y="505623"/>
                  </a:cubicBezTo>
                  <a:cubicBezTo>
                    <a:pt x="234391" y="500270"/>
                    <a:pt x="252317" y="493555"/>
                    <a:pt x="269662" y="485554"/>
                  </a:cubicBezTo>
                  <a:cubicBezTo>
                    <a:pt x="293751" y="474029"/>
                    <a:pt x="311534" y="452569"/>
                    <a:pt x="318316" y="426842"/>
                  </a:cubicBezTo>
                  <a:cubicBezTo>
                    <a:pt x="320059" y="420536"/>
                    <a:pt x="321012" y="413097"/>
                    <a:pt x="312496" y="410678"/>
                  </a:cubicBezTo>
                  <a:cubicBezTo>
                    <a:pt x="303981" y="408259"/>
                    <a:pt x="299895" y="414050"/>
                    <a:pt x="298075" y="421222"/>
                  </a:cubicBezTo>
                  <a:cubicBezTo>
                    <a:pt x="294304" y="435062"/>
                    <a:pt x="286360" y="447397"/>
                    <a:pt x="275311" y="456589"/>
                  </a:cubicBezTo>
                  <a:cubicBezTo>
                    <a:pt x="261928" y="467771"/>
                    <a:pt x="246097" y="475686"/>
                    <a:pt x="229086" y="479677"/>
                  </a:cubicBezTo>
                  <a:cubicBezTo>
                    <a:pt x="235163" y="452445"/>
                    <a:pt x="241163" y="425804"/>
                    <a:pt x="247069" y="399172"/>
                  </a:cubicBezTo>
                  <a:cubicBezTo>
                    <a:pt x="252013" y="373359"/>
                    <a:pt x="264052" y="349423"/>
                    <a:pt x="281826" y="330001"/>
                  </a:cubicBezTo>
                  <a:cubicBezTo>
                    <a:pt x="300847" y="308637"/>
                    <a:pt x="328136" y="296397"/>
                    <a:pt x="356816" y="296359"/>
                  </a:cubicBezTo>
                  <a:cubicBezTo>
                    <a:pt x="373285" y="294978"/>
                    <a:pt x="388877" y="303950"/>
                    <a:pt x="395907" y="318848"/>
                  </a:cubicBezTo>
                  <a:cubicBezTo>
                    <a:pt x="402422" y="333116"/>
                    <a:pt x="394688" y="344784"/>
                    <a:pt x="387220" y="355424"/>
                  </a:cubicBezTo>
                  <a:cubicBezTo>
                    <a:pt x="378114" y="366520"/>
                    <a:pt x="361702" y="368177"/>
                    <a:pt x="350539" y="359119"/>
                  </a:cubicBezTo>
                  <a:cubicBezTo>
                    <a:pt x="348072" y="357100"/>
                    <a:pt x="345977" y="354643"/>
                    <a:pt x="344386" y="351880"/>
                  </a:cubicBezTo>
                  <a:cubicBezTo>
                    <a:pt x="341871" y="348146"/>
                    <a:pt x="337680" y="345879"/>
                    <a:pt x="333175" y="345822"/>
                  </a:cubicBezTo>
                  <a:cubicBezTo>
                    <a:pt x="328994" y="347623"/>
                    <a:pt x="326069" y="351451"/>
                    <a:pt x="325441" y="355938"/>
                  </a:cubicBezTo>
                  <a:cubicBezTo>
                    <a:pt x="326241" y="362443"/>
                    <a:pt x="329136" y="368511"/>
                    <a:pt x="333699" y="373235"/>
                  </a:cubicBezTo>
                  <a:cubicBezTo>
                    <a:pt x="343986" y="382465"/>
                    <a:pt x="357702" y="386951"/>
                    <a:pt x="371494" y="385599"/>
                  </a:cubicBezTo>
                  <a:cubicBezTo>
                    <a:pt x="393649" y="383694"/>
                    <a:pt x="406251" y="369520"/>
                    <a:pt x="414242" y="351013"/>
                  </a:cubicBezTo>
                  <a:cubicBezTo>
                    <a:pt x="423329" y="333554"/>
                    <a:pt x="420710" y="312323"/>
                    <a:pt x="407632" y="297569"/>
                  </a:cubicBezTo>
                  <a:cubicBezTo>
                    <a:pt x="397621" y="285377"/>
                    <a:pt x="383019" y="277785"/>
                    <a:pt x="367236" y="276557"/>
                  </a:cubicBezTo>
                  <a:cubicBezTo>
                    <a:pt x="324307" y="272242"/>
                    <a:pt x="290074" y="289615"/>
                    <a:pt x="262366" y="320924"/>
                  </a:cubicBezTo>
                  <a:cubicBezTo>
                    <a:pt x="254546" y="329563"/>
                    <a:pt x="248374" y="340202"/>
                    <a:pt x="241421" y="349804"/>
                  </a:cubicBezTo>
                  <a:cubicBezTo>
                    <a:pt x="241421" y="349804"/>
                    <a:pt x="240554" y="349194"/>
                    <a:pt x="240468" y="348680"/>
                  </a:cubicBezTo>
                  <a:cubicBezTo>
                    <a:pt x="225171" y="301179"/>
                    <a:pt x="226571" y="249915"/>
                    <a:pt x="244459" y="203319"/>
                  </a:cubicBezTo>
                  <a:cubicBezTo>
                    <a:pt x="246250" y="200109"/>
                    <a:pt x="249488" y="197956"/>
                    <a:pt x="253155" y="197528"/>
                  </a:cubicBezTo>
                  <a:cubicBezTo>
                    <a:pt x="267081" y="196737"/>
                    <a:pt x="281064" y="197023"/>
                    <a:pt x="294942" y="198394"/>
                  </a:cubicBezTo>
                  <a:cubicBezTo>
                    <a:pt x="345129" y="204157"/>
                    <a:pt x="393297" y="221388"/>
                    <a:pt x="435702" y="248715"/>
                  </a:cubicBezTo>
                  <a:cubicBezTo>
                    <a:pt x="446475" y="255811"/>
                    <a:pt x="453085" y="255811"/>
                    <a:pt x="456905" y="249582"/>
                  </a:cubicBezTo>
                  <a:cubicBezTo>
                    <a:pt x="460724" y="243352"/>
                    <a:pt x="456905" y="237647"/>
                    <a:pt x="446561" y="230646"/>
                  </a:cubicBezTo>
                  <a:cubicBezTo>
                    <a:pt x="409194" y="206386"/>
                    <a:pt x="367341" y="189784"/>
                    <a:pt x="323440" y="181792"/>
                  </a:cubicBezTo>
                  <a:cubicBezTo>
                    <a:pt x="303114" y="177211"/>
                    <a:pt x="281302" y="176430"/>
                    <a:pt x="259318" y="174439"/>
                  </a:cubicBezTo>
                  <a:close/>
                  <a:moveTo>
                    <a:pt x="270091" y="946097"/>
                  </a:moveTo>
                  <a:lnTo>
                    <a:pt x="266186" y="946783"/>
                  </a:lnTo>
                  <a:cubicBezTo>
                    <a:pt x="263404" y="938144"/>
                    <a:pt x="259928" y="930181"/>
                    <a:pt x="258023" y="921628"/>
                  </a:cubicBezTo>
                  <a:cubicBezTo>
                    <a:pt x="252889" y="897758"/>
                    <a:pt x="258537" y="874155"/>
                    <a:pt x="260452" y="850457"/>
                  </a:cubicBezTo>
                  <a:cubicBezTo>
                    <a:pt x="262433" y="835693"/>
                    <a:pt x="267614" y="821529"/>
                    <a:pt x="275654" y="808956"/>
                  </a:cubicBezTo>
                  <a:cubicBezTo>
                    <a:pt x="286198" y="787611"/>
                    <a:pt x="295589" y="765742"/>
                    <a:pt x="303809" y="743415"/>
                  </a:cubicBezTo>
                  <a:cubicBezTo>
                    <a:pt x="305867" y="737024"/>
                    <a:pt x="307467" y="730480"/>
                    <a:pt x="308581" y="723869"/>
                  </a:cubicBezTo>
                  <a:cubicBezTo>
                    <a:pt x="318573" y="742977"/>
                    <a:pt x="327270" y="759322"/>
                    <a:pt x="335432" y="775752"/>
                  </a:cubicBezTo>
                  <a:cubicBezTo>
                    <a:pt x="336185" y="778724"/>
                    <a:pt x="335614" y="781877"/>
                    <a:pt x="333870" y="784401"/>
                  </a:cubicBezTo>
                  <a:cubicBezTo>
                    <a:pt x="327879" y="793564"/>
                    <a:pt x="321545" y="802556"/>
                    <a:pt x="314925" y="811290"/>
                  </a:cubicBezTo>
                  <a:cubicBezTo>
                    <a:pt x="293294" y="840427"/>
                    <a:pt x="275311" y="871212"/>
                    <a:pt x="272263" y="908397"/>
                  </a:cubicBezTo>
                  <a:cubicBezTo>
                    <a:pt x="270967" y="921189"/>
                    <a:pt x="270529" y="933648"/>
                    <a:pt x="269834" y="946097"/>
                  </a:cubicBezTo>
                  <a:close/>
                  <a:moveTo>
                    <a:pt x="77991" y="859629"/>
                  </a:moveTo>
                  <a:lnTo>
                    <a:pt x="75124" y="859629"/>
                  </a:lnTo>
                  <a:cubicBezTo>
                    <a:pt x="72342" y="843799"/>
                    <a:pt x="70085" y="827892"/>
                    <a:pt x="66437" y="812243"/>
                  </a:cubicBezTo>
                  <a:cubicBezTo>
                    <a:pt x="62551" y="789859"/>
                    <a:pt x="66151" y="766837"/>
                    <a:pt x="76686" y="746701"/>
                  </a:cubicBezTo>
                  <a:cubicBezTo>
                    <a:pt x="90021" y="719431"/>
                    <a:pt x="106375" y="693742"/>
                    <a:pt x="125425" y="670082"/>
                  </a:cubicBezTo>
                  <a:cubicBezTo>
                    <a:pt x="129340" y="664805"/>
                    <a:pt x="133340" y="659623"/>
                    <a:pt x="137331" y="654432"/>
                  </a:cubicBezTo>
                  <a:lnTo>
                    <a:pt x="140198" y="654432"/>
                  </a:lnTo>
                  <a:lnTo>
                    <a:pt x="147323" y="684960"/>
                  </a:lnTo>
                  <a:cubicBezTo>
                    <a:pt x="134579" y="696199"/>
                    <a:pt x="122434" y="708087"/>
                    <a:pt x="110919" y="720584"/>
                  </a:cubicBezTo>
                  <a:cubicBezTo>
                    <a:pt x="93917" y="742510"/>
                    <a:pt x="84458" y="769323"/>
                    <a:pt x="83982" y="797022"/>
                  </a:cubicBezTo>
                  <a:cubicBezTo>
                    <a:pt x="82505" y="818119"/>
                    <a:pt x="79905" y="838789"/>
                    <a:pt x="77734" y="859544"/>
                  </a:cubicBezTo>
                  <a:close/>
                  <a:moveTo>
                    <a:pt x="23165" y="684608"/>
                  </a:moveTo>
                  <a:cubicBezTo>
                    <a:pt x="22412" y="683827"/>
                    <a:pt x="21717" y="682988"/>
                    <a:pt x="21079" y="682102"/>
                  </a:cubicBezTo>
                  <a:cubicBezTo>
                    <a:pt x="20946" y="681474"/>
                    <a:pt x="20946" y="680836"/>
                    <a:pt x="21079" y="680197"/>
                  </a:cubicBezTo>
                  <a:cubicBezTo>
                    <a:pt x="22993" y="659366"/>
                    <a:pt x="31242" y="641116"/>
                    <a:pt x="50187" y="631601"/>
                  </a:cubicBezTo>
                  <a:cubicBezTo>
                    <a:pt x="73038" y="620104"/>
                    <a:pt x="97365" y="611627"/>
                    <a:pt x="121691" y="601597"/>
                  </a:cubicBezTo>
                  <a:cubicBezTo>
                    <a:pt x="122825" y="606702"/>
                    <a:pt x="123692" y="611113"/>
                    <a:pt x="124730" y="615437"/>
                  </a:cubicBezTo>
                  <a:cubicBezTo>
                    <a:pt x="130559" y="638440"/>
                    <a:pt x="130559" y="638611"/>
                    <a:pt x="106137" y="641983"/>
                  </a:cubicBezTo>
                  <a:lnTo>
                    <a:pt x="102232" y="642412"/>
                  </a:lnTo>
                  <a:cubicBezTo>
                    <a:pt x="69561" y="645441"/>
                    <a:pt x="41843" y="656594"/>
                    <a:pt x="23165" y="6846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2A81F032-F8B4-43BE-9B04-A2BA97137AD4}"/>
                </a:ext>
              </a:extLst>
            </p:cNvPr>
            <p:cNvSpPr/>
            <p:nvPr/>
          </p:nvSpPr>
          <p:spPr>
            <a:xfrm>
              <a:off x="2967026" y="2676515"/>
              <a:ext cx="28572" cy="28575"/>
            </a:xfrm>
            <a:custGeom>
              <a:avLst/>
              <a:gdLst>
                <a:gd name="connsiteX0" fmla="*/ 28505 w 28572"/>
                <a:gd name="connsiteY0" fmla="*/ 14108 h 28575"/>
                <a:gd name="connsiteX1" fmla="*/ 14332 w 28572"/>
                <a:gd name="connsiteY1" fmla="*/ -18 h 28575"/>
                <a:gd name="connsiteX2" fmla="*/ -42 w 28572"/>
                <a:gd name="connsiteY2" fmla="*/ 15270 h 28575"/>
                <a:gd name="connsiteX3" fmla="*/ 13351 w 28572"/>
                <a:gd name="connsiteY3" fmla="*/ 28557 h 28575"/>
                <a:gd name="connsiteX4" fmla="*/ 14008 w 28572"/>
                <a:gd name="connsiteY4" fmla="*/ 28547 h 28575"/>
                <a:gd name="connsiteX5" fmla="*/ 28514 w 28572"/>
                <a:gd name="connsiteY5" fmla="*/ 15298 h 28575"/>
                <a:gd name="connsiteX6" fmla="*/ 28505 w 28572"/>
                <a:gd name="connsiteY6" fmla="*/ 1410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2" h="28575">
                  <a:moveTo>
                    <a:pt x="28505" y="14108"/>
                  </a:moveTo>
                  <a:cubicBezTo>
                    <a:pt x="28343" y="6497"/>
                    <a:pt x="22142" y="306"/>
                    <a:pt x="14332" y="-18"/>
                  </a:cubicBezTo>
                  <a:cubicBezTo>
                    <a:pt x="6055" y="382"/>
                    <a:pt x="-346" y="7193"/>
                    <a:pt x="-42" y="15270"/>
                  </a:cubicBezTo>
                  <a:cubicBezTo>
                    <a:pt x="-108" y="22537"/>
                    <a:pt x="5892" y="28490"/>
                    <a:pt x="13351" y="28557"/>
                  </a:cubicBezTo>
                  <a:cubicBezTo>
                    <a:pt x="13570" y="28557"/>
                    <a:pt x="13798" y="28557"/>
                    <a:pt x="14008" y="28547"/>
                  </a:cubicBezTo>
                  <a:cubicBezTo>
                    <a:pt x="21780" y="28795"/>
                    <a:pt x="28267" y="22852"/>
                    <a:pt x="28514" y="15298"/>
                  </a:cubicBezTo>
                  <a:cubicBezTo>
                    <a:pt x="28524" y="14898"/>
                    <a:pt x="28524" y="14508"/>
                    <a:pt x="28505" y="141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D903A062-B76A-49E8-9099-1297FC69ED3D}"/>
                </a:ext>
              </a:extLst>
            </p:cNvPr>
            <p:cNvSpPr/>
            <p:nvPr/>
          </p:nvSpPr>
          <p:spPr>
            <a:xfrm>
              <a:off x="3281349" y="2647940"/>
              <a:ext cx="19052" cy="19049"/>
            </a:xfrm>
            <a:custGeom>
              <a:avLst/>
              <a:gdLst>
                <a:gd name="connsiteX0" fmla="*/ 18591 w 19052"/>
                <a:gd name="connsiteY0" fmla="*/ 7326 h 19049"/>
                <a:gd name="connsiteX1" fmla="*/ 8133 w 19052"/>
                <a:gd name="connsiteY1" fmla="*/ 11 h 19049"/>
                <a:gd name="connsiteX2" fmla="*/ -30 w 19052"/>
                <a:gd name="connsiteY2" fmla="*/ 9888 h 19049"/>
                <a:gd name="connsiteX3" fmla="*/ 8133 w 19052"/>
                <a:gd name="connsiteY3" fmla="*/ 19032 h 19049"/>
                <a:gd name="connsiteX4" fmla="*/ 19001 w 19052"/>
                <a:gd name="connsiteY4" fmla="*/ 12260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2" h="19049">
                  <a:moveTo>
                    <a:pt x="18591" y="7326"/>
                  </a:moveTo>
                  <a:cubicBezTo>
                    <a:pt x="15077" y="4668"/>
                    <a:pt x="11238" y="-447"/>
                    <a:pt x="8133" y="11"/>
                  </a:cubicBezTo>
                  <a:cubicBezTo>
                    <a:pt x="4132" y="1611"/>
                    <a:pt x="1085" y="5297"/>
                    <a:pt x="-30" y="9888"/>
                  </a:cubicBezTo>
                  <a:cubicBezTo>
                    <a:pt x="-440" y="12536"/>
                    <a:pt x="4951" y="19032"/>
                    <a:pt x="8133" y="19032"/>
                  </a:cubicBezTo>
                  <a:cubicBezTo>
                    <a:pt x="11324" y="19032"/>
                    <a:pt x="15324" y="14736"/>
                    <a:pt x="19001" y="12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B5AF2AFD-C631-422B-ADB7-F6DF22662A49}"/>
                </a:ext>
              </a:extLst>
            </p:cNvPr>
            <p:cNvSpPr/>
            <p:nvPr/>
          </p:nvSpPr>
          <p:spPr>
            <a:xfrm>
              <a:off x="1357298" y="5762618"/>
              <a:ext cx="942975" cy="990597"/>
            </a:xfrm>
            <a:custGeom>
              <a:avLst/>
              <a:gdLst>
                <a:gd name="connsiteX0" fmla="*/ 307171 w 942975"/>
                <a:gd name="connsiteY0" fmla="*/ 605865 h 990597"/>
                <a:gd name="connsiteX1" fmla="*/ 250678 w 942975"/>
                <a:gd name="connsiteY1" fmla="*/ 501071 h 990597"/>
                <a:gd name="connsiteX2" fmla="*/ 190118 w 942975"/>
                <a:gd name="connsiteY2" fmla="*/ 286491 h 990597"/>
                <a:gd name="connsiteX3" fmla="*/ 185965 w 942975"/>
                <a:gd name="connsiteY3" fmla="*/ 154970 h 990597"/>
                <a:gd name="connsiteX4" fmla="*/ 185965 w 942975"/>
                <a:gd name="connsiteY4" fmla="*/ 147979 h 990597"/>
                <a:gd name="connsiteX5" fmla="*/ 176888 w 942975"/>
                <a:gd name="connsiteY5" fmla="*/ 134968 h 990597"/>
                <a:gd name="connsiteX6" fmla="*/ 163820 w 942975"/>
                <a:gd name="connsiteY6" fmla="*/ 142045 h 990597"/>
                <a:gd name="connsiteX7" fmla="*/ 135969 w 942975"/>
                <a:gd name="connsiteY7" fmla="*/ 206491 h 990597"/>
                <a:gd name="connsiteX8" fmla="*/ 112175 w 942975"/>
                <a:gd name="connsiteY8" fmla="*/ 427538 h 990597"/>
                <a:gd name="connsiteX9" fmla="*/ 184070 w 942975"/>
                <a:gd name="connsiteY9" fmla="*/ 712678 h 990597"/>
                <a:gd name="connsiteX10" fmla="*/ 204920 w 942975"/>
                <a:gd name="connsiteY10" fmla="*/ 752855 h 990597"/>
                <a:gd name="connsiteX11" fmla="*/ 186232 w 942975"/>
                <a:gd name="connsiteY11" fmla="*/ 744120 h 990597"/>
                <a:gd name="connsiteX12" fmla="*/ 119443 w 942975"/>
                <a:gd name="connsiteY12" fmla="*/ 666910 h 990597"/>
                <a:gd name="connsiteX13" fmla="*/ 45129 w 942975"/>
                <a:gd name="connsiteY13" fmla="*/ 503776 h 990597"/>
                <a:gd name="connsiteX14" fmla="*/ 39852 w 942975"/>
                <a:gd name="connsiteY14" fmla="*/ 193651 h 990597"/>
                <a:gd name="connsiteX15" fmla="*/ 123339 w 942975"/>
                <a:gd name="connsiteY15" fmla="*/ 61254 h 990597"/>
                <a:gd name="connsiteX16" fmla="*/ 218503 w 942975"/>
                <a:gd name="connsiteY16" fmla="*/ 23354 h 990597"/>
                <a:gd name="connsiteX17" fmla="*/ 307085 w 942975"/>
                <a:gd name="connsiteY17" fmla="*/ 26678 h 990597"/>
                <a:gd name="connsiteX18" fmla="*/ 431577 w 942975"/>
                <a:gd name="connsiteY18" fmla="*/ 116889 h 990597"/>
                <a:gd name="connsiteX19" fmla="*/ 438159 w 942975"/>
                <a:gd name="connsiteY19" fmla="*/ 147626 h 990597"/>
                <a:gd name="connsiteX20" fmla="*/ 508491 w 942975"/>
                <a:gd name="connsiteY20" fmla="*/ 271032 h 990597"/>
                <a:gd name="connsiteX21" fmla="*/ 536523 w 942975"/>
                <a:gd name="connsiteY21" fmla="*/ 281596 h 990597"/>
                <a:gd name="connsiteX22" fmla="*/ 552964 w 942975"/>
                <a:gd name="connsiteY22" fmla="*/ 268327 h 990597"/>
                <a:gd name="connsiteX23" fmla="*/ 540505 w 942975"/>
                <a:gd name="connsiteY23" fmla="*/ 188851 h 990597"/>
                <a:gd name="connsiteX24" fmla="*/ 472239 w 942975"/>
                <a:gd name="connsiteY24" fmla="*/ 121080 h 990597"/>
                <a:gd name="connsiteX25" fmla="*/ 449922 w 942975"/>
                <a:gd name="connsiteY25" fmla="*/ 106326 h 990597"/>
                <a:gd name="connsiteX26" fmla="*/ 241163 w 942975"/>
                <a:gd name="connsiteY26" fmla="*/ 827 h 990597"/>
                <a:gd name="connsiteX27" fmla="*/ 191509 w 942975"/>
                <a:gd name="connsiteY27" fmla="*/ 4580 h 990597"/>
                <a:gd name="connsiteX28" fmla="*/ 73161 w 942975"/>
                <a:gd name="connsiteY28" fmla="*/ 81951 h 990597"/>
                <a:gd name="connsiteX29" fmla="*/ 12601 w 942975"/>
                <a:gd name="connsiteY29" fmla="*/ 220378 h 990597"/>
                <a:gd name="connsiteX30" fmla="*/ 13725 w 942975"/>
                <a:gd name="connsiteY30" fmla="*/ 465438 h 990597"/>
                <a:gd name="connsiteX31" fmla="*/ 89506 w 942975"/>
                <a:gd name="connsiteY31" fmla="*/ 658528 h 990597"/>
                <a:gd name="connsiteX32" fmla="*/ 187442 w 942975"/>
                <a:gd name="connsiteY32" fmla="*/ 771190 h 990597"/>
                <a:gd name="connsiteX33" fmla="*/ 151799 w 942975"/>
                <a:gd name="connsiteY33" fmla="*/ 822196 h 990597"/>
                <a:gd name="connsiteX34" fmla="*/ 153704 w 942975"/>
                <a:gd name="connsiteY34" fmla="*/ 885595 h 990597"/>
                <a:gd name="connsiteX35" fmla="*/ 173335 w 942975"/>
                <a:gd name="connsiteY35" fmla="*/ 914770 h 990597"/>
                <a:gd name="connsiteX36" fmla="*/ 229571 w 942975"/>
                <a:gd name="connsiteY36" fmla="*/ 947517 h 990597"/>
                <a:gd name="connsiteX37" fmla="*/ 246878 w 942975"/>
                <a:gd name="connsiteY37" fmla="*/ 948393 h 990597"/>
                <a:gd name="connsiteX38" fmla="*/ 276805 w 942975"/>
                <a:gd name="connsiteY38" fmla="*/ 935639 h 990597"/>
                <a:gd name="connsiteX39" fmla="*/ 270671 w 942975"/>
                <a:gd name="connsiteY39" fmla="*/ 899044 h 990597"/>
                <a:gd name="connsiteX40" fmla="*/ 241772 w 942975"/>
                <a:gd name="connsiteY40" fmla="*/ 877823 h 990597"/>
                <a:gd name="connsiteX41" fmla="*/ 229199 w 942975"/>
                <a:gd name="connsiteY41" fmla="*/ 849952 h 990597"/>
                <a:gd name="connsiteX42" fmla="*/ 234067 w 942975"/>
                <a:gd name="connsiteY42" fmla="*/ 842285 h 990597"/>
                <a:gd name="connsiteX43" fmla="*/ 250678 w 942975"/>
                <a:gd name="connsiteY43" fmla="*/ 825511 h 990597"/>
                <a:gd name="connsiteX44" fmla="*/ 313839 w 942975"/>
                <a:gd name="connsiteY44" fmla="*/ 897911 h 990597"/>
                <a:gd name="connsiteX45" fmla="*/ 375351 w 942975"/>
                <a:gd name="connsiteY45" fmla="*/ 947688 h 990597"/>
                <a:gd name="connsiteX46" fmla="*/ 450532 w 942975"/>
                <a:gd name="connsiteY46" fmla="*/ 973892 h 990597"/>
                <a:gd name="connsiteX47" fmla="*/ 550801 w 942975"/>
                <a:gd name="connsiteY47" fmla="*/ 977387 h 990597"/>
                <a:gd name="connsiteX48" fmla="*/ 630564 w 942975"/>
                <a:gd name="connsiteY48" fmla="*/ 976073 h 990597"/>
                <a:gd name="connsiteX49" fmla="*/ 658596 w 942975"/>
                <a:gd name="connsiteY49" fmla="*/ 985941 h 990597"/>
                <a:gd name="connsiteX50" fmla="*/ 682989 w 942975"/>
                <a:gd name="connsiteY50" fmla="*/ 987084 h 990597"/>
                <a:gd name="connsiteX51" fmla="*/ 689914 w 942975"/>
                <a:gd name="connsiteY51" fmla="*/ 962538 h 990597"/>
                <a:gd name="connsiteX52" fmla="*/ 688962 w 942975"/>
                <a:gd name="connsiteY52" fmla="*/ 955461 h 990597"/>
                <a:gd name="connsiteX53" fmla="*/ 701592 w 942975"/>
                <a:gd name="connsiteY53" fmla="*/ 953718 h 990597"/>
                <a:gd name="connsiteX54" fmla="*/ 715098 w 942975"/>
                <a:gd name="connsiteY54" fmla="*/ 939240 h 990597"/>
                <a:gd name="connsiteX55" fmla="*/ 711803 w 942975"/>
                <a:gd name="connsiteY55" fmla="*/ 930572 h 990597"/>
                <a:gd name="connsiteX56" fmla="*/ 693543 w 942975"/>
                <a:gd name="connsiteY56" fmla="*/ 915294 h 990597"/>
                <a:gd name="connsiteX57" fmla="*/ 662920 w 942975"/>
                <a:gd name="connsiteY57" fmla="*/ 896339 h 990597"/>
                <a:gd name="connsiteX58" fmla="*/ 629954 w 942975"/>
                <a:gd name="connsiteY58" fmla="*/ 831979 h 990597"/>
                <a:gd name="connsiteX59" fmla="*/ 627878 w 942975"/>
                <a:gd name="connsiteY59" fmla="*/ 775648 h 990597"/>
                <a:gd name="connsiteX60" fmla="*/ 687838 w 942975"/>
                <a:gd name="connsiteY60" fmla="*/ 812328 h 990597"/>
                <a:gd name="connsiteX61" fmla="*/ 772096 w 942975"/>
                <a:gd name="connsiteY61" fmla="*/ 881671 h 990597"/>
                <a:gd name="connsiteX62" fmla="*/ 853249 w 942975"/>
                <a:gd name="connsiteY62" fmla="*/ 918875 h 990597"/>
                <a:gd name="connsiteX63" fmla="*/ 879204 w 942975"/>
                <a:gd name="connsiteY63" fmla="*/ 928915 h 990597"/>
                <a:gd name="connsiteX64" fmla="*/ 918047 w 942975"/>
                <a:gd name="connsiteY64" fmla="*/ 912674 h 990597"/>
                <a:gd name="connsiteX65" fmla="*/ 920638 w 942975"/>
                <a:gd name="connsiteY65" fmla="*/ 912065 h 990597"/>
                <a:gd name="connsiteX66" fmla="*/ 940888 w 942975"/>
                <a:gd name="connsiteY66" fmla="*/ 904988 h 990597"/>
                <a:gd name="connsiteX67" fmla="*/ 938031 w 942975"/>
                <a:gd name="connsiteY67" fmla="*/ 882109 h 990597"/>
                <a:gd name="connsiteX68" fmla="*/ 902903 w 942975"/>
                <a:gd name="connsiteY68" fmla="*/ 858173 h 990597"/>
                <a:gd name="connsiteX69" fmla="*/ 868298 w 942975"/>
                <a:gd name="connsiteY69" fmla="*/ 840713 h 990597"/>
                <a:gd name="connsiteX70" fmla="*/ 830408 w 942975"/>
                <a:gd name="connsiteY70" fmla="*/ 800623 h 990597"/>
                <a:gd name="connsiteX71" fmla="*/ 793813 w 942975"/>
                <a:gd name="connsiteY71" fmla="*/ 716697 h 990597"/>
                <a:gd name="connsiteX72" fmla="*/ 717851 w 942975"/>
                <a:gd name="connsiteY72" fmla="*/ 603160 h 990597"/>
                <a:gd name="connsiteX73" fmla="*/ 585577 w 942975"/>
                <a:gd name="connsiteY73" fmla="*/ 524559 h 990597"/>
                <a:gd name="connsiteX74" fmla="*/ 581167 w 942975"/>
                <a:gd name="connsiteY74" fmla="*/ 522730 h 990597"/>
                <a:gd name="connsiteX75" fmla="*/ 615162 w 942975"/>
                <a:gd name="connsiteY75" fmla="*/ 484297 h 990597"/>
                <a:gd name="connsiteX76" fmla="*/ 653919 w 942975"/>
                <a:gd name="connsiteY76" fmla="*/ 459589 h 990597"/>
                <a:gd name="connsiteX77" fmla="*/ 679351 w 942975"/>
                <a:gd name="connsiteY77" fmla="*/ 459589 h 990597"/>
                <a:gd name="connsiteX78" fmla="*/ 720280 w 942975"/>
                <a:gd name="connsiteY78" fmla="*/ 484735 h 990597"/>
                <a:gd name="connsiteX79" fmla="*/ 844857 w 942975"/>
                <a:gd name="connsiteY79" fmla="*/ 566564 h 990597"/>
                <a:gd name="connsiteX80" fmla="*/ 884481 w 942975"/>
                <a:gd name="connsiteY80" fmla="*/ 595387 h 990597"/>
                <a:gd name="connsiteX81" fmla="*/ 894082 w 942975"/>
                <a:gd name="connsiteY81" fmla="*/ 600807 h 990597"/>
                <a:gd name="connsiteX82" fmla="*/ 910780 w 942975"/>
                <a:gd name="connsiteY82" fmla="*/ 599321 h 990597"/>
                <a:gd name="connsiteX83" fmla="*/ 911818 w 942975"/>
                <a:gd name="connsiteY83" fmla="*/ 582643 h 990597"/>
                <a:gd name="connsiteX84" fmla="*/ 879204 w 942975"/>
                <a:gd name="connsiteY84" fmla="*/ 526045 h 990597"/>
                <a:gd name="connsiteX85" fmla="*/ 803157 w 942975"/>
                <a:gd name="connsiteY85" fmla="*/ 372950 h 990597"/>
                <a:gd name="connsiteX86" fmla="*/ 752198 w 942975"/>
                <a:gd name="connsiteY86" fmla="*/ 301160 h 990597"/>
                <a:gd name="connsiteX87" fmla="*/ 634279 w 942975"/>
                <a:gd name="connsiteY87" fmla="*/ 290416 h 990597"/>
                <a:gd name="connsiteX88" fmla="*/ 612133 w 942975"/>
                <a:gd name="connsiteY88" fmla="*/ 320895 h 990597"/>
                <a:gd name="connsiteX89" fmla="*/ 582377 w 942975"/>
                <a:gd name="connsiteY89" fmla="*/ 382037 h 990597"/>
                <a:gd name="connsiteX90" fmla="*/ 551230 w 942975"/>
                <a:gd name="connsiteY90" fmla="*/ 411202 h 990597"/>
                <a:gd name="connsiteX91" fmla="*/ 476049 w 942975"/>
                <a:gd name="connsiteY91" fmla="*/ 448492 h 990597"/>
                <a:gd name="connsiteX92" fmla="*/ 466619 w 942975"/>
                <a:gd name="connsiteY92" fmla="*/ 448492 h 990597"/>
                <a:gd name="connsiteX93" fmla="*/ 419814 w 942975"/>
                <a:gd name="connsiteY93" fmla="*/ 418279 h 990597"/>
                <a:gd name="connsiteX94" fmla="*/ 277929 w 942975"/>
                <a:gd name="connsiteY94" fmla="*/ 167895 h 990597"/>
                <a:gd name="connsiteX95" fmla="*/ 272481 w 942975"/>
                <a:gd name="connsiteY95" fmla="*/ 139244 h 990597"/>
                <a:gd name="connsiteX96" fmla="*/ 255184 w 942975"/>
                <a:gd name="connsiteY96" fmla="*/ 122919 h 990597"/>
                <a:gd name="connsiteX97" fmla="*/ 239000 w 942975"/>
                <a:gd name="connsiteY97" fmla="*/ 140378 h 990597"/>
                <a:gd name="connsiteX98" fmla="*/ 235543 w 942975"/>
                <a:gd name="connsiteY98" fmla="*/ 243962 h 990597"/>
                <a:gd name="connsiteX99" fmla="*/ 293160 w 942975"/>
                <a:gd name="connsiteY99" fmla="*/ 460722 h 990597"/>
                <a:gd name="connsiteX100" fmla="*/ 336413 w 942975"/>
                <a:gd name="connsiteY100" fmla="*/ 537751 h 990597"/>
                <a:gd name="connsiteX101" fmla="*/ 335898 w 942975"/>
                <a:gd name="connsiteY101" fmla="*/ 561764 h 990597"/>
                <a:gd name="connsiteX102" fmla="*/ 307171 w 942975"/>
                <a:gd name="connsiteY102" fmla="*/ 605865 h 990597"/>
                <a:gd name="connsiteX103" fmla="*/ 666549 w 942975"/>
                <a:gd name="connsiteY103" fmla="*/ 964900 h 990597"/>
                <a:gd name="connsiteX104" fmla="*/ 639994 w 942975"/>
                <a:gd name="connsiteY104" fmla="*/ 955203 h 990597"/>
                <a:gd name="connsiteX105" fmla="*/ 555469 w 942975"/>
                <a:gd name="connsiteY105" fmla="*/ 954413 h 990597"/>
                <a:gd name="connsiteX106" fmla="*/ 459095 w 942975"/>
                <a:gd name="connsiteY106" fmla="*/ 953194 h 990597"/>
                <a:gd name="connsiteX107" fmla="*/ 357263 w 942975"/>
                <a:gd name="connsiteY107" fmla="*/ 907607 h 990597"/>
                <a:gd name="connsiteX108" fmla="*/ 241429 w 942975"/>
                <a:gd name="connsiteY108" fmla="*/ 769885 h 990597"/>
                <a:gd name="connsiteX109" fmla="*/ 151971 w 942975"/>
                <a:gd name="connsiteY109" fmla="*/ 549191 h 990597"/>
                <a:gd name="connsiteX110" fmla="*/ 135883 w 942975"/>
                <a:gd name="connsiteY110" fmla="*/ 441768 h 990597"/>
                <a:gd name="connsiteX111" fmla="*/ 158714 w 942975"/>
                <a:gd name="connsiteY111" fmla="*/ 207977 h 990597"/>
                <a:gd name="connsiteX112" fmla="*/ 162267 w 942975"/>
                <a:gd name="connsiteY112" fmla="*/ 205882 h 990597"/>
                <a:gd name="connsiteX113" fmla="*/ 170316 w 942975"/>
                <a:gd name="connsiteY113" fmla="*/ 295483 h 990597"/>
                <a:gd name="connsiteX114" fmla="*/ 268938 w 942975"/>
                <a:gd name="connsiteY114" fmla="*/ 584119 h 990597"/>
                <a:gd name="connsiteX115" fmla="*/ 360730 w 942975"/>
                <a:gd name="connsiteY115" fmla="*/ 707963 h 990597"/>
                <a:gd name="connsiteX116" fmla="*/ 532113 w 942975"/>
                <a:gd name="connsiteY116" fmla="*/ 825778 h 990597"/>
                <a:gd name="connsiteX117" fmla="*/ 563946 w 942975"/>
                <a:gd name="connsiteY117" fmla="*/ 844552 h 990597"/>
                <a:gd name="connsiteX118" fmla="*/ 625887 w 942975"/>
                <a:gd name="connsiteY118" fmla="*/ 895291 h 990597"/>
                <a:gd name="connsiteX119" fmla="*/ 676589 w 942975"/>
                <a:gd name="connsiteY119" fmla="*/ 930229 h 990597"/>
                <a:gd name="connsiteX120" fmla="*/ 659282 w 942975"/>
                <a:gd name="connsiteY120" fmla="*/ 943850 h 990597"/>
                <a:gd name="connsiteX121" fmla="*/ 666549 w 942975"/>
                <a:gd name="connsiteY121" fmla="*/ 964900 h 990597"/>
                <a:gd name="connsiteX122" fmla="*/ 319201 w 942975"/>
                <a:gd name="connsiteY122" fmla="*/ 623772 h 990597"/>
                <a:gd name="connsiteX123" fmla="*/ 334079 w 942975"/>
                <a:gd name="connsiteY123" fmla="*/ 603245 h 990597"/>
                <a:gd name="connsiteX124" fmla="*/ 406669 w 942975"/>
                <a:gd name="connsiteY124" fmla="*/ 516872 h 990597"/>
                <a:gd name="connsiteX125" fmla="*/ 542581 w 942975"/>
                <a:gd name="connsiteY125" fmla="*/ 441072 h 990597"/>
                <a:gd name="connsiteX126" fmla="*/ 601665 w 942975"/>
                <a:gd name="connsiteY126" fmla="*/ 391905 h 990597"/>
                <a:gd name="connsiteX127" fmla="*/ 631259 w 942975"/>
                <a:gd name="connsiteY127" fmla="*/ 330335 h 990597"/>
                <a:gd name="connsiteX128" fmla="*/ 648556 w 942975"/>
                <a:gd name="connsiteY128" fmla="*/ 306494 h 990597"/>
                <a:gd name="connsiteX129" fmla="*/ 738701 w 942975"/>
                <a:gd name="connsiteY129" fmla="*/ 318629 h 990597"/>
                <a:gd name="connsiteX130" fmla="*/ 778849 w 942975"/>
                <a:gd name="connsiteY130" fmla="*/ 373645 h 990597"/>
                <a:gd name="connsiteX131" fmla="*/ 786802 w 942975"/>
                <a:gd name="connsiteY131" fmla="*/ 391114 h 990597"/>
                <a:gd name="connsiteX132" fmla="*/ 720365 w 942975"/>
                <a:gd name="connsiteY132" fmla="*/ 457398 h 990597"/>
                <a:gd name="connsiteX133" fmla="*/ 685761 w 942975"/>
                <a:gd name="connsiteY133" fmla="*/ 439149 h 990597"/>
                <a:gd name="connsiteX134" fmla="*/ 647433 w 942975"/>
                <a:gd name="connsiteY134" fmla="*/ 437053 h 990597"/>
                <a:gd name="connsiteX135" fmla="*/ 585320 w 942975"/>
                <a:gd name="connsiteY135" fmla="*/ 480715 h 990597"/>
                <a:gd name="connsiteX136" fmla="*/ 558155 w 942975"/>
                <a:gd name="connsiteY136" fmla="*/ 629191 h 990597"/>
                <a:gd name="connsiteX137" fmla="*/ 586092 w 942975"/>
                <a:gd name="connsiteY137" fmla="*/ 684817 h 990597"/>
                <a:gd name="connsiteX138" fmla="*/ 607380 w 942975"/>
                <a:gd name="connsiteY138" fmla="*/ 854505 h 990597"/>
                <a:gd name="connsiteX139" fmla="*/ 479164 w 942975"/>
                <a:gd name="connsiteY139" fmla="*/ 773895 h 990597"/>
                <a:gd name="connsiteX140" fmla="*/ 501919 w 942975"/>
                <a:gd name="connsiteY140" fmla="*/ 763589 h 990597"/>
                <a:gd name="connsiteX141" fmla="*/ 507453 w 942975"/>
                <a:gd name="connsiteY141" fmla="*/ 750930 h 990597"/>
                <a:gd name="connsiteX142" fmla="*/ 496557 w 942975"/>
                <a:gd name="connsiteY142" fmla="*/ 743853 h 990597"/>
                <a:gd name="connsiteX143" fmla="*/ 486089 w 942975"/>
                <a:gd name="connsiteY143" fmla="*/ 746739 h 990597"/>
                <a:gd name="connsiteX144" fmla="*/ 462209 w 942975"/>
                <a:gd name="connsiteY144" fmla="*/ 756864 h 990597"/>
                <a:gd name="connsiteX145" fmla="*/ 451046 w 942975"/>
                <a:gd name="connsiteY145" fmla="*/ 755817 h 990597"/>
                <a:gd name="connsiteX146" fmla="*/ 319201 w 942975"/>
                <a:gd name="connsiteY146" fmla="*/ 623772 h 990597"/>
                <a:gd name="connsiteX147" fmla="*/ 893825 w 942975"/>
                <a:gd name="connsiteY147" fmla="*/ 913722 h 990597"/>
                <a:gd name="connsiteX148" fmla="*/ 854201 w 942975"/>
                <a:gd name="connsiteY148" fmla="*/ 897216 h 990597"/>
                <a:gd name="connsiteX149" fmla="*/ 789574 w 942975"/>
                <a:gd name="connsiteY149" fmla="*/ 868478 h 990597"/>
                <a:gd name="connsiteX150" fmla="*/ 717680 w 942975"/>
                <a:gd name="connsiteY150" fmla="*/ 807785 h 990597"/>
                <a:gd name="connsiteX151" fmla="*/ 634631 w 942975"/>
                <a:gd name="connsiteY151" fmla="*/ 753988 h 990597"/>
                <a:gd name="connsiteX152" fmla="*/ 621477 w 942975"/>
                <a:gd name="connsiteY152" fmla="*/ 735910 h 990597"/>
                <a:gd name="connsiteX153" fmla="*/ 585749 w 942975"/>
                <a:gd name="connsiteY153" fmla="*/ 633115 h 990597"/>
                <a:gd name="connsiteX154" fmla="*/ 567842 w 942975"/>
                <a:gd name="connsiteY154" fmla="*/ 595997 h 990597"/>
                <a:gd name="connsiteX155" fmla="*/ 570871 w 942975"/>
                <a:gd name="connsiteY155" fmla="*/ 543600 h 990597"/>
                <a:gd name="connsiteX156" fmla="*/ 631431 w 942975"/>
                <a:gd name="connsiteY156" fmla="*/ 564297 h 990597"/>
                <a:gd name="connsiteX157" fmla="*/ 772363 w 942975"/>
                <a:gd name="connsiteY157" fmla="*/ 723422 h 990597"/>
                <a:gd name="connsiteX158" fmla="*/ 810339 w 942975"/>
                <a:gd name="connsiteY158" fmla="*/ 809966 h 990597"/>
                <a:gd name="connsiteX159" fmla="*/ 856964 w 942975"/>
                <a:gd name="connsiteY159" fmla="*/ 859487 h 990597"/>
                <a:gd name="connsiteX160" fmla="*/ 893473 w 942975"/>
                <a:gd name="connsiteY160" fmla="*/ 877823 h 990597"/>
                <a:gd name="connsiteX161" fmla="*/ 910351 w 942975"/>
                <a:gd name="connsiteY161" fmla="*/ 887871 h 990597"/>
                <a:gd name="connsiteX162" fmla="*/ 893825 w 942975"/>
                <a:gd name="connsiteY162" fmla="*/ 913722 h 990597"/>
                <a:gd name="connsiteX163" fmla="*/ 358482 w 942975"/>
                <a:gd name="connsiteY163" fmla="*/ 534256 h 990597"/>
                <a:gd name="connsiteX164" fmla="*/ 256736 w 942975"/>
                <a:gd name="connsiteY164" fmla="*/ 182735 h 990597"/>
                <a:gd name="connsiteX165" fmla="*/ 445941 w 942975"/>
                <a:gd name="connsiteY165" fmla="*/ 464828 h 990597"/>
                <a:gd name="connsiteX166" fmla="*/ 358482 w 942975"/>
                <a:gd name="connsiteY166" fmla="*/ 534256 h 990597"/>
                <a:gd name="connsiteX167" fmla="*/ 868479 w 942975"/>
                <a:gd name="connsiteY167" fmla="*/ 556001 h 990597"/>
                <a:gd name="connsiteX168" fmla="*/ 858440 w 942975"/>
                <a:gd name="connsiteY168" fmla="*/ 549543 h 990597"/>
                <a:gd name="connsiteX169" fmla="*/ 747445 w 942975"/>
                <a:gd name="connsiteY169" fmla="*/ 478010 h 990597"/>
                <a:gd name="connsiteX170" fmla="*/ 742482 w 942975"/>
                <a:gd name="connsiteY170" fmla="*/ 461199 h 990597"/>
                <a:gd name="connsiteX171" fmla="*/ 742511 w 942975"/>
                <a:gd name="connsiteY171" fmla="*/ 461161 h 990597"/>
                <a:gd name="connsiteX172" fmla="*/ 796670 w 942975"/>
                <a:gd name="connsiteY172" fmla="*/ 411202 h 990597"/>
                <a:gd name="connsiteX173" fmla="*/ 868479 w 942975"/>
                <a:gd name="connsiteY173" fmla="*/ 556001 h 990597"/>
                <a:gd name="connsiteX174" fmla="*/ 216426 w 942975"/>
                <a:gd name="connsiteY174" fmla="*/ 770580 h 990597"/>
                <a:gd name="connsiteX175" fmla="*/ 239000 w 942975"/>
                <a:gd name="connsiteY175" fmla="*/ 806470 h 990597"/>
                <a:gd name="connsiteX176" fmla="*/ 218150 w 942975"/>
                <a:gd name="connsiteY176" fmla="*/ 825863 h 990597"/>
                <a:gd name="connsiteX177" fmla="*/ 217541 w 942975"/>
                <a:gd name="connsiteY177" fmla="*/ 887614 h 990597"/>
                <a:gd name="connsiteX178" fmla="*/ 230866 w 942975"/>
                <a:gd name="connsiteY178" fmla="*/ 896949 h 990597"/>
                <a:gd name="connsiteX179" fmla="*/ 254060 w 942975"/>
                <a:gd name="connsiteY179" fmla="*/ 913979 h 990597"/>
                <a:gd name="connsiteX180" fmla="*/ 256222 w 942975"/>
                <a:gd name="connsiteY180" fmla="*/ 924285 h 990597"/>
                <a:gd name="connsiteX181" fmla="*/ 247563 w 942975"/>
                <a:gd name="connsiteY181" fmla="*/ 926734 h 990597"/>
                <a:gd name="connsiteX182" fmla="*/ 225675 w 942975"/>
                <a:gd name="connsiteY182" fmla="*/ 924990 h 990597"/>
                <a:gd name="connsiteX183" fmla="*/ 194366 w 942975"/>
                <a:gd name="connsiteY183" fmla="*/ 907521 h 990597"/>
                <a:gd name="connsiteX184" fmla="*/ 166934 w 942975"/>
                <a:gd name="connsiteY184" fmla="*/ 866735 h 990597"/>
                <a:gd name="connsiteX185" fmla="*/ 164601 w 942975"/>
                <a:gd name="connsiteY185" fmla="*/ 843942 h 990597"/>
                <a:gd name="connsiteX186" fmla="*/ 216426 w 942975"/>
                <a:gd name="connsiteY186" fmla="*/ 770580 h 990597"/>
                <a:gd name="connsiteX187" fmla="*/ 461514 w 942975"/>
                <a:gd name="connsiteY187" fmla="*/ 141778 h 990597"/>
                <a:gd name="connsiteX188" fmla="*/ 501662 w 942975"/>
                <a:gd name="connsiteY188" fmla="*/ 160123 h 990597"/>
                <a:gd name="connsiteX189" fmla="*/ 520779 w 942975"/>
                <a:gd name="connsiteY189" fmla="*/ 202481 h 990597"/>
                <a:gd name="connsiteX190" fmla="*/ 526484 w 942975"/>
                <a:gd name="connsiteY190" fmla="*/ 253040 h 990597"/>
                <a:gd name="connsiteX191" fmla="*/ 461514 w 942975"/>
                <a:gd name="connsiteY191" fmla="*/ 141692 h 99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42975" h="990597">
                  <a:moveTo>
                    <a:pt x="307171" y="605865"/>
                  </a:moveTo>
                  <a:cubicBezTo>
                    <a:pt x="286387" y="572051"/>
                    <a:pt x="267528" y="537056"/>
                    <a:pt x="250678" y="501071"/>
                  </a:cubicBezTo>
                  <a:cubicBezTo>
                    <a:pt x="219970" y="432510"/>
                    <a:pt x="203710" y="360024"/>
                    <a:pt x="190118" y="286491"/>
                  </a:cubicBezTo>
                  <a:cubicBezTo>
                    <a:pt x="182393" y="243086"/>
                    <a:pt x="180984" y="198785"/>
                    <a:pt x="185965" y="154970"/>
                  </a:cubicBezTo>
                  <a:cubicBezTo>
                    <a:pt x="186184" y="152646"/>
                    <a:pt x="186184" y="150303"/>
                    <a:pt x="185965" y="147979"/>
                  </a:cubicBezTo>
                  <a:cubicBezTo>
                    <a:pt x="186432" y="142006"/>
                    <a:pt x="182613" y="136539"/>
                    <a:pt x="176888" y="134968"/>
                  </a:cubicBezTo>
                  <a:cubicBezTo>
                    <a:pt x="171411" y="133806"/>
                    <a:pt x="165887" y="136796"/>
                    <a:pt x="163820" y="142045"/>
                  </a:cubicBezTo>
                  <a:cubicBezTo>
                    <a:pt x="152399" y="162514"/>
                    <a:pt x="143055" y="184107"/>
                    <a:pt x="135969" y="206491"/>
                  </a:cubicBezTo>
                  <a:cubicBezTo>
                    <a:pt x="113661" y="277871"/>
                    <a:pt x="105584" y="352995"/>
                    <a:pt x="112175" y="427538"/>
                  </a:cubicBezTo>
                  <a:cubicBezTo>
                    <a:pt x="118271" y="526284"/>
                    <a:pt x="142665" y="623000"/>
                    <a:pt x="184070" y="712678"/>
                  </a:cubicBezTo>
                  <a:cubicBezTo>
                    <a:pt x="190299" y="725860"/>
                    <a:pt x="197481" y="738881"/>
                    <a:pt x="204920" y="752855"/>
                  </a:cubicBezTo>
                  <a:cubicBezTo>
                    <a:pt x="197814" y="752445"/>
                    <a:pt x="191137" y="749311"/>
                    <a:pt x="186232" y="744120"/>
                  </a:cubicBezTo>
                  <a:cubicBezTo>
                    <a:pt x="160629" y="721536"/>
                    <a:pt x="138159" y="695562"/>
                    <a:pt x="119443" y="666910"/>
                  </a:cubicBezTo>
                  <a:cubicBezTo>
                    <a:pt x="84838" y="617047"/>
                    <a:pt x="63379" y="561154"/>
                    <a:pt x="45129" y="503776"/>
                  </a:cubicBezTo>
                  <a:cubicBezTo>
                    <a:pt x="12420" y="400982"/>
                    <a:pt x="13029" y="297493"/>
                    <a:pt x="39852" y="193651"/>
                  </a:cubicBezTo>
                  <a:cubicBezTo>
                    <a:pt x="52777" y="141578"/>
                    <a:pt x="82067" y="95124"/>
                    <a:pt x="123339" y="61254"/>
                  </a:cubicBezTo>
                  <a:cubicBezTo>
                    <a:pt x="149923" y="38165"/>
                    <a:pt x="183451" y="24811"/>
                    <a:pt x="218503" y="23354"/>
                  </a:cubicBezTo>
                  <a:cubicBezTo>
                    <a:pt x="248173" y="22306"/>
                    <a:pt x="277758" y="19687"/>
                    <a:pt x="307085" y="26678"/>
                  </a:cubicBezTo>
                  <a:cubicBezTo>
                    <a:pt x="360901" y="39423"/>
                    <a:pt x="399744" y="73045"/>
                    <a:pt x="431577" y="116889"/>
                  </a:cubicBezTo>
                  <a:cubicBezTo>
                    <a:pt x="438206" y="125633"/>
                    <a:pt x="440626" y="136901"/>
                    <a:pt x="438159" y="147626"/>
                  </a:cubicBezTo>
                  <a:cubicBezTo>
                    <a:pt x="428119" y="205272"/>
                    <a:pt x="454247" y="250506"/>
                    <a:pt x="508491" y="271032"/>
                  </a:cubicBezTo>
                  <a:cubicBezTo>
                    <a:pt x="517835" y="274528"/>
                    <a:pt x="527179" y="278195"/>
                    <a:pt x="536523" y="281596"/>
                  </a:cubicBezTo>
                  <a:cubicBezTo>
                    <a:pt x="547249" y="285530"/>
                    <a:pt x="555469" y="279500"/>
                    <a:pt x="552964" y="268327"/>
                  </a:cubicBezTo>
                  <a:cubicBezTo>
                    <a:pt x="547077" y="242124"/>
                    <a:pt x="546649" y="214968"/>
                    <a:pt x="540505" y="188851"/>
                  </a:cubicBezTo>
                  <a:cubicBezTo>
                    <a:pt x="533837" y="160552"/>
                    <a:pt x="512473" y="126500"/>
                    <a:pt x="472239" y="121080"/>
                  </a:cubicBezTo>
                  <a:cubicBezTo>
                    <a:pt x="462981" y="119814"/>
                    <a:pt x="454780" y="114394"/>
                    <a:pt x="449922" y="106326"/>
                  </a:cubicBezTo>
                  <a:cubicBezTo>
                    <a:pt x="399316" y="33307"/>
                    <a:pt x="331917" y="-6421"/>
                    <a:pt x="241163" y="827"/>
                  </a:cubicBezTo>
                  <a:cubicBezTo>
                    <a:pt x="224551" y="941"/>
                    <a:pt x="207949" y="2199"/>
                    <a:pt x="191509" y="4580"/>
                  </a:cubicBezTo>
                  <a:cubicBezTo>
                    <a:pt x="142541" y="15495"/>
                    <a:pt x="104993" y="43442"/>
                    <a:pt x="73161" y="81951"/>
                  </a:cubicBezTo>
                  <a:cubicBezTo>
                    <a:pt x="40023" y="122480"/>
                    <a:pt x="22373" y="169286"/>
                    <a:pt x="12601" y="220378"/>
                  </a:cubicBezTo>
                  <a:cubicBezTo>
                    <a:pt x="-4639" y="301179"/>
                    <a:pt x="-4258" y="384799"/>
                    <a:pt x="13725" y="465438"/>
                  </a:cubicBezTo>
                  <a:cubicBezTo>
                    <a:pt x="28536" y="533494"/>
                    <a:pt x="54120" y="598702"/>
                    <a:pt x="89506" y="658528"/>
                  </a:cubicBezTo>
                  <a:cubicBezTo>
                    <a:pt x="115461" y="701239"/>
                    <a:pt x="145570" y="741234"/>
                    <a:pt x="187442" y="771190"/>
                  </a:cubicBezTo>
                  <a:cubicBezTo>
                    <a:pt x="174554" y="787449"/>
                    <a:pt x="162658" y="804480"/>
                    <a:pt x="151799" y="822196"/>
                  </a:cubicBezTo>
                  <a:cubicBezTo>
                    <a:pt x="138902" y="844028"/>
                    <a:pt x="136740" y="864726"/>
                    <a:pt x="153704" y="885595"/>
                  </a:cubicBezTo>
                  <a:cubicBezTo>
                    <a:pt x="160953" y="894824"/>
                    <a:pt x="167515" y="904569"/>
                    <a:pt x="173335" y="914770"/>
                  </a:cubicBezTo>
                  <a:cubicBezTo>
                    <a:pt x="185041" y="934944"/>
                    <a:pt x="206416" y="947383"/>
                    <a:pt x="229571" y="947517"/>
                  </a:cubicBezTo>
                  <a:cubicBezTo>
                    <a:pt x="235200" y="947517"/>
                    <a:pt x="240906" y="947517"/>
                    <a:pt x="246878" y="948393"/>
                  </a:cubicBezTo>
                  <a:cubicBezTo>
                    <a:pt x="259156" y="949612"/>
                    <a:pt x="270405" y="948393"/>
                    <a:pt x="276805" y="935639"/>
                  </a:cubicBezTo>
                  <a:cubicBezTo>
                    <a:pt x="282292" y="923304"/>
                    <a:pt x="279863" y="908864"/>
                    <a:pt x="270671" y="899044"/>
                  </a:cubicBezTo>
                  <a:cubicBezTo>
                    <a:pt x="262518" y="890119"/>
                    <a:pt x="252697" y="882909"/>
                    <a:pt x="241772" y="877823"/>
                  </a:cubicBezTo>
                  <a:cubicBezTo>
                    <a:pt x="230676" y="873632"/>
                    <a:pt x="225046" y="861144"/>
                    <a:pt x="229199" y="849952"/>
                  </a:cubicBezTo>
                  <a:cubicBezTo>
                    <a:pt x="230276" y="847076"/>
                    <a:pt x="231923" y="844457"/>
                    <a:pt x="234067" y="842285"/>
                  </a:cubicBezTo>
                  <a:cubicBezTo>
                    <a:pt x="239000" y="836427"/>
                    <a:pt x="244887" y="831360"/>
                    <a:pt x="250678" y="825511"/>
                  </a:cubicBezTo>
                  <a:cubicBezTo>
                    <a:pt x="269890" y="851219"/>
                    <a:pt x="291007" y="875422"/>
                    <a:pt x="313839" y="897911"/>
                  </a:cubicBezTo>
                  <a:cubicBezTo>
                    <a:pt x="332612" y="916579"/>
                    <a:pt x="353215" y="933258"/>
                    <a:pt x="375351" y="947688"/>
                  </a:cubicBezTo>
                  <a:cubicBezTo>
                    <a:pt x="398011" y="962624"/>
                    <a:pt x="424919" y="966643"/>
                    <a:pt x="450532" y="973892"/>
                  </a:cubicBezTo>
                  <a:cubicBezTo>
                    <a:pt x="483574" y="982626"/>
                    <a:pt x="517226" y="980530"/>
                    <a:pt x="550801" y="977387"/>
                  </a:cubicBezTo>
                  <a:cubicBezTo>
                    <a:pt x="577243" y="973806"/>
                    <a:pt x="604008" y="973368"/>
                    <a:pt x="630564" y="976073"/>
                  </a:cubicBezTo>
                  <a:cubicBezTo>
                    <a:pt x="640384" y="977759"/>
                    <a:pt x="649861" y="981092"/>
                    <a:pt x="658596" y="985941"/>
                  </a:cubicBezTo>
                  <a:cubicBezTo>
                    <a:pt x="666464" y="990046"/>
                    <a:pt x="674684" y="993370"/>
                    <a:pt x="682989" y="987084"/>
                  </a:cubicBezTo>
                  <a:cubicBezTo>
                    <a:pt x="690333" y="981283"/>
                    <a:pt x="693133" y="971367"/>
                    <a:pt x="689914" y="962538"/>
                  </a:cubicBezTo>
                  <a:cubicBezTo>
                    <a:pt x="689390" y="960271"/>
                    <a:pt x="689305" y="957823"/>
                    <a:pt x="688962" y="955461"/>
                  </a:cubicBezTo>
                  <a:cubicBezTo>
                    <a:pt x="693029" y="952841"/>
                    <a:pt x="697610" y="954508"/>
                    <a:pt x="701592" y="953718"/>
                  </a:cubicBezTo>
                  <a:cubicBezTo>
                    <a:pt x="709278" y="953480"/>
                    <a:pt x="715327" y="947003"/>
                    <a:pt x="715098" y="939240"/>
                  </a:cubicBezTo>
                  <a:cubicBezTo>
                    <a:pt x="715003" y="936059"/>
                    <a:pt x="713841" y="933001"/>
                    <a:pt x="711803" y="930572"/>
                  </a:cubicBezTo>
                  <a:cubicBezTo>
                    <a:pt x="707088" y="924019"/>
                    <a:pt x="700801" y="918761"/>
                    <a:pt x="693543" y="915294"/>
                  </a:cubicBezTo>
                  <a:cubicBezTo>
                    <a:pt x="683161" y="909350"/>
                    <a:pt x="672779" y="903235"/>
                    <a:pt x="662920" y="896339"/>
                  </a:cubicBezTo>
                  <a:cubicBezTo>
                    <a:pt x="641737" y="882004"/>
                    <a:pt x="629306" y="857715"/>
                    <a:pt x="629954" y="831979"/>
                  </a:cubicBezTo>
                  <a:cubicBezTo>
                    <a:pt x="629440" y="813633"/>
                    <a:pt x="626925" y="795298"/>
                    <a:pt x="627878" y="775648"/>
                  </a:cubicBezTo>
                  <a:cubicBezTo>
                    <a:pt x="648957" y="785964"/>
                    <a:pt x="669026" y="798241"/>
                    <a:pt x="687838" y="812328"/>
                  </a:cubicBezTo>
                  <a:cubicBezTo>
                    <a:pt x="717384" y="833560"/>
                    <a:pt x="745540" y="856724"/>
                    <a:pt x="772096" y="881671"/>
                  </a:cubicBezTo>
                  <a:cubicBezTo>
                    <a:pt x="794194" y="902987"/>
                    <a:pt x="822807" y="916094"/>
                    <a:pt x="853249" y="918875"/>
                  </a:cubicBezTo>
                  <a:cubicBezTo>
                    <a:pt x="862583" y="920018"/>
                    <a:pt x="871499" y="923466"/>
                    <a:pt x="879204" y="928915"/>
                  </a:cubicBezTo>
                  <a:cubicBezTo>
                    <a:pt x="900140" y="943326"/>
                    <a:pt x="913809" y="937649"/>
                    <a:pt x="918047" y="912674"/>
                  </a:cubicBezTo>
                  <a:cubicBezTo>
                    <a:pt x="918876" y="912331"/>
                    <a:pt x="919752" y="912131"/>
                    <a:pt x="920638" y="912065"/>
                  </a:cubicBezTo>
                  <a:cubicBezTo>
                    <a:pt x="928601" y="913113"/>
                    <a:pt x="936478" y="913017"/>
                    <a:pt x="940888" y="904988"/>
                  </a:cubicBezTo>
                  <a:cubicBezTo>
                    <a:pt x="944413" y="897453"/>
                    <a:pt x="943298" y="888519"/>
                    <a:pt x="938031" y="882109"/>
                  </a:cubicBezTo>
                  <a:cubicBezTo>
                    <a:pt x="929382" y="869354"/>
                    <a:pt x="915714" y="864640"/>
                    <a:pt x="902903" y="858173"/>
                  </a:cubicBezTo>
                  <a:cubicBezTo>
                    <a:pt x="890101" y="851714"/>
                    <a:pt x="879719" y="846733"/>
                    <a:pt x="868298" y="840713"/>
                  </a:cubicBezTo>
                  <a:cubicBezTo>
                    <a:pt x="851763" y="831769"/>
                    <a:pt x="838485" y="817720"/>
                    <a:pt x="830408" y="800623"/>
                  </a:cubicBezTo>
                  <a:cubicBezTo>
                    <a:pt x="816654" y="773285"/>
                    <a:pt x="804452" y="745168"/>
                    <a:pt x="793813" y="716697"/>
                  </a:cubicBezTo>
                  <a:cubicBezTo>
                    <a:pt x="776153" y="674169"/>
                    <a:pt x="750341" y="635583"/>
                    <a:pt x="717851" y="603160"/>
                  </a:cubicBezTo>
                  <a:cubicBezTo>
                    <a:pt x="681256" y="564736"/>
                    <a:pt x="638346" y="535999"/>
                    <a:pt x="585577" y="524559"/>
                  </a:cubicBezTo>
                  <a:cubicBezTo>
                    <a:pt x="584053" y="524092"/>
                    <a:pt x="582577" y="523483"/>
                    <a:pt x="581167" y="522730"/>
                  </a:cubicBezTo>
                  <a:cubicBezTo>
                    <a:pt x="587911" y="505262"/>
                    <a:pt x="602103" y="495308"/>
                    <a:pt x="615162" y="484297"/>
                  </a:cubicBezTo>
                  <a:cubicBezTo>
                    <a:pt x="627554" y="475248"/>
                    <a:pt x="640498" y="466981"/>
                    <a:pt x="653919" y="459589"/>
                  </a:cubicBezTo>
                  <a:cubicBezTo>
                    <a:pt x="661682" y="454608"/>
                    <a:pt x="671598" y="454608"/>
                    <a:pt x="679351" y="459589"/>
                  </a:cubicBezTo>
                  <a:cubicBezTo>
                    <a:pt x="693705" y="466733"/>
                    <a:pt x="707402" y="475153"/>
                    <a:pt x="720280" y="484735"/>
                  </a:cubicBezTo>
                  <a:cubicBezTo>
                    <a:pt x="759932" y="514815"/>
                    <a:pt x="801547" y="542162"/>
                    <a:pt x="844857" y="566564"/>
                  </a:cubicBezTo>
                  <a:cubicBezTo>
                    <a:pt x="859040" y="574689"/>
                    <a:pt x="870118" y="587443"/>
                    <a:pt x="884481" y="595387"/>
                  </a:cubicBezTo>
                  <a:cubicBezTo>
                    <a:pt x="887682" y="597140"/>
                    <a:pt x="890796" y="599235"/>
                    <a:pt x="894082" y="600807"/>
                  </a:cubicBezTo>
                  <a:cubicBezTo>
                    <a:pt x="899340" y="604179"/>
                    <a:pt x="906189" y="603569"/>
                    <a:pt x="910780" y="599321"/>
                  </a:cubicBezTo>
                  <a:cubicBezTo>
                    <a:pt x="915304" y="594844"/>
                    <a:pt x="915752" y="587653"/>
                    <a:pt x="911818" y="582643"/>
                  </a:cubicBezTo>
                  <a:cubicBezTo>
                    <a:pt x="901179" y="563688"/>
                    <a:pt x="889415" y="545343"/>
                    <a:pt x="879204" y="526045"/>
                  </a:cubicBezTo>
                  <a:cubicBezTo>
                    <a:pt x="852468" y="475744"/>
                    <a:pt x="827293" y="424480"/>
                    <a:pt x="803157" y="372950"/>
                  </a:cubicBezTo>
                  <a:cubicBezTo>
                    <a:pt x="790470" y="346194"/>
                    <a:pt x="773220" y="321896"/>
                    <a:pt x="752198" y="301160"/>
                  </a:cubicBezTo>
                  <a:cubicBezTo>
                    <a:pt x="725642" y="274966"/>
                    <a:pt x="666987" y="263174"/>
                    <a:pt x="634279" y="290416"/>
                  </a:cubicBezTo>
                  <a:cubicBezTo>
                    <a:pt x="624496" y="298560"/>
                    <a:pt x="616886" y="309037"/>
                    <a:pt x="612133" y="320895"/>
                  </a:cubicBezTo>
                  <a:cubicBezTo>
                    <a:pt x="603999" y="342117"/>
                    <a:pt x="594035" y="362567"/>
                    <a:pt x="582377" y="382037"/>
                  </a:cubicBezTo>
                  <a:cubicBezTo>
                    <a:pt x="574785" y="394419"/>
                    <a:pt x="564022" y="404497"/>
                    <a:pt x="551230" y="411202"/>
                  </a:cubicBezTo>
                  <a:cubicBezTo>
                    <a:pt x="526398" y="424042"/>
                    <a:pt x="501138" y="436091"/>
                    <a:pt x="476049" y="448492"/>
                  </a:cubicBezTo>
                  <a:cubicBezTo>
                    <a:pt x="473049" y="449836"/>
                    <a:pt x="469620" y="449836"/>
                    <a:pt x="466619" y="448492"/>
                  </a:cubicBezTo>
                  <a:cubicBezTo>
                    <a:pt x="449141" y="441739"/>
                    <a:pt x="433215" y="431452"/>
                    <a:pt x="419814" y="418279"/>
                  </a:cubicBezTo>
                  <a:cubicBezTo>
                    <a:pt x="341956" y="352423"/>
                    <a:pt x="297836" y="267194"/>
                    <a:pt x="277929" y="167895"/>
                  </a:cubicBezTo>
                  <a:cubicBezTo>
                    <a:pt x="276034" y="158370"/>
                    <a:pt x="274824" y="148684"/>
                    <a:pt x="272481" y="139244"/>
                  </a:cubicBezTo>
                  <a:cubicBezTo>
                    <a:pt x="270147" y="129815"/>
                    <a:pt x="265566" y="122566"/>
                    <a:pt x="255184" y="122919"/>
                  </a:cubicBezTo>
                  <a:cubicBezTo>
                    <a:pt x="244801" y="123262"/>
                    <a:pt x="240306" y="131653"/>
                    <a:pt x="239000" y="140378"/>
                  </a:cubicBezTo>
                  <a:cubicBezTo>
                    <a:pt x="234219" y="174687"/>
                    <a:pt x="233057" y="209415"/>
                    <a:pt x="235543" y="243962"/>
                  </a:cubicBezTo>
                  <a:cubicBezTo>
                    <a:pt x="241487" y="319153"/>
                    <a:pt x="261013" y="392619"/>
                    <a:pt x="293160" y="460722"/>
                  </a:cubicBezTo>
                  <a:cubicBezTo>
                    <a:pt x="305056" y="487764"/>
                    <a:pt x="319534" y="513558"/>
                    <a:pt x="336413" y="537751"/>
                  </a:cubicBezTo>
                  <a:cubicBezTo>
                    <a:pt x="342642" y="546486"/>
                    <a:pt x="344204" y="552944"/>
                    <a:pt x="335898" y="561764"/>
                  </a:cubicBezTo>
                  <a:cubicBezTo>
                    <a:pt x="323954" y="574165"/>
                    <a:pt x="317210" y="589891"/>
                    <a:pt x="307171" y="605865"/>
                  </a:cubicBezTo>
                  <a:close/>
                  <a:moveTo>
                    <a:pt x="666549" y="964900"/>
                  </a:moveTo>
                  <a:cubicBezTo>
                    <a:pt x="658034" y="960804"/>
                    <a:pt x="649138" y="957556"/>
                    <a:pt x="639994" y="955203"/>
                  </a:cubicBezTo>
                  <a:cubicBezTo>
                    <a:pt x="612000" y="950879"/>
                    <a:pt x="583529" y="950612"/>
                    <a:pt x="555469" y="954413"/>
                  </a:cubicBezTo>
                  <a:cubicBezTo>
                    <a:pt x="523284" y="957385"/>
                    <a:pt x="491099" y="960709"/>
                    <a:pt x="459095" y="953194"/>
                  </a:cubicBezTo>
                  <a:cubicBezTo>
                    <a:pt x="422243" y="944459"/>
                    <a:pt x="387286" y="933372"/>
                    <a:pt x="357263" y="907607"/>
                  </a:cubicBezTo>
                  <a:cubicBezTo>
                    <a:pt x="312238" y="867621"/>
                    <a:pt x="273214" y="821225"/>
                    <a:pt x="241429" y="769885"/>
                  </a:cubicBezTo>
                  <a:cubicBezTo>
                    <a:pt x="198805" y="702295"/>
                    <a:pt x="168516" y="627553"/>
                    <a:pt x="151971" y="549191"/>
                  </a:cubicBezTo>
                  <a:cubicBezTo>
                    <a:pt x="144522" y="513729"/>
                    <a:pt x="139150" y="477868"/>
                    <a:pt x="135883" y="441768"/>
                  </a:cubicBezTo>
                  <a:cubicBezTo>
                    <a:pt x="126625" y="363091"/>
                    <a:pt x="134416" y="283319"/>
                    <a:pt x="158714" y="207977"/>
                  </a:cubicBezTo>
                  <a:cubicBezTo>
                    <a:pt x="159152" y="206758"/>
                    <a:pt x="159495" y="205357"/>
                    <a:pt x="162267" y="205882"/>
                  </a:cubicBezTo>
                  <a:cubicBezTo>
                    <a:pt x="162277" y="235933"/>
                    <a:pt x="164972" y="265927"/>
                    <a:pt x="170316" y="295483"/>
                  </a:cubicBezTo>
                  <a:cubicBezTo>
                    <a:pt x="187613" y="397315"/>
                    <a:pt x="216245" y="494603"/>
                    <a:pt x="268938" y="584119"/>
                  </a:cubicBezTo>
                  <a:cubicBezTo>
                    <a:pt x="294893" y="628753"/>
                    <a:pt x="323440" y="671454"/>
                    <a:pt x="360730" y="707963"/>
                  </a:cubicBezTo>
                  <a:cubicBezTo>
                    <a:pt x="410584" y="757055"/>
                    <a:pt x="468591" y="796927"/>
                    <a:pt x="532113" y="825778"/>
                  </a:cubicBezTo>
                  <a:cubicBezTo>
                    <a:pt x="543353" y="830874"/>
                    <a:pt x="554021" y="837160"/>
                    <a:pt x="563946" y="844552"/>
                  </a:cubicBezTo>
                  <a:cubicBezTo>
                    <a:pt x="585577" y="860182"/>
                    <a:pt x="603398" y="880537"/>
                    <a:pt x="625887" y="895291"/>
                  </a:cubicBezTo>
                  <a:cubicBezTo>
                    <a:pt x="642413" y="906035"/>
                    <a:pt x="656253" y="920618"/>
                    <a:pt x="676589" y="930229"/>
                  </a:cubicBezTo>
                  <a:cubicBezTo>
                    <a:pt x="666292" y="932324"/>
                    <a:pt x="659977" y="934858"/>
                    <a:pt x="659282" y="943850"/>
                  </a:cubicBezTo>
                  <a:cubicBezTo>
                    <a:pt x="659453" y="951270"/>
                    <a:pt x="665949" y="956337"/>
                    <a:pt x="666549" y="964900"/>
                  </a:cubicBezTo>
                  <a:close/>
                  <a:moveTo>
                    <a:pt x="319201" y="623772"/>
                  </a:moveTo>
                  <a:cubicBezTo>
                    <a:pt x="325383" y="617933"/>
                    <a:pt x="330441" y="610970"/>
                    <a:pt x="334079" y="603245"/>
                  </a:cubicBezTo>
                  <a:cubicBezTo>
                    <a:pt x="352729" y="570136"/>
                    <a:pt x="377351" y="540847"/>
                    <a:pt x="406669" y="516872"/>
                  </a:cubicBezTo>
                  <a:cubicBezTo>
                    <a:pt x="447760" y="484211"/>
                    <a:pt x="495166" y="462551"/>
                    <a:pt x="542581" y="441072"/>
                  </a:cubicBezTo>
                  <a:cubicBezTo>
                    <a:pt x="566861" y="431290"/>
                    <a:pt x="587520" y="414098"/>
                    <a:pt x="601665" y="391905"/>
                  </a:cubicBezTo>
                  <a:cubicBezTo>
                    <a:pt x="613057" y="372169"/>
                    <a:pt x="622953" y="351585"/>
                    <a:pt x="631259" y="330335"/>
                  </a:cubicBezTo>
                  <a:cubicBezTo>
                    <a:pt x="634755" y="320943"/>
                    <a:pt x="640746" y="312695"/>
                    <a:pt x="648556" y="306494"/>
                  </a:cubicBezTo>
                  <a:cubicBezTo>
                    <a:pt x="672864" y="287186"/>
                    <a:pt x="719927" y="298369"/>
                    <a:pt x="738701" y="318629"/>
                  </a:cubicBezTo>
                  <a:cubicBezTo>
                    <a:pt x="754674" y="334888"/>
                    <a:pt x="768200" y="353433"/>
                    <a:pt x="778849" y="373645"/>
                  </a:cubicBezTo>
                  <a:cubicBezTo>
                    <a:pt x="781611" y="379236"/>
                    <a:pt x="784040" y="385094"/>
                    <a:pt x="786802" y="391114"/>
                  </a:cubicBezTo>
                  <a:cubicBezTo>
                    <a:pt x="758342" y="407706"/>
                    <a:pt x="731176" y="424299"/>
                    <a:pt x="720365" y="457398"/>
                  </a:cubicBezTo>
                  <a:cubicBezTo>
                    <a:pt x="708335" y="450940"/>
                    <a:pt x="697524" y="444387"/>
                    <a:pt x="685761" y="439149"/>
                  </a:cubicBezTo>
                  <a:cubicBezTo>
                    <a:pt x="673988" y="433910"/>
                    <a:pt x="659805" y="428842"/>
                    <a:pt x="647433" y="437053"/>
                  </a:cubicBezTo>
                  <a:cubicBezTo>
                    <a:pt x="625563" y="449836"/>
                    <a:pt x="604780" y="464437"/>
                    <a:pt x="585320" y="480715"/>
                  </a:cubicBezTo>
                  <a:cubicBezTo>
                    <a:pt x="542715" y="517558"/>
                    <a:pt x="531399" y="579423"/>
                    <a:pt x="558155" y="629191"/>
                  </a:cubicBezTo>
                  <a:cubicBezTo>
                    <a:pt x="568499" y="647184"/>
                    <a:pt x="577824" y="665758"/>
                    <a:pt x="586092" y="684817"/>
                  </a:cubicBezTo>
                  <a:cubicBezTo>
                    <a:pt x="605818" y="738881"/>
                    <a:pt x="604522" y="795383"/>
                    <a:pt x="607380" y="854505"/>
                  </a:cubicBezTo>
                  <a:cubicBezTo>
                    <a:pt x="571737" y="814157"/>
                    <a:pt x="522417" y="800184"/>
                    <a:pt x="479164" y="773895"/>
                  </a:cubicBezTo>
                  <a:cubicBezTo>
                    <a:pt x="487813" y="769885"/>
                    <a:pt x="495080" y="766999"/>
                    <a:pt x="501919" y="763589"/>
                  </a:cubicBezTo>
                  <a:cubicBezTo>
                    <a:pt x="506872" y="761598"/>
                    <a:pt x="509339" y="755969"/>
                    <a:pt x="507453" y="750930"/>
                  </a:cubicBezTo>
                  <a:cubicBezTo>
                    <a:pt x="505996" y="746225"/>
                    <a:pt x="501395" y="743253"/>
                    <a:pt x="496557" y="743853"/>
                  </a:cubicBezTo>
                  <a:cubicBezTo>
                    <a:pt x="492899" y="744063"/>
                    <a:pt x="489337" y="745044"/>
                    <a:pt x="486089" y="746739"/>
                  </a:cubicBezTo>
                  <a:cubicBezTo>
                    <a:pt x="478126" y="750140"/>
                    <a:pt x="470077" y="753292"/>
                    <a:pt x="462209" y="756864"/>
                  </a:cubicBezTo>
                  <a:cubicBezTo>
                    <a:pt x="458609" y="758769"/>
                    <a:pt x="454237" y="758360"/>
                    <a:pt x="451046" y="755817"/>
                  </a:cubicBezTo>
                  <a:cubicBezTo>
                    <a:pt x="401211" y="718612"/>
                    <a:pt x="354586" y="677835"/>
                    <a:pt x="319201" y="623772"/>
                  </a:cubicBezTo>
                  <a:close/>
                  <a:moveTo>
                    <a:pt x="893825" y="913722"/>
                  </a:moveTo>
                  <a:cubicBezTo>
                    <a:pt x="882538" y="904340"/>
                    <a:pt x="868746" y="898596"/>
                    <a:pt x="854201" y="897216"/>
                  </a:cubicBezTo>
                  <a:cubicBezTo>
                    <a:pt x="830198" y="894729"/>
                    <a:pt x="807586" y="884680"/>
                    <a:pt x="789574" y="868478"/>
                  </a:cubicBezTo>
                  <a:cubicBezTo>
                    <a:pt x="766648" y="847028"/>
                    <a:pt x="742654" y="826769"/>
                    <a:pt x="717680" y="807785"/>
                  </a:cubicBezTo>
                  <a:cubicBezTo>
                    <a:pt x="691552" y="787507"/>
                    <a:pt x="663777" y="769513"/>
                    <a:pt x="634631" y="753988"/>
                  </a:cubicBezTo>
                  <a:cubicBezTo>
                    <a:pt x="627106" y="751083"/>
                    <a:pt x="621972" y="744015"/>
                    <a:pt x="621477" y="735910"/>
                  </a:cubicBezTo>
                  <a:cubicBezTo>
                    <a:pt x="616867" y="699496"/>
                    <a:pt x="604684" y="664462"/>
                    <a:pt x="585749" y="633115"/>
                  </a:cubicBezTo>
                  <a:cubicBezTo>
                    <a:pt x="578538" y="621391"/>
                    <a:pt x="572547" y="608951"/>
                    <a:pt x="567842" y="595997"/>
                  </a:cubicBezTo>
                  <a:cubicBezTo>
                    <a:pt x="561355" y="578537"/>
                    <a:pt x="565070" y="561069"/>
                    <a:pt x="570871" y="543600"/>
                  </a:cubicBezTo>
                  <a:cubicBezTo>
                    <a:pt x="591978" y="547362"/>
                    <a:pt x="612390" y="554344"/>
                    <a:pt x="631431" y="564297"/>
                  </a:cubicBezTo>
                  <a:cubicBezTo>
                    <a:pt x="694877" y="599731"/>
                    <a:pt x="744549" y="655823"/>
                    <a:pt x="772363" y="723422"/>
                  </a:cubicBezTo>
                  <a:cubicBezTo>
                    <a:pt x="784993" y="752235"/>
                    <a:pt x="796232" y="781763"/>
                    <a:pt x="810339" y="809966"/>
                  </a:cubicBezTo>
                  <a:cubicBezTo>
                    <a:pt x="820245" y="831074"/>
                    <a:pt x="836589" y="848428"/>
                    <a:pt x="856964" y="859487"/>
                  </a:cubicBezTo>
                  <a:cubicBezTo>
                    <a:pt x="868803" y="866259"/>
                    <a:pt x="880995" y="872384"/>
                    <a:pt x="893473" y="877823"/>
                  </a:cubicBezTo>
                  <a:cubicBezTo>
                    <a:pt x="899607" y="880213"/>
                    <a:pt x="905312" y="883595"/>
                    <a:pt x="910351" y="887871"/>
                  </a:cubicBezTo>
                  <a:cubicBezTo>
                    <a:pt x="894597" y="892758"/>
                    <a:pt x="893387" y="894415"/>
                    <a:pt x="893825" y="913722"/>
                  </a:cubicBezTo>
                  <a:close/>
                  <a:moveTo>
                    <a:pt x="358482" y="534256"/>
                  </a:moveTo>
                  <a:cubicBezTo>
                    <a:pt x="289264" y="425785"/>
                    <a:pt x="251631" y="310599"/>
                    <a:pt x="256736" y="182735"/>
                  </a:cubicBezTo>
                  <a:cubicBezTo>
                    <a:pt x="285806" y="299588"/>
                    <a:pt x="343252" y="397229"/>
                    <a:pt x="445941" y="464828"/>
                  </a:cubicBezTo>
                  <a:cubicBezTo>
                    <a:pt x="413937" y="483516"/>
                    <a:pt x="383219" y="502899"/>
                    <a:pt x="358482" y="534256"/>
                  </a:cubicBezTo>
                  <a:close/>
                  <a:moveTo>
                    <a:pt x="868479" y="556001"/>
                  </a:moveTo>
                  <a:lnTo>
                    <a:pt x="858440" y="549543"/>
                  </a:lnTo>
                  <a:cubicBezTo>
                    <a:pt x="820978" y="526397"/>
                    <a:pt x="782392" y="505176"/>
                    <a:pt x="747445" y="478010"/>
                  </a:cubicBezTo>
                  <a:cubicBezTo>
                    <a:pt x="741473" y="474753"/>
                    <a:pt x="739254" y="467228"/>
                    <a:pt x="742482" y="461199"/>
                  </a:cubicBezTo>
                  <a:cubicBezTo>
                    <a:pt x="742492" y="461189"/>
                    <a:pt x="742502" y="461171"/>
                    <a:pt x="742511" y="461161"/>
                  </a:cubicBezTo>
                  <a:cubicBezTo>
                    <a:pt x="752550" y="435653"/>
                    <a:pt x="774344" y="423871"/>
                    <a:pt x="796670" y="411202"/>
                  </a:cubicBezTo>
                  <a:cubicBezTo>
                    <a:pt x="822016" y="459494"/>
                    <a:pt x="843562" y="508576"/>
                    <a:pt x="868479" y="556001"/>
                  </a:cubicBezTo>
                  <a:close/>
                  <a:moveTo>
                    <a:pt x="216426" y="770580"/>
                  </a:moveTo>
                  <a:lnTo>
                    <a:pt x="239000" y="806470"/>
                  </a:lnTo>
                  <a:cubicBezTo>
                    <a:pt x="231733" y="813110"/>
                    <a:pt x="224465" y="819053"/>
                    <a:pt x="218150" y="825863"/>
                  </a:cubicBezTo>
                  <a:cubicBezTo>
                    <a:pt x="201091" y="842742"/>
                    <a:pt x="200815" y="870393"/>
                    <a:pt x="217541" y="887614"/>
                  </a:cubicBezTo>
                  <a:cubicBezTo>
                    <a:pt x="221360" y="891548"/>
                    <a:pt x="225885" y="894710"/>
                    <a:pt x="230866" y="896949"/>
                  </a:cubicBezTo>
                  <a:cubicBezTo>
                    <a:pt x="239829" y="900701"/>
                    <a:pt x="247764" y="906531"/>
                    <a:pt x="254060" y="913979"/>
                  </a:cubicBezTo>
                  <a:cubicBezTo>
                    <a:pt x="256641" y="916732"/>
                    <a:pt x="257479" y="920714"/>
                    <a:pt x="256222" y="924285"/>
                  </a:cubicBezTo>
                  <a:cubicBezTo>
                    <a:pt x="254402" y="928305"/>
                    <a:pt x="250507" y="926905"/>
                    <a:pt x="247563" y="926734"/>
                  </a:cubicBezTo>
                  <a:cubicBezTo>
                    <a:pt x="240210" y="926734"/>
                    <a:pt x="232943" y="925771"/>
                    <a:pt x="225675" y="924990"/>
                  </a:cubicBezTo>
                  <a:cubicBezTo>
                    <a:pt x="213150" y="924285"/>
                    <a:pt x="201624" y="917846"/>
                    <a:pt x="194366" y="907521"/>
                  </a:cubicBezTo>
                  <a:cubicBezTo>
                    <a:pt x="185108" y="893986"/>
                    <a:pt x="176278" y="880185"/>
                    <a:pt x="166934" y="866735"/>
                  </a:cubicBezTo>
                  <a:cubicBezTo>
                    <a:pt x="161915" y="860211"/>
                    <a:pt x="161010" y="851362"/>
                    <a:pt x="164601" y="843942"/>
                  </a:cubicBezTo>
                  <a:cubicBezTo>
                    <a:pt x="178117" y="816986"/>
                    <a:pt x="195586" y="792259"/>
                    <a:pt x="216426" y="770580"/>
                  </a:cubicBezTo>
                  <a:close/>
                  <a:moveTo>
                    <a:pt x="461514" y="141778"/>
                  </a:moveTo>
                  <a:cubicBezTo>
                    <a:pt x="476887" y="141749"/>
                    <a:pt x="491527" y="148436"/>
                    <a:pt x="501662" y="160123"/>
                  </a:cubicBezTo>
                  <a:cubicBezTo>
                    <a:pt x="512120" y="171963"/>
                    <a:pt x="518788" y="186726"/>
                    <a:pt x="520779" y="202481"/>
                  </a:cubicBezTo>
                  <a:cubicBezTo>
                    <a:pt x="524036" y="219149"/>
                    <a:pt x="525941" y="236056"/>
                    <a:pt x="526484" y="253040"/>
                  </a:cubicBezTo>
                  <a:cubicBezTo>
                    <a:pt x="474144" y="241600"/>
                    <a:pt x="445598" y="193222"/>
                    <a:pt x="461514" y="14169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3B03ED47-5636-48C1-90B6-EF1FA92A19E2}"/>
                </a:ext>
              </a:extLst>
            </p:cNvPr>
            <p:cNvSpPr/>
            <p:nvPr/>
          </p:nvSpPr>
          <p:spPr>
            <a:xfrm>
              <a:off x="1643054" y="6553196"/>
              <a:ext cx="133348" cy="123823"/>
            </a:xfrm>
            <a:custGeom>
              <a:avLst/>
              <a:gdLst>
                <a:gd name="connsiteX0" fmla="*/ 70 w 133348"/>
                <a:gd name="connsiteY0" fmla="*/ 11102 h 123823"/>
                <a:gd name="connsiteX1" fmla="*/ 6785 w 133348"/>
                <a:gd name="connsiteY1" fmla="*/ 24951 h 123823"/>
                <a:gd name="connsiteX2" fmla="*/ 111560 w 133348"/>
                <a:gd name="connsiteY2" fmla="*/ 119353 h 123823"/>
                <a:gd name="connsiteX3" fmla="*/ 115008 w 133348"/>
                <a:gd name="connsiteY3" fmla="*/ 121382 h 123823"/>
                <a:gd name="connsiteX4" fmla="*/ 131363 w 133348"/>
                <a:gd name="connsiteY4" fmla="*/ 119439 h 123823"/>
                <a:gd name="connsiteX5" fmla="*/ 128486 w 133348"/>
                <a:gd name="connsiteY5" fmla="*/ 104761 h 123823"/>
                <a:gd name="connsiteX6" fmla="*/ 126495 w 133348"/>
                <a:gd name="connsiteY6" fmla="*/ 103733 h 123823"/>
                <a:gd name="connsiteX7" fmla="*/ 68945 w 133348"/>
                <a:gd name="connsiteY7" fmla="*/ 58889 h 123823"/>
                <a:gd name="connsiteX8" fmla="*/ 20139 w 133348"/>
                <a:gd name="connsiteY8" fmla="*/ 5529 h 123823"/>
                <a:gd name="connsiteX9" fmla="*/ 7138 w 133348"/>
                <a:gd name="connsiteY9" fmla="*/ 538 h 123823"/>
                <a:gd name="connsiteX10" fmla="*/ 70 w 133348"/>
                <a:gd name="connsiteY10" fmla="*/ 11102 h 12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48" h="123823">
                  <a:moveTo>
                    <a:pt x="70" y="11102"/>
                  </a:moveTo>
                  <a:cubicBezTo>
                    <a:pt x="508" y="16331"/>
                    <a:pt x="2899" y="21236"/>
                    <a:pt x="6785" y="24951"/>
                  </a:cubicBezTo>
                  <a:cubicBezTo>
                    <a:pt x="36627" y="61194"/>
                    <a:pt x="71927" y="93007"/>
                    <a:pt x="111560" y="119353"/>
                  </a:cubicBezTo>
                  <a:lnTo>
                    <a:pt x="115008" y="121382"/>
                  </a:lnTo>
                  <a:cubicBezTo>
                    <a:pt x="120933" y="124421"/>
                    <a:pt x="127210" y="125430"/>
                    <a:pt x="131363" y="119439"/>
                  </a:cubicBezTo>
                  <a:cubicBezTo>
                    <a:pt x="134811" y="114629"/>
                    <a:pt x="133525" y="108057"/>
                    <a:pt x="128486" y="104761"/>
                  </a:cubicBezTo>
                  <a:cubicBezTo>
                    <a:pt x="127857" y="104361"/>
                    <a:pt x="127200" y="104009"/>
                    <a:pt x="126495" y="103733"/>
                  </a:cubicBezTo>
                  <a:cubicBezTo>
                    <a:pt x="105760" y="90712"/>
                    <a:pt x="86462" y="75681"/>
                    <a:pt x="68945" y="58889"/>
                  </a:cubicBezTo>
                  <a:cubicBezTo>
                    <a:pt x="50829" y="42725"/>
                    <a:pt x="34474" y="24846"/>
                    <a:pt x="20139" y="5529"/>
                  </a:cubicBezTo>
                  <a:cubicBezTo>
                    <a:pt x="17701" y="1005"/>
                    <a:pt x="12167" y="-1109"/>
                    <a:pt x="7138" y="538"/>
                  </a:cubicBezTo>
                  <a:cubicBezTo>
                    <a:pt x="2327" y="1853"/>
                    <a:pt x="-711" y="6377"/>
                    <a:pt x="70" y="1110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BEFC2C6D-E811-4764-9FFD-70C69C546770}"/>
                </a:ext>
              </a:extLst>
            </p:cNvPr>
            <p:cNvSpPr/>
            <p:nvPr/>
          </p:nvSpPr>
          <p:spPr>
            <a:xfrm>
              <a:off x="1804981" y="6686540"/>
              <a:ext cx="19042" cy="19051"/>
            </a:xfrm>
            <a:custGeom>
              <a:avLst/>
              <a:gdLst>
                <a:gd name="connsiteX0" fmla="*/ 9774 w 19042"/>
                <a:gd name="connsiteY0" fmla="*/ -18 h 19051"/>
                <a:gd name="connsiteX1" fmla="*/ 1 w 19042"/>
                <a:gd name="connsiteY1" fmla="*/ 9592 h 19051"/>
                <a:gd name="connsiteX2" fmla="*/ 7650 w 19042"/>
                <a:gd name="connsiteY2" fmla="*/ 18822 h 19051"/>
                <a:gd name="connsiteX3" fmla="*/ 8650 w 19042"/>
                <a:gd name="connsiteY3" fmla="*/ 18870 h 19051"/>
                <a:gd name="connsiteX4" fmla="*/ 18832 w 19042"/>
                <a:gd name="connsiteY4" fmla="*/ 12298 h 19051"/>
                <a:gd name="connsiteX5" fmla="*/ 18946 w 19042"/>
                <a:gd name="connsiteY5" fmla="*/ 9840 h 19051"/>
                <a:gd name="connsiteX6" fmla="*/ 10507 w 19042"/>
                <a:gd name="connsiteY6" fmla="*/ 20 h 19051"/>
                <a:gd name="connsiteX7" fmla="*/ 9774 w 19042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42" h="19051">
                  <a:moveTo>
                    <a:pt x="9774" y="-18"/>
                  </a:moveTo>
                  <a:cubicBezTo>
                    <a:pt x="3544" y="477"/>
                    <a:pt x="-94" y="3487"/>
                    <a:pt x="1" y="9592"/>
                  </a:cubicBezTo>
                  <a:cubicBezTo>
                    <a:pt x="-523" y="14183"/>
                    <a:pt x="2897" y="18308"/>
                    <a:pt x="7650" y="18822"/>
                  </a:cubicBezTo>
                  <a:cubicBezTo>
                    <a:pt x="7973" y="18851"/>
                    <a:pt x="8316" y="18870"/>
                    <a:pt x="8650" y="18870"/>
                  </a:cubicBezTo>
                  <a:cubicBezTo>
                    <a:pt x="13346" y="19775"/>
                    <a:pt x="17889" y="16832"/>
                    <a:pt x="18832" y="12298"/>
                  </a:cubicBezTo>
                  <a:cubicBezTo>
                    <a:pt x="18994" y="11488"/>
                    <a:pt x="19032" y="10659"/>
                    <a:pt x="18946" y="9840"/>
                  </a:cubicBezTo>
                  <a:cubicBezTo>
                    <a:pt x="19422" y="4878"/>
                    <a:pt x="15650" y="477"/>
                    <a:pt x="10507" y="20"/>
                  </a:cubicBezTo>
                  <a:cubicBezTo>
                    <a:pt x="10269" y="1"/>
                    <a:pt x="10021" y="-18"/>
                    <a:pt x="9774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36E31F22-F5F3-4569-8A7C-4E4CB176347F}"/>
                </a:ext>
              </a:extLst>
            </p:cNvPr>
            <p:cNvSpPr/>
            <p:nvPr/>
          </p:nvSpPr>
          <p:spPr>
            <a:xfrm>
              <a:off x="2081204" y="6115041"/>
              <a:ext cx="19048" cy="28575"/>
            </a:xfrm>
            <a:custGeom>
              <a:avLst/>
              <a:gdLst>
                <a:gd name="connsiteX0" fmla="*/ -7 w 19048"/>
                <a:gd name="connsiteY0" fmla="*/ 15773 h 28575"/>
                <a:gd name="connsiteX1" fmla="*/ 10185 w 19048"/>
                <a:gd name="connsiteY1" fmla="*/ 28518 h 28575"/>
                <a:gd name="connsiteX2" fmla="*/ 18948 w 19048"/>
                <a:gd name="connsiteY2" fmla="*/ 13011 h 28575"/>
                <a:gd name="connsiteX3" fmla="*/ 18824 w 19048"/>
                <a:gd name="connsiteY3" fmla="*/ 11763 h 28575"/>
                <a:gd name="connsiteX4" fmla="*/ 9814 w 19048"/>
                <a:gd name="connsiteY4" fmla="*/ 0 h 28575"/>
                <a:gd name="connsiteX5" fmla="*/ 8490 w 19048"/>
                <a:gd name="connsiteY5" fmla="*/ 257 h 28575"/>
                <a:gd name="connsiteX6" fmla="*/ -7 w 19048"/>
                <a:gd name="connsiteY6" fmla="*/ 1577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28575">
                  <a:moveTo>
                    <a:pt x="-7" y="15773"/>
                  </a:moveTo>
                  <a:cubicBezTo>
                    <a:pt x="1127" y="24507"/>
                    <a:pt x="4375" y="29032"/>
                    <a:pt x="10185" y="28518"/>
                  </a:cubicBezTo>
                  <a:cubicBezTo>
                    <a:pt x="15557" y="27746"/>
                    <a:pt x="19482" y="20802"/>
                    <a:pt x="18948" y="13011"/>
                  </a:cubicBezTo>
                  <a:cubicBezTo>
                    <a:pt x="18920" y="12583"/>
                    <a:pt x="18882" y="12173"/>
                    <a:pt x="18824" y="11763"/>
                  </a:cubicBezTo>
                  <a:cubicBezTo>
                    <a:pt x="18577" y="4905"/>
                    <a:pt x="14538" y="-362"/>
                    <a:pt x="9814" y="0"/>
                  </a:cubicBezTo>
                  <a:cubicBezTo>
                    <a:pt x="9376" y="38"/>
                    <a:pt x="8928" y="123"/>
                    <a:pt x="8490" y="257"/>
                  </a:cubicBezTo>
                  <a:cubicBezTo>
                    <a:pt x="3242" y="1266"/>
                    <a:pt x="-511" y="8125"/>
                    <a:pt x="-7" y="1577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1938CD43-488A-478B-B295-496623934607}"/>
                </a:ext>
              </a:extLst>
            </p:cNvPr>
            <p:cNvSpPr/>
            <p:nvPr/>
          </p:nvSpPr>
          <p:spPr>
            <a:xfrm>
              <a:off x="3767125" y="4629143"/>
              <a:ext cx="1038231" cy="981072"/>
            </a:xfrm>
            <a:custGeom>
              <a:avLst/>
              <a:gdLst>
                <a:gd name="connsiteX0" fmla="*/ 405868 w 1038231"/>
                <a:gd name="connsiteY0" fmla="*/ 856867 h 981072"/>
                <a:gd name="connsiteX1" fmla="*/ 407601 w 1038231"/>
                <a:gd name="connsiteY1" fmla="*/ 937963 h 981072"/>
                <a:gd name="connsiteX2" fmla="*/ 409163 w 1038231"/>
                <a:gd name="connsiteY2" fmla="*/ 956565 h 981072"/>
                <a:gd name="connsiteX3" fmla="*/ 430299 w 1038231"/>
                <a:gd name="connsiteY3" fmla="*/ 976482 h 981072"/>
                <a:gd name="connsiteX4" fmla="*/ 430499 w 1038231"/>
                <a:gd name="connsiteY4" fmla="*/ 976473 h 981072"/>
                <a:gd name="connsiteX5" fmla="*/ 487564 w 1038231"/>
                <a:gd name="connsiteY5" fmla="*/ 974911 h 981072"/>
                <a:gd name="connsiteX6" fmla="*/ 514538 w 1038231"/>
                <a:gd name="connsiteY6" fmla="*/ 943411 h 981072"/>
                <a:gd name="connsiteX7" fmla="*/ 512710 w 1038231"/>
                <a:gd name="connsiteY7" fmla="*/ 917446 h 981072"/>
                <a:gd name="connsiteX8" fmla="*/ 511671 w 1038231"/>
                <a:gd name="connsiteY8" fmla="*/ 891481 h 981072"/>
                <a:gd name="connsiteX9" fmla="*/ 519301 w 1038231"/>
                <a:gd name="connsiteY9" fmla="*/ 915112 h 981072"/>
                <a:gd name="connsiteX10" fmla="*/ 527978 w 1038231"/>
                <a:gd name="connsiteY10" fmla="*/ 944973 h 981072"/>
                <a:gd name="connsiteX11" fmla="*/ 562668 w 1038231"/>
                <a:gd name="connsiteY11" fmla="*/ 970929 h 981072"/>
                <a:gd name="connsiteX12" fmla="*/ 591805 w 1038231"/>
                <a:gd name="connsiteY12" fmla="*/ 970929 h 981072"/>
                <a:gd name="connsiteX13" fmla="*/ 619037 w 1038231"/>
                <a:gd name="connsiteY13" fmla="*/ 940725 h 981072"/>
                <a:gd name="connsiteX14" fmla="*/ 609322 w 1038231"/>
                <a:gd name="connsiteY14" fmla="*/ 876336 h 981072"/>
                <a:gd name="connsiteX15" fmla="*/ 606807 w 1038231"/>
                <a:gd name="connsiteY15" fmla="*/ 833064 h 981072"/>
                <a:gd name="connsiteX16" fmla="*/ 638983 w 1038231"/>
                <a:gd name="connsiteY16" fmla="*/ 833064 h 981072"/>
                <a:gd name="connsiteX17" fmla="*/ 705067 w 1038231"/>
                <a:gd name="connsiteY17" fmla="*/ 828740 h 981072"/>
                <a:gd name="connsiteX18" fmla="*/ 715906 w 1038231"/>
                <a:gd name="connsiteY18" fmla="*/ 833931 h 981072"/>
                <a:gd name="connsiteX19" fmla="*/ 741939 w 1038231"/>
                <a:gd name="connsiteY19" fmla="*/ 915284 h 981072"/>
                <a:gd name="connsiteX20" fmla="*/ 747749 w 1038231"/>
                <a:gd name="connsiteY20" fmla="*/ 944707 h 981072"/>
                <a:gd name="connsiteX21" fmla="*/ 776628 w 1038231"/>
                <a:gd name="connsiteY21" fmla="*/ 974567 h 981072"/>
                <a:gd name="connsiteX22" fmla="*/ 834036 w 1038231"/>
                <a:gd name="connsiteY22" fmla="*/ 979930 h 981072"/>
                <a:gd name="connsiteX23" fmla="*/ 856838 w 1038231"/>
                <a:gd name="connsiteY23" fmla="*/ 962014 h 981072"/>
                <a:gd name="connsiteX24" fmla="*/ 908359 w 1038231"/>
                <a:gd name="connsiteY24" fmla="*/ 963147 h 981072"/>
                <a:gd name="connsiteX25" fmla="*/ 934381 w 1038231"/>
                <a:gd name="connsiteY25" fmla="*/ 927485 h 981072"/>
                <a:gd name="connsiteX26" fmla="*/ 916341 w 1038231"/>
                <a:gd name="connsiteY26" fmla="*/ 889147 h 981072"/>
                <a:gd name="connsiteX27" fmla="*/ 913131 w 1038231"/>
                <a:gd name="connsiteY27" fmla="*/ 733366 h 981072"/>
                <a:gd name="connsiteX28" fmla="*/ 951984 w 1038231"/>
                <a:gd name="connsiteY28" fmla="*/ 583995 h 981072"/>
                <a:gd name="connsiteX29" fmla="*/ 958661 w 1038231"/>
                <a:gd name="connsiteY29" fmla="*/ 562707 h 981072"/>
                <a:gd name="connsiteX30" fmla="*/ 1033851 w 1038231"/>
                <a:gd name="connsiteY30" fmla="*/ 372311 h 981072"/>
                <a:gd name="connsiteX31" fmla="*/ 1020497 w 1038231"/>
                <a:gd name="connsiteY31" fmla="*/ 207881 h 981072"/>
                <a:gd name="connsiteX32" fmla="*/ 907759 w 1038231"/>
                <a:gd name="connsiteY32" fmla="*/ 43013 h 981072"/>
                <a:gd name="connsiteX33" fmla="*/ 841932 w 1038231"/>
                <a:gd name="connsiteY33" fmla="*/ 6066 h 981072"/>
                <a:gd name="connsiteX34" fmla="*/ 765951 w 1038231"/>
                <a:gd name="connsiteY34" fmla="*/ 21553 h 981072"/>
                <a:gd name="connsiteX35" fmla="*/ 738814 w 1038231"/>
                <a:gd name="connsiteY35" fmla="*/ 42146 h 981072"/>
                <a:gd name="connsiteX36" fmla="*/ 715049 w 1038231"/>
                <a:gd name="connsiteY36" fmla="*/ 64911 h 981072"/>
                <a:gd name="connsiteX37" fmla="*/ 721326 w 1038231"/>
                <a:gd name="connsiteY37" fmla="*/ 101096 h 981072"/>
                <a:gd name="connsiteX38" fmla="*/ 722069 w 1038231"/>
                <a:gd name="connsiteY38" fmla="*/ 101601 h 981072"/>
                <a:gd name="connsiteX39" fmla="*/ 784782 w 1038231"/>
                <a:gd name="connsiteY39" fmla="*/ 117613 h 981072"/>
                <a:gd name="connsiteX40" fmla="*/ 839674 w 1038231"/>
                <a:gd name="connsiteY40" fmla="*/ 115022 h 981072"/>
                <a:gd name="connsiteX41" fmla="*/ 848352 w 1038231"/>
                <a:gd name="connsiteY41" fmla="*/ 121508 h 981072"/>
                <a:gd name="connsiteX42" fmla="*/ 885290 w 1038231"/>
                <a:gd name="connsiteY42" fmla="*/ 333973 h 981072"/>
                <a:gd name="connsiteX43" fmla="*/ 865525 w 1038231"/>
                <a:gd name="connsiteY43" fmla="*/ 389532 h 981072"/>
                <a:gd name="connsiteX44" fmla="*/ 816957 w 1038231"/>
                <a:gd name="connsiteY44" fmla="*/ 458770 h 981072"/>
                <a:gd name="connsiteX45" fmla="*/ 780877 w 1038231"/>
                <a:gd name="connsiteY45" fmla="*/ 472010 h 981072"/>
                <a:gd name="connsiteX46" fmla="*/ 659452 w 1038231"/>
                <a:gd name="connsiteY46" fmla="*/ 476076 h 981072"/>
                <a:gd name="connsiteX47" fmla="*/ 494669 w 1038231"/>
                <a:gd name="connsiteY47" fmla="*/ 517358 h 981072"/>
                <a:gd name="connsiteX48" fmla="*/ 411935 w 1038231"/>
                <a:gd name="connsiteY48" fmla="*/ 589710 h 981072"/>
                <a:gd name="connsiteX49" fmla="*/ 312028 w 1038231"/>
                <a:gd name="connsiteY49" fmla="*/ 712687 h 981072"/>
                <a:gd name="connsiteX50" fmla="*/ 148902 w 1038231"/>
                <a:gd name="connsiteY50" fmla="*/ 786677 h 981072"/>
                <a:gd name="connsiteX51" fmla="*/ 105535 w 1038231"/>
                <a:gd name="connsiteY51" fmla="*/ 776991 h 981072"/>
                <a:gd name="connsiteX52" fmla="*/ 90104 w 1038231"/>
                <a:gd name="connsiteY52" fmla="*/ 741157 h 981072"/>
                <a:gd name="connsiteX53" fmla="*/ 140721 w 1038231"/>
                <a:gd name="connsiteY53" fmla="*/ 699114 h 981072"/>
                <a:gd name="connsiteX54" fmla="*/ 150807 w 1038231"/>
                <a:gd name="connsiteY54" fmla="*/ 701181 h 981072"/>
                <a:gd name="connsiteX55" fmla="*/ 180211 w 1038231"/>
                <a:gd name="connsiteY55" fmla="*/ 715887 h 981072"/>
                <a:gd name="connsiteX56" fmla="*/ 197556 w 1038231"/>
                <a:gd name="connsiteY56" fmla="*/ 718402 h 981072"/>
                <a:gd name="connsiteX57" fmla="*/ 199633 w 1038231"/>
                <a:gd name="connsiteY57" fmla="*/ 699448 h 981072"/>
                <a:gd name="connsiteX58" fmla="*/ 167029 w 1038231"/>
                <a:gd name="connsiteY58" fmla="*/ 671663 h 981072"/>
                <a:gd name="connsiteX59" fmla="*/ 48737 w 1038231"/>
                <a:gd name="connsiteY59" fmla="*/ 683522 h 981072"/>
                <a:gd name="connsiteX60" fmla="*/ 45442 w 1038231"/>
                <a:gd name="connsiteY60" fmla="*/ 866211 h 981072"/>
                <a:gd name="connsiteX61" fmla="*/ 110393 w 1038231"/>
                <a:gd name="connsiteY61" fmla="*/ 892177 h 981072"/>
                <a:gd name="connsiteX62" fmla="*/ 374216 w 1038231"/>
                <a:gd name="connsiteY62" fmla="*/ 869154 h 981072"/>
                <a:gd name="connsiteX63" fmla="*/ 405868 w 1038231"/>
                <a:gd name="connsiteY63" fmla="*/ 856867 h 981072"/>
                <a:gd name="connsiteX64" fmla="*/ 99639 w 1038231"/>
                <a:gd name="connsiteY64" fmla="*/ 684731 h 981072"/>
                <a:gd name="connsiteX65" fmla="*/ 69550 w 1038231"/>
                <a:gd name="connsiteY65" fmla="*/ 725841 h 981072"/>
                <a:gd name="connsiteX66" fmla="*/ 90447 w 1038231"/>
                <a:gd name="connsiteY66" fmla="*/ 793431 h 981072"/>
                <a:gd name="connsiteX67" fmla="*/ 144911 w 1038231"/>
                <a:gd name="connsiteY67" fmla="*/ 807708 h 981072"/>
                <a:gd name="connsiteX68" fmla="*/ 208224 w 1038231"/>
                <a:gd name="connsiteY68" fmla="*/ 796803 h 981072"/>
                <a:gd name="connsiteX69" fmla="*/ 362415 w 1038231"/>
                <a:gd name="connsiteY69" fmla="*/ 689408 h 981072"/>
                <a:gd name="connsiteX70" fmla="*/ 427632 w 1038231"/>
                <a:gd name="connsiteY70" fmla="*/ 603645 h 981072"/>
                <a:gd name="connsiteX71" fmla="*/ 492336 w 1038231"/>
                <a:gd name="connsiteY71" fmla="*/ 543066 h 981072"/>
                <a:gd name="connsiteX72" fmla="*/ 648441 w 1038231"/>
                <a:gd name="connsiteY72" fmla="*/ 498061 h 981072"/>
                <a:gd name="connsiteX73" fmla="*/ 780258 w 1038231"/>
                <a:gd name="connsiteY73" fmla="*/ 493650 h 981072"/>
                <a:gd name="connsiteX74" fmla="*/ 829873 w 1038231"/>
                <a:gd name="connsiteY74" fmla="*/ 475562 h 981072"/>
                <a:gd name="connsiteX75" fmla="*/ 875669 w 1038231"/>
                <a:gd name="connsiteY75" fmla="*/ 416879 h 981072"/>
                <a:gd name="connsiteX76" fmla="*/ 905673 w 1038231"/>
                <a:gd name="connsiteY76" fmla="*/ 339945 h 981072"/>
                <a:gd name="connsiteX77" fmla="*/ 865697 w 1038231"/>
                <a:gd name="connsiteY77" fmla="*/ 107669 h 981072"/>
                <a:gd name="connsiteX78" fmla="*/ 862315 w 1038231"/>
                <a:gd name="connsiteY78" fmla="*/ 97191 h 981072"/>
                <a:gd name="connsiteX79" fmla="*/ 849219 w 1038231"/>
                <a:gd name="connsiteY79" fmla="*/ 87409 h 981072"/>
                <a:gd name="connsiteX80" fmla="*/ 800212 w 1038231"/>
                <a:gd name="connsiteY80" fmla="*/ 92867 h 981072"/>
                <a:gd name="connsiteX81" fmla="*/ 752083 w 1038231"/>
                <a:gd name="connsiteY81" fmla="*/ 91391 h 981072"/>
                <a:gd name="connsiteX82" fmla="*/ 733518 w 1038231"/>
                <a:gd name="connsiteY82" fmla="*/ 78932 h 981072"/>
                <a:gd name="connsiteX83" fmla="*/ 747996 w 1038231"/>
                <a:gd name="connsiteY83" fmla="*/ 61625 h 981072"/>
                <a:gd name="connsiteX84" fmla="*/ 784782 w 1038231"/>
                <a:gd name="connsiteY84" fmla="*/ 33069 h 981072"/>
                <a:gd name="connsiteX85" fmla="*/ 819462 w 1038231"/>
                <a:gd name="connsiteY85" fmla="*/ 22506 h 981072"/>
                <a:gd name="connsiteX86" fmla="*/ 862830 w 1038231"/>
                <a:gd name="connsiteY86" fmla="*/ 40336 h 981072"/>
                <a:gd name="connsiteX87" fmla="*/ 950250 w 1038231"/>
                <a:gd name="connsiteY87" fmla="*/ 122813 h 981072"/>
                <a:gd name="connsiteX88" fmla="*/ 1009486 w 1038231"/>
                <a:gd name="connsiteY88" fmla="*/ 256001 h 981072"/>
                <a:gd name="connsiteX89" fmla="*/ 990236 w 1038231"/>
                <a:gd name="connsiteY89" fmla="*/ 445187 h 981072"/>
                <a:gd name="connsiteX90" fmla="*/ 942535 w 1038231"/>
                <a:gd name="connsiteY90" fmla="*/ 543923 h 981072"/>
                <a:gd name="connsiteX91" fmla="*/ 928828 w 1038231"/>
                <a:gd name="connsiteY91" fmla="*/ 583738 h 981072"/>
                <a:gd name="connsiteX92" fmla="*/ 889891 w 1038231"/>
                <a:gd name="connsiteY92" fmla="*/ 727222 h 981072"/>
                <a:gd name="connsiteX93" fmla="*/ 871754 w 1038231"/>
                <a:gd name="connsiteY93" fmla="*/ 798536 h 981072"/>
                <a:gd name="connsiteX94" fmla="*/ 899434 w 1038231"/>
                <a:gd name="connsiteY94" fmla="*/ 904902 h 981072"/>
                <a:gd name="connsiteX95" fmla="*/ 910445 w 1038231"/>
                <a:gd name="connsiteY95" fmla="*/ 927057 h 981072"/>
                <a:gd name="connsiteX96" fmla="*/ 911836 w 1038231"/>
                <a:gd name="connsiteY96" fmla="*/ 937182 h 981072"/>
                <a:gd name="connsiteX97" fmla="*/ 872288 w 1038231"/>
                <a:gd name="connsiteY97" fmla="*/ 940125 h 981072"/>
                <a:gd name="connsiteX98" fmla="*/ 858496 w 1038231"/>
                <a:gd name="connsiteY98" fmla="*/ 930171 h 981072"/>
                <a:gd name="connsiteX99" fmla="*/ 845056 w 1038231"/>
                <a:gd name="connsiteY99" fmla="*/ 879194 h 981072"/>
                <a:gd name="connsiteX100" fmla="*/ 840113 w 1038231"/>
                <a:gd name="connsiteY100" fmla="*/ 798536 h 981072"/>
                <a:gd name="connsiteX101" fmla="*/ 859706 w 1038231"/>
                <a:gd name="connsiteY101" fmla="*/ 729909 h 981072"/>
                <a:gd name="connsiteX102" fmla="*/ 871154 w 1038231"/>
                <a:gd name="connsiteY102" fmla="*/ 675301 h 981072"/>
                <a:gd name="connsiteX103" fmla="*/ 861353 w 1038231"/>
                <a:gd name="connsiteY103" fmla="*/ 663100 h 981072"/>
                <a:gd name="connsiteX104" fmla="*/ 849914 w 1038231"/>
                <a:gd name="connsiteY104" fmla="*/ 671549 h 981072"/>
                <a:gd name="connsiteX105" fmla="*/ 849819 w 1038231"/>
                <a:gd name="connsiteY105" fmla="*/ 672530 h 981072"/>
                <a:gd name="connsiteX106" fmla="*/ 825282 w 1038231"/>
                <a:gd name="connsiteY106" fmla="*/ 765560 h 981072"/>
                <a:gd name="connsiteX107" fmla="*/ 818862 w 1038231"/>
                <a:gd name="connsiteY107" fmla="*/ 867602 h 981072"/>
                <a:gd name="connsiteX108" fmla="*/ 836207 w 1038231"/>
                <a:gd name="connsiteY108" fmla="*/ 931467 h 981072"/>
                <a:gd name="connsiteX109" fmla="*/ 815214 w 1038231"/>
                <a:gd name="connsiteY109" fmla="*/ 957861 h 981072"/>
                <a:gd name="connsiteX110" fmla="*/ 808975 w 1038231"/>
                <a:gd name="connsiteY110" fmla="*/ 957861 h 981072"/>
                <a:gd name="connsiteX111" fmla="*/ 765608 w 1038231"/>
                <a:gd name="connsiteY111" fmla="*/ 921513 h 981072"/>
                <a:gd name="connsiteX112" fmla="*/ 730308 w 1038231"/>
                <a:gd name="connsiteY112" fmla="*/ 812128 h 981072"/>
                <a:gd name="connsiteX113" fmla="*/ 727708 w 1038231"/>
                <a:gd name="connsiteY113" fmla="*/ 780276 h 981072"/>
                <a:gd name="connsiteX114" fmla="*/ 745053 w 1038231"/>
                <a:gd name="connsiteY114" fmla="*/ 719698 h 981072"/>
                <a:gd name="connsiteX115" fmla="*/ 750682 w 1038231"/>
                <a:gd name="connsiteY115" fmla="*/ 640773 h 981072"/>
                <a:gd name="connsiteX116" fmla="*/ 738033 w 1038231"/>
                <a:gd name="connsiteY116" fmla="*/ 628829 h 981072"/>
                <a:gd name="connsiteX117" fmla="*/ 728746 w 1038231"/>
                <a:gd name="connsiteY117" fmla="*/ 643450 h 981072"/>
                <a:gd name="connsiteX118" fmla="*/ 721126 w 1038231"/>
                <a:gd name="connsiteY118" fmla="*/ 724193 h 981072"/>
                <a:gd name="connsiteX119" fmla="*/ 703162 w 1038231"/>
                <a:gd name="connsiteY119" fmla="*/ 806842 h 981072"/>
                <a:gd name="connsiteX120" fmla="*/ 554258 w 1038231"/>
                <a:gd name="connsiteY120" fmla="*/ 787982 h 981072"/>
                <a:gd name="connsiteX121" fmla="*/ 585652 w 1038231"/>
                <a:gd name="connsiteY121" fmla="*/ 681017 h 981072"/>
                <a:gd name="connsiteX122" fmla="*/ 572117 w 1038231"/>
                <a:gd name="connsiteY122" fmla="*/ 593691 h 981072"/>
                <a:gd name="connsiteX123" fmla="*/ 560278 w 1038231"/>
                <a:gd name="connsiteY123" fmla="*/ 586281 h 981072"/>
                <a:gd name="connsiteX124" fmla="*/ 560068 w 1038231"/>
                <a:gd name="connsiteY124" fmla="*/ 586338 h 981072"/>
                <a:gd name="connsiteX125" fmla="*/ 551391 w 1038231"/>
                <a:gd name="connsiteY125" fmla="*/ 597502 h 981072"/>
                <a:gd name="connsiteX126" fmla="*/ 554162 w 1038231"/>
                <a:gd name="connsiteY126" fmla="*/ 611608 h 981072"/>
                <a:gd name="connsiteX127" fmla="*/ 563792 w 1038231"/>
                <a:gd name="connsiteY127" fmla="*/ 672701 h 981072"/>
                <a:gd name="connsiteX128" fmla="*/ 516958 w 1038231"/>
                <a:gd name="connsiteY128" fmla="*/ 804251 h 981072"/>
                <a:gd name="connsiteX129" fmla="*/ 489726 w 1038231"/>
                <a:gd name="connsiteY129" fmla="*/ 882746 h 981072"/>
                <a:gd name="connsiteX130" fmla="*/ 492507 w 1038231"/>
                <a:gd name="connsiteY130" fmla="*/ 940554 h 981072"/>
                <a:gd name="connsiteX131" fmla="*/ 480020 w 1038231"/>
                <a:gd name="connsiteY131" fmla="*/ 953536 h 981072"/>
                <a:gd name="connsiteX132" fmla="*/ 444720 w 1038231"/>
                <a:gd name="connsiteY132" fmla="*/ 954146 h 981072"/>
                <a:gd name="connsiteX133" fmla="*/ 430061 w 1038231"/>
                <a:gd name="connsiteY133" fmla="*/ 940811 h 981072"/>
                <a:gd name="connsiteX134" fmla="*/ 429452 w 1038231"/>
                <a:gd name="connsiteY134" fmla="*/ 853752 h 981072"/>
                <a:gd name="connsiteX135" fmla="*/ 433014 w 1038231"/>
                <a:gd name="connsiteY135" fmla="*/ 832379 h 981072"/>
                <a:gd name="connsiteX136" fmla="*/ 444111 w 1038231"/>
                <a:gd name="connsiteY136" fmla="*/ 768332 h 981072"/>
                <a:gd name="connsiteX137" fmla="*/ 433443 w 1038231"/>
                <a:gd name="connsiteY137" fmla="*/ 751025 h 981072"/>
                <a:gd name="connsiteX138" fmla="*/ 421651 w 1038231"/>
                <a:gd name="connsiteY138" fmla="*/ 767037 h 981072"/>
                <a:gd name="connsiteX139" fmla="*/ 412983 w 1038231"/>
                <a:gd name="connsiteY139" fmla="*/ 821034 h 981072"/>
                <a:gd name="connsiteX140" fmla="*/ 400667 w 1038231"/>
                <a:gd name="connsiteY140" fmla="*/ 834455 h 981072"/>
                <a:gd name="connsiteX141" fmla="*/ 140492 w 1038231"/>
                <a:gd name="connsiteY141" fmla="*/ 871498 h 981072"/>
                <a:gd name="connsiteX142" fmla="*/ 71626 w 1038231"/>
                <a:gd name="connsiteY142" fmla="*/ 853495 h 981072"/>
                <a:gd name="connsiteX143" fmla="*/ 24192 w 1038231"/>
                <a:gd name="connsiteY143" fmla="*/ 760979 h 981072"/>
                <a:gd name="connsiteX144" fmla="*/ 99639 w 1038231"/>
                <a:gd name="connsiteY144" fmla="*/ 684731 h 981072"/>
                <a:gd name="connsiteX145" fmla="*/ 541942 w 1038231"/>
                <a:gd name="connsiteY145" fmla="*/ 807975 h 981072"/>
                <a:gd name="connsiteX146" fmla="*/ 574289 w 1038231"/>
                <a:gd name="connsiteY146" fmla="*/ 821901 h 981072"/>
                <a:gd name="connsiteX147" fmla="*/ 582957 w 1038231"/>
                <a:gd name="connsiteY147" fmla="*/ 832807 h 981072"/>
                <a:gd name="connsiteX148" fmla="*/ 596920 w 1038231"/>
                <a:gd name="connsiteY148" fmla="*/ 940468 h 981072"/>
                <a:gd name="connsiteX149" fmla="*/ 590072 w 1038231"/>
                <a:gd name="connsiteY149" fmla="*/ 947907 h 981072"/>
                <a:gd name="connsiteX150" fmla="*/ 566221 w 1038231"/>
                <a:gd name="connsiteY150" fmla="*/ 947907 h 981072"/>
                <a:gd name="connsiteX151" fmla="*/ 547581 w 1038231"/>
                <a:gd name="connsiteY151" fmla="*/ 933982 h 981072"/>
                <a:gd name="connsiteX152" fmla="*/ 525635 w 1038231"/>
                <a:gd name="connsiteY152" fmla="*/ 857477 h 981072"/>
                <a:gd name="connsiteX153" fmla="*/ 521901 w 1038231"/>
                <a:gd name="connsiteY153" fmla="*/ 845094 h 981072"/>
                <a:gd name="connsiteX154" fmla="*/ 541590 w 1038231"/>
                <a:gd name="connsiteY154" fmla="*/ 807975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38231" h="981072">
                  <a:moveTo>
                    <a:pt x="405868" y="856867"/>
                  </a:moveTo>
                  <a:cubicBezTo>
                    <a:pt x="410897" y="884823"/>
                    <a:pt x="404306" y="911474"/>
                    <a:pt x="407601" y="937963"/>
                  </a:cubicBezTo>
                  <a:cubicBezTo>
                    <a:pt x="408382" y="944107"/>
                    <a:pt x="408211" y="950422"/>
                    <a:pt x="409163" y="956565"/>
                  </a:cubicBezTo>
                  <a:cubicBezTo>
                    <a:pt x="409497" y="967881"/>
                    <a:pt x="418955" y="976796"/>
                    <a:pt x="430299" y="976482"/>
                  </a:cubicBezTo>
                  <a:cubicBezTo>
                    <a:pt x="430366" y="976482"/>
                    <a:pt x="430433" y="976473"/>
                    <a:pt x="430499" y="976473"/>
                  </a:cubicBezTo>
                  <a:cubicBezTo>
                    <a:pt x="449530" y="976987"/>
                    <a:pt x="468590" y="976473"/>
                    <a:pt x="487564" y="974911"/>
                  </a:cubicBezTo>
                  <a:cubicBezTo>
                    <a:pt x="508547" y="972834"/>
                    <a:pt x="515139" y="964186"/>
                    <a:pt x="514538" y="943411"/>
                  </a:cubicBezTo>
                  <a:cubicBezTo>
                    <a:pt x="514538" y="934753"/>
                    <a:pt x="513405" y="926104"/>
                    <a:pt x="512710" y="917446"/>
                  </a:cubicBezTo>
                  <a:cubicBezTo>
                    <a:pt x="511052" y="908892"/>
                    <a:pt x="510710" y="900139"/>
                    <a:pt x="511671" y="891481"/>
                  </a:cubicBezTo>
                  <a:cubicBezTo>
                    <a:pt x="515301" y="898967"/>
                    <a:pt x="517863" y="906921"/>
                    <a:pt x="519301" y="915112"/>
                  </a:cubicBezTo>
                  <a:cubicBezTo>
                    <a:pt x="521901" y="925066"/>
                    <a:pt x="524330" y="935191"/>
                    <a:pt x="527978" y="944973"/>
                  </a:cubicBezTo>
                  <a:cubicBezTo>
                    <a:pt x="532026" y="960661"/>
                    <a:pt x="546438" y="971443"/>
                    <a:pt x="562668" y="970929"/>
                  </a:cubicBezTo>
                  <a:cubicBezTo>
                    <a:pt x="572384" y="970929"/>
                    <a:pt x="582090" y="970929"/>
                    <a:pt x="591805" y="970929"/>
                  </a:cubicBezTo>
                  <a:cubicBezTo>
                    <a:pt x="612275" y="970329"/>
                    <a:pt x="621209" y="961328"/>
                    <a:pt x="619037" y="940725"/>
                  </a:cubicBezTo>
                  <a:cubicBezTo>
                    <a:pt x="616866" y="920132"/>
                    <a:pt x="612618" y="897453"/>
                    <a:pt x="609322" y="876336"/>
                  </a:cubicBezTo>
                  <a:cubicBezTo>
                    <a:pt x="606836" y="862058"/>
                    <a:pt x="605998" y="847542"/>
                    <a:pt x="606807" y="833064"/>
                  </a:cubicBezTo>
                  <a:cubicBezTo>
                    <a:pt x="617828" y="833064"/>
                    <a:pt x="628486" y="832464"/>
                    <a:pt x="638983" y="833064"/>
                  </a:cubicBezTo>
                  <a:cubicBezTo>
                    <a:pt x="661109" y="834626"/>
                    <a:pt x="683350" y="833159"/>
                    <a:pt x="705067" y="828740"/>
                  </a:cubicBezTo>
                  <a:cubicBezTo>
                    <a:pt x="709496" y="827292"/>
                    <a:pt x="714287" y="829578"/>
                    <a:pt x="715906" y="833931"/>
                  </a:cubicBezTo>
                  <a:cubicBezTo>
                    <a:pt x="732127" y="858686"/>
                    <a:pt x="736547" y="887071"/>
                    <a:pt x="741939" y="915284"/>
                  </a:cubicBezTo>
                  <a:cubicBezTo>
                    <a:pt x="743662" y="925152"/>
                    <a:pt x="745491" y="935020"/>
                    <a:pt x="747749" y="944707"/>
                  </a:cubicBezTo>
                  <a:cubicBezTo>
                    <a:pt x="751044" y="959261"/>
                    <a:pt x="762160" y="970767"/>
                    <a:pt x="776628" y="974567"/>
                  </a:cubicBezTo>
                  <a:cubicBezTo>
                    <a:pt x="795117" y="980664"/>
                    <a:pt x="814747" y="982493"/>
                    <a:pt x="834036" y="979930"/>
                  </a:cubicBezTo>
                  <a:cubicBezTo>
                    <a:pt x="843922" y="978721"/>
                    <a:pt x="848085" y="975263"/>
                    <a:pt x="856838" y="962014"/>
                  </a:cubicBezTo>
                  <a:cubicBezTo>
                    <a:pt x="873926" y="964252"/>
                    <a:pt x="891195" y="964633"/>
                    <a:pt x="908359" y="963147"/>
                  </a:cubicBezTo>
                  <a:cubicBezTo>
                    <a:pt x="931000" y="961842"/>
                    <a:pt x="940020" y="949298"/>
                    <a:pt x="934381" y="927485"/>
                  </a:cubicBezTo>
                  <a:cubicBezTo>
                    <a:pt x="930029" y="913998"/>
                    <a:pt x="923961" y="901111"/>
                    <a:pt x="916341" y="889147"/>
                  </a:cubicBezTo>
                  <a:cubicBezTo>
                    <a:pt x="887290" y="837826"/>
                    <a:pt x="883737" y="785296"/>
                    <a:pt x="913131" y="733366"/>
                  </a:cubicBezTo>
                  <a:cubicBezTo>
                    <a:pt x="939154" y="687913"/>
                    <a:pt x="952555" y="636345"/>
                    <a:pt x="951984" y="583995"/>
                  </a:cubicBezTo>
                  <a:cubicBezTo>
                    <a:pt x="952251" y="576432"/>
                    <a:pt x="954555" y="569079"/>
                    <a:pt x="958661" y="562707"/>
                  </a:cubicBezTo>
                  <a:cubicBezTo>
                    <a:pt x="992570" y="502737"/>
                    <a:pt x="1024317" y="441548"/>
                    <a:pt x="1033851" y="372311"/>
                  </a:cubicBezTo>
                  <a:cubicBezTo>
                    <a:pt x="1041481" y="316752"/>
                    <a:pt x="1040185" y="261021"/>
                    <a:pt x="1020497" y="207881"/>
                  </a:cubicBezTo>
                  <a:cubicBezTo>
                    <a:pt x="998275" y="143902"/>
                    <a:pt x="959356" y="86990"/>
                    <a:pt x="907759" y="43013"/>
                  </a:cubicBezTo>
                  <a:cubicBezTo>
                    <a:pt x="887938" y="27268"/>
                    <a:pt x="865716" y="14781"/>
                    <a:pt x="841932" y="6066"/>
                  </a:cubicBezTo>
                  <a:cubicBezTo>
                    <a:pt x="813652" y="-4840"/>
                    <a:pt x="787715" y="-1897"/>
                    <a:pt x="765951" y="21553"/>
                  </a:cubicBezTo>
                  <a:cubicBezTo>
                    <a:pt x="757997" y="29745"/>
                    <a:pt x="748854" y="36698"/>
                    <a:pt x="738814" y="42146"/>
                  </a:cubicBezTo>
                  <a:cubicBezTo>
                    <a:pt x="729146" y="47680"/>
                    <a:pt x="720983" y="55500"/>
                    <a:pt x="715049" y="64911"/>
                  </a:cubicBezTo>
                  <a:cubicBezTo>
                    <a:pt x="706762" y="76627"/>
                    <a:pt x="709572" y="92829"/>
                    <a:pt x="721326" y="101096"/>
                  </a:cubicBezTo>
                  <a:cubicBezTo>
                    <a:pt x="721555" y="101268"/>
                    <a:pt x="721812" y="101439"/>
                    <a:pt x="722069" y="101601"/>
                  </a:cubicBezTo>
                  <a:cubicBezTo>
                    <a:pt x="739986" y="115098"/>
                    <a:pt x="762579" y="120870"/>
                    <a:pt x="784782" y="117613"/>
                  </a:cubicBezTo>
                  <a:cubicBezTo>
                    <a:pt x="803013" y="115803"/>
                    <a:pt x="821339" y="114936"/>
                    <a:pt x="839674" y="115022"/>
                  </a:cubicBezTo>
                  <a:cubicBezTo>
                    <a:pt x="844532" y="115022"/>
                    <a:pt x="846008" y="118480"/>
                    <a:pt x="848352" y="121508"/>
                  </a:cubicBezTo>
                  <a:cubicBezTo>
                    <a:pt x="895177" y="186336"/>
                    <a:pt x="906712" y="257297"/>
                    <a:pt x="885290" y="333973"/>
                  </a:cubicBezTo>
                  <a:cubicBezTo>
                    <a:pt x="879917" y="352928"/>
                    <a:pt x="872717" y="371187"/>
                    <a:pt x="865525" y="389532"/>
                  </a:cubicBezTo>
                  <a:cubicBezTo>
                    <a:pt x="854933" y="416707"/>
                    <a:pt x="835169" y="437224"/>
                    <a:pt x="816957" y="458770"/>
                  </a:cubicBezTo>
                  <a:cubicBezTo>
                    <a:pt x="807347" y="468076"/>
                    <a:pt x="794240" y="472886"/>
                    <a:pt x="780877" y="472010"/>
                  </a:cubicBezTo>
                  <a:cubicBezTo>
                    <a:pt x="740376" y="473571"/>
                    <a:pt x="699866" y="474343"/>
                    <a:pt x="659452" y="476076"/>
                  </a:cubicBezTo>
                  <a:cubicBezTo>
                    <a:pt x="602188" y="477829"/>
                    <a:pt x="545981" y="491907"/>
                    <a:pt x="494669" y="517358"/>
                  </a:cubicBezTo>
                  <a:cubicBezTo>
                    <a:pt x="462075" y="535075"/>
                    <a:pt x="433814" y="559782"/>
                    <a:pt x="411935" y="589710"/>
                  </a:cubicBezTo>
                  <a:cubicBezTo>
                    <a:pt x="379160" y="631163"/>
                    <a:pt x="351232" y="676254"/>
                    <a:pt x="312028" y="712687"/>
                  </a:cubicBezTo>
                  <a:cubicBezTo>
                    <a:pt x="267641" y="755102"/>
                    <a:pt x="210110" y="781191"/>
                    <a:pt x="148902" y="786677"/>
                  </a:cubicBezTo>
                  <a:cubicBezTo>
                    <a:pt x="133805" y="787820"/>
                    <a:pt x="118708" y="784448"/>
                    <a:pt x="105535" y="776991"/>
                  </a:cubicBezTo>
                  <a:cubicBezTo>
                    <a:pt x="92953" y="769828"/>
                    <a:pt x="86647" y="755207"/>
                    <a:pt x="90104" y="741157"/>
                  </a:cubicBezTo>
                  <a:cubicBezTo>
                    <a:pt x="92438" y="715602"/>
                    <a:pt x="115117" y="696771"/>
                    <a:pt x="140721" y="699114"/>
                  </a:cubicBezTo>
                  <a:cubicBezTo>
                    <a:pt x="144149" y="699428"/>
                    <a:pt x="147531" y="700124"/>
                    <a:pt x="150807" y="701181"/>
                  </a:cubicBezTo>
                  <a:cubicBezTo>
                    <a:pt x="161571" y="703876"/>
                    <a:pt x="171600" y="708897"/>
                    <a:pt x="180211" y="715887"/>
                  </a:cubicBezTo>
                  <a:cubicBezTo>
                    <a:pt x="185326" y="720564"/>
                    <a:pt x="191574" y="723679"/>
                    <a:pt x="197556" y="718402"/>
                  </a:cubicBezTo>
                  <a:cubicBezTo>
                    <a:pt x="203023" y="713554"/>
                    <a:pt x="203928" y="705353"/>
                    <a:pt x="199633" y="699448"/>
                  </a:cubicBezTo>
                  <a:cubicBezTo>
                    <a:pt x="192432" y="686608"/>
                    <a:pt x="180868" y="676759"/>
                    <a:pt x="167029" y="671663"/>
                  </a:cubicBezTo>
                  <a:cubicBezTo>
                    <a:pt x="125919" y="655918"/>
                    <a:pt x="84466" y="655566"/>
                    <a:pt x="48737" y="683522"/>
                  </a:cubicBezTo>
                  <a:cubicBezTo>
                    <a:pt x="-5212" y="725841"/>
                    <a:pt x="-25243" y="809528"/>
                    <a:pt x="45442" y="866211"/>
                  </a:cubicBezTo>
                  <a:cubicBezTo>
                    <a:pt x="64178" y="880851"/>
                    <a:pt x="86714" y="889862"/>
                    <a:pt x="110393" y="892177"/>
                  </a:cubicBezTo>
                  <a:cubicBezTo>
                    <a:pt x="198975" y="902978"/>
                    <a:pt x="288853" y="895129"/>
                    <a:pt x="374216" y="869154"/>
                  </a:cubicBezTo>
                  <a:cubicBezTo>
                    <a:pt x="384360" y="864830"/>
                    <a:pt x="394676" y="860763"/>
                    <a:pt x="405868" y="856867"/>
                  </a:cubicBezTo>
                  <a:close/>
                  <a:moveTo>
                    <a:pt x="99639" y="684731"/>
                  </a:moveTo>
                  <a:cubicBezTo>
                    <a:pt x="80132" y="702905"/>
                    <a:pt x="75093" y="709830"/>
                    <a:pt x="69550" y="725841"/>
                  </a:cubicBezTo>
                  <a:cubicBezTo>
                    <a:pt x="61396" y="749559"/>
                    <a:pt x="71026" y="781925"/>
                    <a:pt x="90447" y="793431"/>
                  </a:cubicBezTo>
                  <a:cubicBezTo>
                    <a:pt x="106783" y="803470"/>
                    <a:pt x="125737" y="808442"/>
                    <a:pt x="144911" y="807708"/>
                  </a:cubicBezTo>
                  <a:cubicBezTo>
                    <a:pt x="166371" y="806642"/>
                    <a:pt x="187641" y="802974"/>
                    <a:pt x="208224" y="796803"/>
                  </a:cubicBezTo>
                  <a:cubicBezTo>
                    <a:pt x="271527" y="778114"/>
                    <a:pt x="321486" y="739862"/>
                    <a:pt x="362415" y="689408"/>
                  </a:cubicBezTo>
                  <a:cubicBezTo>
                    <a:pt x="385056" y="661538"/>
                    <a:pt x="406211" y="632373"/>
                    <a:pt x="427632" y="603645"/>
                  </a:cubicBezTo>
                  <a:cubicBezTo>
                    <a:pt x="444968" y="579375"/>
                    <a:pt x="466961" y="558782"/>
                    <a:pt x="492336" y="543066"/>
                  </a:cubicBezTo>
                  <a:cubicBezTo>
                    <a:pt x="539932" y="515644"/>
                    <a:pt x="593510" y="500194"/>
                    <a:pt x="648441" y="498061"/>
                  </a:cubicBezTo>
                  <a:cubicBezTo>
                    <a:pt x="692332" y="495898"/>
                    <a:pt x="736385" y="495289"/>
                    <a:pt x="780258" y="493650"/>
                  </a:cubicBezTo>
                  <a:cubicBezTo>
                    <a:pt x="798650" y="492869"/>
                    <a:pt x="817300" y="489059"/>
                    <a:pt x="829873" y="475562"/>
                  </a:cubicBezTo>
                  <a:cubicBezTo>
                    <a:pt x="847761" y="458179"/>
                    <a:pt x="863172" y="438443"/>
                    <a:pt x="875669" y="416879"/>
                  </a:cubicBezTo>
                  <a:cubicBezTo>
                    <a:pt x="888290" y="392333"/>
                    <a:pt x="898348" y="366549"/>
                    <a:pt x="905673" y="339945"/>
                  </a:cubicBezTo>
                  <a:cubicBezTo>
                    <a:pt x="928571" y="256259"/>
                    <a:pt x="917037" y="178544"/>
                    <a:pt x="865697" y="107669"/>
                  </a:cubicBezTo>
                  <a:cubicBezTo>
                    <a:pt x="863411" y="104649"/>
                    <a:pt x="862229" y="100963"/>
                    <a:pt x="862315" y="97191"/>
                  </a:cubicBezTo>
                  <a:cubicBezTo>
                    <a:pt x="862315" y="88542"/>
                    <a:pt x="855810" y="84123"/>
                    <a:pt x="849219" y="87409"/>
                  </a:cubicBezTo>
                  <a:cubicBezTo>
                    <a:pt x="833245" y="95372"/>
                    <a:pt x="816519" y="91391"/>
                    <a:pt x="800212" y="92867"/>
                  </a:cubicBezTo>
                  <a:cubicBezTo>
                    <a:pt x="783906" y="94334"/>
                    <a:pt x="767951" y="98925"/>
                    <a:pt x="752083" y="91391"/>
                  </a:cubicBezTo>
                  <a:cubicBezTo>
                    <a:pt x="745139" y="88104"/>
                    <a:pt x="734728" y="87590"/>
                    <a:pt x="733518" y="78932"/>
                  </a:cubicBezTo>
                  <a:cubicBezTo>
                    <a:pt x="732299" y="70274"/>
                    <a:pt x="741243" y="65521"/>
                    <a:pt x="747996" y="61625"/>
                  </a:cubicBezTo>
                  <a:cubicBezTo>
                    <a:pt x="761350" y="53605"/>
                    <a:pt x="773704" y="44013"/>
                    <a:pt x="784782" y="33069"/>
                  </a:cubicBezTo>
                  <a:cubicBezTo>
                    <a:pt x="793659" y="23687"/>
                    <a:pt x="806851" y="19677"/>
                    <a:pt x="819462" y="22506"/>
                  </a:cubicBezTo>
                  <a:cubicBezTo>
                    <a:pt x="834664" y="26449"/>
                    <a:pt x="849256" y="32450"/>
                    <a:pt x="862830" y="40336"/>
                  </a:cubicBezTo>
                  <a:cubicBezTo>
                    <a:pt x="900120" y="59110"/>
                    <a:pt x="926752" y="89485"/>
                    <a:pt x="950250" y="122813"/>
                  </a:cubicBezTo>
                  <a:cubicBezTo>
                    <a:pt x="978873" y="163228"/>
                    <a:pt x="1001590" y="206671"/>
                    <a:pt x="1009486" y="256001"/>
                  </a:cubicBezTo>
                  <a:cubicBezTo>
                    <a:pt x="1020992" y="319619"/>
                    <a:pt x="1014325" y="385170"/>
                    <a:pt x="990236" y="445187"/>
                  </a:cubicBezTo>
                  <a:cubicBezTo>
                    <a:pt x="976835" y="479248"/>
                    <a:pt x="960890" y="512253"/>
                    <a:pt x="942535" y="543923"/>
                  </a:cubicBezTo>
                  <a:cubicBezTo>
                    <a:pt x="934220" y="555601"/>
                    <a:pt x="929457" y="569422"/>
                    <a:pt x="928828" y="583738"/>
                  </a:cubicBezTo>
                  <a:cubicBezTo>
                    <a:pt x="930047" y="634325"/>
                    <a:pt x="916513" y="684160"/>
                    <a:pt x="889891" y="727222"/>
                  </a:cubicBezTo>
                  <a:cubicBezTo>
                    <a:pt x="877260" y="748825"/>
                    <a:pt x="870974" y="773543"/>
                    <a:pt x="871754" y="798536"/>
                  </a:cubicBezTo>
                  <a:cubicBezTo>
                    <a:pt x="871754" y="836617"/>
                    <a:pt x="876794" y="872793"/>
                    <a:pt x="899434" y="904902"/>
                  </a:cubicBezTo>
                  <a:cubicBezTo>
                    <a:pt x="903740" y="911950"/>
                    <a:pt x="907426" y="919370"/>
                    <a:pt x="910445" y="927057"/>
                  </a:cubicBezTo>
                  <a:cubicBezTo>
                    <a:pt x="912007" y="930429"/>
                    <a:pt x="913826" y="933982"/>
                    <a:pt x="911836" y="937182"/>
                  </a:cubicBezTo>
                  <a:cubicBezTo>
                    <a:pt x="898930" y="940468"/>
                    <a:pt x="885537" y="941468"/>
                    <a:pt x="872288" y="940125"/>
                  </a:cubicBezTo>
                  <a:cubicBezTo>
                    <a:pt x="866211" y="939173"/>
                    <a:pt x="859448" y="937963"/>
                    <a:pt x="858496" y="930171"/>
                  </a:cubicBezTo>
                  <a:cubicBezTo>
                    <a:pt x="855562" y="912807"/>
                    <a:pt x="851066" y="895748"/>
                    <a:pt x="845056" y="879194"/>
                  </a:cubicBezTo>
                  <a:cubicBezTo>
                    <a:pt x="836112" y="853248"/>
                    <a:pt x="834397" y="825378"/>
                    <a:pt x="840113" y="798536"/>
                  </a:cubicBezTo>
                  <a:cubicBezTo>
                    <a:pt x="845751" y="775428"/>
                    <a:pt x="852343" y="752587"/>
                    <a:pt x="859706" y="729909"/>
                  </a:cubicBezTo>
                  <a:cubicBezTo>
                    <a:pt x="865907" y="712278"/>
                    <a:pt x="869745" y="693923"/>
                    <a:pt x="871154" y="675301"/>
                  </a:cubicBezTo>
                  <a:cubicBezTo>
                    <a:pt x="871154" y="668634"/>
                    <a:pt x="868726" y="663614"/>
                    <a:pt x="861353" y="663100"/>
                  </a:cubicBezTo>
                  <a:cubicBezTo>
                    <a:pt x="855857" y="662271"/>
                    <a:pt x="850742" y="666053"/>
                    <a:pt x="849914" y="671549"/>
                  </a:cubicBezTo>
                  <a:cubicBezTo>
                    <a:pt x="849866" y="671873"/>
                    <a:pt x="849838" y="672206"/>
                    <a:pt x="849819" y="672530"/>
                  </a:cubicBezTo>
                  <a:cubicBezTo>
                    <a:pt x="845751" y="704639"/>
                    <a:pt x="834121" y="734757"/>
                    <a:pt x="825282" y="765560"/>
                  </a:cubicBezTo>
                  <a:cubicBezTo>
                    <a:pt x="815653" y="799060"/>
                    <a:pt x="809756" y="832892"/>
                    <a:pt x="818862" y="867602"/>
                  </a:cubicBezTo>
                  <a:cubicBezTo>
                    <a:pt x="824501" y="888890"/>
                    <a:pt x="831788" y="909921"/>
                    <a:pt x="836207" y="931467"/>
                  </a:cubicBezTo>
                  <a:cubicBezTo>
                    <a:pt x="840617" y="953012"/>
                    <a:pt x="835683" y="959765"/>
                    <a:pt x="815214" y="957861"/>
                  </a:cubicBezTo>
                  <a:cubicBezTo>
                    <a:pt x="813128" y="957861"/>
                    <a:pt x="811062" y="957861"/>
                    <a:pt x="808975" y="957861"/>
                  </a:cubicBezTo>
                  <a:cubicBezTo>
                    <a:pt x="776790" y="955013"/>
                    <a:pt x="770027" y="949993"/>
                    <a:pt x="765608" y="921513"/>
                  </a:cubicBezTo>
                  <a:cubicBezTo>
                    <a:pt x="759788" y="883089"/>
                    <a:pt x="752426" y="845361"/>
                    <a:pt x="730308" y="812128"/>
                  </a:cubicBezTo>
                  <a:cubicBezTo>
                    <a:pt x="724193" y="802603"/>
                    <a:pt x="723212" y="790659"/>
                    <a:pt x="727708" y="780276"/>
                  </a:cubicBezTo>
                  <a:cubicBezTo>
                    <a:pt x="734728" y="760455"/>
                    <a:pt x="740529" y="740224"/>
                    <a:pt x="745053" y="719698"/>
                  </a:cubicBezTo>
                  <a:cubicBezTo>
                    <a:pt x="751377" y="693732"/>
                    <a:pt x="756331" y="667767"/>
                    <a:pt x="750682" y="640773"/>
                  </a:cubicBezTo>
                  <a:cubicBezTo>
                    <a:pt x="749215" y="633582"/>
                    <a:pt x="746349" y="627876"/>
                    <a:pt x="738033" y="628829"/>
                  </a:cubicBezTo>
                  <a:cubicBezTo>
                    <a:pt x="729708" y="629782"/>
                    <a:pt x="727365" y="636525"/>
                    <a:pt x="728746" y="643450"/>
                  </a:cubicBezTo>
                  <a:cubicBezTo>
                    <a:pt x="734299" y="671234"/>
                    <a:pt x="726489" y="697457"/>
                    <a:pt x="721126" y="724193"/>
                  </a:cubicBezTo>
                  <a:cubicBezTo>
                    <a:pt x="715735" y="750940"/>
                    <a:pt x="701076" y="776552"/>
                    <a:pt x="703162" y="806842"/>
                  </a:cubicBezTo>
                  <a:cubicBezTo>
                    <a:pt x="651737" y="813252"/>
                    <a:pt x="601521" y="815500"/>
                    <a:pt x="554258" y="787982"/>
                  </a:cubicBezTo>
                  <a:cubicBezTo>
                    <a:pt x="574203" y="753969"/>
                    <a:pt x="581223" y="717792"/>
                    <a:pt x="585652" y="681017"/>
                  </a:cubicBezTo>
                  <a:cubicBezTo>
                    <a:pt x="589291" y="650898"/>
                    <a:pt x="580528" y="622247"/>
                    <a:pt x="572117" y="593691"/>
                  </a:cubicBezTo>
                  <a:cubicBezTo>
                    <a:pt x="570898" y="588377"/>
                    <a:pt x="565593" y="585062"/>
                    <a:pt x="560278" y="586281"/>
                  </a:cubicBezTo>
                  <a:cubicBezTo>
                    <a:pt x="560201" y="586300"/>
                    <a:pt x="560135" y="586319"/>
                    <a:pt x="560068" y="586338"/>
                  </a:cubicBezTo>
                  <a:cubicBezTo>
                    <a:pt x="554591" y="587052"/>
                    <a:pt x="550724" y="592034"/>
                    <a:pt x="551391" y="597502"/>
                  </a:cubicBezTo>
                  <a:cubicBezTo>
                    <a:pt x="551848" y="602283"/>
                    <a:pt x="552781" y="607007"/>
                    <a:pt x="554162" y="611608"/>
                  </a:cubicBezTo>
                  <a:cubicBezTo>
                    <a:pt x="560649" y="631315"/>
                    <a:pt x="563897" y="651946"/>
                    <a:pt x="563792" y="672701"/>
                  </a:cubicBezTo>
                  <a:cubicBezTo>
                    <a:pt x="560506" y="720002"/>
                    <a:pt x="544314" y="765484"/>
                    <a:pt x="516958" y="804251"/>
                  </a:cubicBezTo>
                  <a:cubicBezTo>
                    <a:pt x="501842" y="827921"/>
                    <a:pt x="492507" y="854810"/>
                    <a:pt x="489726" y="882746"/>
                  </a:cubicBezTo>
                  <a:cubicBezTo>
                    <a:pt x="487040" y="902302"/>
                    <a:pt x="491640" y="921342"/>
                    <a:pt x="492507" y="940554"/>
                  </a:cubicBezTo>
                  <a:cubicBezTo>
                    <a:pt x="492936" y="950593"/>
                    <a:pt x="488602" y="953365"/>
                    <a:pt x="480020" y="953536"/>
                  </a:cubicBezTo>
                  <a:cubicBezTo>
                    <a:pt x="468228" y="953536"/>
                    <a:pt x="456427" y="953536"/>
                    <a:pt x="444720" y="954146"/>
                  </a:cubicBezTo>
                  <a:cubicBezTo>
                    <a:pt x="431280" y="954661"/>
                    <a:pt x="430757" y="954146"/>
                    <a:pt x="430061" y="940811"/>
                  </a:cubicBezTo>
                  <a:cubicBezTo>
                    <a:pt x="428585" y="911827"/>
                    <a:pt x="431452" y="882746"/>
                    <a:pt x="429452" y="853752"/>
                  </a:cubicBezTo>
                  <a:cubicBezTo>
                    <a:pt x="429261" y="846466"/>
                    <a:pt x="430461" y="839208"/>
                    <a:pt x="433014" y="832379"/>
                  </a:cubicBezTo>
                  <a:cubicBezTo>
                    <a:pt x="439520" y="811604"/>
                    <a:pt x="443254" y="790078"/>
                    <a:pt x="444111" y="768332"/>
                  </a:cubicBezTo>
                  <a:cubicBezTo>
                    <a:pt x="444111" y="760370"/>
                    <a:pt x="443596" y="752502"/>
                    <a:pt x="433443" y="751025"/>
                  </a:cubicBezTo>
                  <a:cubicBezTo>
                    <a:pt x="426251" y="750073"/>
                    <a:pt x="421822" y="756045"/>
                    <a:pt x="421651" y="767037"/>
                  </a:cubicBezTo>
                  <a:cubicBezTo>
                    <a:pt x="420851" y="785315"/>
                    <a:pt x="417945" y="803432"/>
                    <a:pt x="412983" y="821034"/>
                  </a:cubicBezTo>
                  <a:cubicBezTo>
                    <a:pt x="411659" y="827425"/>
                    <a:pt x="406925" y="832588"/>
                    <a:pt x="400667" y="834455"/>
                  </a:cubicBezTo>
                  <a:cubicBezTo>
                    <a:pt x="316885" y="867344"/>
                    <a:pt x="229731" y="876336"/>
                    <a:pt x="140492" y="871498"/>
                  </a:cubicBezTo>
                  <a:cubicBezTo>
                    <a:pt x="116660" y="869526"/>
                    <a:pt x="93362" y="863439"/>
                    <a:pt x="71626" y="853495"/>
                  </a:cubicBezTo>
                  <a:cubicBezTo>
                    <a:pt x="36622" y="836950"/>
                    <a:pt x="17152" y="798983"/>
                    <a:pt x="24192" y="760979"/>
                  </a:cubicBezTo>
                  <a:cubicBezTo>
                    <a:pt x="32259" y="726365"/>
                    <a:pt x="59834" y="688627"/>
                    <a:pt x="99639" y="684731"/>
                  </a:cubicBezTo>
                  <a:close/>
                  <a:moveTo>
                    <a:pt x="541942" y="807975"/>
                  </a:moveTo>
                  <a:cubicBezTo>
                    <a:pt x="552867" y="812814"/>
                    <a:pt x="563278" y="818100"/>
                    <a:pt x="574289" y="821901"/>
                  </a:cubicBezTo>
                  <a:cubicBezTo>
                    <a:pt x="579299" y="823187"/>
                    <a:pt x="582852" y="827644"/>
                    <a:pt x="582957" y="832807"/>
                  </a:cubicBezTo>
                  <a:cubicBezTo>
                    <a:pt x="585052" y="868983"/>
                    <a:pt x="589719" y="904959"/>
                    <a:pt x="596920" y="940468"/>
                  </a:cubicBezTo>
                  <a:cubicBezTo>
                    <a:pt x="598139" y="946012"/>
                    <a:pt x="595272" y="947907"/>
                    <a:pt x="590072" y="947907"/>
                  </a:cubicBezTo>
                  <a:cubicBezTo>
                    <a:pt x="582176" y="947907"/>
                    <a:pt x="574203" y="947907"/>
                    <a:pt x="566221" y="947907"/>
                  </a:cubicBezTo>
                  <a:cubicBezTo>
                    <a:pt x="557258" y="949050"/>
                    <a:pt x="549000" y="942887"/>
                    <a:pt x="547581" y="933982"/>
                  </a:cubicBezTo>
                  <a:cubicBezTo>
                    <a:pt x="540551" y="908016"/>
                    <a:pt x="534741" y="882489"/>
                    <a:pt x="525635" y="857477"/>
                  </a:cubicBezTo>
                  <a:cubicBezTo>
                    <a:pt x="524245" y="853495"/>
                    <a:pt x="519739" y="850381"/>
                    <a:pt x="521901" y="845094"/>
                  </a:cubicBezTo>
                  <a:cubicBezTo>
                    <a:pt x="526064" y="831597"/>
                    <a:pt x="532750" y="818996"/>
                    <a:pt x="541590" y="80797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6C98E3E1-838D-4FB0-84A9-28DCE1954A95}"/>
                </a:ext>
              </a:extLst>
            </p:cNvPr>
            <p:cNvSpPr/>
            <p:nvPr/>
          </p:nvSpPr>
          <p:spPr>
            <a:xfrm>
              <a:off x="4110030" y="5314945"/>
              <a:ext cx="85719" cy="85720"/>
            </a:xfrm>
            <a:custGeom>
              <a:avLst/>
              <a:gdLst>
                <a:gd name="connsiteX0" fmla="*/ 85642 w 85719"/>
                <a:gd name="connsiteY0" fmla="*/ 11083 h 85720"/>
                <a:gd name="connsiteX1" fmla="*/ 75117 w 85719"/>
                <a:gd name="connsiteY1" fmla="*/ 6 h 85720"/>
                <a:gd name="connsiteX2" fmla="*/ 65087 w 85719"/>
                <a:gd name="connsiteY2" fmla="*/ 4416 h 85720"/>
                <a:gd name="connsiteX3" fmla="*/ 4384 w 85719"/>
                <a:gd name="connsiteY3" fmla="*/ 66624 h 85720"/>
                <a:gd name="connsiteX4" fmla="*/ 2098 w 85719"/>
                <a:gd name="connsiteY4" fmla="*/ 80673 h 85720"/>
                <a:gd name="connsiteX5" fmla="*/ 3631 w 85719"/>
                <a:gd name="connsiteY5" fmla="*/ 82216 h 85720"/>
                <a:gd name="connsiteX6" fmla="*/ 22481 w 85719"/>
                <a:gd name="connsiteY6" fmla="*/ 81178 h 85720"/>
                <a:gd name="connsiteX7" fmla="*/ 81393 w 85719"/>
                <a:gd name="connsiteY7" fmla="*/ 21657 h 85720"/>
                <a:gd name="connsiteX8" fmla="*/ 85642 w 85719"/>
                <a:gd name="connsiteY8" fmla="*/ 11083 h 8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719" h="85720">
                  <a:moveTo>
                    <a:pt x="85642" y="11083"/>
                  </a:moveTo>
                  <a:cubicBezTo>
                    <a:pt x="86061" y="5359"/>
                    <a:pt x="81355" y="387"/>
                    <a:pt x="75117" y="6"/>
                  </a:cubicBezTo>
                  <a:cubicBezTo>
                    <a:pt x="71173" y="-242"/>
                    <a:pt x="67363" y="1434"/>
                    <a:pt x="65087" y="4416"/>
                  </a:cubicBezTo>
                  <a:cubicBezTo>
                    <a:pt x="47999" y="27571"/>
                    <a:pt x="27587" y="48498"/>
                    <a:pt x="4384" y="66624"/>
                  </a:cubicBezTo>
                  <a:cubicBezTo>
                    <a:pt x="-474" y="69929"/>
                    <a:pt x="-1503" y="76225"/>
                    <a:pt x="2098" y="80673"/>
                  </a:cubicBezTo>
                  <a:cubicBezTo>
                    <a:pt x="2546" y="81245"/>
                    <a:pt x="3060" y="81759"/>
                    <a:pt x="3631" y="82216"/>
                  </a:cubicBezTo>
                  <a:cubicBezTo>
                    <a:pt x="10042" y="88112"/>
                    <a:pt x="17014" y="85683"/>
                    <a:pt x="22481" y="81178"/>
                  </a:cubicBezTo>
                  <a:cubicBezTo>
                    <a:pt x="45056" y="63976"/>
                    <a:pt x="64887" y="43935"/>
                    <a:pt x="81393" y="21657"/>
                  </a:cubicBezTo>
                  <a:cubicBezTo>
                    <a:pt x="84013" y="18637"/>
                    <a:pt x="85499" y="14931"/>
                    <a:pt x="85642" y="1108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D383AF9F-983E-4D24-B2AD-74EFA0115196}"/>
                </a:ext>
              </a:extLst>
            </p:cNvPr>
            <p:cNvSpPr/>
            <p:nvPr/>
          </p:nvSpPr>
          <p:spPr>
            <a:xfrm>
              <a:off x="4586278" y="5162540"/>
              <a:ext cx="47623" cy="57149"/>
            </a:xfrm>
            <a:custGeom>
              <a:avLst/>
              <a:gdLst>
                <a:gd name="connsiteX0" fmla="*/ -25 w 47623"/>
                <a:gd name="connsiteY0" fmla="*/ 11307 h 57149"/>
                <a:gd name="connsiteX1" fmla="*/ 3795 w 47623"/>
                <a:gd name="connsiteY1" fmla="*/ 20489 h 57149"/>
                <a:gd name="connsiteX2" fmla="*/ 22930 w 47623"/>
                <a:gd name="connsiteY2" fmla="*/ 47206 h 57149"/>
                <a:gd name="connsiteX3" fmla="*/ 41114 w 47623"/>
                <a:gd name="connsiteY3" fmla="*/ 55751 h 57149"/>
                <a:gd name="connsiteX4" fmla="*/ 45028 w 47623"/>
                <a:gd name="connsiteY4" fmla="*/ 36834 h 57149"/>
                <a:gd name="connsiteX5" fmla="*/ 20349 w 47623"/>
                <a:gd name="connsiteY5" fmla="*/ 3220 h 57149"/>
                <a:gd name="connsiteX6" fmla="*/ 5423 w 47623"/>
                <a:gd name="connsiteY6" fmla="*/ 1382 h 57149"/>
                <a:gd name="connsiteX7" fmla="*/ -25 w 47623"/>
                <a:gd name="connsiteY7" fmla="*/ 11307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3" h="57149">
                  <a:moveTo>
                    <a:pt x="-25" y="11307"/>
                  </a:moveTo>
                  <a:cubicBezTo>
                    <a:pt x="-244" y="14755"/>
                    <a:pt x="1166" y="18118"/>
                    <a:pt x="3795" y="20489"/>
                  </a:cubicBezTo>
                  <a:cubicBezTo>
                    <a:pt x="12348" y="27757"/>
                    <a:pt x="18921" y="36929"/>
                    <a:pt x="22930" y="47206"/>
                  </a:cubicBezTo>
                  <a:cubicBezTo>
                    <a:pt x="26569" y="54646"/>
                    <a:pt x="32503" y="59703"/>
                    <a:pt x="41114" y="55751"/>
                  </a:cubicBezTo>
                  <a:cubicBezTo>
                    <a:pt x="49724" y="51798"/>
                    <a:pt x="48286" y="44092"/>
                    <a:pt x="45028" y="36834"/>
                  </a:cubicBezTo>
                  <a:cubicBezTo>
                    <a:pt x="40180" y="23661"/>
                    <a:pt x="31646" y="12031"/>
                    <a:pt x="20349" y="3220"/>
                  </a:cubicBezTo>
                  <a:cubicBezTo>
                    <a:pt x="16244" y="-285"/>
                    <a:pt x="10310" y="-1018"/>
                    <a:pt x="5423" y="1382"/>
                  </a:cubicBezTo>
                  <a:cubicBezTo>
                    <a:pt x="1794" y="3430"/>
                    <a:pt x="-320" y="7268"/>
                    <a:pt x="-25" y="113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DFF4F79D-27A4-4C79-97FF-928321C25DC3}"/>
                </a:ext>
              </a:extLst>
            </p:cNvPr>
            <p:cNvSpPr/>
            <p:nvPr/>
          </p:nvSpPr>
          <p:spPr>
            <a:xfrm>
              <a:off x="4557701" y="4667240"/>
              <a:ext cx="19051" cy="28579"/>
            </a:xfrm>
            <a:custGeom>
              <a:avLst/>
              <a:gdLst>
                <a:gd name="connsiteX0" fmla="*/ 9341 w 19051"/>
                <a:gd name="connsiteY0" fmla="*/ -18 h 28579"/>
                <a:gd name="connsiteX1" fmla="*/ -41 w 19051"/>
                <a:gd name="connsiteY1" fmla="*/ 14803 h 28579"/>
                <a:gd name="connsiteX2" fmla="*/ 8350 w 19051"/>
                <a:gd name="connsiteY2" fmla="*/ 28547 h 28579"/>
                <a:gd name="connsiteX3" fmla="*/ 10074 w 19051"/>
                <a:gd name="connsiteY3" fmla="*/ 28414 h 28579"/>
                <a:gd name="connsiteX4" fmla="*/ 19000 w 19051"/>
                <a:gd name="connsiteY4" fmla="*/ 15937 h 28579"/>
                <a:gd name="connsiteX5" fmla="*/ 18970 w 19051"/>
                <a:gd name="connsiteY5" fmla="*/ 14555 h 28579"/>
                <a:gd name="connsiteX6" fmla="*/ 9341 w 19051"/>
                <a:gd name="connsiteY6" fmla="*/ -18 h 2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28579">
                  <a:moveTo>
                    <a:pt x="9341" y="-18"/>
                  </a:moveTo>
                  <a:cubicBezTo>
                    <a:pt x="3435" y="1192"/>
                    <a:pt x="-280" y="5649"/>
                    <a:pt x="-41" y="14803"/>
                  </a:cubicBezTo>
                  <a:cubicBezTo>
                    <a:pt x="-280" y="22042"/>
                    <a:pt x="3483" y="28195"/>
                    <a:pt x="8350" y="28547"/>
                  </a:cubicBezTo>
                  <a:cubicBezTo>
                    <a:pt x="8922" y="28586"/>
                    <a:pt x="9493" y="28547"/>
                    <a:pt x="10074" y="28414"/>
                  </a:cubicBezTo>
                  <a:cubicBezTo>
                    <a:pt x="14856" y="28633"/>
                    <a:pt x="18837" y="23042"/>
                    <a:pt x="19000" y="15937"/>
                  </a:cubicBezTo>
                  <a:cubicBezTo>
                    <a:pt x="19000" y="15479"/>
                    <a:pt x="19000" y="15022"/>
                    <a:pt x="18970" y="14555"/>
                  </a:cubicBezTo>
                  <a:cubicBezTo>
                    <a:pt x="18970" y="5287"/>
                    <a:pt x="15246" y="944"/>
                    <a:pt x="9341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5A1D3A16-76AF-4366-AE7B-8D1B617DF4E5}"/>
                </a:ext>
              </a:extLst>
            </p:cNvPr>
            <p:cNvSpPr/>
            <p:nvPr/>
          </p:nvSpPr>
          <p:spPr>
            <a:xfrm>
              <a:off x="109526" y="2362191"/>
              <a:ext cx="1000125" cy="981072"/>
            </a:xfrm>
            <a:custGeom>
              <a:avLst/>
              <a:gdLst>
                <a:gd name="connsiteX0" fmla="*/ 570287 w 1000125"/>
                <a:gd name="connsiteY0" fmla="*/ 851202 h 981072"/>
                <a:gd name="connsiteX1" fmla="*/ 561543 w 1000125"/>
                <a:gd name="connsiteY1" fmla="*/ 940365 h 981072"/>
                <a:gd name="connsiteX2" fmla="*/ 555770 w 1000125"/>
                <a:gd name="connsiteY2" fmla="*/ 956643 h 981072"/>
                <a:gd name="connsiteX3" fmla="*/ 558047 w 1000125"/>
                <a:gd name="connsiteY3" fmla="*/ 976465 h 981072"/>
                <a:gd name="connsiteX4" fmla="*/ 577811 w 1000125"/>
                <a:gd name="connsiteY4" fmla="*/ 978370 h 981072"/>
                <a:gd name="connsiteX5" fmla="*/ 653183 w 1000125"/>
                <a:gd name="connsiteY5" fmla="*/ 931364 h 981072"/>
                <a:gd name="connsiteX6" fmla="*/ 762311 w 1000125"/>
                <a:gd name="connsiteY6" fmla="*/ 806177 h 981072"/>
                <a:gd name="connsiteX7" fmla="*/ 794143 w 1000125"/>
                <a:gd name="connsiteY7" fmla="*/ 750513 h 981072"/>
                <a:gd name="connsiteX8" fmla="*/ 800354 w 1000125"/>
                <a:gd name="connsiteY8" fmla="*/ 744017 h 981072"/>
                <a:gd name="connsiteX9" fmla="*/ 847836 w 1000125"/>
                <a:gd name="connsiteY9" fmla="*/ 713546 h 981072"/>
                <a:gd name="connsiteX10" fmla="*/ 908167 w 1000125"/>
                <a:gd name="connsiteY10" fmla="*/ 691553 h 981072"/>
                <a:gd name="connsiteX11" fmla="*/ 975061 w 1000125"/>
                <a:gd name="connsiteY11" fmla="*/ 661340 h 981072"/>
                <a:gd name="connsiteX12" fmla="*/ 1000074 w 1000125"/>
                <a:gd name="connsiteY12" fmla="*/ 614334 h 981072"/>
                <a:gd name="connsiteX13" fmla="*/ 995435 w 1000125"/>
                <a:gd name="connsiteY13" fmla="*/ 565937 h 981072"/>
                <a:gd name="connsiteX14" fmla="*/ 984681 w 1000125"/>
                <a:gd name="connsiteY14" fmla="*/ 554508 h 981072"/>
                <a:gd name="connsiteX15" fmla="*/ 968851 w 1000125"/>
                <a:gd name="connsiteY15" fmla="*/ 560746 h 981072"/>
                <a:gd name="connsiteX16" fmla="*/ 967717 w 1000125"/>
                <a:gd name="connsiteY16" fmla="*/ 562299 h 981072"/>
                <a:gd name="connsiteX17" fmla="*/ 933265 w 1000125"/>
                <a:gd name="connsiteY17" fmla="*/ 578663 h 981072"/>
                <a:gd name="connsiteX18" fmla="*/ 912101 w 1000125"/>
                <a:gd name="connsiteY18" fmla="*/ 585588 h 981072"/>
                <a:gd name="connsiteX19" fmla="*/ 884031 w 1000125"/>
                <a:gd name="connsiteY19" fmla="*/ 589312 h 981072"/>
                <a:gd name="connsiteX20" fmla="*/ 890327 w 1000125"/>
                <a:gd name="connsiteY20" fmla="*/ 579358 h 981072"/>
                <a:gd name="connsiteX21" fmla="*/ 931170 w 1000125"/>
                <a:gd name="connsiteY21" fmla="*/ 516941 h 981072"/>
                <a:gd name="connsiteX22" fmla="*/ 942447 w 1000125"/>
                <a:gd name="connsiteY22" fmla="*/ 511312 h 981072"/>
                <a:gd name="connsiteX23" fmla="*/ 968679 w 1000125"/>
                <a:gd name="connsiteY23" fmla="*/ 513045 h 981072"/>
                <a:gd name="connsiteX24" fmla="*/ 988967 w 1000125"/>
                <a:gd name="connsiteY24" fmla="*/ 496595 h 981072"/>
                <a:gd name="connsiteX25" fmla="*/ 956440 w 1000125"/>
                <a:gd name="connsiteY25" fmla="*/ 395649 h 981072"/>
                <a:gd name="connsiteX26" fmla="*/ 911139 w 1000125"/>
                <a:gd name="connsiteY26" fmla="*/ 374875 h 981072"/>
                <a:gd name="connsiteX27" fmla="*/ 838215 w 1000125"/>
                <a:gd name="connsiteY27" fmla="*/ 377647 h 981072"/>
                <a:gd name="connsiteX28" fmla="*/ 780675 w 1000125"/>
                <a:gd name="connsiteY28" fmla="*/ 378771 h 981072"/>
                <a:gd name="connsiteX29" fmla="*/ 694283 w 1000125"/>
                <a:gd name="connsiteY29" fmla="*/ 382753 h 981072"/>
                <a:gd name="connsiteX30" fmla="*/ 670756 w 1000125"/>
                <a:gd name="connsiteY30" fmla="*/ 388982 h 981072"/>
                <a:gd name="connsiteX31" fmla="*/ 618293 w 1000125"/>
                <a:gd name="connsiteY31" fmla="*/ 404822 h 981072"/>
                <a:gd name="connsiteX32" fmla="*/ 480837 w 1000125"/>
                <a:gd name="connsiteY32" fmla="*/ 446037 h 981072"/>
                <a:gd name="connsiteX33" fmla="*/ 393390 w 1000125"/>
                <a:gd name="connsiteY33" fmla="*/ 478669 h 981072"/>
                <a:gd name="connsiteX34" fmla="*/ 335677 w 1000125"/>
                <a:gd name="connsiteY34" fmla="*/ 502739 h 981072"/>
                <a:gd name="connsiteX35" fmla="*/ 273157 w 1000125"/>
                <a:gd name="connsiteY35" fmla="*/ 525513 h 981072"/>
                <a:gd name="connsiteX36" fmla="*/ 250534 w 1000125"/>
                <a:gd name="connsiteY36" fmla="*/ 515607 h 981072"/>
                <a:gd name="connsiteX37" fmla="*/ 249459 w 1000125"/>
                <a:gd name="connsiteY37" fmla="*/ 511226 h 981072"/>
                <a:gd name="connsiteX38" fmla="*/ 260038 w 1000125"/>
                <a:gd name="connsiteY38" fmla="*/ 441189 h 981072"/>
                <a:gd name="connsiteX39" fmla="*/ 394527 w 1000125"/>
                <a:gd name="connsiteY39" fmla="*/ 316697 h 981072"/>
                <a:gd name="connsiteX40" fmla="*/ 493687 w 1000125"/>
                <a:gd name="connsiteY40" fmla="*/ 290722 h 981072"/>
                <a:gd name="connsiteX41" fmla="*/ 634647 w 1000125"/>
                <a:gd name="connsiteY41" fmla="*/ 245964 h 981072"/>
                <a:gd name="connsiteX42" fmla="*/ 756453 w 1000125"/>
                <a:gd name="connsiteY42" fmla="*/ 183109 h 981072"/>
                <a:gd name="connsiteX43" fmla="*/ 860247 w 1000125"/>
                <a:gd name="connsiteY43" fmla="*/ 23127 h 981072"/>
                <a:gd name="connsiteX44" fmla="*/ 861037 w 1000125"/>
                <a:gd name="connsiteY44" fmla="*/ 14468 h 981072"/>
                <a:gd name="connsiteX45" fmla="*/ 854132 w 1000125"/>
                <a:gd name="connsiteY45" fmla="*/ 1133 h 981072"/>
                <a:gd name="connsiteX46" fmla="*/ 838215 w 1000125"/>
                <a:gd name="connsiteY46" fmla="*/ 2353 h 981072"/>
                <a:gd name="connsiteX47" fmla="*/ 793010 w 1000125"/>
                <a:gd name="connsiteY47" fmla="*/ 30309 h 981072"/>
                <a:gd name="connsiteX48" fmla="*/ 668489 w 1000125"/>
                <a:gd name="connsiteY48" fmla="*/ 72561 h 981072"/>
                <a:gd name="connsiteX49" fmla="*/ 532949 w 1000125"/>
                <a:gd name="connsiteY49" fmla="*/ 73342 h 981072"/>
                <a:gd name="connsiteX50" fmla="*/ 445506 w 1000125"/>
                <a:gd name="connsiteY50" fmla="*/ 61474 h 981072"/>
                <a:gd name="connsiteX51" fmla="*/ 391990 w 1000125"/>
                <a:gd name="connsiteY51" fmla="*/ 89183 h 981072"/>
                <a:gd name="connsiteX52" fmla="*/ 350542 w 1000125"/>
                <a:gd name="connsiteY52" fmla="*/ 161639 h 981072"/>
                <a:gd name="connsiteX53" fmla="*/ 270532 w 1000125"/>
                <a:gd name="connsiteY53" fmla="*/ 219475 h 981072"/>
                <a:gd name="connsiteX54" fmla="*/ 92673 w 1000125"/>
                <a:gd name="connsiteY54" fmla="*/ 328898 h 981072"/>
                <a:gd name="connsiteX55" fmla="*/ 23504 w 1000125"/>
                <a:gd name="connsiteY55" fmla="*/ 439798 h 981072"/>
                <a:gd name="connsiteX56" fmla="*/ 23504 w 1000125"/>
                <a:gd name="connsiteY56" fmla="*/ 679352 h 981072"/>
                <a:gd name="connsiteX57" fmla="*/ 94159 w 1000125"/>
                <a:gd name="connsiteY57" fmla="*/ 778564 h 981072"/>
                <a:gd name="connsiteX58" fmla="*/ 232582 w 1000125"/>
                <a:gd name="connsiteY58" fmla="*/ 862108 h 981072"/>
                <a:gd name="connsiteX59" fmla="*/ 521585 w 1000125"/>
                <a:gd name="connsiteY59" fmla="*/ 865918 h 981072"/>
                <a:gd name="connsiteX60" fmla="*/ 570287 w 1000125"/>
                <a:gd name="connsiteY60" fmla="*/ 851202 h 981072"/>
                <a:gd name="connsiteX61" fmla="*/ 831919 w 1000125"/>
                <a:gd name="connsiteY61" fmla="*/ 35071 h 981072"/>
                <a:gd name="connsiteX62" fmla="*/ 746394 w 1000125"/>
                <a:gd name="connsiteY62" fmla="*/ 162249 h 981072"/>
                <a:gd name="connsiteX63" fmla="*/ 624674 w 1000125"/>
                <a:gd name="connsiteY63" fmla="*/ 225019 h 981072"/>
                <a:gd name="connsiteX64" fmla="*/ 462378 w 1000125"/>
                <a:gd name="connsiteY64" fmla="*/ 272977 h 981072"/>
                <a:gd name="connsiteX65" fmla="*/ 313730 w 1000125"/>
                <a:gd name="connsiteY65" fmla="*/ 335566 h 981072"/>
                <a:gd name="connsiteX66" fmla="*/ 278750 w 1000125"/>
                <a:gd name="connsiteY66" fmla="*/ 368465 h 981072"/>
                <a:gd name="connsiteX67" fmla="*/ 224974 w 1000125"/>
                <a:gd name="connsiteY67" fmla="*/ 494862 h 981072"/>
                <a:gd name="connsiteX68" fmla="*/ 232843 w 1000125"/>
                <a:gd name="connsiteY68" fmla="*/ 535981 h 981072"/>
                <a:gd name="connsiteX69" fmla="*/ 165600 w 1000125"/>
                <a:gd name="connsiteY69" fmla="*/ 489404 h 981072"/>
                <a:gd name="connsiteX70" fmla="*/ 147063 w 1000125"/>
                <a:gd name="connsiteY70" fmla="*/ 481708 h 981072"/>
                <a:gd name="connsiteX71" fmla="*/ 146101 w 1000125"/>
                <a:gd name="connsiteY71" fmla="*/ 502225 h 981072"/>
                <a:gd name="connsiteX72" fmla="*/ 191483 w 1000125"/>
                <a:gd name="connsiteY72" fmla="*/ 542734 h 981072"/>
                <a:gd name="connsiteX73" fmla="*/ 270444 w 1000125"/>
                <a:gd name="connsiteY73" fmla="*/ 553993 h 981072"/>
                <a:gd name="connsiteX74" fmla="*/ 376950 w 1000125"/>
                <a:gd name="connsiteY74" fmla="*/ 510702 h 981072"/>
                <a:gd name="connsiteX75" fmla="*/ 388493 w 1000125"/>
                <a:gd name="connsiteY75" fmla="*/ 512435 h 981072"/>
                <a:gd name="connsiteX76" fmla="*/ 460806 w 1000125"/>
                <a:gd name="connsiteY76" fmla="*/ 586454 h 981072"/>
                <a:gd name="connsiteX77" fmla="*/ 555247 w 1000125"/>
                <a:gd name="connsiteY77" fmla="*/ 656758 h 981072"/>
                <a:gd name="connsiteX78" fmla="*/ 604739 w 1000125"/>
                <a:gd name="connsiteY78" fmla="*/ 712165 h 981072"/>
                <a:gd name="connsiteX79" fmla="*/ 597747 w 1000125"/>
                <a:gd name="connsiteY79" fmla="*/ 745236 h 981072"/>
                <a:gd name="connsiteX80" fmla="*/ 562771 w 1000125"/>
                <a:gd name="connsiteY80" fmla="*/ 809558 h 981072"/>
                <a:gd name="connsiteX81" fmla="*/ 562248 w 1000125"/>
                <a:gd name="connsiteY81" fmla="*/ 826865 h 981072"/>
                <a:gd name="connsiteX82" fmla="*/ 544750 w 1000125"/>
                <a:gd name="connsiteY82" fmla="*/ 835524 h 981072"/>
                <a:gd name="connsiteX83" fmla="*/ 539950 w 1000125"/>
                <a:gd name="connsiteY83" fmla="*/ 837343 h 981072"/>
                <a:gd name="connsiteX84" fmla="*/ 320550 w 1000125"/>
                <a:gd name="connsiteY84" fmla="*/ 858041 h 981072"/>
                <a:gd name="connsiteX85" fmla="*/ 152746 w 1000125"/>
                <a:gd name="connsiteY85" fmla="*/ 796395 h 981072"/>
                <a:gd name="connsiteX86" fmla="*/ 80954 w 1000125"/>
                <a:gd name="connsiteY86" fmla="*/ 729739 h 981072"/>
                <a:gd name="connsiteX87" fmla="*/ 24728 w 1000125"/>
                <a:gd name="connsiteY87" fmla="*/ 527590 h 981072"/>
                <a:gd name="connsiteX88" fmla="*/ 59708 w 1000125"/>
                <a:gd name="connsiteY88" fmla="*/ 419633 h 981072"/>
                <a:gd name="connsiteX89" fmla="*/ 118468 w 1000125"/>
                <a:gd name="connsiteY89" fmla="*/ 337557 h 981072"/>
                <a:gd name="connsiteX90" fmla="*/ 180641 w 1000125"/>
                <a:gd name="connsiteY90" fmla="*/ 287265 h 981072"/>
                <a:gd name="connsiteX91" fmla="*/ 209933 w 1000125"/>
                <a:gd name="connsiteY91" fmla="*/ 270462 h 981072"/>
                <a:gd name="connsiteX92" fmla="*/ 289507 w 1000125"/>
                <a:gd name="connsiteY92" fmla="*/ 237134 h 981072"/>
                <a:gd name="connsiteX93" fmla="*/ 359462 w 1000125"/>
                <a:gd name="connsiteY93" fmla="*/ 188395 h 981072"/>
                <a:gd name="connsiteX94" fmla="*/ 411928 w 1000125"/>
                <a:gd name="connsiteY94" fmla="*/ 102518 h 981072"/>
                <a:gd name="connsiteX95" fmla="*/ 446905 w 1000125"/>
                <a:gd name="connsiteY95" fmla="*/ 85201 h 981072"/>
                <a:gd name="connsiteX96" fmla="*/ 533473 w 1000125"/>
                <a:gd name="connsiteY96" fmla="*/ 96717 h 981072"/>
                <a:gd name="connsiteX97" fmla="*/ 668051 w 1000125"/>
                <a:gd name="connsiteY97" fmla="*/ 96193 h 981072"/>
                <a:gd name="connsiteX98" fmla="*/ 802620 w 1000125"/>
                <a:gd name="connsiteY98" fmla="*/ 52216 h 981072"/>
                <a:gd name="connsiteX99" fmla="*/ 831919 w 1000125"/>
                <a:gd name="connsiteY99" fmla="*/ 35071 h 981072"/>
                <a:gd name="connsiteX100" fmla="*/ 644439 w 1000125"/>
                <a:gd name="connsiteY100" fmla="*/ 424653 h 981072"/>
                <a:gd name="connsiteX101" fmla="*/ 639371 w 1000125"/>
                <a:gd name="connsiteY101" fmla="*/ 436255 h 981072"/>
                <a:gd name="connsiteX102" fmla="*/ 606491 w 1000125"/>
                <a:gd name="connsiteY102" fmla="*/ 476250 h 981072"/>
                <a:gd name="connsiteX103" fmla="*/ 603167 w 1000125"/>
                <a:gd name="connsiteY103" fmla="*/ 494252 h 981072"/>
                <a:gd name="connsiteX104" fmla="*/ 622226 w 1000125"/>
                <a:gd name="connsiteY104" fmla="*/ 493652 h 981072"/>
                <a:gd name="connsiteX105" fmla="*/ 667699 w 1000125"/>
                <a:gd name="connsiteY105" fmla="*/ 428377 h 981072"/>
                <a:gd name="connsiteX106" fmla="*/ 696121 w 1000125"/>
                <a:gd name="connsiteY106" fmla="*/ 405346 h 981072"/>
                <a:gd name="connsiteX107" fmla="*/ 795896 w 1000125"/>
                <a:gd name="connsiteY107" fmla="*/ 401365 h 981072"/>
                <a:gd name="connsiteX108" fmla="*/ 800525 w 1000125"/>
                <a:gd name="connsiteY108" fmla="*/ 411404 h 981072"/>
                <a:gd name="connsiteX109" fmla="*/ 734860 w 1000125"/>
                <a:gd name="connsiteY109" fmla="*/ 520751 h 981072"/>
                <a:gd name="connsiteX110" fmla="*/ 680815 w 1000125"/>
                <a:gd name="connsiteY110" fmla="*/ 593989 h 981072"/>
                <a:gd name="connsiteX111" fmla="*/ 676443 w 1000125"/>
                <a:gd name="connsiteY111" fmla="*/ 618487 h 981072"/>
                <a:gd name="connsiteX112" fmla="*/ 702675 w 1000125"/>
                <a:gd name="connsiteY112" fmla="*/ 650605 h 981072"/>
                <a:gd name="connsiteX113" fmla="*/ 820461 w 1000125"/>
                <a:gd name="connsiteY113" fmla="*/ 674065 h 981072"/>
                <a:gd name="connsiteX114" fmla="*/ 829910 w 1000125"/>
                <a:gd name="connsiteY114" fmla="*/ 674065 h 981072"/>
                <a:gd name="connsiteX115" fmla="*/ 844864 w 1000125"/>
                <a:gd name="connsiteY115" fmla="*/ 687229 h 981072"/>
                <a:gd name="connsiteX116" fmla="*/ 797553 w 1000125"/>
                <a:gd name="connsiteY116" fmla="*/ 717099 h 981072"/>
                <a:gd name="connsiteX117" fmla="*/ 787847 w 1000125"/>
                <a:gd name="connsiteY117" fmla="*/ 713804 h 981072"/>
                <a:gd name="connsiteX118" fmla="*/ 764673 w 1000125"/>
                <a:gd name="connsiteY118" fmla="*/ 697268 h 981072"/>
                <a:gd name="connsiteX119" fmla="*/ 702589 w 1000125"/>
                <a:gd name="connsiteY119" fmla="*/ 700821 h 981072"/>
                <a:gd name="connsiteX120" fmla="*/ 644182 w 1000125"/>
                <a:gd name="connsiteY120" fmla="*/ 720128 h 981072"/>
                <a:gd name="connsiteX121" fmla="*/ 632637 w 1000125"/>
                <a:gd name="connsiteY121" fmla="*/ 715013 h 981072"/>
                <a:gd name="connsiteX122" fmla="*/ 603958 w 1000125"/>
                <a:gd name="connsiteY122" fmla="*/ 671731 h 981072"/>
                <a:gd name="connsiteX123" fmla="*/ 479780 w 1000125"/>
                <a:gd name="connsiteY123" fmla="*/ 571309 h 981072"/>
                <a:gd name="connsiteX124" fmla="*/ 412540 w 1000125"/>
                <a:gd name="connsiteY124" fmla="*/ 509235 h 981072"/>
                <a:gd name="connsiteX125" fmla="*/ 417525 w 1000125"/>
                <a:gd name="connsiteY125" fmla="*/ 495290 h 981072"/>
                <a:gd name="connsiteX126" fmla="*/ 539950 w 1000125"/>
                <a:gd name="connsiteY126" fmla="*/ 449066 h 981072"/>
                <a:gd name="connsiteX127" fmla="*/ 644439 w 1000125"/>
                <a:gd name="connsiteY127" fmla="*/ 424996 h 981072"/>
                <a:gd name="connsiteX128" fmla="*/ 886831 w 1000125"/>
                <a:gd name="connsiteY128" fmla="*/ 396173 h 981072"/>
                <a:gd name="connsiteX129" fmla="*/ 886831 w 1000125"/>
                <a:gd name="connsiteY129" fmla="*/ 398164 h 981072"/>
                <a:gd name="connsiteX130" fmla="*/ 906424 w 1000125"/>
                <a:gd name="connsiteY130" fmla="*/ 398164 h 981072"/>
                <a:gd name="connsiteX131" fmla="*/ 948477 w 1000125"/>
                <a:gd name="connsiteY131" fmla="*/ 424129 h 981072"/>
                <a:gd name="connsiteX132" fmla="*/ 948477 w 1000125"/>
                <a:gd name="connsiteY132" fmla="*/ 437893 h 981072"/>
                <a:gd name="connsiteX133" fmla="*/ 903538 w 1000125"/>
                <a:gd name="connsiteY133" fmla="*/ 517369 h 981072"/>
                <a:gd name="connsiteX134" fmla="*/ 824833 w 1000125"/>
                <a:gd name="connsiteY134" fmla="*/ 636927 h 981072"/>
                <a:gd name="connsiteX135" fmla="*/ 778227 w 1000125"/>
                <a:gd name="connsiteY135" fmla="*/ 656758 h 981072"/>
                <a:gd name="connsiteX136" fmla="*/ 759253 w 1000125"/>
                <a:gd name="connsiteY136" fmla="*/ 652425 h 981072"/>
                <a:gd name="connsiteX137" fmla="*/ 703379 w 1000125"/>
                <a:gd name="connsiteY137" fmla="*/ 618925 h 981072"/>
                <a:gd name="connsiteX138" fmla="*/ 703379 w 1000125"/>
                <a:gd name="connsiteY138" fmla="*/ 602037 h 981072"/>
                <a:gd name="connsiteX139" fmla="*/ 754795 w 1000125"/>
                <a:gd name="connsiteY139" fmla="*/ 533305 h 981072"/>
                <a:gd name="connsiteX140" fmla="*/ 827023 w 1000125"/>
                <a:gd name="connsiteY140" fmla="*/ 407946 h 981072"/>
                <a:gd name="connsiteX141" fmla="*/ 835063 w 1000125"/>
                <a:gd name="connsiteY141" fmla="*/ 402146 h 981072"/>
                <a:gd name="connsiteX142" fmla="*/ 886831 w 1000125"/>
                <a:gd name="connsiteY142" fmla="*/ 396516 h 981072"/>
                <a:gd name="connsiteX143" fmla="*/ 586031 w 1000125"/>
                <a:gd name="connsiteY143" fmla="*/ 949547 h 981072"/>
                <a:gd name="connsiteX144" fmla="*/ 586812 w 1000125"/>
                <a:gd name="connsiteY144" fmla="*/ 817693 h 981072"/>
                <a:gd name="connsiteX145" fmla="*/ 586812 w 1000125"/>
                <a:gd name="connsiteY145" fmla="*/ 799691 h 981072"/>
                <a:gd name="connsiteX146" fmla="*/ 635609 w 1000125"/>
                <a:gd name="connsiteY146" fmla="*/ 749037 h 981072"/>
                <a:gd name="connsiteX147" fmla="*/ 714305 w 1000125"/>
                <a:gd name="connsiteY147" fmla="*/ 721862 h 981072"/>
                <a:gd name="connsiteX148" fmla="*/ 753043 w 1000125"/>
                <a:gd name="connsiteY148" fmla="*/ 718738 h 981072"/>
                <a:gd name="connsiteX149" fmla="*/ 772683 w 1000125"/>
                <a:gd name="connsiteY149" fmla="*/ 735930 h 981072"/>
                <a:gd name="connsiteX150" fmla="*/ 770007 w 1000125"/>
                <a:gd name="connsiteY150" fmla="*/ 746617 h 981072"/>
                <a:gd name="connsiteX151" fmla="*/ 742203 w 1000125"/>
                <a:gd name="connsiteY151" fmla="*/ 793975 h 981072"/>
                <a:gd name="connsiteX152" fmla="*/ 618474 w 1000125"/>
                <a:gd name="connsiteY152" fmla="*/ 928935 h 981072"/>
                <a:gd name="connsiteX153" fmla="*/ 586031 w 1000125"/>
                <a:gd name="connsiteY153" fmla="*/ 949890 h 981072"/>
                <a:gd name="connsiteX154" fmla="*/ 975061 w 1000125"/>
                <a:gd name="connsiteY154" fmla="*/ 593646 h 981072"/>
                <a:gd name="connsiteX155" fmla="*/ 956525 w 1000125"/>
                <a:gd name="connsiteY155" fmla="*/ 645585 h 981072"/>
                <a:gd name="connsiteX156" fmla="*/ 874153 w 1000125"/>
                <a:gd name="connsiteY156" fmla="*/ 675713 h 981072"/>
                <a:gd name="connsiteX157" fmla="*/ 869257 w 1000125"/>
                <a:gd name="connsiteY157" fmla="*/ 675713 h 981072"/>
                <a:gd name="connsiteX158" fmla="*/ 846874 w 1000125"/>
                <a:gd name="connsiteY158" fmla="*/ 657968 h 981072"/>
                <a:gd name="connsiteX159" fmla="*/ 846350 w 1000125"/>
                <a:gd name="connsiteY159" fmla="*/ 645500 h 981072"/>
                <a:gd name="connsiteX160" fmla="*/ 865142 w 1000125"/>
                <a:gd name="connsiteY160" fmla="*/ 618839 h 981072"/>
                <a:gd name="connsiteX161" fmla="*/ 880183 w 1000125"/>
                <a:gd name="connsiteY161" fmla="*/ 613534 h 981072"/>
                <a:gd name="connsiteX162" fmla="*/ 880887 w 1000125"/>
                <a:gd name="connsiteY162" fmla="*/ 613896 h 981072"/>
                <a:gd name="connsiteX163" fmla="*/ 892165 w 1000125"/>
                <a:gd name="connsiteY163" fmla="*/ 618839 h 981072"/>
                <a:gd name="connsiteX164" fmla="*/ 923388 w 1000125"/>
                <a:gd name="connsiteY164" fmla="*/ 609314 h 981072"/>
                <a:gd name="connsiteX165" fmla="*/ 938885 w 1000125"/>
                <a:gd name="connsiteY165" fmla="*/ 602856 h 981072"/>
                <a:gd name="connsiteX166" fmla="*/ 940257 w 1000125"/>
                <a:gd name="connsiteY166" fmla="*/ 603514 h 981072"/>
                <a:gd name="connsiteX167" fmla="*/ 975061 w 1000125"/>
                <a:gd name="connsiteY167" fmla="*/ 593989 h 981072"/>
                <a:gd name="connsiteX168" fmla="*/ 959326 w 1000125"/>
                <a:gd name="connsiteY168" fmla="*/ 467506 h 981072"/>
                <a:gd name="connsiteX169" fmla="*/ 961945 w 1000125"/>
                <a:gd name="connsiteY169" fmla="*/ 468020 h 981072"/>
                <a:gd name="connsiteX170" fmla="*/ 964831 w 1000125"/>
                <a:gd name="connsiteY170" fmla="*/ 487509 h 981072"/>
                <a:gd name="connsiteX171" fmla="*/ 947343 w 1000125"/>
                <a:gd name="connsiteY171" fmla="*/ 487509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00125" h="981072">
                  <a:moveTo>
                    <a:pt x="570287" y="851202"/>
                  </a:moveTo>
                  <a:cubicBezTo>
                    <a:pt x="574287" y="881196"/>
                    <a:pt x="571296" y="911695"/>
                    <a:pt x="561543" y="940365"/>
                  </a:cubicBezTo>
                  <a:cubicBezTo>
                    <a:pt x="558952" y="945537"/>
                    <a:pt x="557018" y="951005"/>
                    <a:pt x="555770" y="956643"/>
                  </a:cubicBezTo>
                  <a:cubicBezTo>
                    <a:pt x="554551" y="963330"/>
                    <a:pt x="555342" y="970226"/>
                    <a:pt x="558047" y="976465"/>
                  </a:cubicBezTo>
                  <a:cubicBezTo>
                    <a:pt x="562419" y="983389"/>
                    <a:pt x="570810" y="981142"/>
                    <a:pt x="577811" y="978370"/>
                  </a:cubicBezTo>
                  <a:cubicBezTo>
                    <a:pt x="605453" y="967073"/>
                    <a:pt x="630951" y="951176"/>
                    <a:pt x="653183" y="931364"/>
                  </a:cubicBezTo>
                  <a:cubicBezTo>
                    <a:pt x="694893" y="894140"/>
                    <a:pt x="733983" y="854745"/>
                    <a:pt x="762311" y="806177"/>
                  </a:cubicBezTo>
                  <a:cubicBezTo>
                    <a:pt x="773064" y="787737"/>
                    <a:pt x="783475" y="769039"/>
                    <a:pt x="794143" y="750513"/>
                  </a:cubicBezTo>
                  <a:cubicBezTo>
                    <a:pt x="795686" y="747913"/>
                    <a:pt x="797810" y="745693"/>
                    <a:pt x="800354" y="744017"/>
                  </a:cubicBezTo>
                  <a:cubicBezTo>
                    <a:pt x="816089" y="733720"/>
                    <a:pt x="832091" y="723852"/>
                    <a:pt x="847836" y="713546"/>
                  </a:cubicBezTo>
                  <a:cubicBezTo>
                    <a:pt x="866314" y="702393"/>
                    <a:pt x="886802" y="694925"/>
                    <a:pt x="908167" y="691553"/>
                  </a:cubicBezTo>
                  <a:cubicBezTo>
                    <a:pt x="932389" y="686314"/>
                    <a:pt x="955192" y="676018"/>
                    <a:pt x="975061" y="661340"/>
                  </a:cubicBezTo>
                  <a:cubicBezTo>
                    <a:pt x="990758" y="650748"/>
                    <a:pt x="1000121" y="633136"/>
                    <a:pt x="1000074" y="614334"/>
                  </a:cubicBezTo>
                  <a:cubicBezTo>
                    <a:pt x="999836" y="598103"/>
                    <a:pt x="998292" y="581920"/>
                    <a:pt x="995435" y="565937"/>
                  </a:cubicBezTo>
                  <a:cubicBezTo>
                    <a:pt x="993968" y="560613"/>
                    <a:pt x="989949" y="556336"/>
                    <a:pt x="984681" y="554508"/>
                  </a:cubicBezTo>
                  <a:cubicBezTo>
                    <a:pt x="979871" y="553736"/>
                    <a:pt x="974185" y="558317"/>
                    <a:pt x="968851" y="560746"/>
                  </a:cubicBezTo>
                  <a:cubicBezTo>
                    <a:pt x="968327" y="560746"/>
                    <a:pt x="967984" y="561699"/>
                    <a:pt x="967717" y="562299"/>
                  </a:cubicBezTo>
                  <a:cubicBezTo>
                    <a:pt x="960897" y="577367"/>
                    <a:pt x="951629" y="586197"/>
                    <a:pt x="933265" y="578663"/>
                  </a:cubicBezTo>
                  <a:cubicBezTo>
                    <a:pt x="925436" y="575986"/>
                    <a:pt x="916768" y="578825"/>
                    <a:pt x="912101" y="585588"/>
                  </a:cubicBezTo>
                  <a:cubicBezTo>
                    <a:pt x="901433" y="598056"/>
                    <a:pt x="901261" y="597884"/>
                    <a:pt x="884031" y="589312"/>
                  </a:cubicBezTo>
                  <a:lnTo>
                    <a:pt x="890327" y="579358"/>
                  </a:lnTo>
                  <a:cubicBezTo>
                    <a:pt x="903881" y="558489"/>
                    <a:pt x="917178" y="537543"/>
                    <a:pt x="931170" y="516941"/>
                  </a:cubicBezTo>
                  <a:cubicBezTo>
                    <a:pt x="933980" y="513607"/>
                    <a:pt x="938066" y="511559"/>
                    <a:pt x="942447" y="511312"/>
                  </a:cubicBezTo>
                  <a:cubicBezTo>
                    <a:pt x="951191" y="511312"/>
                    <a:pt x="959935" y="512435"/>
                    <a:pt x="968679" y="513045"/>
                  </a:cubicBezTo>
                  <a:cubicBezTo>
                    <a:pt x="980224" y="513826"/>
                    <a:pt x="990368" y="507159"/>
                    <a:pt x="988967" y="496595"/>
                  </a:cubicBezTo>
                  <a:cubicBezTo>
                    <a:pt x="984595" y="461096"/>
                    <a:pt x="981709" y="424739"/>
                    <a:pt x="956440" y="395649"/>
                  </a:cubicBezTo>
                  <a:cubicBezTo>
                    <a:pt x="945286" y="382295"/>
                    <a:pt x="928636" y="374666"/>
                    <a:pt x="911139" y="374875"/>
                  </a:cubicBezTo>
                  <a:cubicBezTo>
                    <a:pt x="886831" y="374875"/>
                    <a:pt x="862523" y="376866"/>
                    <a:pt x="838215" y="377647"/>
                  </a:cubicBezTo>
                  <a:cubicBezTo>
                    <a:pt x="818975" y="378333"/>
                    <a:pt x="799830" y="378076"/>
                    <a:pt x="780675" y="378771"/>
                  </a:cubicBezTo>
                  <a:cubicBezTo>
                    <a:pt x="751824" y="379809"/>
                    <a:pt x="723049" y="380847"/>
                    <a:pt x="694283" y="382753"/>
                  </a:cubicBezTo>
                  <a:cubicBezTo>
                    <a:pt x="686025" y="382743"/>
                    <a:pt x="677910" y="384896"/>
                    <a:pt x="670756" y="388982"/>
                  </a:cubicBezTo>
                  <a:cubicBezTo>
                    <a:pt x="654850" y="400412"/>
                    <a:pt x="636828" y="402574"/>
                    <a:pt x="618293" y="404822"/>
                  </a:cubicBezTo>
                  <a:cubicBezTo>
                    <a:pt x="570115" y="410718"/>
                    <a:pt x="525519" y="428292"/>
                    <a:pt x="480837" y="446037"/>
                  </a:cubicBezTo>
                  <a:cubicBezTo>
                    <a:pt x="451977" y="457552"/>
                    <a:pt x="422422" y="467506"/>
                    <a:pt x="393390" y="478669"/>
                  </a:cubicBezTo>
                  <a:cubicBezTo>
                    <a:pt x="373977" y="486204"/>
                    <a:pt x="355090" y="495205"/>
                    <a:pt x="335677" y="502739"/>
                  </a:cubicBezTo>
                  <a:cubicBezTo>
                    <a:pt x="316264" y="510273"/>
                    <a:pt x="294142" y="518322"/>
                    <a:pt x="273157" y="525513"/>
                  </a:cubicBezTo>
                  <a:cubicBezTo>
                    <a:pt x="264146" y="528961"/>
                    <a:pt x="254019" y="524523"/>
                    <a:pt x="250534" y="515607"/>
                  </a:cubicBezTo>
                  <a:cubicBezTo>
                    <a:pt x="249985" y="514207"/>
                    <a:pt x="249623" y="512721"/>
                    <a:pt x="249459" y="511226"/>
                  </a:cubicBezTo>
                  <a:cubicBezTo>
                    <a:pt x="242638" y="486375"/>
                    <a:pt x="249459" y="463353"/>
                    <a:pt x="260038" y="441189"/>
                  </a:cubicBezTo>
                  <a:cubicBezTo>
                    <a:pt x="287759" y="381714"/>
                    <a:pt x="331655" y="338338"/>
                    <a:pt x="394527" y="316697"/>
                  </a:cubicBezTo>
                  <a:cubicBezTo>
                    <a:pt x="426705" y="305610"/>
                    <a:pt x="460987" y="300418"/>
                    <a:pt x="493687" y="290722"/>
                  </a:cubicBezTo>
                  <a:cubicBezTo>
                    <a:pt x="540997" y="276787"/>
                    <a:pt x="587775" y="261290"/>
                    <a:pt x="634647" y="245964"/>
                  </a:cubicBezTo>
                  <a:cubicBezTo>
                    <a:pt x="678262" y="231315"/>
                    <a:pt x="719343" y="210122"/>
                    <a:pt x="756453" y="183109"/>
                  </a:cubicBezTo>
                  <a:cubicBezTo>
                    <a:pt x="812155" y="143380"/>
                    <a:pt x="844597" y="88487"/>
                    <a:pt x="860247" y="23127"/>
                  </a:cubicBezTo>
                  <a:cubicBezTo>
                    <a:pt x="861199" y="20345"/>
                    <a:pt x="861475" y="17374"/>
                    <a:pt x="861037" y="14468"/>
                  </a:cubicBezTo>
                  <a:cubicBezTo>
                    <a:pt x="859551" y="9620"/>
                    <a:pt x="857799" y="2953"/>
                    <a:pt x="854132" y="1133"/>
                  </a:cubicBezTo>
                  <a:cubicBezTo>
                    <a:pt x="848902" y="-753"/>
                    <a:pt x="843092" y="-305"/>
                    <a:pt x="838215" y="2353"/>
                  </a:cubicBezTo>
                  <a:cubicBezTo>
                    <a:pt x="822737" y="11001"/>
                    <a:pt x="807697" y="20441"/>
                    <a:pt x="793010" y="30309"/>
                  </a:cubicBezTo>
                  <a:cubicBezTo>
                    <a:pt x="755319" y="55588"/>
                    <a:pt x="712562" y="66237"/>
                    <a:pt x="668489" y="72561"/>
                  </a:cubicBezTo>
                  <a:cubicBezTo>
                    <a:pt x="623531" y="78619"/>
                    <a:pt x="577973" y="78877"/>
                    <a:pt x="532949" y="73342"/>
                  </a:cubicBezTo>
                  <a:cubicBezTo>
                    <a:pt x="503745" y="69961"/>
                    <a:pt x="474541" y="65637"/>
                    <a:pt x="445506" y="61474"/>
                  </a:cubicBezTo>
                  <a:cubicBezTo>
                    <a:pt x="423419" y="57836"/>
                    <a:pt x="401573" y="69151"/>
                    <a:pt x="391990" y="89183"/>
                  </a:cubicBezTo>
                  <a:cubicBezTo>
                    <a:pt x="378699" y="113595"/>
                    <a:pt x="365758" y="138446"/>
                    <a:pt x="350542" y="161639"/>
                  </a:cubicBezTo>
                  <a:cubicBezTo>
                    <a:pt x="331280" y="189357"/>
                    <a:pt x="303062" y="209750"/>
                    <a:pt x="270532" y="219475"/>
                  </a:cubicBezTo>
                  <a:cubicBezTo>
                    <a:pt x="203649" y="242163"/>
                    <a:pt x="142837" y="279578"/>
                    <a:pt x="92673" y="328898"/>
                  </a:cubicBezTo>
                  <a:cubicBezTo>
                    <a:pt x="60318" y="360588"/>
                    <a:pt x="40907" y="399202"/>
                    <a:pt x="23504" y="439798"/>
                  </a:cubicBezTo>
                  <a:cubicBezTo>
                    <a:pt x="-10597" y="519884"/>
                    <a:pt x="-5090" y="599875"/>
                    <a:pt x="23504" y="679352"/>
                  </a:cubicBezTo>
                  <a:cubicBezTo>
                    <a:pt x="37583" y="718395"/>
                    <a:pt x="64690" y="749817"/>
                    <a:pt x="94159" y="778564"/>
                  </a:cubicBezTo>
                  <a:cubicBezTo>
                    <a:pt x="132704" y="817197"/>
                    <a:pt x="180233" y="845877"/>
                    <a:pt x="232582" y="862108"/>
                  </a:cubicBezTo>
                  <a:cubicBezTo>
                    <a:pt x="326398" y="891740"/>
                    <a:pt x="427002" y="893064"/>
                    <a:pt x="521585" y="865918"/>
                  </a:cubicBezTo>
                  <a:cubicBezTo>
                    <a:pt x="537587" y="861241"/>
                    <a:pt x="553494" y="856221"/>
                    <a:pt x="570287" y="851202"/>
                  </a:cubicBezTo>
                  <a:close/>
                  <a:moveTo>
                    <a:pt x="831919" y="35071"/>
                  </a:moveTo>
                  <a:cubicBezTo>
                    <a:pt x="816270" y="87020"/>
                    <a:pt x="790209" y="130302"/>
                    <a:pt x="746394" y="162249"/>
                  </a:cubicBezTo>
                  <a:cubicBezTo>
                    <a:pt x="709047" y="188805"/>
                    <a:pt x="668070" y="209940"/>
                    <a:pt x="624674" y="225019"/>
                  </a:cubicBezTo>
                  <a:cubicBezTo>
                    <a:pt x="571420" y="243973"/>
                    <a:pt x="518433" y="263109"/>
                    <a:pt x="462378" y="272977"/>
                  </a:cubicBezTo>
                  <a:cubicBezTo>
                    <a:pt x="408167" y="282588"/>
                    <a:pt x="356751" y="300161"/>
                    <a:pt x="313730" y="335566"/>
                  </a:cubicBezTo>
                  <a:cubicBezTo>
                    <a:pt x="301221" y="345615"/>
                    <a:pt x="289525" y="356616"/>
                    <a:pt x="278750" y="368465"/>
                  </a:cubicBezTo>
                  <a:cubicBezTo>
                    <a:pt x="246747" y="404565"/>
                    <a:pt x="224449" y="445341"/>
                    <a:pt x="224974" y="494862"/>
                  </a:cubicBezTo>
                  <a:cubicBezTo>
                    <a:pt x="226379" y="508778"/>
                    <a:pt x="229012" y="522532"/>
                    <a:pt x="232843" y="535981"/>
                  </a:cubicBezTo>
                  <a:cubicBezTo>
                    <a:pt x="206612" y="525599"/>
                    <a:pt x="181515" y="514426"/>
                    <a:pt x="165600" y="489404"/>
                  </a:cubicBezTo>
                  <a:cubicBezTo>
                    <a:pt x="161315" y="482565"/>
                    <a:pt x="155894" y="477288"/>
                    <a:pt x="147063" y="481708"/>
                  </a:cubicBezTo>
                  <a:cubicBezTo>
                    <a:pt x="140417" y="484994"/>
                    <a:pt x="140679" y="492614"/>
                    <a:pt x="146101" y="502225"/>
                  </a:cubicBezTo>
                  <a:cubicBezTo>
                    <a:pt x="157256" y="519532"/>
                    <a:pt x="172939" y="533534"/>
                    <a:pt x="191483" y="542734"/>
                  </a:cubicBezTo>
                  <a:cubicBezTo>
                    <a:pt x="214784" y="557974"/>
                    <a:pt x="243748" y="562109"/>
                    <a:pt x="270444" y="553993"/>
                  </a:cubicBezTo>
                  <a:cubicBezTo>
                    <a:pt x="306558" y="541525"/>
                    <a:pt x="341536" y="525599"/>
                    <a:pt x="376950" y="510702"/>
                  </a:cubicBezTo>
                  <a:cubicBezTo>
                    <a:pt x="381498" y="508892"/>
                    <a:pt x="384908" y="505597"/>
                    <a:pt x="388493" y="512435"/>
                  </a:cubicBezTo>
                  <a:cubicBezTo>
                    <a:pt x="405020" y="544297"/>
                    <a:pt x="432739" y="565595"/>
                    <a:pt x="460806" y="586454"/>
                  </a:cubicBezTo>
                  <a:cubicBezTo>
                    <a:pt x="492286" y="609829"/>
                    <a:pt x="524290" y="632603"/>
                    <a:pt x="555247" y="656758"/>
                  </a:cubicBezTo>
                  <a:cubicBezTo>
                    <a:pt x="574992" y="672113"/>
                    <a:pt x="591756" y="690877"/>
                    <a:pt x="604739" y="712165"/>
                  </a:cubicBezTo>
                  <a:cubicBezTo>
                    <a:pt x="617245" y="732768"/>
                    <a:pt x="618035" y="733111"/>
                    <a:pt x="597747" y="745236"/>
                  </a:cubicBezTo>
                  <a:cubicBezTo>
                    <a:pt x="573001" y="760038"/>
                    <a:pt x="565038" y="783241"/>
                    <a:pt x="562771" y="809558"/>
                  </a:cubicBezTo>
                  <a:cubicBezTo>
                    <a:pt x="562152" y="815359"/>
                    <a:pt x="565038" y="823065"/>
                    <a:pt x="562248" y="826865"/>
                  </a:cubicBezTo>
                  <a:cubicBezTo>
                    <a:pt x="559447" y="830675"/>
                    <a:pt x="550960" y="832580"/>
                    <a:pt x="544750" y="835524"/>
                  </a:cubicBezTo>
                  <a:cubicBezTo>
                    <a:pt x="543178" y="836219"/>
                    <a:pt x="541521" y="836828"/>
                    <a:pt x="539950" y="837343"/>
                  </a:cubicBezTo>
                  <a:cubicBezTo>
                    <a:pt x="468245" y="859250"/>
                    <a:pt x="395400" y="869899"/>
                    <a:pt x="320550" y="858041"/>
                  </a:cubicBezTo>
                  <a:cubicBezTo>
                    <a:pt x="260475" y="848344"/>
                    <a:pt x="202151" y="834485"/>
                    <a:pt x="152746" y="796395"/>
                  </a:cubicBezTo>
                  <a:cubicBezTo>
                    <a:pt x="126371" y="776907"/>
                    <a:pt x="102291" y="754551"/>
                    <a:pt x="80954" y="729739"/>
                  </a:cubicBezTo>
                  <a:cubicBezTo>
                    <a:pt x="31986" y="670255"/>
                    <a:pt x="20881" y="600827"/>
                    <a:pt x="24728" y="527590"/>
                  </a:cubicBezTo>
                  <a:cubicBezTo>
                    <a:pt x="26742" y="488975"/>
                    <a:pt x="45191" y="454952"/>
                    <a:pt x="59708" y="419633"/>
                  </a:cubicBezTo>
                  <a:cubicBezTo>
                    <a:pt x="72208" y="387915"/>
                    <a:pt x="92386" y="359740"/>
                    <a:pt x="118468" y="337557"/>
                  </a:cubicBezTo>
                  <a:cubicBezTo>
                    <a:pt x="138843" y="320240"/>
                    <a:pt x="159478" y="303448"/>
                    <a:pt x="180641" y="287265"/>
                  </a:cubicBezTo>
                  <a:cubicBezTo>
                    <a:pt x="189689" y="280521"/>
                    <a:pt x="199524" y="274882"/>
                    <a:pt x="209933" y="270462"/>
                  </a:cubicBezTo>
                  <a:cubicBezTo>
                    <a:pt x="236167" y="258861"/>
                    <a:pt x="262924" y="248298"/>
                    <a:pt x="289507" y="237134"/>
                  </a:cubicBezTo>
                  <a:cubicBezTo>
                    <a:pt x="316280" y="226390"/>
                    <a:pt x="340209" y="209712"/>
                    <a:pt x="359462" y="188395"/>
                  </a:cubicBezTo>
                  <a:cubicBezTo>
                    <a:pt x="380862" y="162297"/>
                    <a:pt x="398519" y="133398"/>
                    <a:pt x="411928" y="102518"/>
                  </a:cubicBezTo>
                  <a:cubicBezTo>
                    <a:pt x="419884" y="85801"/>
                    <a:pt x="428104" y="82086"/>
                    <a:pt x="446905" y="85201"/>
                  </a:cubicBezTo>
                  <a:cubicBezTo>
                    <a:pt x="475761" y="89354"/>
                    <a:pt x="504526" y="93859"/>
                    <a:pt x="533473" y="96717"/>
                  </a:cubicBezTo>
                  <a:cubicBezTo>
                    <a:pt x="578183" y="101946"/>
                    <a:pt x="623379" y="101775"/>
                    <a:pt x="668051" y="96193"/>
                  </a:cubicBezTo>
                  <a:cubicBezTo>
                    <a:pt x="715533" y="89878"/>
                    <a:pt x="761701" y="78877"/>
                    <a:pt x="802620" y="52216"/>
                  </a:cubicBezTo>
                  <a:cubicBezTo>
                    <a:pt x="811803" y="45377"/>
                    <a:pt x="822032" y="40529"/>
                    <a:pt x="831919" y="35071"/>
                  </a:cubicBezTo>
                  <a:close/>
                  <a:moveTo>
                    <a:pt x="644439" y="424653"/>
                  </a:moveTo>
                  <a:cubicBezTo>
                    <a:pt x="643200" y="428692"/>
                    <a:pt x="641495" y="432587"/>
                    <a:pt x="639371" y="436255"/>
                  </a:cubicBezTo>
                  <a:cubicBezTo>
                    <a:pt x="628703" y="449761"/>
                    <a:pt x="617769" y="463182"/>
                    <a:pt x="606491" y="476250"/>
                  </a:cubicBezTo>
                  <a:cubicBezTo>
                    <a:pt x="601595" y="481965"/>
                    <a:pt x="597747" y="487766"/>
                    <a:pt x="603167" y="494252"/>
                  </a:cubicBezTo>
                  <a:cubicBezTo>
                    <a:pt x="608587" y="500748"/>
                    <a:pt x="616016" y="498672"/>
                    <a:pt x="622226" y="493652"/>
                  </a:cubicBezTo>
                  <a:cubicBezTo>
                    <a:pt x="643886" y="477117"/>
                    <a:pt x="659784" y="454295"/>
                    <a:pt x="667699" y="428377"/>
                  </a:cubicBezTo>
                  <a:cubicBezTo>
                    <a:pt x="670109" y="414795"/>
                    <a:pt x="682196" y="405013"/>
                    <a:pt x="696121" y="405346"/>
                  </a:cubicBezTo>
                  <a:cubicBezTo>
                    <a:pt x="729345" y="403784"/>
                    <a:pt x="762577" y="402746"/>
                    <a:pt x="795896" y="401365"/>
                  </a:cubicBezTo>
                  <a:cubicBezTo>
                    <a:pt x="806126" y="400926"/>
                    <a:pt x="803582" y="406384"/>
                    <a:pt x="800525" y="411404"/>
                  </a:cubicBezTo>
                  <a:cubicBezTo>
                    <a:pt x="778837" y="448027"/>
                    <a:pt x="757939" y="485080"/>
                    <a:pt x="734860" y="520751"/>
                  </a:cubicBezTo>
                  <a:cubicBezTo>
                    <a:pt x="718419" y="546116"/>
                    <a:pt x="698912" y="569576"/>
                    <a:pt x="680815" y="593989"/>
                  </a:cubicBezTo>
                  <a:cubicBezTo>
                    <a:pt x="675309" y="601437"/>
                    <a:pt x="670937" y="610181"/>
                    <a:pt x="676443" y="618487"/>
                  </a:cubicBezTo>
                  <a:cubicBezTo>
                    <a:pt x="684139" y="630088"/>
                    <a:pt x="691568" y="643595"/>
                    <a:pt x="702675" y="650605"/>
                  </a:cubicBezTo>
                  <a:cubicBezTo>
                    <a:pt x="738441" y="673113"/>
                    <a:pt x="776741" y="688267"/>
                    <a:pt x="820461" y="674065"/>
                  </a:cubicBezTo>
                  <a:cubicBezTo>
                    <a:pt x="823490" y="672846"/>
                    <a:pt x="826881" y="672846"/>
                    <a:pt x="829910" y="674065"/>
                  </a:cubicBezTo>
                  <a:cubicBezTo>
                    <a:pt x="835186" y="678113"/>
                    <a:pt x="840178" y="682514"/>
                    <a:pt x="844864" y="687229"/>
                  </a:cubicBezTo>
                  <a:cubicBezTo>
                    <a:pt x="828681" y="697439"/>
                    <a:pt x="813031" y="707136"/>
                    <a:pt x="797553" y="717099"/>
                  </a:cubicBezTo>
                  <a:cubicBezTo>
                    <a:pt x="792305" y="720471"/>
                    <a:pt x="790990" y="716575"/>
                    <a:pt x="787847" y="713804"/>
                  </a:cubicBezTo>
                  <a:cubicBezTo>
                    <a:pt x="780589" y="707489"/>
                    <a:pt x="772807" y="697792"/>
                    <a:pt x="764673" y="697268"/>
                  </a:cubicBezTo>
                  <a:cubicBezTo>
                    <a:pt x="743918" y="695811"/>
                    <a:pt x="723039" y="697001"/>
                    <a:pt x="702589" y="700821"/>
                  </a:cubicBezTo>
                  <a:cubicBezTo>
                    <a:pt x="682624" y="705698"/>
                    <a:pt x="663098" y="712156"/>
                    <a:pt x="644182" y="720128"/>
                  </a:cubicBezTo>
                  <a:cubicBezTo>
                    <a:pt x="637533" y="722548"/>
                    <a:pt x="635428" y="720128"/>
                    <a:pt x="632637" y="715013"/>
                  </a:cubicBezTo>
                  <a:cubicBezTo>
                    <a:pt x="624512" y="699707"/>
                    <a:pt x="614911" y="685200"/>
                    <a:pt x="603958" y="671731"/>
                  </a:cubicBezTo>
                  <a:cubicBezTo>
                    <a:pt x="567134" y="633079"/>
                    <a:pt x="525395" y="599313"/>
                    <a:pt x="479780" y="571309"/>
                  </a:cubicBezTo>
                  <a:cubicBezTo>
                    <a:pt x="453282" y="555431"/>
                    <a:pt x="430387" y="534295"/>
                    <a:pt x="412540" y="509235"/>
                  </a:cubicBezTo>
                  <a:cubicBezTo>
                    <a:pt x="407381" y="501444"/>
                    <a:pt x="409742" y="498148"/>
                    <a:pt x="417525" y="495290"/>
                  </a:cubicBezTo>
                  <a:cubicBezTo>
                    <a:pt x="458187" y="479974"/>
                    <a:pt x="498763" y="464391"/>
                    <a:pt x="539950" y="449066"/>
                  </a:cubicBezTo>
                  <a:cubicBezTo>
                    <a:pt x="573535" y="436445"/>
                    <a:pt x="608672" y="428349"/>
                    <a:pt x="644439" y="424996"/>
                  </a:cubicBezTo>
                  <a:close/>
                  <a:moveTo>
                    <a:pt x="886831" y="396173"/>
                  </a:moveTo>
                  <a:lnTo>
                    <a:pt x="886831" y="398164"/>
                  </a:lnTo>
                  <a:cubicBezTo>
                    <a:pt x="893394" y="398164"/>
                    <a:pt x="899861" y="398164"/>
                    <a:pt x="906424" y="398164"/>
                  </a:cubicBezTo>
                  <a:cubicBezTo>
                    <a:pt x="924455" y="397573"/>
                    <a:pt x="941076" y="407832"/>
                    <a:pt x="948477" y="424129"/>
                  </a:cubicBezTo>
                  <a:cubicBezTo>
                    <a:pt x="950401" y="428520"/>
                    <a:pt x="950401" y="433511"/>
                    <a:pt x="948477" y="437893"/>
                  </a:cubicBezTo>
                  <a:cubicBezTo>
                    <a:pt x="933961" y="464648"/>
                    <a:pt x="919797" y="491661"/>
                    <a:pt x="903538" y="517369"/>
                  </a:cubicBezTo>
                  <a:cubicBezTo>
                    <a:pt x="878087" y="557632"/>
                    <a:pt x="850103" y="596322"/>
                    <a:pt x="824833" y="636927"/>
                  </a:cubicBezTo>
                  <a:cubicBezTo>
                    <a:pt x="813117" y="655977"/>
                    <a:pt x="797029" y="658139"/>
                    <a:pt x="778227" y="656758"/>
                  </a:cubicBezTo>
                  <a:cubicBezTo>
                    <a:pt x="771712" y="656282"/>
                    <a:pt x="765320" y="654825"/>
                    <a:pt x="759253" y="652425"/>
                  </a:cubicBezTo>
                  <a:cubicBezTo>
                    <a:pt x="738879" y="644376"/>
                    <a:pt x="716229" y="640137"/>
                    <a:pt x="703379" y="618925"/>
                  </a:cubicBezTo>
                  <a:cubicBezTo>
                    <a:pt x="699027" y="614115"/>
                    <a:pt x="699027" y="606847"/>
                    <a:pt x="703379" y="602037"/>
                  </a:cubicBezTo>
                  <a:cubicBezTo>
                    <a:pt x="720867" y="579358"/>
                    <a:pt x="738355" y="556584"/>
                    <a:pt x="754795" y="533305"/>
                  </a:cubicBezTo>
                  <a:cubicBezTo>
                    <a:pt x="783085" y="494033"/>
                    <a:pt x="807278" y="452038"/>
                    <a:pt x="827023" y="407946"/>
                  </a:cubicBezTo>
                  <a:cubicBezTo>
                    <a:pt x="828738" y="404955"/>
                    <a:pt x="831662" y="402841"/>
                    <a:pt x="835063" y="402146"/>
                  </a:cubicBezTo>
                  <a:cubicBezTo>
                    <a:pt x="852731" y="399545"/>
                    <a:pt x="869781" y="398164"/>
                    <a:pt x="886831" y="396516"/>
                  </a:cubicBezTo>
                  <a:close/>
                  <a:moveTo>
                    <a:pt x="586031" y="949547"/>
                  </a:moveTo>
                  <a:cubicBezTo>
                    <a:pt x="597042" y="904094"/>
                    <a:pt x="600014" y="861155"/>
                    <a:pt x="586812" y="817693"/>
                  </a:cubicBezTo>
                  <a:cubicBezTo>
                    <a:pt x="585536" y="811759"/>
                    <a:pt x="585536" y="805624"/>
                    <a:pt x="586812" y="799691"/>
                  </a:cubicBezTo>
                  <a:cubicBezTo>
                    <a:pt x="591099" y="771639"/>
                    <a:pt x="613044" y="759000"/>
                    <a:pt x="635609" y="749037"/>
                  </a:cubicBezTo>
                  <a:cubicBezTo>
                    <a:pt x="661165" y="738188"/>
                    <a:pt x="687473" y="729101"/>
                    <a:pt x="714305" y="721862"/>
                  </a:cubicBezTo>
                  <a:cubicBezTo>
                    <a:pt x="726963" y="718785"/>
                    <a:pt x="740051" y="717728"/>
                    <a:pt x="753043" y="718738"/>
                  </a:cubicBezTo>
                  <a:cubicBezTo>
                    <a:pt x="763263" y="718118"/>
                    <a:pt x="772055" y="725815"/>
                    <a:pt x="772683" y="735930"/>
                  </a:cubicBezTo>
                  <a:cubicBezTo>
                    <a:pt x="772921" y="739683"/>
                    <a:pt x="771988" y="743417"/>
                    <a:pt x="770007" y="746617"/>
                  </a:cubicBezTo>
                  <a:cubicBezTo>
                    <a:pt x="761787" y="762981"/>
                    <a:pt x="751557" y="778212"/>
                    <a:pt x="742203" y="793975"/>
                  </a:cubicBezTo>
                  <a:cubicBezTo>
                    <a:pt x="710457" y="847563"/>
                    <a:pt x="666737" y="890330"/>
                    <a:pt x="618474" y="928935"/>
                  </a:cubicBezTo>
                  <a:cubicBezTo>
                    <a:pt x="608053" y="936507"/>
                    <a:pt x="597223" y="943499"/>
                    <a:pt x="586031" y="949890"/>
                  </a:cubicBezTo>
                  <a:close/>
                  <a:moveTo>
                    <a:pt x="975061" y="593646"/>
                  </a:moveTo>
                  <a:cubicBezTo>
                    <a:pt x="980747" y="617106"/>
                    <a:pt x="974280" y="633384"/>
                    <a:pt x="956525" y="645585"/>
                  </a:cubicBezTo>
                  <a:cubicBezTo>
                    <a:pt x="931694" y="662902"/>
                    <a:pt x="902662" y="668531"/>
                    <a:pt x="874153" y="675713"/>
                  </a:cubicBezTo>
                  <a:cubicBezTo>
                    <a:pt x="872582" y="676332"/>
                    <a:pt x="870829" y="676332"/>
                    <a:pt x="869257" y="675713"/>
                  </a:cubicBezTo>
                  <a:cubicBezTo>
                    <a:pt x="861647" y="669998"/>
                    <a:pt x="854132" y="664112"/>
                    <a:pt x="846874" y="657968"/>
                  </a:cubicBezTo>
                  <a:cubicBezTo>
                    <a:pt x="842502" y="654329"/>
                    <a:pt x="842845" y="650091"/>
                    <a:pt x="846350" y="645500"/>
                  </a:cubicBezTo>
                  <a:cubicBezTo>
                    <a:pt x="852903" y="636841"/>
                    <a:pt x="859380" y="628183"/>
                    <a:pt x="865142" y="618839"/>
                  </a:cubicBezTo>
                  <a:cubicBezTo>
                    <a:pt x="867810" y="613258"/>
                    <a:pt x="874544" y="610886"/>
                    <a:pt x="880183" y="613534"/>
                  </a:cubicBezTo>
                  <a:cubicBezTo>
                    <a:pt x="880411" y="613648"/>
                    <a:pt x="880649" y="613772"/>
                    <a:pt x="880887" y="613896"/>
                  </a:cubicBezTo>
                  <a:cubicBezTo>
                    <a:pt x="884735" y="615458"/>
                    <a:pt x="888317" y="617363"/>
                    <a:pt x="892165" y="618839"/>
                  </a:cubicBezTo>
                  <a:cubicBezTo>
                    <a:pt x="903471" y="624402"/>
                    <a:pt x="917206" y="620211"/>
                    <a:pt x="923388" y="609314"/>
                  </a:cubicBezTo>
                  <a:cubicBezTo>
                    <a:pt x="925855" y="603285"/>
                    <a:pt x="932799" y="600399"/>
                    <a:pt x="938885" y="602856"/>
                  </a:cubicBezTo>
                  <a:cubicBezTo>
                    <a:pt x="939361" y="603047"/>
                    <a:pt x="939819" y="603256"/>
                    <a:pt x="940257" y="603514"/>
                  </a:cubicBezTo>
                  <a:cubicBezTo>
                    <a:pt x="952620" y="609524"/>
                    <a:pt x="967565" y="605438"/>
                    <a:pt x="975061" y="593989"/>
                  </a:cubicBezTo>
                  <a:close/>
                  <a:moveTo>
                    <a:pt x="959326" y="467506"/>
                  </a:moveTo>
                  <a:lnTo>
                    <a:pt x="961945" y="468020"/>
                  </a:lnTo>
                  <a:lnTo>
                    <a:pt x="964831" y="487509"/>
                  </a:lnTo>
                  <a:lnTo>
                    <a:pt x="947343" y="487509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ED191451-62E7-456D-94B8-F4832B524F81}"/>
                </a:ext>
              </a:extLst>
            </p:cNvPr>
            <p:cNvSpPr/>
            <p:nvPr/>
          </p:nvSpPr>
          <p:spPr>
            <a:xfrm>
              <a:off x="166676" y="2981315"/>
              <a:ext cx="390525" cy="85722"/>
            </a:xfrm>
            <a:custGeom>
              <a:avLst/>
              <a:gdLst>
                <a:gd name="connsiteX0" fmla="*/ 171320 w 390525"/>
                <a:gd name="connsiteY0" fmla="*/ 85526 h 85722"/>
                <a:gd name="connsiteX1" fmla="*/ 351374 w 390525"/>
                <a:gd name="connsiteY1" fmla="*/ 57361 h 85722"/>
                <a:gd name="connsiteX2" fmla="*/ 378679 w 390525"/>
                <a:gd name="connsiteY2" fmla="*/ 49026 h 85722"/>
                <a:gd name="connsiteX3" fmla="*/ 389845 w 390525"/>
                <a:gd name="connsiteY3" fmla="*/ 34358 h 85722"/>
                <a:gd name="connsiteX4" fmla="*/ 372398 w 390525"/>
                <a:gd name="connsiteY4" fmla="*/ 27862 h 85722"/>
                <a:gd name="connsiteX5" fmla="*/ 303918 w 390525"/>
                <a:gd name="connsiteY5" fmla="*/ 48531 h 85722"/>
                <a:gd name="connsiteX6" fmla="*/ 87138 w 390525"/>
                <a:gd name="connsiteY6" fmla="*/ 50198 h 85722"/>
                <a:gd name="connsiteX7" fmla="*/ 25288 w 390525"/>
                <a:gd name="connsiteY7" fmla="*/ 10355 h 85722"/>
                <a:gd name="connsiteX8" fmla="*/ 3393 w 390525"/>
                <a:gd name="connsiteY8" fmla="*/ 2525 h 85722"/>
                <a:gd name="connsiteX9" fmla="*/ 7754 w 390525"/>
                <a:gd name="connsiteY9" fmla="*/ 24947 h 85722"/>
                <a:gd name="connsiteX10" fmla="*/ 124476 w 390525"/>
                <a:gd name="connsiteY10" fmla="*/ 81535 h 85722"/>
                <a:gd name="connsiteX11" fmla="*/ 171320 w 390525"/>
                <a:gd name="connsiteY11" fmla="*/ 85526 h 8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5" h="85722">
                  <a:moveTo>
                    <a:pt x="171320" y="85526"/>
                  </a:moveTo>
                  <a:cubicBezTo>
                    <a:pt x="232667" y="87155"/>
                    <a:pt x="293775" y="77592"/>
                    <a:pt x="351374" y="57361"/>
                  </a:cubicBezTo>
                  <a:cubicBezTo>
                    <a:pt x="360098" y="54198"/>
                    <a:pt x="369520" y="51693"/>
                    <a:pt x="378679" y="49026"/>
                  </a:cubicBezTo>
                  <a:cubicBezTo>
                    <a:pt x="386094" y="46693"/>
                    <a:pt x="392550" y="42940"/>
                    <a:pt x="389845" y="34358"/>
                  </a:cubicBezTo>
                  <a:cubicBezTo>
                    <a:pt x="387141" y="25776"/>
                    <a:pt x="379726" y="25528"/>
                    <a:pt x="372398" y="27862"/>
                  </a:cubicBezTo>
                  <a:cubicBezTo>
                    <a:pt x="349542" y="34777"/>
                    <a:pt x="327123" y="42940"/>
                    <a:pt x="303918" y="48531"/>
                  </a:cubicBezTo>
                  <a:cubicBezTo>
                    <a:pt x="231949" y="65943"/>
                    <a:pt x="159631" y="71029"/>
                    <a:pt x="87138" y="50198"/>
                  </a:cubicBezTo>
                  <a:cubicBezTo>
                    <a:pt x="62502" y="43759"/>
                    <a:pt x="40766" y="29767"/>
                    <a:pt x="25288" y="10355"/>
                  </a:cubicBezTo>
                  <a:cubicBezTo>
                    <a:pt x="16565" y="-390"/>
                    <a:pt x="9498" y="-2390"/>
                    <a:pt x="3393" y="2525"/>
                  </a:cubicBezTo>
                  <a:cubicBezTo>
                    <a:pt x="-2714" y="7440"/>
                    <a:pt x="-359" y="14774"/>
                    <a:pt x="7754" y="24947"/>
                  </a:cubicBezTo>
                  <a:cubicBezTo>
                    <a:pt x="37067" y="62114"/>
                    <a:pt x="79461" y="74525"/>
                    <a:pt x="124476" y="81535"/>
                  </a:cubicBezTo>
                  <a:cubicBezTo>
                    <a:pt x="141748" y="84116"/>
                    <a:pt x="159631" y="84526"/>
                    <a:pt x="171320" y="8552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98A6BA2B-9FEF-40DE-88B7-0C91340AF176}"/>
                </a:ext>
              </a:extLst>
            </p:cNvPr>
            <p:cNvSpPr/>
            <p:nvPr/>
          </p:nvSpPr>
          <p:spPr>
            <a:xfrm>
              <a:off x="576250" y="2990838"/>
              <a:ext cx="19051" cy="19055"/>
            </a:xfrm>
            <a:custGeom>
              <a:avLst/>
              <a:gdLst>
                <a:gd name="connsiteX0" fmla="*/ 19000 w 19051"/>
                <a:gd name="connsiteY0" fmla="*/ 6090 h 19055"/>
                <a:gd name="connsiteX1" fmla="*/ 9856 w 19051"/>
                <a:gd name="connsiteY1" fmla="*/ 184 h 19055"/>
                <a:gd name="connsiteX2" fmla="*/ 131 w 19051"/>
                <a:gd name="connsiteY2" fmla="*/ 7023 h 19055"/>
                <a:gd name="connsiteX3" fmla="*/ 16 w 19051"/>
                <a:gd name="connsiteY3" fmla="*/ 10024 h 19055"/>
                <a:gd name="connsiteX4" fmla="*/ 9713 w 19051"/>
                <a:gd name="connsiteY4" fmla="*/ 19025 h 19055"/>
                <a:gd name="connsiteX5" fmla="*/ 19000 w 19051"/>
                <a:gd name="connsiteY5" fmla="*/ 6090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1" h="19055">
                  <a:moveTo>
                    <a:pt x="19000" y="6090"/>
                  </a:moveTo>
                  <a:cubicBezTo>
                    <a:pt x="16714" y="4499"/>
                    <a:pt x="13523" y="718"/>
                    <a:pt x="9856" y="184"/>
                  </a:cubicBezTo>
                  <a:cubicBezTo>
                    <a:pt x="5436" y="-854"/>
                    <a:pt x="1093" y="2204"/>
                    <a:pt x="131" y="7023"/>
                  </a:cubicBezTo>
                  <a:cubicBezTo>
                    <a:pt x="-60" y="8005"/>
                    <a:pt x="-107" y="9024"/>
                    <a:pt x="16" y="10024"/>
                  </a:cubicBezTo>
                  <a:cubicBezTo>
                    <a:pt x="16" y="16605"/>
                    <a:pt x="4169" y="19244"/>
                    <a:pt x="9713" y="19025"/>
                  </a:cubicBezTo>
                  <a:cubicBezTo>
                    <a:pt x="15257" y="18796"/>
                    <a:pt x="18581" y="15386"/>
                    <a:pt x="19000" y="609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32CC5406-2B13-4B94-B156-10AA2AB0C1BF}"/>
                </a:ext>
              </a:extLst>
            </p:cNvPr>
            <p:cNvSpPr/>
            <p:nvPr/>
          </p:nvSpPr>
          <p:spPr>
            <a:xfrm>
              <a:off x="985827" y="278129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9618DF6F-CADB-45CE-8644-C11EBBC855A1}"/>
                </a:ext>
              </a:extLst>
            </p:cNvPr>
            <p:cNvSpPr/>
            <p:nvPr/>
          </p:nvSpPr>
          <p:spPr>
            <a:xfrm>
              <a:off x="1357298" y="1228716"/>
              <a:ext cx="942975" cy="981074"/>
            </a:xfrm>
            <a:custGeom>
              <a:avLst/>
              <a:gdLst>
                <a:gd name="connsiteX0" fmla="*/ 307171 w 942975"/>
                <a:gd name="connsiteY0" fmla="*/ 600047 h 981074"/>
                <a:gd name="connsiteX1" fmla="*/ 250678 w 942975"/>
                <a:gd name="connsiteY1" fmla="*/ 496253 h 981074"/>
                <a:gd name="connsiteX2" fmla="*/ 190118 w 942975"/>
                <a:gd name="connsiteY2" fmla="*/ 283741 h 981074"/>
                <a:gd name="connsiteX3" fmla="*/ 185965 w 942975"/>
                <a:gd name="connsiteY3" fmla="*/ 153477 h 981074"/>
                <a:gd name="connsiteX4" fmla="*/ 185965 w 942975"/>
                <a:gd name="connsiteY4" fmla="*/ 146562 h 981074"/>
                <a:gd name="connsiteX5" fmla="*/ 176888 w 942975"/>
                <a:gd name="connsiteY5" fmla="*/ 133674 h 981074"/>
                <a:gd name="connsiteX6" fmla="*/ 163820 w 942975"/>
                <a:gd name="connsiteY6" fmla="*/ 140675 h 981074"/>
                <a:gd name="connsiteX7" fmla="*/ 135969 w 942975"/>
                <a:gd name="connsiteY7" fmla="*/ 204512 h 981074"/>
                <a:gd name="connsiteX8" fmla="*/ 112175 w 942975"/>
                <a:gd name="connsiteY8" fmla="*/ 423425 h 981074"/>
                <a:gd name="connsiteX9" fmla="*/ 184070 w 942975"/>
                <a:gd name="connsiteY9" fmla="*/ 705832 h 981074"/>
                <a:gd name="connsiteX10" fmla="*/ 204920 w 942975"/>
                <a:gd name="connsiteY10" fmla="*/ 745617 h 981074"/>
                <a:gd name="connsiteX11" fmla="*/ 186232 w 942975"/>
                <a:gd name="connsiteY11" fmla="*/ 736969 h 981074"/>
                <a:gd name="connsiteX12" fmla="*/ 119443 w 942975"/>
                <a:gd name="connsiteY12" fmla="*/ 660502 h 981074"/>
                <a:gd name="connsiteX13" fmla="*/ 45129 w 942975"/>
                <a:gd name="connsiteY13" fmla="*/ 498939 h 981074"/>
                <a:gd name="connsiteX14" fmla="*/ 39852 w 942975"/>
                <a:gd name="connsiteY14" fmla="*/ 191796 h 981074"/>
                <a:gd name="connsiteX15" fmla="*/ 123339 w 942975"/>
                <a:gd name="connsiteY15" fmla="*/ 60675 h 981074"/>
                <a:gd name="connsiteX16" fmla="*/ 218503 w 942975"/>
                <a:gd name="connsiteY16" fmla="*/ 23137 h 981074"/>
                <a:gd name="connsiteX17" fmla="*/ 307085 w 942975"/>
                <a:gd name="connsiteY17" fmla="*/ 26423 h 981074"/>
                <a:gd name="connsiteX18" fmla="*/ 431577 w 942975"/>
                <a:gd name="connsiteY18" fmla="*/ 115767 h 981074"/>
                <a:gd name="connsiteX19" fmla="*/ 438159 w 942975"/>
                <a:gd name="connsiteY19" fmla="*/ 146219 h 981074"/>
                <a:gd name="connsiteX20" fmla="*/ 508491 w 942975"/>
                <a:gd name="connsiteY20" fmla="*/ 268434 h 981074"/>
                <a:gd name="connsiteX21" fmla="*/ 536523 w 942975"/>
                <a:gd name="connsiteY21" fmla="*/ 278892 h 981074"/>
                <a:gd name="connsiteX22" fmla="*/ 552964 w 942975"/>
                <a:gd name="connsiteY22" fmla="*/ 265748 h 981074"/>
                <a:gd name="connsiteX23" fmla="*/ 540505 w 942975"/>
                <a:gd name="connsiteY23" fmla="*/ 187043 h 981074"/>
                <a:gd name="connsiteX24" fmla="*/ 472239 w 942975"/>
                <a:gd name="connsiteY24" fmla="*/ 119920 h 981074"/>
                <a:gd name="connsiteX25" fmla="*/ 449922 w 942975"/>
                <a:gd name="connsiteY25" fmla="*/ 105299 h 981074"/>
                <a:gd name="connsiteX26" fmla="*/ 241163 w 942975"/>
                <a:gd name="connsiteY26" fmla="*/ 820 h 981074"/>
                <a:gd name="connsiteX27" fmla="*/ 191509 w 942975"/>
                <a:gd name="connsiteY27" fmla="*/ 4534 h 981074"/>
                <a:gd name="connsiteX28" fmla="*/ 73161 w 942975"/>
                <a:gd name="connsiteY28" fmla="*/ 81172 h 981074"/>
                <a:gd name="connsiteX29" fmla="*/ 12601 w 942975"/>
                <a:gd name="connsiteY29" fmla="*/ 218266 h 981074"/>
                <a:gd name="connsiteX30" fmla="*/ 13725 w 942975"/>
                <a:gd name="connsiteY30" fmla="*/ 460963 h 981074"/>
                <a:gd name="connsiteX31" fmla="*/ 89506 w 942975"/>
                <a:gd name="connsiteY31" fmla="*/ 652206 h 981074"/>
                <a:gd name="connsiteX32" fmla="*/ 187442 w 942975"/>
                <a:gd name="connsiteY32" fmla="*/ 763782 h 981074"/>
                <a:gd name="connsiteX33" fmla="*/ 151799 w 942975"/>
                <a:gd name="connsiteY33" fmla="*/ 814293 h 981074"/>
                <a:gd name="connsiteX34" fmla="*/ 153704 w 942975"/>
                <a:gd name="connsiteY34" fmla="*/ 877091 h 981074"/>
                <a:gd name="connsiteX35" fmla="*/ 173335 w 942975"/>
                <a:gd name="connsiteY35" fmla="*/ 905980 h 981074"/>
                <a:gd name="connsiteX36" fmla="*/ 229571 w 942975"/>
                <a:gd name="connsiteY36" fmla="*/ 938413 h 981074"/>
                <a:gd name="connsiteX37" fmla="*/ 246878 w 942975"/>
                <a:gd name="connsiteY37" fmla="*/ 939280 h 981074"/>
                <a:gd name="connsiteX38" fmla="*/ 276805 w 942975"/>
                <a:gd name="connsiteY38" fmla="*/ 926650 h 981074"/>
                <a:gd name="connsiteX39" fmla="*/ 270671 w 942975"/>
                <a:gd name="connsiteY39" fmla="*/ 890407 h 981074"/>
                <a:gd name="connsiteX40" fmla="*/ 241772 w 942975"/>
                <a:gd name="connsiteY40" fmla="*/ 869385 h 981074"/>
                <a:gd name="connsiteX41" fmla="*/ 229199 w 942975"/>
                <a:gd name="connsiteY41" fmla="*/ 841782 h 981074"/>
                <a:gd name="connsiteX42" fmla="*/ 234067 w 942975"/>
                <a:gd name="connsiteY42" fmla="*/ 834181 h 981074"/>
                <a:gd name="connsiteX43" fmla="*/ 250678 w 942975"/>
                <a:gd name="connsiteY43" fmla="*/ 817579 h 981074"/>
                <a:gd name="connsiteX44" fmla="*/ 313839 w 942975"/>
                <a:gd name="connsiteY44" fmla="*/ 889283 h 981074"/>
                <a:gd name="connsiteX45" fmla="*/ 375351 w 942975"/>
                <a:gd name="connsiteY45" fmla="*/ 938584 h 981074"/>
                <a:gd name="connsiteX46" fmla="*/ 450532 w 942975"/>
                <a:gd name="connsiteY46" fmla="*/ 964531 h 981074"/>
                <a:gd name="connsiteX47" fmla="*/ 550801 w 942975"/>
                <a:gd name="connsiteY47" fmla="*/ 967988 h 981074"/>
                <a:gd name="connsiteX48" fmla="*/ 630564 w 942975"/>
                <a:gd name="connsiteY48" fmla="*/ 966693 h 981074"/>
                <a:gd name="connsiteX49" fmla="*/ 658596 w 942975"/>
                <a:gd name="connsiteY49" fmla="*/ 976465 h 981074"/>
                <a:gd name="connsiteX50" fmla="*/ 682989 w 942975"/>
                <a:gd name="connsiteY50" fmla="*/ 977589 h 981074"/>
                <a:gd name="connsiteX51" fmla="*/ 689914 w 942975"/>
                <a:gd name="connsiteY51" fmla="*/ 953291 h 981074"/>
                <a:gd name="connsiteX52" fmla="*/ 688962 w 942975"/>
                <a:gd name="connsiteY52" fmla="*/ 946281 h 981074"/>
                <a:gd name="connsiteX53" fmla="*/ 701592 w 942975"/>
                <a:gd name="connsiteY53" fmla="*/ 944547 h 981074"/>
                <a:gd name="connsiteX54" fmla="*/ 715098 w 942975"/>
                <a:gd name="connsiteY54" fmla="*/ 930212 h 981074"/>
                <a:gd name="connsiteX55" fmla="*/ 711803 w 942975"/>
                <a:gd name="connsiteY55" fmla="*/ 921630 h 981074"/>
                <a:gd name="connsiteX56" fmla="*/ 693543 w 942975"/>
                <a:gd name="connsiteY56" fmla="*/ 906495 h 981074"/>
                <a:gd name="connsiteX57" fmla="*/ 662920 w 942975"/>
                <a:gd name="connsiteY57" fmla="*/ 887721 h 981074"/>
                <a:gd name="connsiteX58" fmla="*/ 629954 w 942975"/>
                <a:gd name="connsiteY58" fmla="*/ 823980 h 981074"/>
                <a:gd name="connsiteX59" fmla="*/ 627878 w 942975"/>
                <a:gd name="connsiteY59" fmla="*/ 768192 h 981074"/>
                <a:gd name="connsiteX60" fmla="*/ 687838 w 942975"/>
                <a:gd name="connsiteY60" fmla="*/ 804520 h 981074"/>
                <a:gd name="connsiteX61" fmla="*/ 772096 w 942975"/>
                <a:gd name="connsiteY61" fmla="*/ 873195 h 981074"/>
                <a:gd name="connsiteX62" fmla="*/ 853249 w 942975"/>
                <a:gd name="connsiteY62" fmla="*/ 910038 h 981074"/>
                <a:gd name="connsiteX63" fmla="*/ 879204 w 942975"/>
                <a:gd name="connsiteY63" fmla="*/ 919992 h 981074"/>
                <a:gd name="connsiteX64" fmla="*/ 918047 w 942975"/>
                <a:gd name="connsiteY64" fmla="*/ 903904 h 981074"/>
                <a:gd name="connsiteX65" fmla="*/ 920638 w 942975"/>
                <a:gd name="connsiteY65" fmla="*/ 903294 h 981074"/>
                <a:gd name="connsiteX66" fmla="*/ 940888 w 942975"/>
                <a:gd name="connsiteY66" fmla="*/ 896284 h 981074"/>
                <a:gd name="connsiteX67" fmla="*/ 938031 w 942975"/>
                <a:gd name="connsiteY67" fmla="*/ 873624 h 981074"/>
                <a:gd name="connsiteX68" fmla="*/ 902903 w 942975"/>
                <a:gd name="connsiteY68" fmla="*/ 849926 h 981074"/>
                <a:gd name="connsiteX69" fmla="*/ 868298 w 942975"/>
                <a:gd name="connsiteY69" fmla="*/ 832628 h 981074"/>
                <a:gd name="connsiteX70" fmla="*/ 830408 w 942975"/>
                <a:gd name="connsiteY70" fmla="*/ 792928 h 981074"/>
                <a:gd name="connsiteX71" fmla="*/ 793813 w 942975"/>
                <a:gd name="connsiteY71" fmla="*/ 709803 h 981074"/>
                <a:gd name="connsiteX72" fmla="*/ 717851 w 942975"/>
                <a:gd name="connsiteY72" fmla="*/ 597370 h 981074"/>
                <a:gd name="connsiteX73" fmla="*/ 585577 w 942975"/>
                <a:gd name="connsiteY73" fmla="*/ 519523 h 981074"/>
                <a:gd name="connsiteX74" fmla="*/ 581167 w 942975"/>
                <a:gd name="connsiteY74" fmla="*/ 517703 h 981074"/>
                <a:gd name="connsiteX75" fmla="*/ 615162 w 942975"/>
                <a:gd name="connsiteY75" fmla="*/ 479651 h 981074"/>
                <a:gd name="connsiteX76" fmla="*/ 653919 w 942975"/>
                <a:gd name="connsiteY76" fmla="*/ 455172 h 981074"/>
                <a:gd name="connsiteX77" fmla="*/ 679351 w 942975"/>
                <a:gd name="connsiteY77" fmla="*/ 455172 h 981074"/>
                <a:gd name="connsiteX78" fmla="*/ 720280 w 942975"/>
                <a:gd name="connsiteY78" fmla="*/ 480079 h 981074"/>
                <a:gd name="connsiteX79" fmla="*/ 844857 w 942975"/>
                <a:gd name="connsiteY79" fmla="*/ 561128 h 981074"/>
                <a:gd name="connsiteX80" fmla="*/ 884481 w 942975"/>
                <a:gd name="connsiteY80" fmla="*/ 589665 h 981074"/>
                <a:gd name="connsiteX81" fmla="*/ 894082 w 942975"/>
                <a:gd name="connsiteY81" fmla="*/ 595027 h 981074"/>
                <a:gd name="connsiteX82" fmla="*/ 910780 w 942975"/>
                <a:gd name="connsiteY82" fmla="*/ 593560 h 981074"/>
                <a:gd name="connsiteX83" fmla="*/ 911818 w 942975"/>
                <a:gd name="connsiteY83" fmla="*/ 577044 h 981074"/>
                <a:gd name="connsiteX84" fmla="*/ 879204 w 942975"/>
                <a:gd name="connsiteY84" fmla="*/ 520989 h 981074"/>
                <a:gd name="connsiteX85" fmla="*/ 803157 w 942975"/>
                <a:gd name="connsiteY85" fmla="*/ 369370 h 981074"/>
                <a:gd name="connsiteX86" fmla="*/ 752198 w 942975"/>
                <a:gd name="connsiteY86" fmla="*/ 298266 h 981074"/>
                <a:gd name="connsiteX87" fmla="*/ 634279 w 942975"/>
                <a:gd name="connsiteY87" fmla="*/ 287636 h 981074"/>
                <a:gd name="connsiteX88" fmla="*/ 612133 w 942975"/>
                <a:gd name="connsiteY88" fmla="*/ 317821 h 981074"/>
                <a:gd name="connsiteX89" fmla="*/ 582377 w 942975"/>
                <a:gd name="connsiteY89" fmla="*/ 378362 h 981074"/>
                <a:gd name="connsiteX90" fmla="*/ 551230 w 942975"/>
                <a:gd name="connsiteY90" fmla="*/ 407251 h 981074"/>
                <a:gd name="connsiteX91" fmla="*/ 476049 w 942975"/>
                <a:gd name="connsiteY91" fmla="*/ 444189 h 981074"/>
                <a:gd name="connsiteX92" fmla="*/ 466619 w 942975"/>
                <a:gd name="connsiteY92" fmla="*/ 444189 h 981074"/>
                <a:gd name="connsiteX93" fmla="*/ 419814 w 942975"/>
                <a:gd name="connsiteY93" fmla="*/ 414262 h 981074"/>
                <a:gd name="connsiteX94" fmla="*/ 277929 w 942975"/>
                <a:gd name="connsiteY94" fmla="*/ 166278 h 981074"/>
                <a:gd name="connsiteX95" fmla="*/ 272481 w 942975"/>
                <a:gd name="connsiteY95" fmla="*/ 137913 h 981074"/>
                <a:gd name="connsiteX96" fmla="*/ 255184 w 942975"/>
                <a:gd name="connsiteY96" fmla="*/ 121739 h 981074"/>
                <a:gd name="connsiteX97" fmla="*/ 239000 w 942975"/>
                <a:gd name="connsiteY97" fmla="*/ 139037 h 981074"/>
                <a:gd name="connsiteX98" fmla="*/ 235543 w 942975"/>
                <a:gd name="connsiteY98" fmla="*/ 241621 h 981074"/>
                <a:gd name="connsiteX99" fmla="*/ 293160 w 942975"/>
                <a:gd name="connsiteY99" fmla="*/ 456296 h 981074"/>
                <a:gd name="connsiteX100" fmla="*/ 336413 w 942975"/>
                <a:gd name="connsiteY100" fmla="*/ 532581 h 981074"/>
                <a:gd name="connsiteX101" fmla="*/ 335898 w 942975"/>
                <a:gd name="connsiteY101" fmla="*/ 556365 h 981074"/>
                <a:gd name="connsiteX102" fmla="*/ 307171 w 942975"/>
                <a:gd name="connsiteY102" fmla="*/ 600047 h 981074"/>
                <a:gd name="connsiteX103" fmla="*/ 666549 w 942975"/>
                <a:gd name="connsiteY103" fmla="*/ 955625 h 981074"/>
                <a:gd name="connsiteX104" fmla="*/ 639994 w 942975"/>
                <a:gd name="connsiteY104" fmla="*/ 946023 h 981074"/>
                <a:gd name="connsiteX105" fmla="*/ 555469 w 942975"/>
                <a:gd name="connsiteY105" fmla="*/ 945242 h 981074"/>
                <a:gd name="connsiteX106" fmla="*/ 459095 w 942975"/>
                <a:gd name="connsiteY106" fmla="*/ 944033 h 981074"/>
                <a:gd name="connsiteX107" fmla="*/ 357263 w 942975"/>
                <a:gd name="connsiteY107" fmla="*/ 898884 h 981074"/>
                <a:gd name="connsiteX108" fmla="*/ 241429 w 942975"/>
                <a:gd name="connsiteY108" fmla="*/ 762486 h 981074"/>
                <a:gd name="connsiteX109" fmla="*/ 151971 w 942975"/>
                <a:gd name="connsiteY109" fmla="*/ 543916 h 981074"/>
                <a:gd name="connsiteX110" fmla="*/ 135883 w 942975"/>
                <a:gd name="connsiteY110" fmla="*/ 437522 h 981074"/>
                <a:gd name="connsiteX111" fmla="*/ 158714 w 942975"/>
                <a:gd name="connsiteY111" fmla="*/ 205979 h 981074"/>
                <a:gd name="connsiteX112" fmla="*/ 162267 w 942975"/>
                <a:gd name="connsiteY112" fmla="*/ 203912 h 981074"/>
                <a:gd name="connsiteX113" fmla="*/ 170316 w 942975"/>
                <a:gd name="connsiteY113" fmla="*/ 292647 h 981074"/>
                <a:gd name="connsiteX114" fmla="*/ 268938 w 942975"/>
                <a:gd name="connsiteY114" fmla="*/ 578511 h 981074"/>
                <a:gd name="connsiteX115" fmla="*/ 360730 w 942975"/>
                <a:gd name="connsiteY115" fmla="*/ 701155 h 981074"/>
                <a:gd name="connsiteX116" fmla="*/ 532113 w 942975"/>
                <a:gd name="connsiteY116" fmla="*/ 817836 h 981074"/>
                <a:gd name="connsiteX117" fmla="*/ 563946 w 942975"/>
                <a:gd name="connsiteY117" fmla="*/ 836438 h 981074"/>
                <a:gd name="connsiteX118" fmla="*/ 625887 w 942975"/>
                <a:gd name="connsiteY118" fmla="*/ 886683 h 981074"/>
                <a:gd name="connsiteX119" fmla="*/ 676589 w 942975"/>
                <a:gd name="connsiteY119" fmla="*/ 921287 h 981074"/>
                <a:gd name="connsiteX120" fmla="*/ 659282 w 942975"/>
                <a:gd name="connsiteY120" fmla="*/ 934774 h 981074"/>
                <a:gd name="connsiteX121" fmla="*/ 666549 w 942975"/>
                <a:gd name="connsiteY121" fmla="*/ 955625 h 981074"/>
                <a:gd name="connsiteX122" fmla="*/ 319201 w 942975"/>
                <a:gd name="connsiteY122" fmla="*/ 617782 h 981074"/>
                <a:gd name="connsiteX123" fmla="*/ 334079 w 942975"/>
                <a:gd name="connsiteY123" fmla="*/ 597456 h 981074"/>
                <a:gd name="connsiteX124" fmla="*/ 406669 w 942975"/>
                <a:gd name="connsiteY124" fmla="*/ 511912 h 981074"/>
                <a:gd name="connsiteX125" fmla="*/ 542581 w 942975"/>
                <a:gd name="connsiteY125" fmla="*/ 436836 h 981074"/>
                <a:gd name="connsiteX126" fmla="*/ 601665 w 942975"/>
                <a:gd name="connsiteY126" fmla="*/ 388135 h 981074"/>
                <a:gd name="connsiteX127" fmla="*/ 631259 w 942975"/>
                <a:gd name="connsiteY127" fmla="*/ 327156 h 981074"/>
                <a:gd name="connsiteX128" fmla="*/ 648556 w 942975"/>
                <a:gd name="connsiteY128" fmla="*/ 303543 h 981074"/>
                <a:gd name="connsiteX129" fmla="*/ 738701 w 942975"/>
                <a:gd name="connsiteY129" fmla="*/ 315573 h 981074"/>
                <a:gd name="connsiteX130" fmla="*/ 778849 w 942975"/>
                <a:gd name="connsiteY130" fmla="*/ 370056 h 981074"/>
                <a:gd name="connsiteX131" fmla="*/ 786802 w 942975"/>
                <a:gd name="connsiteY131" fmla="*/ 387363 h 981074"/>
                <a:gd name="connsiteX132" fmla="*/ 720365 w 942975"/>
                <a:gd name="connsiteY132" fmla="*/ 453009 h 981074"/>
                <a:gd name="connsiteX133" fmla="*/ 685761 w 942975"/>
                <a:gd name="connsiteY133" fmla="*/ 434931 h 981074"/>
                <a:gd name="connsiteX134" fmla="*/ 647433 w 942975"/>
                <a:gd name="connsiteY134" fmla="*/ 432855 h 981074"/>
                <a:gd name="connsiteX135" fmla="*/ 585320 w 942975"/>
                <a:gd name="connsiteY135" fmla="*/ 476098 h 981074"/>
                <a:gd name="connsiteX136" fmla="*/ 558155 w 942975"/>
                <a:gd name="connsiteY136" fmla="*/ 623145 h 981074"/>
                <a:gd name="connsiteX137" fmla="*/ 586092 w 942975"/>
                <a:gd name="connsiteY137" fmla="*/ 678238 h 981074"/>
                <a:gd name="connsiteX138" fmla="*/ 607380 w 942975"/>
                <a:gd name="connsiteY138" fmla="*/ 846297 h 981074"/>
                <a:gd name="connsiteX139" fmla="*/ 479164 w 942975"/>
                <a:gd name="connsiteY139" fmla="*/ 766458 h 981074"/>
                <a:gd name="connsiteX140" fmla="*/ 501919 w 942975"/>
                <a:gd name="connsiteY140" fmla="*/ 756257 h 981074"/>
                <a:gd name="connsiteX141" fmla="*/ 507453 w 942975"/>
                <a:gd name="connsiteY141" fmla="*/ 743712 h 981074"/>
                <a:gd name="connsiteX142" fmla="*/ 496557 w 942975"/>
                <a:gd name="connsiteY142" fmla="*/ 736711 h 981074"/>
                <a:gd name="connsiteX143" fmla="*/ 486089 w 942975"/>
                <a:gd name="connsiteY143" fmla="*/ 739560 h 981074"/>
                <a:gd name="connsiteX144" fmla="*/ 462209 w 942975"/>
                <a:gd name="connsiteY144" fmla="*/ 749599 h 981074"/>
                <a:gd name="connsiteX145" fmla="*/ 451046 w 942975"/>
                <a:gd name="connsiteY145" fmla="*/ 748561 h 981074"/>
                <a:gd name="connsiteX146" fmla="*/ 319201 w 942975"/>
                <a:gd name="connsiteY146" fmla="*/ 617782 h 981074"/>
                <a:gd name="connsiteX147" fmla="*/ 893825 w 942975"/>
                <a:gd name="connsiteY147" fmla="*/ 904942 h 981074"/>
                <a:gd name="connsiteX148" fmla="*/ 854201 w 942975"/>
                <a:gd name="connsiteY148" fmla="*/ 888588 h 981074"/>
                <a:gd name="connsiteX149" fmla="*/ 789574 w 942975"/>
                <a:gd name="connsiteY149" fmla="*/ 860137 h 981074"/>
                <a:gd name="connsiteX150" fmla="*/ 717680 w 942975"/>
                <a:gd name="connsiteY150" fmla="*/ 800024 h 981074"/>
                <a:gd name="connsiteX151" fmla="*/ 634631 w 942975"/>
                <a:gd name="connsiteY151" fmla="*/ 746741 h 981074"/>
                <a:gd name="connsiteX152" fmla="*/ 621477 w 942975"/>
                <a:gd name="connsiteY152" fmla="*/ 728834 h 981074"/>
                <a:gd name="connsiteX153" fmla="*/ 585749 w 942975"/>
                <a:gd name="connsiteY153" fmla="*/ 627031 h 981074"/>
                <a:gd name="connsiteX154" fmla="*/ 567842 w 942975"/>
                <a:gd name="connsiteY154" fmla="*/ 590274 h 981074"/>
                <a:gd name="connsiteX155" fmla="*/ 570871 w 942975"/>
                <a:gd name="connsiteY155" fmla="*/ 538382 h 981074"/>
                <a:gd name="connsiteX156" fmla="*/ 631431 w 942975"/>
                <a:gd name="connsiteY156" fmla="*/ 558880 h 981074"/>
                <a:gd name="connsiteX157" fmla="*/ 772363 w 942975"/>
                <a:gd name="connsiteY157" fmla="*/ 716471 h 981074"/>
                <a:gd name="connsiteX158" fmla="*/ 810339 w 942975"/>
                <a:gd name="connsiteY158" fmla="*/ 802186 h 981074"/>
                <a:gd name="connsiteX159" fmla="*/ 856964 w 942975"/>
                <a:gd name="connsiteY159" fmla="*/ 851221 h 981074"/>
                <a:gd name="connsiteX160" fmla="*/ 893473 w 942975"/>
                <a:gd name="connsiteY160" fmla="*/ 869385 h 981074"/>
                <a:gd name="connsiteX161" fmla="*/ 910351 w 942975"/>
                <a:gd name="connsiteY161" fmla="*/ 879339 h 981074"/>
                <a:gd name="connsiteX162" fmla="*/ 893825 w 942975"/>
                <a:gd name="connsiteY162" fmla="*/ 904942 h 981074"/>
                <a:gd name="connsiteX163" fmla="*/ 358482 w 942975"/>
                <a:gd name="connsiteY163" fmla="*/ 529124 h 981074"/>
                <a:gd name="connsiteX164" fmla="*/ 256736 w 942975"/>
                <a:gd name="connsiteY164" fmla="*/ 180985 h 981074"/>
                <a:gd name="connsiteX165" fmla="*/ 445941 w 942975"/>
                <a:gd name="connsiteY165" fmla="*/ 460363 h 981074"/>
                <a:gd name="connsiteX166" fmla="*/ 358482 w 942975"/>
                <a:gd name="connsiteY166" fmla="*/ 529124 h 981074"/>
                <a:gd name="connsiteX167" fmla="*/ 868479 w 942975"/>
                <a:gd name="connsiteY167" fmla="*/ 550660 h 981074"/>
                <a:gd name="connsiteX168" fmla="*/ 858440 w 942975"/>
                <a:gd name="connsiteY168" fmla="*/ 544259 h 981074"/>
                <a:gd name="connsiteX169" fmla="*/ 747445 w 942975"/>
                <a:gd name="connsiteY169" fmla="*/ 473421 h 981074"/>
                <a:gd name="connsiteX170" fmla="*/ 742482 w 942975"/>
                <a:gd name="connsiteY170" fmla="*/ 456772 h 981074"/>
                <a:gd name="connsiteX171" fmla="*/ 742511 w 942975"/>
                <a:gd name="connsiteY171" fmla="*/ 456724 h 981074"/>
                <a:gd name="connsiteX172" fmla="*/ 796670 w 942975"/>
                <a:gd name="connsiteY172" fmla="*/ 407251 h 981074"/>
                <a:gd name="connsiteX173" fmla="*/ 868479 w 942975"/>
                <a:gd name="connsiteY173" fmla="*/ 550660 h 981074"/>
                <a:gd name="connsiteX174" fmla="*/ 216426 w 942975"/>
                <a:gd name="connsiteY174" fmla="*/ 763172 h 981074"/>
                <a:gd name="connsiteX175" fmla="*/ 239000 w 942975"/>
                <a:gd name="connsiteY175" fmla="*/ 798719 h 981074"/>
                <a:gd name="connsiteX176" fmla="*/ 218150 w 942975"/>
                <a:gd name="connsiteY176" fmla="*/ 817922 h 981074"/>
                <a:gd name="connsiteX177" fmla="*/ 217541 w 942975"/>
                <a:gd name="connsiteY177" fmla="*/ 879082 h 981074"/>
                <a:gd name="connsiteX178" fmla="*/ 230866 w 942975"/>
                <a:gd name="connsiteY178" fmla="*/ 888331 h 981074"/>
                <a:gd name="connsiteX179" fmla="*/ 254060 w 942975"/>
                <a:gd name="connsiteY179" fmla="*/ 905199 h 981074"/>
                <a:gd name="connsiteX180" fmla="*/ 256222 w 942975"/>
                <a:gd name="connsiteY180" fmla="*/ 915401 h 981074"/>
                <a:gd name="connsiteX181" fmla="*/ 247563 w 942975"/>
                <a:gd name="connsiteY181" fmla="*/ 917829 h 981074"/>
                <a:gd name="connsiteX182" fmla="*/ 225675 w 942975"/>
                <a:gd name="connsiteY182" fmla="*/ 916096 h 981074"/>
                <a:gd name="connsiteX183" fmla="*/ 194366 w 942975"/>
                <a:gd name="connsiteY183" fmla="*/ 898799 h 981074"/>
                <a:gd name="connsiteX184" fmla="*/ 166934 w 942975"/>
                <a:gd name="connsiteY184" fmla="*/ 858403 h 981074"/>
                <a:gd name="connsiteX185" fmla="*/ 164601 w 942975"/>
                <a:gd name="connsiteY185" fmla="*/ 835829 h 981074"/>
                <a:gd name="connsiteX186" fmla="*/ 216426 w 942975"/>
                <a:gd name="connsiteY186" fmla="*/ 763172 h 981074"/>
                <a:gd name="connsiteX187" fmla="*/ 461514 w 942975"/>
                <a:gd name="connsiteY187" fmla="*/ 140418 h 981074"/>
                <a:gd name="connsiteX188" fmla="*/ 501662 w 942975"/>
                <a:gd name="connsiteY188" fmla="*/ 158582 h 981074"/>
                <a:gd name="connsiteX189" fmla="*/ 520779 w 942975"/>
                <a:gd name="connsiteY189" fmla="*/ 200530 h 981074"/>
                <a:gd name="connsiteX190" fmla="*/ 526484 w 942975"/>
                <a:gd name="connsiteY190" fmla="*/ 250613 h 981074"/>
                <a:gd name="connsiteX191" fmla="*/ 461514 w 942975"/>
                <a:gd name="connsiteY191" fmla="*/ 140332 h 981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42975" h="981074">
                  <a:moveTo>
                    <a:pt x="307171" y="600047"/>
                  </a:moveTo>
                  <a:cubicBezTo>
                    <a:pt x="286387" y="566557"/>
                    <a:pt x="267528" y="531895"/>
                    <a:pt x="250678" y="496253"/>
                  </a:cubicBezTo>
                  <a:cubicBezTo>
                    <a:pt x="219970" y="428359"/>
                    <a:pt x="203710" y="356569"/>
                    <a:pt x="190118" y="283741"/>
                  </a:cubicBezTo>
                  <a:cubicBezTo>
                    <a:pt x="182393" y="240754"/>
                    <a:pt x="180984" y="196873"/>
                    <a:pt x="185965" y="153477"/>
                  </a:cubicBezTo>
                  <a:cubicBezTo>
                    <a:pt x="186184" y="151181"/>
                    <a:pt x="186184" y="148867"/>
                    <a:pt x="185965" y="146562"/>
                  </a:cubicBezTo>
                  <a:cubicBezTo>
                    <a:pt x="186432" y="140647"/>
                    <a:pt x="182613" y="135227"/>
                    <a:pt x="176888" y="133674"/>
                  </a:cubicBezTo>
                  <a:cubicBezTo>
                    <a:pt x="171411" y="132522"/>
                    <a:pt x="165887" y="135484"/>
                    <a:pt x="163820" y="140675"/>
                  </a:cubicBezTo>
                  <a:cubicBezTo>
                    <a:pt x="152399" y="160954"/>
                    <a:pt x="143055" y="182347"/>
                    <a:pt x="135969" y="204512"/>
                  </a:cubicBezTo>
                  <a:cubicBezTo>
                    <a:pt x="113661" y="275206"/>
                    <a:pt x="105584" y="349606"/>
                    <a:pt x="112175" y="423425"/>
                  </a:cubicBezTo>
                  <a:cubicBezTo>
                    <a:pt x="118271" y="521228"/>
                    <a:pt x="142665" y="617020"/>
                    <a:pt x="184070" y="705832"/>
                  </a:cubicBezTo>
                  <a:cubicBezTo>
                    <a:pt x="190299" y="718890"/>
                    <a:pt x="197481" y="731778"/>
                    <a:pt x="204920" y="745617"/>
                  </a:cubicBezTo>
                  <a:cubicBezTo>
                    <a:pt x="197814" y="745208"/>
                    <a:pt x="191137" y="742112"/>
                    <a:pt x="186232" y="736969"/>
                  </a:cubicBezTo>
                  <a:cubicBezTo>
                    <a:pt x="160629" y="714604"/>
                    <a:pt x="138159" y="688877"/>
                    <a:pt x="119443" y="660502"/>
                  </a:cubicBezTo>
                  <a:cubicBezTo>
                    <a:pt x="84838" y="611115"/>
                    <a:pt x="63379" y="555765"/>
                    <a:pt x="45129" y="498939"/>
                  </a:cubicBezTo>
                  <a:cubicBezTo>
                    <a:pt x="12420" y="397136"/>
                    <a:pt x="13029" y="294637"/>
                    <a:pt x="39852" y="191796"/>
                  </a:cubicBezTo>
                  <a:cubicBezTo>
                    <a:pt x="52777" y="140218"/>
                    <a:pt x="82067" y="94212"/>
                    <a:pt x="123339" y="60675"/>
                  </a:cubicBezTo>
                  <a:cubicBezTo>
                    <a:pt x="149923" y="37805"/>
                    <a:pt x="183451" y="24575"/>
                    <a:pt x="218503" y="23137"/>
                  </a:cubicBezTo>
                  <a:cubicBezTo>
                    <a:pt x="248173" y="22098"/>
                    <a:pt x="277758" y="19498"/>
                    <a:pt x="307085" y="26423"/>
                  </a:cubicBezTo>
                  <a:cubicBezTo>
                    <a:pt x="360901" y="39053"/>
                    <a:pt x="399744" y="72352"/>
                    <a:pt x="431577" y="115767"/>
                  </a:cubicBezTo>
                  <a:cubicBezTo>
                    <a:pt x="438206" y="124425"/>
                    <a:pt x="440626" y="135598"/>
                    <a:pt x="438159" y="146219"/>
                  </a:cubicBezTo>
                  <a:cubicBezTo>
                    <a:pt x="428119" y="203302"/>
                    <a:pt x="454247" y="248108"/>
                    <a:pt x="508491" y="268434"/>
                  </a:cubicBezTo>
                  <a:cubicBezTo>
                    <a:pt x="517835" y="271892"/>
                    <a:pt x="527179" y="275521"/>
                    <a:pt x="536523" y="278892"/>
                  </a:cubicBezTo>
                  <a:cubicBezTo>
                    <a:pt x="547249" y="282788"/>
                    <a:pt x="555469" y="276816"/>
                    <a:pt x="552964" y="265748"/>
                  </a:cubicBezTo>
                  <a:cubicBezTo>
                    <a:pt x="547077" y="239802"/>
                    <a:pt x="546649" y="212903"/>
                    <a:pt x="540505" y="187043"/>
                  </a:cubicBezTo>
                  <a:cubicBezTo>
                    <a:pt x="533837" y="159020"/>
                    <a:pt x="512473" y="125283"/>
                    <a:pt x="472239" y="119920"/>
                  </a:cubicBezTo>
                  <a:cubicBezTo>
                    <a:pt x="462981" y="118663"/>
                    <a:pt x="454780" y="113300"/>
                    <a:pt x="449922" y="105299"/>
                  </a:cubicBezTo>
                  <a:cubicBezTo>
                    <a:pt x="399316" y="32995"/>
                    <a:pt x="331917" y="-6362"/>
                    <a:pt x="241163" y="820"/>
                  </a:cubicBezTo>
                  <a:cubicBezTo>
                    <a:pt x="224551" y="934"/>
                    <a:pt x="207949" y="2182"/>
                    <a:pt x="191509" y="4534"/>
                  </a:cubicBezTo>
                  <a:cubicBezTo>
                    <a:pt x="142541" y="15355"/>
                    <a:pt x="104993" y="43025"/>
                    <a:pt x="73161" y="81172"/>
                  </a:cubicBezTo>
                  <a:cubicBezTo>
                    <a:pt x="40023" y="121301"/>
                    <a:pt x="22373" y="167669"/>
                    <a:pt x="12601" y="218266"/>
                  </a:cubicBezTo>
                  <a:cubicBezTo>
                    <a:pt x="-4639" y="298285"/>
                    <a:pt x="-4258" y="381105"/>
                    <a:pt x="13725" y="460963"/>
                  </a:cubicBezTo>
                  <a:cubicBezTo>
                    <a:pt x="28536" y="528371"/>
                    <a:pt x="54120" y="592941"/>
                    <a:pt x="89506" y="652206"/>
                  </a:cubicBezTo>
                  <a:cubicBezTo>
                    <a:pt x="115461" y="694497"/>
                    <a:pt x="145570" y="734111"/>
                    <a:pt x="187442" y="763782"/>
                  </a:cubicBezTo>
                  <a:cubicBezTo>
                    <a:pt x="174554" y="779888"/>
                    <a:pt x="162658" y="796748"/>
                    <a:pt x="151799" y="814293"/>
                  </a:cubicBezTo>
                  <a:cubicBezTo>
                    <a:pt x="138902" y="835914"/>
                    <a:pt x="136740" y="856412"/>
                    <a:pt x="153704" y="877091"/>
                  </a:cubicBezTo>
                  <a:cubicBezTo>
                    <a:pt x="160953" y="886216"/>
                    <a:pt x="167515" y="895874"/>
                    <a:pt x="173335" y="905980"/>
                  </a:cubicBezTo>
                  <a:cubicBezTo>
                    <a:pt x="185041" y="925954"/>
                    <a:pt x="206416" y="938280"/>
                    <a:pt x="229571" y="938413"/>
                  </a:cubicBezTo>
                  <a:cubicBezTo>
                    <a:pt x="235200" y="938413"/>
                    <a:pt x="240906" y="938413"/>
                    <a:pt x="246878" y="939280"/>
                  </a:cubicBezTo>
                  <a:cubicBezTo>
                    <a:pt x="259156" y="940489"/>
                    <a:pt x="270405" y="939280"/>
                    <a:pt x="276805" y="926650"/>
                  </a:cubicBezTo>
                  <a:cubicBezTo>
                    <a:pt x="282292" y="914439"/>
                    <a:pt x="279863" y="900132"/>
                    <a:pt x="270671" y="890407"/>
                  </a:cubicBezTo>
                  <a:cubicBezTo>
                    <a:pt x="262518" y="881568"/>
                    <a:pt x="252697" y="874424"/>
                    <a:pt x="241772" y="869385"/>
                  </a:cubicBezTo>
                  <a:cubicBezTo>
                    <a:pt x="230676" y="865242"/>
                    <a:pt x="225046" y="852869"/>
                    <a:pt x="229199" y="841782"/>
                  </a:cubicBezTo>
                  <a:cubicBezTo>
                    <a:pt x="230276" y="838934"/>
                    <a:pt x="231923" y="836343"/>
                    <a:pt x="234067" y="834181"/>
                  </a:cubicBezTo>
                  <a:cubicBezTo>
                    <a:pt x="239000" y="828390"/>
                    <a:pt x="244887" y="823370"/>
                    <a:pt x="250678" y="817579"/>
                  </a:cubicBezTo>
                  <a:cubicBezTo>
                    <a:pt x="269890" y="843039"/>
                    <a:pt x="291007" y="867014"/>
                    <a:pt x="313839" y="889283"/>
                  </a:cubicBezTo>
                  <a:cubicBezTo>
                    <a:pt x="332612" y="907762"/>
                    <a:pt x="353215" y="924287"/>
                    <a:pt x="375351" y="938584"/>
                  </a:cubicBezTo>
                  <a:cubicBezTo>
                    <a:pt x="398011" y="953377"/>
                    <a:pt x="424919" y="957349"/>
                    <a:pt x="450532" y="964531"/>
                  </a:cubicBezTo>
                  <a:cubicBezTo>
                    <a:pt x="483574" y="973179"/>
                    <a:pt x="517226" y="971103"/>
                    <a:pt x="550801" y="967988"/>
                  </a:cubicBezTo>
                  <a:cubicBezTo>
                    <a:pt x="577243" y="964445"/>
                    <a:pt x="604008" y="964016"/>
                    <a:pt x="630564" y="966693"/>
                  </a:cubicBezTo>
                  <a:cubicBezTo>
                    <a:pt x="640384" y="968360"/>
                    <a:pt x="649861" y="971665"/>
                    <a:pt x="658596" y="976465"/>
                  </a:cubicBezTo>
                  <a:cubicBezTo>
                    <a:pt x="666464" y="980533"/>
                    <a:pt x="674684" y="983819"/>
                    <a:pt x="682989" y="977589"/>
                  </a:cubicBezTo>
                  <a:cubicBezTo>
                    <a:pt x="690333" y="971846"/>
                    <a:pt x="693133" y="962035"/>
                    <a:pt x="689914" y="953291"/>
                  </a:cubicBezTo>
                  <a:cubicBezTo>
                    <a:pt x="689390" y="951034"/>
                    <a:pt x="689305" y="948614"/>
                    <a:pt x="688962" y="946281"/>
                  </a:cubicBezTo>
                  <a:cubicBezTo>
                    <a:pt x="693029" y="943690"/>
                    <a:pt x="697610" y="945328"/>
                    <a:pt x="701592" y="944547"/>
                  </a:cubicBezTo>
                  <a:cubicBezTo>
                    <a:pt x="709278" y="944318"/>
                    <a:pt x="715327" y="937899"/>
                    <a:pt x="715098" y="930212"/>
                  </a:cubicBezTo>
                  <a:cubicBezTo>
                    <a:pt x="715003" y="927059"/>
                    <a:pt x="713841" y="924040"/>
                    <a:pt x="711803" y="921630"/>
                  </a:cubicBezTo>
                  <a:cubicBezTo>
                    <a:pt x="707088" y="915134"/>
                    <a:pt x="700801" y="909933"/>
                    <a:pt x="693543" y="906495"/>
                  </a:cubicBezTo>
                  <a:cubicBezTo>
                    <a:pt x="683161" y="900608"/>
                    <a:pt x="672779" y="894560"/>
                    <a:pt x="662920" y="887721"/>
                  </a:cubicBezTo>
                  <a:cubicBezTo>
                    <a:pt x="641737" y="873519"/>
                    <a:pt x="629306" y="849469"/>
                    <a:pt x="629954" y="823980"/>
                  </a:cubicBezTo>
                  <a:cubicBezTo>
                    <a:pt x="629440" y="805815"/>
                    <a:pt x="626925" y="787651"/>
                    <a:pt x="627878" y="768192"/>
                  </a:cubicBezTo>
                  <a:cubicBezTo>
                    <a:pt x="648957" y="778403"/>
                    <a:pt x="669026" y="790566"/>
                    <a:pt x="687838" y="804520"/>
                  </a:cubicBezTo>
                  <a:cubicBezTo>
                    <a:pt x="717384" y="825542"/>
                    <a:pt x="745540" y="848487"/>
                    <a:pt x="772096" y="873195"/>
                  </a:cubicBezTo>
                  <a:cubicBezTo>
                    <a:pt x="794194" y="894312"/>
                    <a:pt x="822807" y="907285"/>
                    <a:pt x="853249" y="910038"/>
                  </a:cubicBezTo>
                  <a:cubicBezTo>
                    <a:pt x="862583" y="911171"/>
                    <a:pt x="871499" y="914591"/>
                    <a:pt x="879204" y="919992"/>
                  </a:cubicBezTo>
                  <a:cubicBezTo>
                    <a:pt x="900140" y="934260"/>
                    <a:pt x="913809" y="928640"/>
                    <a:pt x="918047" y="903904"/>
                  </a:cubicBezTo>
                  <a:cubicBezTo>
                    <a:pt x="918876" y="903561"/>
                    <a:pt x="919752" y="903361"/>
                    <a:pt x="920638" y="903294"/>
                  </a:cubicBezTo>
                  <a:cubicBezTo>
                    <a:pt x="928601" y="904333"/>
                    <a:pt x="936478" y="904247"/>
                    <a:pt x="940888" y="896284"/>
                  </a:cubicBezTo>
                  <a:cubicBezTo>
                    <a:pt x="944413" y="888826"/>
                    <a:pt x="943298" y="879987"/>
                    <a:pt x="938031" y="873624"/>
                  </a:cubicBezTo>
                  <a:cubicBezTo>
                    <a:pt x="929382" y="861003"/>
                    <a:pt x="915714" y="856327"/>
                    <a:pt x="902903" y="849926"/>
                  </a:cubicBezTo>
                  <a:cubicBezTo>
                    <a:pt x="890101" y="843525"/>
                    <a:pt x="879719" y="838600"/>
                    <a:pt x="868298" y="832628"/>
                  </a:cubicBezTo>
                  <a:cubicBezTo>
                    <a:pt x="851763" y="823770"/>
                    <a:pt x="838485" y="809864"/>
                    <a:pt x="830408" y="792928"/>
                  </a:cubicBezTo>
                  <a:cubicBezTo>
                    <a:pt x="816654" y="765858"/>
                    <a:pt x="804452" y="738007"/>
                    <a:pt x="793813" y="709803"/>
                  </a:cubicBezTo>
                  <a:cubicBezTo>
                    <a:pt x="776153" y="667684"/>
                    <a:pt x="750341" y="629470"/>
                    <a:pt x="717851" y="597370"/>
                  </a:cubicBezTo>
                  <a:cubicBezTo>
                    <a:pt x="681256" y="559308"/>
                    <a:pt x="638346" y="530857"/>
                    <a:pt x="585577" y="519523"/>
                  </a:cubicBezTo>
                  <a:cubicBezTo>
                    <a:pt x="584053" y="519056"/>
                    <a:pt x="582577" y="518446"/>
                    <a:pt x="581167" y="517703"/>
                  </a:cubicBezTo>
                  <a:cubicBezTo>
                    <a:pt x="587911" y="500406"/>
                    <a:pt x="602103" y="490547"/>
                    <a:pt x="615162" y="479651"/>
                  </a:cubicBezTo>
                  <a:cubicBezTo>
                    <a:pt x="627554" y="470678"/>
                    <a:pt x="640498" y="462496"/>
                    <a:pt x="653919" y="455172"/>
                  </a:cubicBezTo>
                  <a:cubicBezTo>
                    <a:pt x="661682" y="450238"/>
                    <a:pt x="671598" y="450238"/>
                    <a:pt x="679351" y="455172"/>
                  </a:cubicBezTo>
                  <a:cubicBezTo>
                    <a:pt x="693705" y="462249"/>
                    <a:pt x="707402" y="470583"/>
                    <a:pt x="720280" y="480079"/>
                  </a:cubicBezTo>
                  <a:cubicBezTo>
                    <a:pt x="759932" y="509864"/>
                    <a:pt x="801547" y="536953"/>
                    <a:pt x="844857" y="561128"/>
                  </a:cubicBezTo>
                  <a:cubicBezTo>
                    <a:pt x="859040" y="569167"/>
                    <a:pt x="870118" y="581797"/>
                    <a:pt x="884481" y="589665"/>
                  </a:cubicBezTo>
                  <a:cubicBezTo>
                    <a:pt x="887682" y="591398"/>
                    <a:pt x="890796" y="593475"/>
                    <a:pt x="894082" y="595027"/>
                  </a:cubicBezTo>
                  <a:cubicBezTo>
                    <a:pt x="899340" y="598380"/>
                    <a:pt x="906189" y="597770"/>
                    <a:pt x="910780" y="593560"/>
                  </a:cubicBezTo>
                  <a:cubicBezTo>
                    <a:pt x="915304" y="589131"/>
                    <a:pt x="915752" y="582007"/>
                    <a:pt x="911818" y="577044"/>
                  </a:cubicBezTo>
                  <a:cubicBezTo>
                    <a:pt x="901179" y="558270"/>
                    <a:pt x="889415" y="540106"/>
                    <a:pt x="879204" y="520989"/>
                  </a:cubicBezTo>
                  <a:cubicBezTo>
                    <a:pt x="852468" y="471174"/>
                    <a:pt x="827293" y="420396"/>
                    <a:pt x="803157" y="369370"/>
                  </a:cubicBezTo>
                  <a:cubicBezTo>
                    <a:pt x="790470" y="342872"/>
                    <a:pt x="773220" y="318802"/>
                    <a:pt x="752198" y="298266"/>
                  </a:cubicBezTo>
                  <a:cubicBezTo>
                    <a:pt x="725642" y="272320"/>
                    <a:pt x="666987" y="260643"/>
                    <a:pt x="634279" y="287636"/>
                  </a:cubicBezTo>
                  <a:cubicBezTo>
                    <a:pt x="624496" y="295694"/>
                    <a:pt x="616886" y="306077"/>
                    <a:pt x="612133" y="317821"/>
                  </a:cubicBezTo>
                  <a:cubicBezTo>
                    <a:pt x="603999" y="338824"/>
                    <a:pt x="594035" y="359083"/>
                    <a:pt x="582377" y="378362"/>
                  </a:cubicBezTo>
                  <a:cubicBezTo>
                    <a:pt x="574785" y="390630"/>
                    <a:pt x="564022" y="400612"/>
                    <a:pt x="551230" y="407251"/>
                  </a:cubicBezTo>
                  <a:cubicBezTo>
                    <a:pt x="526398" y="419967"/>
                    <a:pt x="501138" y="431902"/>
                    <a:pt x="476049" y="444189"/>
                  </a:cubicBezTo>
                  <a:cubicBezTo>
                    <a:pt x="473049" y="445513"/>
                    <a:pt x="469620" y="445513"/>
                    <a:pt x="466619" y="444189"/>
                  </a:cubicBezTo>
                  <a:cubicBezTo>
                    <a:pt x="449141" y="437503"/>
                    <a:pt x="433215" y="427311"/>
                    <a:pt x="419814" y="414262"/>
                  </a:cubicBezTo>
                  <a:cubicBezTo>
                    <a:pt x="341956" y="349044"/>
                    <a:pt x="297836" y="264624"/>
                    <a:pt x="277929" y="166278"/>
                  </a:cubicBezTo>
                  <a:cubicBezTo>
                    <a:pt x="276034" y="156858"/>
                    <a:pt x="274824" y="147257"/>
                    <a:pt x="272481" y="137913"/>
                  </a:cubicBezTo>
                  <a:cubicBezTo>
                    <a:pt x="270147" y="128569"/>
                    <a:pt x="265566" y="121387"/>
                    <a:pt x="255184" y="121739"/>
                  </a:cubicBezTo>
                  <a:cubicBezTo>
                    <a:pt x="244801" y="122082"/>
                    <a:pt x="240306" y="130388"/>
                    <a:pt x="239000" y="139037"/>
                  </a:cubicBezTo>
                  <a:cubicBezTo>
                    <a:pt x="234219" y="173012"/>
                    <a:pt x="233057" y="207398"/>
                    <a:pt x="235543" y="241621"/>
                  </a:cubicBezTo>
                  <a:cubicBezTo>
                    <a:pt x="241487" y="316088"/>
                    <a:pt x="261013" y="388849"/>
                    <a:pt x="293160" y="456296"/>
                  </a:cubicBezTo>
                  <a:cubicBezTo>
                    <a:pt x="305056" y="483070"/>
                    <a:pt x="319534" y="508626"/>
                    <a:pt x="336413" y="532581"/>
                  </a:cubicBezTo>
                  <a:cubicBezTo>
                    <a:pt x="342642" y="541230"/>
                    <a:pt x="344204" y="547631"/>
                    <a:pt x="335898" y="556365"/>
                  </a:cubicBezTo>
                  <a:cubicBezTo>
                    <a:pt x="323954" y="568652"/>
                    <a:pt x="317210" y="584216"/>
                    <a:pt x="307171" y="600047"/>
                  </a:cubicBezTo>
                  <a:close/>
                  <a:moveTo>
                    <a:pt x="666549" y="955625"/>
                  </a:moveTo>
                  <a:cubicBezTo>
                    <a:pt x="658034" y="951567"/>
                    <a:pt x="649138" y="948357"/>
                    <a:pt x="639994" y="946023"/>
                  </a:cubicBezTo>
                  <a:cubicBezTo>
                    <a:pt x="612000" y="941737"/>
                    <a:pt x="583529" y="941480"/>
                    <a:pt x="555469" y="945242"/>
                  </a:cubicBezTo>
                  <a:cubicBezTo>
                    <a:pt x="523284" y="948186"/>
                    <a:pt x="491099" y="951472"/>
                    <a:pt x="459095" y="944033"/>
                  </a:cubicBezTo>
                  <a:cubicBezTo>
                    <a:pt x="422243" y="935384"/>
                    <a:pt x="387286" y="924402"/>
                    <a:pt x="357263" y="898884"/>
                  </a:cubicBezTo>
                  <a:cubicBezTo>
                    <a:pt x="312238" y="859279"/>
                    <a:pt x="273214" y="813331"/>
                    <a:pt x="241429" y="762486"/>
                  </a:cubicBezTo>
                  <a:cubicBezTo>
                    <a:pt x="198805" y="695545"/>
                    <a:pt x="168516" y="621526"/>
                    <a:pt x="151971" y="543916"/>
                  </a:cubicBezTo>
                  <a:cubicBezTo>
                    <a:pt x="144522" y="508797"/>
                    <a:pt x="139150" y="473269"/>
                    <a:pt x="135883" y="437522"/>
                  </a:cubicBezTo>
                  <a:cubicBezTo>
                    <a:pt x="126625" y="359607"/>
                    <a:pt x="134416" y="280597"/>
                    <a:pt x="158714" y="205979"/>
                  </a:cubicBezTo>
                  <a:cubicBezTo>
                    <a:pt x="159152" y="204769"/>
                    <a:pt x="159495" y="203388"/>
                    <a:pt x="162267" y="203912"/>
                  </a:cubicBezTo>
                  <a:cubicBezTo>
                    <a:pt x="162277" y="233668"/>
                    <a:pt x="164972" y="263367"/>
                    <a:pt x="170316" y="292647"/>
                  </a:cubicBezTo>
                  <a:cubicBezTo>
                    <a:pt x="187613" y="393497"/>
                    <a:pt x="216245" y="489852"/>
                    <a:pt x="268938" y="578511"/>
                  </a:cubicBezTo>
                  <a:cubicBezTo>
                    <a:pt x="294893" y="622707"/>
                    <a:pt x="323440" y="665007"/>
                    <a:pt x="360730" y="701155"/>
                  </a:cubicBezTo>
                  <a:cubicBezTo>
                    <a:pt x="410584" y="749780"/>
                    <a:pt x="468591" y="789270"/>
                    <a:pt x="532113" y="817836"/>
                  </a:cubicBezTo>
                  <a:cubicBezTo>
                    <a:pt x="543353" y="822894"/>
                    <a:pt x="554021" y="829114"/>
                    <a:pt x="563946" y="836438"/>
                  </a:cubicBezTo>
                  <a:cubicBezTo>
                    <a:pt x="585577" y="851916"/>
                    <a:pt x="603398" y="872071"/>
                    <a:pt x="625887" y="886683"/>
                  </a:cubicBezTo>
                  <a:cubicBezTo>
                    <a:pt x="642413" y="897322"/>
                    <a:pt x="656253" y="911772"/>
                    <a:pt x="676589" y="921287"/>
                  </a:cubicBezTo>
                  <a:cubicBezTo>
                    <a:pt x="666292" y="923363"/>
                    <a:pt x="659977" y="925869"/>
                    <a:pt x="659282" y="934774"/>
                  </a:cubicBezTo>
                  <a:cubicBezTo>
                    <a:pt x="659453" y="942128"/>
                    <a:pt x="665949" y="947147"/>
                    <a:pt x="666549" y="955625"/>
                  </a:cubicBezTo>
                  <a:close/>
                  <a:moveTo>
                    <a:pt x="319201" y="617782"/>
                  </a:moveTo>
                  <a:cubicBezTo>
                    <a:pt x="325383" y="611991"/>
                    <a:pt x="330441" y="605095"/>
                    <a:pt x="334079" y="597456"/>
                  </a:cubicBezTo>
                  <a:cubicBezTo>
                    <a:pt x="352729" y="564662"/>
                    <a:pt x="377351" y="535648"/>
                    <a:pt x="406669" y="511912"/>
                  </a:cubicBezTo>
                  <a:cubicBezTo>
                    <a:pt x="447760" y="479565"/>
                    <a:pt x="495166" y="458115"/>
                    <a:pt x="542581" y="436836"/>
                  </a:cubicBezTo>
                  <a:cubicBezTo>
                    <a:pt x="566861" y="427149"/>
                    <a:pt x="587520" y="410128"/>
                    <a:pt x="601665" y="388135"/>
                  </a:cubicBezTo>
                  <a:cubicBezTo>
                    <a:pt x="613057" y="368589"/>
                    <a:pt x="622953" y="348206"/>
                    <a:pt x="631259" y="327156"/>
                  </a:cubicBezTo>
                  <a:cubicBezTo>
                    <a:pt x="634755" y="317859"/>
                    <a:pt x="640746" y="309696"/>
                    <a:pt x="648556" y="303543"/>
                  </a:cubicBezTo>
                  <a:cubicBezTo>
                    <a:pt x="672864" y="284436"/>
                    <a:pt x="719927" y="295504"/>
                    <a:pt x="738701" y="315573"/>
                  </a:cubicBezTo>
                  <a:cubicBezTo>
                    <a:pt x="754674" y="331670"/>
                    <a:pt x="768200" y="350035"/>
                    <a:pt x="778849" y="370056"/>
                  </a:cubicBezTo>
                  <a:cubicBezTo>
                    <a:pt x="781611" y="375600"/>
                    <a:pt x="784040" y="381391"/>
                    <a:pt x="786802" y="387363"/>
                  </a:cubicBezTo>
                  <a:cubicBezTo>
                    <a:pt x="758342" y="403794"/>
                    <a:pt x="731176" y="420224"/>
                    <a:pt x="720365" y="453009"/>
                  </a:cubicBezTo>
                  <a:cubicBezTo>
                    <a:pt x="708335" y="446609"/>
                    <a:pt x="697524" y="440122"/>
                    <a:pt x="685761" y="434931"/>
                  </a:cubicBezTo>
                  <a:cubicBezTo>
                    <a:pt x="673988" y="429740"/>
                    <a:pt x="659805" y="424720"/>
                    <a:pt x="647433" y="432855"/>
                  </a:cubicBezTo>
                  <a:cubicBezTo>
                    <a:pt x="625563" y="445513"/>
                    <a:pt x="604780" y="459982"/>
                    <a:pt x="585320" y="476098"/>
                  </a:cubicBezTo>
                  <a:cubicBezTo>
                    <a:pt x="542715" y="512588"/>
                    <a:pt x="531399" y="573853"/>
                    <a:pt x="558155" y="623145"/>
                  </a:cubicBezTo>
                  <a:cubicBezTo>
                    <a:pt x="568499" y="640966"/>
                    <a:pt x="577824" y="659369"/>
                    <a:pt x="586092" y="678238"/>
                  </a:cubicBezTo>
                  <a:cubicBezTo>
                    <a:pt x="605818" y="731778"/>
                    <a:pt x="604522" y="787737"/>
                    <a:pt x="607380" y="846297"/>
                  </a:cubicBezTo>
                  <a:cubicBezTo>
                    <a:pt x="571737" y="806339"/>
                    <a:pt x="522417" y="792500"/>
                    <a:pt x="479164" y="766458"/>
                  </a:cubicBezTo>
                  <a:cubicBezTo>
                    <a:pt x="487813" y="762486"/>
                    <a:pt x="495080" y="759629"/>
                    <a:pt x="501919" y="756257"/>
                  </a:cubicBezTo>
                  <a:cubicBezTo>
                    <a:pt x="506872" y="754285"/>
                    <a:pt x="509339" y="748703"/>
                    <a:pt x="507453" y="743712"/>
                  </a:cubicBezTo>
                  <a:cubicBezTo>
                    <a:pt x="505996" y="739055"/>
                    <a:pt x="501395" y="736112"/>
                    <a:pt x="496557" y="736711"/>
                  </a:cubicBezTo>
                  <a:cubicBezTo>
                    <a:pt x="492899" y="736912"/>
                    <a:pt x="489337" y="737883"/>
                    <a:pt x="486089" y="739560"/>
                  </a:cubicBezTo>
                  <a:cubicBezTo>
                    <a:pt x="478126" y="742931"/>
                    <a:pt x="470077" y="746046"/>
                    <a:pt x="462209" y="749599"/>
                  </a:cubicBezTo>
                  <a:cubicBezTo>
                    <a:pt x="458609" y="751485"/>
                    <a:pt x="454237" y="751075"/>
                    <a:pt x="451046" y="748561"/>
                  </a:cubicBezTo>
                  <a:cubicBezTo>
                    <a:pt x="401211" y="711708"/>
                    <a:pt x="354586" y="671322"/>
                    <a:pt x="319201" y="617782"/>
                  </a:cubicBezTo>
                  <a:close/>
                  <a:moveTo>
                    <a:pt x="893825" y="904942"/>
                  </a:moveTo>
                  <a:cubicBezTo>
                    <a:pt x="882538" y="895646"/>
                    <a:pt x="868746" y="889959"/>
                    <a:pt x="854201" y="888588"/>
                  </a:cubicBezTo>
                  <a:cubicBezTo>
                    <a:pt x="830198" y="886130"/>
                    <a:pt x="807586" y="876177"/>
                    <a:pt x="789574" y="860137"/>
                  </a:cubicBezTo>
                  <a:cubicBezTo>
                    <a:pt x="766648" y="838886"/>
                    <a:pt x="742654" y="818827"/>
                    <a:pt x="717680" y="800024"/>
                  </a:cubicBezTo>
                  <a:cubicBezTo>
                    <a:pt x="691552" y="779936"/>
                    <a:pt x="663777" y="762115"/>
                    <a:pt x="634631" y="746741"/>
                  </a:cubicBezTo>
                  <a:cubicBezTo>
                    <a:pt x="627106" y="743865"/>
                    <a:pt x="621972" y="736864"/>
                    <a:pt x="621477" y="728834"/>
                  </a:cubicBezTo>
                  <a:cubicBezTo>
                    <a:pt x="616867" y="692773"/>
                    <a:pt x="604684" y="658073"/>
                    <a:pt x="585749" y="627031"/>
                  </a:cubicBezTo>
                  <a:cubicBezTo>
                    <a:pt x="578538" y="615420"/>
                    <a:pt x="572547" y="603104"/>
                    <a:pt x="567842" y="590274"/>
                  </a:cubicBezTo>
                  <a:cubicBezTo>
                    <a:pt x="561355" y="572977"/>
                    <a:pt x="565070" y="555679"/>
                    <a:pt x="570871" y="538382"/>
                  </a:cubicBezTo>
                  <a:cubicBezTo>
                    <a:pt x="591978" y="542106"/>
                    <a:pt x="612390" y="549012"/>
                    <a:pt x="631431" y="558880"/>
                  </a:cubicBezTo>
                  <a:cubicBezTo>
                    <a:pt x="694877" y="593970"/>
                    <a:pt x="744549" y="649520"/>
                    <a:pt x="772363" y="716471"/>
                  </a:cubicBezTo>
                  <a:cubicBezTo>
                    <a:pt x="784993" y="745008"/>
                    <a:pt x="796232" y="774250"/>
                    <a:pt x="810339" y="802186"/>
                  </a:cubicBezTo>
                  <a:cubicBezTo>
                    <a:pt x="820245" y="823084"/>
                    <a:pt x="836589" y="840277"/>
                    <a:pt x="856964" y="851221"/>
                  </a:cubicBezTo>
                  <a:cubicBezTo>
                    <a:pt x="868803" y="857936"/>
                    <a:pt x="880995" y="864004"/>
                    <a:pt x="893473" y="869385"/>
                  </a:cubicBezTo>
                  <a:cubicBezTo>
                    <a:pt x="899607" y="871747"/>
                    <a:pt x="905312" y="875110"/>
                    <a:pt x="910351" y="879339"/>
                  </a:cubicBezTo>
                  <a:cubicBezTo>
                    <a:pt x="894597" y="884178"/>
                    <a:pt x="893387" y="885825"/>
                    <a:pt x="893825" y="904942"/>
                  </a:cubicBezTo>
                  <a:close/>
                  <a:moveTo>
                    <a:pt x="358482" y="529124"/>
                  </a:moveTo>
                  <a:cubicBezTo>
                    <a:pt x="289264" y="421701"/>
                    <a:pt x="251631" y="307610"/>
                    <a:pt x="256736" y="180985"/>
                  </a:cubicBezTo>
                  <a:cubicBezTo>
                    <a:pt x="285806" y="296714"/>
                    <a:pt x="343252" y="393411"/>
                    <a:pt x="445941" y="460363"/>
                  </a:cubicBezTo>
                  <a:cubicBezTo>
                    <a:pt x="413937" y="478870"/>
                    <a:pt x="383219" y="498072"/>
                    <a:pt x="358482" y="529124"/>
                  </a:cubicBezTo>
                  <a:close/>
                  <a:moveTo>
                    <a:pt x="868479" y="550660"/>
                  </a:moveTo>
                  <a:lnTo>
                    <a:pt x="858440" y="544259"/>
                  </a:lnTo>
                  <a:cubicBezTo>
                    <a:pt x="820978" y="521342"/>
                    <a:pt x="782392" y="500320"/>
                    <a:pt x="747445" y="473421"/>
                  </a:cubicBezTo>
                  <a:cubicBezTo>
                    <a:pt x="741473" y="470193"/>
                    <a:pt x="739254" y="462734"/>
                    <a:pt x="742482" y="456772"/>
                  </a:cubicBezTo>
                  <a:cubicBezTo>
                    <a:pt x="742492" y="456762"/>
                    <a:pt x="742502" y="456743"/>
                    <a:pt x="742511" y="456724"/>
                  </a:cubicBezTo>
                  <a:cubicBezTo>
                    <a:pt x="752550" y="431473"/>
                    <a:pt x="774344" y="419796"/>
                    <a:pt x="796670" y="407251"/>
                  </a:cubicBezTo>
                  <a:cubicBezTo>
                    <a:pt x="822016" y="455086"/>
                    <a:pt x="843562" y="503692"/>
                    <a:pt x="868479" y="550660"/>
                  </a:cubicBezTo>
                  <a:close/>
                  <a:moveTo>
                    <a:pt x="216426" y="763172"/>
                  </a:moveTo>
                  <a:lnTo>
                    <a:pt x="239000" y="798719"/>
                  </a:lnTo>
                  <a:cubicBezTo>
                    <a:pt x="231733" y="805301"/>
                    <a:pt x="224465" y="811178"/>
                    <a:pt x="218150" y="817922"/>
                  </a:cubicBezTo>
                  <a:cubicBezTo>
                    <a:pt x="201091" y="834648"/>
                    <a:pt x="200815" y="862032"/>
                    <a:pt x="217541" y="879082"/>
                  </a:cubicBezTo>
                  <a:cubicBezTo>
                    <a:pt x="221360" y="882977"/>
                    <a:pt x="225885" y="886111"/>
                    <a:pt x="230866" y="888331"/>
                  </a:cubicBezTo>
                  <a:cubicBezTo>
                    <a:pt x="239829" y="892045"/>
                    <a:pt x="247764" y="897817"/>
                    <a:pt x="254060" y="905199"/>
                  </a:cubicBezTo>
                  <a:cubicBezTo>
                    <a:pt x="256641" y="907923"/>
                    <a:pt x="257479" y="911867"/>
                    <a:pt x="256222" y="915401"/>
                  </a:cubicBezTo>
                  <a:cubicBezTo>
                    <a:pt x="254402" y="919382"/>
                    <a:pt x="250507" y="918001"/>
                    <a:pt x="247563" y="917829"/>
                  </a:cubicBezTo>
                  <a:cubicBezTo>
                    <a:pt x="240210" y="917829"/>
                    <a:pt x="232943" y="916877"/>
                    <a:pt x="225675" y="916096"/>
                  </a:cubicBezTo>
                  <a:cubicBezTo>
                    <a:pt x="213150" y="915401"/>
                    <a:pt x="201624" y="909028"/>
                    <a:pt x="194366" y="898799"/>
                  </a:cubicBezTo>
                  <a:cubicBezTo>
                    <a:pt x="185108" y="885387"/>
                    <a:pt x="176278" y="871728"/>
                    <a:pt x="166934" y="858403"/>
                  </a:cubicBezTo>
                  <a:cubicBezTo>
                    <a:pt x="161915" y="851945"/>
                    <a:pt x="161010" y="843182"/>
                    <a:pt x="164601" y="835829"/>
                  </a:cubicBezTo>
                  <a:cubicBezTo>
                    <a:pt x="178117" y="809140"/>
                    <a:pt x="195586" y="784641"/>
                    <a:pt x="216426" y="763172"/>
                  </a:cubicBezTo>
                  <a:close/>
                  <a:moveTo>
                    <a:pt x="461514" y="140418"/>
                  </a:moveTo>
                  <a:cubicBezTo>
                    <a:pt x="476887" y="140399"/>
                    <a:pt x="491527" y="147009"/>
                    <a:pt x="501662" y="158582"/>
                  </a:cubicBezTo>
                  <a:cubicBezTo>
                    <a:pt x="512120" y="170307"/>
                    <a:pt x="518788" y="184938"/>
                    <a:pt x="520779" y="200530"/>
                  </a:cubicBezTo>
                  <a:cubicBezTo>
                    <a:pt x="524036" y="217047"/>
                    <a:pt x="525941" y="233792"/>
                    <a:pt x="526484" y="250613"/>
                  </a:cubicBezTo>
                  <a:cubicBezTo>
                    <a:pt x="474144" y="239278"/>
                    <a:pt x="445598" y="191367"/>
                    <a:pt x="461514" y="14033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06A0B3F7-CD88-4E3B-8AA6-16EC2E26CE6A}"/>
                </a:ext>
              </a:extLst>
            </p:cNvPr>
            <p:cNvSpPr/>
            <p:nvPr/>
          </p:nvSpPr>
          <p:spPr>
            <a:xfrm>
              <a:off x="1643054" y="2009763"/>
              <a:ext cx="133348" cy="133350"/>
            </a:xfrm>
            <a:custGeom>
              <a:avLst/>
              <a:gdLst>
                <a:gd name="connsiteX0" fmla="*/ 70 w 133348"/>
                <a:gd name="connsiteY0" fmla="*/ 11956 h 133350"/>
                <a:gd name="connsiteX1" fmla="*/ 6785 w 133348"/>
                <a:gd name="connsiteY1" fmla="*/ 26863 h 133350"/>
                <a:gd name="connsiteX2" fmla="*/ 111560 w 133348"/>
                <a:gd name="connsiteY2" fmla="*/ 128543 h 133350"/>
                <a:gd name="connsiteX3" fmla="*/ 115008 w 133348"/>
                <a:gd name="connsiteY3" fmla="*/ 130724 h 133350"/>
                <a:gd name="connsiteX4" fmla="*/ 131363 w 133348"/>
                <a:gd name="connsiteY4" fmla="*/ 128628 h 133350"/>
                <a:gd name="connsiteX5" fmla="*/ 128486 w 133348"/>
                <a:gd name="connsiteY5" fmla="*/ 112826 h 133350"/>
                <a:gd name="connsiteX6" fmla="*/ 126495 w 133348"/>
                <a:gd name="connsiteY6" fmla="*/ 111712 h 133350"/>
                <a:gd name="connsiteX7" fmla="*/ 68945 w 133348"/>
                <a:gd name="connsiteY7" fmla="*/ 63430 h 133350"/>
                <a:gd name="connsiteX8" fmla="*/ 20139 w 133348"/>
                <a:gd name="connsiteY8" fmla="*/ 5956 h 133350"/>
                <a:gd name="connsiteX9" fmla="*/ 7138 w 133348"/>
                <a:gd name="connsiteY9" fmla="*/ 584 h 133350"/>
                <a:gd name="connsiteX10" fmla="*/ 70 w 133348"/>
                <a:gd name="connsiteY10" fmla="*/ 1195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48" h="133350">
                  <a:moveTo>
                    <a:pt x="70" y="11956"/>
                  </a:moveTo>
                  <a:cubicBezTo>
                    <a:pt x="508" y="17595"/>
                    <a:pt x="2899" y="22872"/>
                    <a:pt x="6785" y="26863"/>
                  </a:cubicBezTo>
                  <a:cubicBezTo>
                    <a:pt x="36627" y="65906"/>
                    <a:pt x="71927" y="100168"/>
                    <a:pt x="111560" y="128543"/>
                  </a:cubicBezTo>
                  <a:lnTo>
                    <a:pt x="115008" y="130724"/>
                  </a:lnTo>
                  <a:cubicBezTo>
                    <a:pt x="120933" y="133991"/>
                    <a:pt x="127210" y="135086"/>
                    <a:pt x="131363" y="128628"/>
                  </a:cubicBezTo>
                  <a:cubicBezTo>
                    <a:pt x="134811" y="123447"/>
                    <a:pt x="133525" y="116370"/>
                    <a:pt x="128486" y="112826"/>
                  </a:cubicBezTo>
                  <a:cubicBezTo>
                    <a:pt x="127857" y="112388"/>
                    <a:pt x="127200" y="112017"/>
                    <a:pt x="126495" y="111712"/>
                  </a:cubicBezTo>
                  <a:cubicBezTo>
                    <a:pt x="105760" y="97691"/>
                    <a:pt x="86462" y="81508"/>
                    <a:pt x="68945" y="63430"/>
                  </a:cubicBezTo>
                  <a:cubicBezTo>
                    <a:pt x="50829" y="46008"/>
                    <a:pt x="34474" y="26758"/>
                    <a:pt x="20139" y="5956"/>
                  </a:cubicBezTo>
                  <a:cubicBezTo>
                    <a:pt x="17701" y="1089"/>
                    <a:pt x="12167" y="-1198"/>
                    <a:pt x="7138" y="584"/>
                  </a:cubicBezTo>
                  <a:cubicBezTo>
                    <a:pt x="2327" y="1993"/>
                    <a:pt x="-711" y="6870"/>
                    <a:pt x="70" y="1195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02025868-E7AE-4965-9568-E9E8CD5B9013}"/>
                </a:ext>
              </a:extLst>
            </p:cNvPr>
            <p:cNvSpPr/>
            <p:nvPr/>
          </p:nvSpPr>
          <p:spPr>
            <a:xfrm>
              <a:off x="1804981" y="2143115"/>
              <a:ext cx="19042" cy="19051"/>
            </a:xfrm>
            <a:custGeom>
              <a:avLst/>
              <a:gdLst>
                <a:gd name="connsiteX0" fmla="*/ 9774 w 19042"/>
                <a:gd name="connsiteY0" fmla="*/ -18 h 19051"/>
                <a:gd name="connsiteX1" fmla="*/ 1 w 19042"/>
                <a:gd name="connsiteY1" fmla="*/ 9593 h 19051"/>
                <a:gd name="connsiteX2" fmla="*/ 7650 w 19042"/>
                <a:gd name="connsiteY2" fmla="*/ 18823 h 19051"/>
                <a:gd name="connsiteX3" fmla="*/ 8650 w 19042"/>
                <a:gd name="connsiteY3" fmla="*/ 18870 h 19051"/>
                <a:gd name="connsiteX4" fmla="*/ 18832 w 19042"/>
                <a:gd name="connsiteY4" fmla="*/ 12298 h 19051"/>
                <a:gd name="connsiteX5" fmla="*/ 18946 w 19042"/>
                <a:gd name="connsiteY5" fmla="*/ 9840 h 19051"/>
                <a:gd name="connsiteX6" fmla="*/ 10507 w 19042"/>
                <a:gd name="connsiteY6" fmla="*/ 20 h 19051"/>
                <a:gd name="connsiteX7" fmla="*/ 9774 w 19042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42" h="19051">
                  <a:moveTo>
                    <a:pt x="9774" y="-18"/>
                  </a:moveTo>
                  <a:cubicBezTo>
                    <a:pt x="3544" y="477"/>
                    <a:pt x="-94" y="3487"/>
                    <a:pt x="1" y="9593"/>
                  </a:cubicBezTo>
                  <a:cubicBezTo>
                    <a:pt x="-523" y="14184"/>
                    <a:pt x="2897" y="18308"/>
                    <a:pt x="7650" y="18823"/>
                  </a:cubicBezTo>
                  <a:cubicBezTo>
                    <a:pt x="7973" y="18851"/>
                    <a:pt x="8316" y="18870"/>
                    <a:pt x="8650" y="18870"/>
                  </a:cubicBezTo>
                  <a:cubicBezTo>
                    <a:pt x="13346" y="19775"/>
                    <a:pt x="17889" y="16832"/>
                    <a:pt x="18832" y="12298"/>
                  </a:cubicBezTo>
                  <a:cubicBezTo>
                    <a:pt x="18994" y="11488"/>
                    <a:pt x="19032" y="10660"/>
                    <a:pt x="18946" y="9840"/>
                  </a:cubicBezTo>
                  <a:cubicBezTo>
                    <a:pt x="19422" y="4878"/>
                    <a:pt x="15650" y="477"/>
                    <a:pt x="10507" y="20"/>
                  </a:cubicBezTo>
                  <a:cubicBezTo>
                    <a:pt x="10269" y="1"/>
                    <a:pt x="10021" y="-18"/>
                    <a:pt x="9774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962E444E-29F5-492D-B5E4-D967DF440087}"/>
                </a:ext>
              </a:extLst>
            </p:cNvPr>
            <p:cNvSpPr/>
            <p:nvPr/>
          </p:nvSpPr>
          <p:spPr>
            <a:xfrm>
              <a:off x="2081204" y="1581138"/>
              <a:ext cx="19048" cy="19049"/>
            </a:xfrm>
            <a:custGeom>
              <a:avLst/>
              <a:gdLst>
                <a:gd name="connsiteX0" fmla="*/ -7 w 19048"/>
                <a:gd name="connsiteY0" fmla="*/ 10509 h 19049"/>
                <a:gd name="connsiteX1" fmla="*/ 10185 w 19048"/>
                <a:gd name="connsiteY1" fmla="*/ 19005 h 19049"/>
                <a:gd name="connsiteX2" fmla="*/ 18948 w 19048"/>
                <a:gd name="connsiteY2" fmla="*/ 8671 h 19049"/>
                <a:gd name="connsiteX3" fmla="*/ 18824 w 19048"/>
                <a:gd name="connsiteY3" fmla="*/ 7842 h 19049"/>
                <a:gd name="connsiteX4" fmla="*/ 9814 w 19048"/>
                <a:gd name="connsiteY4" fmla="*/ -7 h 19049"/>
                <a:gd name="connsiteX5" fmla="*/ 8490 w 19048"/>
                <a:gd name="connsiteY5" fmla="*/ 165 h 19049"/>
                <a:gd name="connsiteX6" fmla="*/ -7 w 19048"/>
                <a:gd name="connsiteY6" fmla="*/ 10509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19049">
                  <a:moveTo>
                    <a:pt x="-7" y="10509"/>
                  </a:moveTo>
                  <a:cubicBezTo>
                    <a:pt x="1127" y="16338"/>
                    <a:pt x="4375" y="19348"/>
                    <a:pt x="10185" y="19005"/>
                  </a:cubicBezTo>
                  <a:cubicBezTo>
                    <a:pt x="15557" y="18491"/>
                    <a:pt x="19482" y="13862"/>
                    <a:pt x="18948" y="8671"/>
                  </a:cubicBezTo>
                  <a:cubicBezTo>
                    <a:pt x="18920" y="8385"/>
                    <a:pt x="18882" y="8109"/>
                    <a:pt x="18824" y="7842"/>
                  </a:cubicBezTo>
                  <a:cubicBezTo>
                    <a:pt x="18577" y="3270"/>
                    <a:pt x="14538" y="-245"/>
                    <a:pt x="9814" y="-7"/>
                  </a:cubicBezTo>
                  <a:cubicBezTo>
                    <a:pt x="9376" y="22"/>
                    <a:pt x="8928" y="79"/>
                    <a:pt x="8490" y="165"/>
                  </a:cubicBezTo>
                  <a:cubicBezTo>
                    <a:pt x="3242" y="841"/>
                    <a:pt x="-511" y="5413"/>
                    <a:pt x="-7" y="10509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B86C633E-E5A1-49E8-9E81-B8E6E76D9A17}"/>
                </a:ext>
              </a:extLst>
            </p:cNvPr>
            <p:cNvSpPr/>
            <p:nvPr/>
          </p:nvSpPr>
          <p:spPr>
            <a:xfrm>
              <a:off x="1338250" y="4629143"/>
              <a:ext cx="1038226" cy="981072"/>
            </a:xfrm>
            <a:custGeom>
              <a:avLst/>
              <a:gdLst>
                <a:gd name="connsiteX0" fmla="*/ 405868 w 1038226"/>
                <a:gd name="connsiteY0" fmla="*/ 856867 h 981072"/>
                <a:gd name="connsiteX1" fmla="*/ 407601 w 1038226"/>
                <a:gd name="connsiteY1" fmla="*/ 937963 h 981072"/>
                <a:gd name="connsiteX2" fmla="*/ 409163 w 1038226"/>
                <a:gd name="connsiteY2" fmla="*/ 956565 h 981072"/>
                <a:gd name="connsiteX3" fmla="*/ 430299 w 1038226"/>
                <a:gd name="connsiteY3" fmla="*/ 976482 h 981072"/>
                <a:gd name="connsiteX4" fmla="*/ 430500 w 1038226"/>
                <a:gd name="connsiteY4" fmla="*/ 976473 h 981072"/>
                <a:gd name="connsiteX5" fmla="*/ 487564 w 1038226"/>
                <a:gd name="connsiteY5" fmla="*/ 974911 h 981072"/>
                <a:gd name="connsiteX6" fmla="*/ 514539 w 1038226"/>
                <a:gd name="connsiteY6" fmla="*/ 943411 h 981072"/>
                <a:gd name="connsiteX7" fmla="*/ 512710 w 1038226"/>
                <a:gd name="connsiteY7" fmla="*/ 917446 h 981072"/>
                <a:gd name="connsiteX8" fmla="*/ 511672 w 1038226"/>
                <a:gd name="connsiteY8" fmla="*/ 891481 h 981072"/>
                <a:gd name="connsiteX9" fmla="*/ 519301 w 1038226"/>
                <a:gd name="connsiteY9" fmla="*/ 915112 h 981072"/>
                <a:gd name="connsiteX10" fmla="*/ 527978 w 1038226"/>
                <a:gd name="connsiteY10" fmla="*/ 944973 h 981072"/>
                <a:gd name="connsiteX11" fmla="*/ 562668 w 1038226"/>
                <a:gd name="connsiteY11" fmla="*/ 970929 h 981072"/>
                <a:gd name="connsiteX12" fmla="*/ 591805 w 1038226"/>
                <a:gd name="connsiteY12" fmla="*/ 970929 h 981072"/>
                <a:gd name="connsiteX13" fmla="*/ 619037 w 1038226"/>
                <a:gd name="connsiteY13" fmla="*/ 940725 h 981072"/>
                <a:gd name="connsiteX14" fmla="*/ 609322 w 1038226"/>
                <a:gd name="connsiteY14" fmla="*/ 876336 h 981072"/>
                <a:gd name="connsiteX15" fmla="*/ 606807 w 1038226"/>
                <a:gd name="connsiteY15" fmla="*/ 833064 h 981072"/>
                <a:gd name="connsiteX16" fmla="*/ 638983 w 1038226"/>
                <a:gd name="connsiteY16" fmla="*/ 833064 h 981072"/>
                <a:gd name="connsiteX17" fmla="*/ 705067 w 1038226"/>
                <a:gd name="connsiteY17" fmla="*/ 828740 h 981072"/>
                <a:gd name="connsiteX18" fmla="*/ 715907 w 1038226"/>
                <a:gd name="connsiteY18" fmla="*/ 833931 h 981072"/>
                <a:gd name="connsiteX19" fmla="*/ 741929 w 1038226"/>
                <a:gd name="connsiteY19" fmla="*/ 915284 h 981072"/>
                <a:gd name="connsiteX20" fmla="*/ 747739 w 1038226"/>
                <a:gd name="connsiteY20" fmla="*/ 944707 h 981072"/>
                <a:gd name="connsiteX21" fmla="*/ 776619 w 1038226"/>
                <a:gd name="connsiteY21" fmla="*/ 974567 h 981072"/>
                <a:gd name="connsiteX22" fmla="*/ 834026 w 1038226"/>
                <a:gd name="connsiteY22" fmla="*/ 979930 h 981072"/>
                <a:gd name="connsiteX23" fmla="*/ 856838 w 1038226"/>
                <a:gd name="connsiteY23" fmla="*/ 962014 h 981072"/>
                <a:gd name="connsiteX24" fmla="*/ 908350 w 1038226"/>
                <a:gd name="connsiteY24" fmla="*/ 963147 h 981072"/>
                <a:gd name="connsiteX25" fmla="*/ 934372 w 1038226"/>
                <a:gd name="connsiteY25" fmla="*/ 927485 h 981072"/>
                <a:gd name="connsiteX26" fmla="*/ 916332 w 1038226"/>
                <a:gd name="connsiteY26" fmla="*/ 889147 h 981072"/>
                <a:gd name="connsiteX27" fmla="*/ 913122 w 1038226"/>
                <a:gd name="connsiteY27" fmla="*/ 733366 h 981072"/>
                <a:gd name="connsiteX28" fmla="*/ 951974 w 1038226"/>
                <a:gd name="connsiteY28" fmla="*/ 583995 h 981072"/>
                <a:gd name="connsiteX29" fmla="*/ 958651 w 1038226"/>
                <a:gd name="connsiteY29" fmla="*/ 562707 h 981072"/>
                <a:gd name="connsiteX30" fmla="*/ 1033842 w 1038226"/>
                <a:gd name="connsiteY30" fmla="*/ 372311 h 981072"/>
                <a:gd name="connsiteX31" fmla="*/ 1020487 w 1038226"/>
                <a:gd name="connsiteY31" fmla="*/ 207881 h 981072"/>
                <a:gd name="connsiteX32" fmla="*/ 907750 w 1038226"/>
                <a:gd name="connsiteY32" fmla="*/ 43013 h 981072"/>
                <a:gd name="connsiteX33" fmla="*/ 841922 w 1038226"/>
                <a:gd name="connsiteY33" fmla="*/ 6066 h 981072"/>
                <a:gd name="connsiteX34" fmla="*/ 765951 w 1038226"/>
                <a:gd name="connsiteY34" fmla="*/ 21553 h 981072"/>
                <a:gd name="connsiteX35" fmla="*/ 738805 w 1038226"/>
                <a:gd name="connsiteY35" fmla="*/ 42146 h 981072"/>
                <a:gd name="connsiteX36" fmla="*/ 715040 w 1038226"/>
                <a:gd name="connsiteY36" fmla="*/ 64911 h 981072"/>
                <a:gd name="connsiteX37" fmla="*/ 721317 w 1038226"/>
                <a:gd name="connsiteY37" fmla="*/ 101096 h 981072"/>
                <a:gd name="connsiteX38" fmla="*/ 722069 w 1038226"/>
                <a:gd name="connsiteY38" fmla="*/ 101601 h 981072"/>
                <a:gd name="connsiteX39" fmla="*/ 784772 w 1038226"/>
                <a:gd name="connsiteY39" fmla="*/ 117613 h 981072"/>
                <a:gd name="connsiteX40" fmla="*/ 839665 w 1038226"/>
                <a:gd name="connsiteY40" fmla="*/ 115022 h 981072"/>
                <a:gd name="connsiteX41" fmla="*/ 848342 w 1038226"/>
                <a:gd name="connsiteY41" fmla="*/ 121508 h 981072"/>
                <a:gd name="connsiteX42" fmla="*/ 885280 w 1038226"/>
                <a:gd name="connsiteY42" fmla="*/ 333973 h 981072"/>
                <a:gd name="connsiteX43" fmla="*/ 865516 w 1038226"/>
                <a:gd name="connsiteY43" fmla="*/ 389532 h 981072"/>
                <a:gd name="connsiteX44" fmla="*/ 816948 w 1038226"/>
                <a:gd name="connsiteY44" fmla="*/ 458770 h 981072"/>
                <a:gd name="connsiteX45" fmla="*/ 780867 w 1038226"/>
                <a:gd name="connsiteY45" fmla="*/ 472010 h 981072"/>
                <a:gd name="connsiteX46" fmla="*/ 659452 w 1038226"/>
                <a:gd name="connsiteY46" fmla="*/ 476076 h 981072"/>
                <a:gd name="connsiteX47" fmla="*/ 494669 w 1038226"/>
                <a:gd name="connsiteY47" fmla="*/ 517358 h 981072"/>
                <a:gd name="connsiteX48" fmla="*/ 411935 w 1038226"/>
                <a:gd name="connsiteY48" fmla="*/ 589710 h 981072"/>
                <a:gd name="connsiteX49" fmla="*/ 312028 w 1038226"/>
                <a:gd name="connsiteY49" fmla="*/ 712687 h 981072"/>
                <a:gd name="connsiteX50" fmla="*/ 148902 w 1038226"/>
                <a:gd name="connsiteY50" fmla="*/ 786677 h 981072"/>
                <a:gd name="connsiteX51" fmla="*/ 105535 w 1038226"/>
                <a:gd name="connsiteY51" fmla="*/ 776991 h 981072"/>
                <a:gd name="connsiteX52" fmla="*/ 90105 w 1038226"/>
                <a:gd name="connsiteY52" fmla="*/ 741157 h 981072"/>
                <a:gd name="connsiteX53" fmla="*/ 140720 w 1038226"/>
                <a:gd name="connsiteY53" fmla="*/ 699114 h 981072"/>
                <a:gd name="connsiteX54" fmla="*/ 150807 w 1038226"/>
                <a:gd name="connsiteY54" fmla="*/ 701181 h 981072"/>
                <a:gd name="connsiteX55" fmla="*/ 180211 w 1038226"/>
                <a:gd name="connsiteY55" fmla="*/ 715887 h 981072"/>
                <a:gd name="connsiteX56" fmla="*/ 197556 w 1038226"/>
                <a:gd name="connsiteY56" fmla="*/ 718402 h 981072"/>
                <a:gd name="connsiteX57" fmla="*/ 199632 w 1038226"/>
                <a:gd name="connsiteY57" fmla="*/ 699448 h 981072"/>
                <a:gd name="connsiteX58" fmla="*/ 167028 w 1038226"/>
                <a:gd name="connsiteY58" fmla="*/ 671663 h 981072"/>
                <a:gd name="connsiteX59" fmla="*/ 48737 w 1038226"/>
                <a:gd name="connsiteY59" fmla="*/ 683522 h 981072"/>
                <a:gd name="connsiteX60" fmla="*/ 45442 w 1038226"/>
                <a:gd name="connsiteY60" fmla="*/ 866211 h 981072"/>
                <a:gd name="connsiteX61" fmla="*/ 110393 w 1038226"/>
                <a:gd name="connsiteY61" fmla="*/ 892177 h 981072"/>
                <a:gd name="connsiteX62" fmla="*/ 374216 w 1038226"/>
                <a:gd name="connsiteY62" fmla="*/ 869154 h 981072"/>
                <a:gd name="connsiteX63" fmla="*/ 405868 w 1038226"/>
                <a:gd name="connsiteY63" fmla="*/ 856867 h 981072"/>
                <a:gd name="connsiteX64" fmla="*/ 99639 w 1038226"/>
                <a:gd name="connsiteY64" fmla="*/ 684731 h 981072"/>
                <a:gd name="connsiteX65" fmla="*/ 69550 w 1038226"/>
                <a:gd name="connsiteY65" fmla="*/ 725841 h 981072"/>
                <a:gd name="connsiteX66" fmla="*/ 90447 w 1038226"/>
                <a:gd name="connsiteY66" fmla="*/ 793431 h 981072"/>
                <a:gd name="connsiteX67" fmla="*/ 144911 w 1038226"/>
                <a:gd name="connsiteY67" fmla="*/ 807708 h 981072"/>
                <a:gd name="connsiteX68" fmla="*/ 208224 w 1038226"/>
                <a:gd name="connsiteY68" fmla="*/ 796803 h 981072"/>
                <a:gd name="connsiteX69" fmla="*/ 362415 w 1038226"/>
                <a:gd name="connsiteY69" fmla="*/ 689408 h 981072"/>
                <a:gd name="connsiteX70" fmla="*/ 427632 w 1038226"/>
                <a:gd name="connsiteY70" fmla="*/ 603645 h 981072"/>
                <a:gd name="connsiteX71" fmla="*/ 492336 w 1038226"/>
                <a:gd name="connsiteY71" fmla="*/ 543066 h 981072"/>
                <a:gd name="connsiteX72" fmla="*/ 648441 w 1038226"/>
                <a:gd name="connsiteY72" fmla="*/ 498061 h 981072"/>
                <a:gd name="connsiteX73" fmla="*/ 780257 w 1038226"/>
                <a:gd name="connsiteY73" fmla="*/ 493650 h 981072"/>
                <a:gd name="connsiteX74" fmla="*/ 829864 w 1038226"/>
                <a:gd name="connsiteY74" fmla="*/ 475562 h 981072"/>
                <a:gd name="connsiteX75" fmla="*/ 875660 w 1038226"/>
                <a:gd name="connsiteY75" fmla="*/ 416879 h 981072"/>
                <a:gd name="connsiteX76" fmla="*/ 905664 w 1038226"/>
                <a:gd name="connsiteY76" fmla="*/ 339945 h 981072"/>
                <a:gd name="connsiteX77" fmla="*/ 865687 w 1038226"/>
                <a:gd name="connsiteY77" fmla="*/ 107669 h 981072"/>
                <a:gd name="connsiteX78" fmla="*/ 862306 w 1038226"/>
                <a:gd name="connsiteY78" fmla="*/ 97191 h 981072"/>
                <a:gd name="connsiteX79" fmla="*/ 849209 w 1038226"/>
                <a:gd name="connsiteY79" fmla="*/ 87409 h 981072"/>
                <a:gd name="connsiteX80" fmla="*/ 800203 w 1038226"/>
                <a:gd name="connsiteY80" fmla="*/ 92867 h 981072"/>
                <a:gd name="connsiteX81" fmla="*/ 752073 w 1038226"/>
                <a:gd name="connsiteY81" fmla="*/ 91391 h 981072"/>
                <a:gd name="connsiteX82" fmla="*/ 733518 w 1038226"/>
                <a:gd name="connsiteY82" fmla="*/ 78932 h 981072"/>
                <a:gd name="connsiteX83" fmla="*/ 747996 w 1038226"/>
                <a:gd name="connsiteY83" fmla="*/ 61625 h 981072"/>
                <a:gd name="connsiteX84" fmla="*/ 784772 w 1038226"/>
                <a:gd name="connsiteY84" fmla="*/ 33069 h 981072"/>
                <a:gd name="connsiteX85" fmla="*/ 819462 w 1038226"/>
                <a:gd name="connsiteY85" fmla="*/ 22506 h 981072"/>
                <a:gd name="connsiteX86" fmla="*/ 862820 w 1038226"/>
                <a:gd name="connsiteY86" fmla="*/ 40336 h 981072"/>
                <a:gd name="connsiteX87" fmla="*/ 950241 w 1038226"/>
                <a:gd name="connsiteY87" fmla="*/ 122813 h 981072"/>
                <a:gd name="connsiteX88" fmla="*/ 1009477 w 1038226"/>
                <a:gd name="connsiteY88" fmla="*/ 256001 h 981072"/>
                <a:gd name="connsiteX89" fmla="*/ 990227 w 1038226"/>
                <a:gd name="connsiteY89" fmla="*/ 445187 h 981072"/>
                <a:gd name="connsiteX90" fmla="*/ 942525 w 1038226"/>
                <a:gd name="connsiteY90" fmla="*/ 543923 h 981072"/>
                <a:gd name="connsiteX91" fmla="*/ 928819 w 1038226"/>
                <a:gd name="connsiteY91" fmla="*/ 583738 h 981072"/>
                <a:gd name="connsiteX92" fmla="*/ 889881 w 1038226"/>
                <a:gd name="connsiteY92" fmla="*/ 727222 h 981072"/>
                <a:gd name="connsiteX93" fmla="*/ 871755 w 1038226"/>
                <a:gd name="connsiteY93" fmla="*/ 798536 h 981072"/>
                <a:gd name="connsiteX94" fmla="*/ 899425 w 1038226"/>
                <a:gd name="connsiteY94" fmla="*/ 904902 h 981072"/>
                <a:gd name="connsiteX95" fmla="*/ 910436 w 1038226"/>
                <a:gd name="connsiteY95" fmla="*/ 927057 h 981072"/>
                <a:gd name="connsiteX96" fmla="*/ 911826 w 1038226"/>
                <a:gd name="connsiteY96" fmla="*/ 937182 h 981072"/>
                <a:gd name="connsiteX97" fmla="*/ 872279 w 1038226"/>
                <a:gd name="connsiteY97" fmla="*/ 940125 h 981072"/>
                <a:gd name="connsiteX98" fmla="*/ 858486 w 1038226"/>
                <a:gd name="connsiteY98" fmla="*/ 930171 h 981072"/>
                <a:gd name="connsiteX99" fmla="*/ 845046 w 1038226"/>
                <a:gd name="connsiteY99" fmla="*/ 879194 h 981072"/>
                <a:gd name="connsiteX100" fmla="*/ 840103 w 1038226"/>
                <a:gd name="connsiteY100" fmla="*/ 798536 h 981072"/>
                <a:gd name="connsiteX101" fmla="*/ 859696 w 1038226"/>
                <a:gd name="connsiteY101" fmla="*/ 729909 h 981072"/>
                <a:gd name="connsiteX102" fmla="*/ 871145 w 1038226"/>
                <a:gd name="connsiteY102" fmla="*/ 675301 h 981072"/>
                <a:gd name="connsiteX103" fmla="*/ 861344 w 1038226"/>
                <a:gd name="connsiteY103" fmla="*/ 663100 h 981072"/>
                <a:gd name="connsiteX104" fmla="*/ 849904 w 1038226"/>
                <a:gd name="connsiteY104" fmla="*/ 671549 h 981072"/>
                <a:gd name="connsiteX105" fmla="*/ 849809 w 1038226"/>
                <a:gd name="connsiteY105" fmla="*/ 672530 h 981072"/>
                <a:gd name="connsiteX106" fmla="*/ 825273 w 1038226"/>
                <a:gd name="connsiteY106" fmla="*/ 765560 h 981072"/>
                <a:gd name="connsiteX107" fmla="*/ 818853 w 1038226"/>
                <a:gd name="connsiteY107" fmla="*/ 867602 h 981072"/>
                <a:gd name="connsiteX108" fmla="*/ 836198 w 1038226"/>
                <a:gd name="connsiteY108" fmla="*/ 931467 h 981072"/>
                <a:gd name="connsiteX109" fmla="*/ 815214 w 1038226"/>
                <a:gd name="connsiteY109" fmla="*/ 957861 h 981072"/>
                <a:gd name="connsiteX110" fmla="*/ 808966 w 1038226"/>
                <a:gd name="connsiteY110" fmla="*/ 957861 h 981072"/>
                <a:gd name="connsiteX111" fmla="*/ 765608 w 1038226"/>
                <a:gd name="connsiteY111" fmla="*/ 921513 h 981072"/>
                <a:gd name="connsiteX112" fmla="*/ 730308 w 1038226"/>
                <a:gd name="connsiteY112" fmla="*/ 812128 h 981072"/>
                <a:gd name="connsiteX113" fmla="*/ 727708 w 1038226"/>
                <a:gd name="connsiteY113" fmla="*/ 780276 h 981072"/>
                <a:gd name="connsiteX114" fmla="*/ 745053 w 1038226"/>
                <a:gd name="connsiteY114" fmla="*/ 719698 h 981072"/>
                <a:gd name="connsiteX115" fmla="*/ 750682 w 1038226"/>
                <a:gd name="connsiteY115" fmla="*/ 640773 h 981072"/>
                <a:gd name="connsiteX116" fmla="*/ 738024 w 1038226"/>
                <a:gd name="connsiteY116" fmla="*/ 628829 h 981072"/>
                <a:gd name="connsiteX117" fmla="*/ 728746 w 1038226"/>
                <a:gd name="connsiteY117" fmla="*/ 643450 h 981072"/>
                <a:gd name="connsiteX118" fmla="*/ 721117 w 1038226"/>
                <a:gd name="connsiteY118" fmla="*/ 724193 h 981072"/>
                <a:gd name="connsiteX119" fmla="*/ 703162 w 1038226"/>
                <a:gd name="connsiteY119" fmla="*/ 806842 h 981072"/>
                <a:gd name="connsiteX120" fmla="*/ 554258 w 1038226"/>
                <a:gd name="connsiteY120" fmla="*/ 787982 h 981072"/>
                <a:gd name="connsiteX121" fmla="*/ 585652 w 1038226"/>
                <a:gd name="connsiteY121" fmla="*/ 681017 h 981072"/>
                <a:gd name="connsiteX122" fmla="*/ 572117 w 1038226"/>
                <a:gd name="connsiteY122" fmla="*/ 593691 h 981072"/>
                <a:gd name="connsiteX123" fmla="*/ 560278 w 1038226"/>
                <a:gd name="connsiteY123" fmla="*/ 586281 h 981072"/>
                <a:gd name="connsiteX124" fmla="*/ 560068 w 1038226"/>
                <a:gd name="connsiteY124" fmla="*/ 586338 h 981072"/>
                <a:gd name="connsiteX125" fmla="*/ 551391 w 1038226"/>
                <a:gd name="connsiteY125" fmla="*/ 597502 h 981072"/>
                <a:gd name="connsiteX126" fmla="*/ 554163 w 1038226"/>
                <a:gd name="connsiteY126" fmla="*/ 611608 h 981072"/>
                <a:gd name="connsiteX127" fmla="*/ 563792 w 1038226"/>
                <a:gd name="connsiteY127" fmla="*/ 672701 h 981072"/>
                <a:gd name="connsiteX128" fmla="*/ 516958 w 1038226"/>
                <a:gd name="connsiteY128" fmla="*/ 804251 h 981072"/>
                <a:gd name="connsiteX129" fmla="*/ 489726 w 1038226"/>
                <a:gd name="connsiteY129" fmla="*/ 882746 h 981072"/>
                <a:gd name="connsiteX130" fmla="*/ 492507 w 1038226"/>
                <a:gd name="connsiteY130" fmla="*/ 940554 h 981072"/>
                <a:gd name="connsiteX131" fmla="*/ 480020 w 1038226"/>
                <a:gd name="connsiteY131" fmla="*/ 953536 h 981072"/>
                <a:gd name="connsiteX132" fmla="*/ 444720 w 1038226"/>
                <a:gd name="connsiteY132" fmla="*/ 954146 h 981072"/>
                <a:gd name="connsiteX133" fmla="*/ 430061 w 1038226"/>
                <a:gd name="connsiteY133" fmla="*/ 940811 h 981072"/>
                <a:gd name="connsiteX134" fmla="*/ 429452 w 1038226"/>
                <a:gd name="connsiteY134" fmla="*/ 853752 h 981072"/>
                <a:gd name="connsiteX135" fmla="*/ 433014 w 1038226"/>
                <a:gd name="connsiteY135" fmla="*/ 832379 h 981072"/>
                <a:gd name="connsiteX136" fmla="*/ 444111 w 1038226"/>
                <a:gd name="connsiteY136" fmla="*/ 768332 h 981072"/>
                <a:gd name="connsiteX137" fmla="*/ 433443 w 1038226"/>
                <a:gd name="connsiteY137" fmla="*/ 751025 h 981072"/>
                <a:gd name="connsiteX138" fmla="*/ 421651 w 1038226"/>
                <a:gd name="connsiteY138" fmla="*/ 767037 h 981072"/>
                <a:gd name="connsiteX139" fmla="*/ 412983 w 1038226"/>
                <a:gd name="connsiteY139" fmla="*/ 821034 h 981072"/>
                <a:gd name="connsiteX140" fmla="*/ 400667 w 1038226"/>
                <a:gd name="connsiteY140" fmla="*/ 834455 h 981072"/>
                <a:gd name="connsiteX141" fmla="*/ 140492 w 1038226"/>
                <a:gd name="connsiteY141" fmla="*/ 871498 h 981072"/>
                <a:gd name="connsiteX142" fmla="*/ 71626 w 1038226"/>
                <a:gd name="connsiteY142" fmla="*/ 853495 h 981072"/>
                <a:gd name="connsiteX143" fmla="*/ 24192 w 1038226"/>
                <a:gd name="connsiteY143" fmla="*/ 760979 h 981072"/>
                <a:gd name="connsiteX144" fmla="*/ 99639 w 1038226"/>
                <a:gd name="connsiteY144" fmla="*/ 684731 h 981072"/>
                <a:gd name="connsiteX145" fmla="*/ 541942 w 1038226"/>
                <a:gd name="connsiteY145" fmla="*/ 807975 h 981072"/>
                <a:gd name="connsiteX146" fmla="*/ 574289 w 1038226"/>
                <a:gd name="connsiteY146" fmla="*/ 821901 h 981072"/>
                <a:gd name="connsiteX147" fmla="*/ 582957 w 1038226"/>
                <a:gd name="connsiteY147" fmla="*/ 832807 h 981072"/>
                <a:gd name="connsiteX148" fmla="*/ 596920 w 1038226"/>
                <a:gd name="connsiteY148" fmla="*/ 940468 h 981072"/>
                <a:gd name="connsiteX149" fmla="*/ 590072 w 1038226"/>
                <a:gd name="connsiteY149" fmla="*/ 947907 h 981072"/>
                <a:gd name="connsiteX150" fmla="*/ 566221 w 1038226"/>
                <a:gd name="connsiteY150" fmla="*/ 947907 h 981072"/>
                <a:gd name="connsiteX151" fmla="*/ 547581 w 1038226"/>
                <a:gd name="connsiteY151" fmla="*/ 933982 h 981072"/>
                <a:gd name="connsiteX152" fmla="*/ 525635 w 1038226"/>
                <a:gd name="connsiteY152" fmla="*/ 857477 h 981072"/>
                <a:gd name="connsiteX153" fmla="*/ 521901 w 1038226"/>
                <a:gd name="connsiteY153" fmla="*/ 845094 h 981072"/>
                <a:gd name="connsiteX154" fmla="*/ 541590 w 1038226"/>
                <a:gd name="connsiteY154" fmla="*/ 807975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38226" h="981072">
                  <a:moveTo>
                    <a:pt x="405868" y="856867"/>
                  </a:moveTo>
                  <a:cubicBezTo>
                    <a:pt x="410897" y="884823"/>
                    <a:pt x="404306" y="911474"/>
                    <a:pt x="407601" y="937963"/>
                  </a:cubicBezTo>
                  <a:cubicBezTo>
                    <a:pt x="408382" y="944107"/>
                    <a:pt x="408211" y="950422"/>
                    <a:pt x="409163" y="956565"/>
                  </a:cubicBezTo>
                  <a:cubicBezTo>
                    <a:pt x="409497" y="967881"/>
                    <a:pt x="418955" y="976796"/>
                    <a:pt x="430299" y="976482"/>
                  </a:cubicBezTo>
                  <a:cubicBezTo>
                    <a:pt x="430366" y="976482"/>
                    <a:pt x="430433" y="976473"/>
                    <a:pt x="430500" y="976473"/>
                  </a:cubicBezTo>
                  <a:cubicBezTo>
                    <a:pt x="449530" y="976987"/>
                    <a:pt x="468590" y="976473"/>
                    <a:pt x="487564" y="974911"/>
                  </a:cubicBezTo>
                  <a:cubicBezTo>
                    <a:pt x="508547" y="972834"/>
                    <a:pt x="515139" y="964186"/>
                    <a:pt x="514539" y="943411"/>
                  </a:cubicBezTo>
                  <a:cubicBezTo>
                    <a:pt x="514539" y="934753"/>
                    <a:pt x="513405" y="926104"/>
                    <a:pt x="512710" y="917446"/>
                  </a:cubicBezTo>
                  <a:cubicBezTo>
                    <a:pt x="511052" y="908892"/>
                    <a:pt x="510709" y="900139"/>
                    <a:pt x="511672" y="891481"/>
                  </a:cubicBezTo>
                  <a:cubicBezTo>
                    <a:pt x="515301" y="898967"/>
                    <a:pt x="517863" y="906921"/>
                    <a:pt x="519301" y="915112"/>
                  </a:cubicBezTo>
                  <a:cubicBezTo>
                    <a:pt x="521901" y="925066"/>
                    <a:pt x="524330" y="935191"/>
                    <a:pt x="527978" y="944973"/>
                  </a:cubicBezTo>
                  <a:cubicBezTo>
                    <a:pt x="532026" y="960661"/>
                    <a:pt x="546438" y="971443"/>
                    <a:pt x="562668" y="970929"/>
                  </a:cubicBezTo>
                  <a:cubicBezTo>
                    <a:pt x="572384" y="970929"/>
                    <a:pt x="582090" y="970929"/>
                    <a:pt x="591805" y="970929"/>
                  </a:cubicBezTo>
                  <a:cubicBezTo>
                    <a:pt x="612275" y="970329"/>
                    <a:pt x="621209" y="961328"/>
                    <a:pt x="619037" y="940725"/>
                  </a:cubicBezTo>
                  <a:cubicBezTo>
                    <a:pt x="616866" y="920132"/>
                    <a:pt x="612617" y="897453"/>
                    <a:pt x="609322" y="876336"/>
                  </a:cubicBezTo>
                  <a:cubicBezTo>
                    <a:pt x="606836" y="862058"/>
                    <a:pt x="605998" y="847542"/>
                    <a:pt x="606807" y="833064"/>
                  </a:cubicBezTo>
                  <a:cubicBezTo>
                    <a:pt x="617828" y="833064"/>
                    <a:pt x="628486" y="832464"/>
                    <a:pt x="638983" y="833064"/>
                  </a:cubicBezTo>
                  <a:cubicBezTo>
                    <a:pt x="661109" y="834626"/>
                    <a:pt x="683341" y="833159"/>
                    <a:pt x="705067" y="828740"/>
                  </a:cubicBezTo>
                  <a:cubicBezTo>
                    <a:pt x="709496" y="827292"/>
                    <a:pt x="714278" y="829578"/>
                    <a:pt x="715907" y="833931"/>
                  </a:cubicBezTo>
                  <a:cubicBezTo>
                    <a:pt x="732128" y="858686"/>
                    <a:pt x="736547" y="887071"/>
                    <a:pt x="741929" y="915284"/>
                  </a:cubicBezTo>
                  <a:cubicBezTo>
                    <a:pt x="743663" y="925152"/>
                    <a:pt x="745482" y="935020"/>
                    <a:pt x="747739" y="944707"/>
                  </a:cubicBezTo>
                  <a:cubicBezTo>
                    <a:pt x="751035" y="959261"/>
                    <a:pt x="762160" y="970767"/>
                    <a:pt x="776619" y="974567"/>
                  </a:cubicBezTo>
                  <a:cubicBezTo>
                    <a:pt x="795107" y="980664"/>
                    <a:pt x="814738" y="982493"/>
                    <a:pt x="834026" y="979930"/>
                  </a:cubicBezTo>
                  <a:cubicBezTo>
                    <a:pt x="843913" y="978721"/>
                    <a:pt x="848075" y="975263"/>
                    <a:pt x="856838" y="962014"/>
                  </a:cubicBezTo>
                  <a:cubicBezTo>
                    <a:pt x="873917" y="964252"/>
                    <a:pt x="891186" y="964633"/>
                    <a:pt x="908350" y="963147"/>
                  </a:cubicBezTo>
                  <a:cubicBezTo>
                    <a:pt x="930991" y="961842"/>
                    <a:pt x="940011" y="949298"/>
                    <a:pt x="934372" y="927485"/>
                  </a:cubicBezTo>
                  <a:cubicBezTo>
                    <a:pt x="930019" y="913998"/>
                    <a:pt x="923952" y="901111"/>
                    <a:pt x="916332" y="889147"/>
                  </a:cubicBezTo>
                  <a:cubicBezTo>
                    <a:pt x="887281" y="837826"/>
                    <a:pt x="883728" y="785296"/>
                    <a:pt x="913122" y="733366"/>
                  </a:cubicBezTo>
                  <a:cubicBezTo>
                    <a:pt x="939144" y="687913"/>
                    <a:pt x="952546" y="636345"/>
                    <a:pt x="951974" y="583995"/>
                  </a:cubicBezTo>
                  <a:cubicBezTo>
                    <a:pt x="952241" y="576432"/>
                    <a:pt x="954546" y="569079"/>
                    <a:pt x="958651" y="562707"/>
                  </a:cubicBezTo>
                  <a:cubicBezTo>
                    <a:pt x="992560" y="502737"/>
                    <a:pt x="1024307" y="441548"/>
                    <a:pt x="1033842" y="372311"/>
                  </a:cubicBezTo>
                  <a:cubicBezTo>
                    <a:pt x="1041481" y="316752"/>
                    <a:pt x="1040176" y="261021"/>
                    <a:pt x="1020487" y="207881"/>
                  </a:cubicBezTo>
                  <a:cubicBezTo>
                    <a:pt x="998266" y="143902"/>
                    <a:pt x="959346" y="86990"/>
                    <a:pt x="907750" y="43013"/>
                  </a:cubicBezTo>
                  <a:cubicBezTo>
                    <a:pt x="887928" y="27268"/>
                    <a:pt x="865706" y="14781"/>
                    <a:pt x="841922" y="6066"/>
                  </a:cubicBezTo>
                  <a:cubicBezTo>
                    <a:pt x="813652" y="-4840"/>
                    <a:pt x="787716" y="-1897"/>
                    <a:pt x="765951" y="21553"/>
                  </a:cubicBezTo>
                  <a:cubicBezTo>
                    <a:pt x="757998" y="29745"/>
                    <a:pt x="748844" y="36698"/>
                    <a:pt x="738805" y="42146"/>
                  </a:cubicBezTo>
                  <a:cubicBezTo>
                    <a:pt x="729137" y="47680"/>
                    <a:pt x="720974" y="55500"/>
                    <a:pt x="715040" y="64911"/>
                  </a:cubicBezTo>
                  <a:cubicBezTo>
                    <a:pt x="706762" y="76627"/>
                    <a:pt x="709572" y="92829"/>
                    <a:pt x="721317" y="101096"/>
                  </a:cubicBezTo>
                  <a:cubicBezTo>
                    <a:pt x="721555" y="101268"/>
                    <a:pt x="721812" y="101439"/>
                    <a:pt x="722069" y="101601"/>
                  </a:cubicBezTo>
                  <a:cubicBezTo>
                    <a:pt x="739976" y="115098"/>
                    <a:pt x="762570" y="120870"/>
                    <a:pt x="784772" y="117613"/>
                  </a:cubicBezTo>
                  <a:cubicBezTo>
                    <a:pt x="803003" y="115803"/>
                    <a:pt x="821329" y="114936"/>
                    <a:pt x="839665" y="115022"/>
                  </a:cubicBezTo>
                  <a:cubicBezTo>
                    <a:pt x="844523" y="115022"/>
                    <a:pt x="845999" y="118480"/>
                    <a:pt x="848342" y="121508"/>
                  </a:cubicBezTo>
                  <a:cubicBezTo>
                    <a:pt x="895167" y="186336"/>
                    <a:pt x="906702" y="257297"/>
                    <a:pt x="885280" y="333973"/>
                  </a:cubicBezTo>
                  <a:cubicBezTo>
                    <a:pt x="879908" y="352928"/>
                    <a:pt x="872707" y="371187"/>
                    <a:pt x="865516" y="389532"/>
                  </a:cubicBezTo>
                  <a:cubicBezTo>
                    <a:pt x="854933" y="416707"/>
                    <a:pt x="835160" y="437224"/>
                    <a:pt x="816948" y="458770"/>
                  </a:cubicBezTo>
                  <a:cubicBezTo>
                    <a:pt x="807337" y="468076"/>
                    <a:pt x="794231" y="472886"/>
                    <a:pt x="780867" y="472010"/>
                  </a:cubicBezTo>
                  <a:cubicBezTo>
                    <a:pt x="740367" y="473571"/>
                    <a:pt x="699867" y="474343"/>
                    <a:pt x="659452" y="476076"/>
                  </a:cubicBezTo>
                  <a:cubicBezTo>
                    <a:pt x="602188" y="477829"/>
                    <a:pt x="545981" y="491907"/>
                    <a:pt x="494669" y="517358"/>
                  </a:cubicBezTo>
                  <a:cubicBezTo>
                    <a:pt x="462075" y="535075"/>
                    <a:pt x="433814" y="559782"/>
                    <a:pt x="411935" y="589710"/>
                  </a:cubicBezTo>
                  <a:cubicBezTo>
                    <a:pt x="379160" y="631163"/>
                    <a:pt x="351232" y="676254"/>
                    <a:pt x="312028" y="712687"/>
                  </a:cubicBezTo>
                  <a:cubicBezTo>
                    <a:pt x="267641" y="755102"/>
                    <a:pt x="210110" y="781191"/>
                    <a:pt x="148902" y="786677"/>
                  </a:cubicBezTo>
                  <a:cubicBezTo>
                    <a:pt x="133805" y="787820"/>
                    <a:pt x="118708" y="784448"/>
                    <a:pt x="105535" y="776991"/>
                  </a:cubicBezTo>
                  <a:cubicBezTo>
                    <a:pt x="92953" y="769828"/>
                    <a:pt x="86647" y="755207"/>
                    <a:pt x="90105" y="741157"/>
                  </a:cubicBezTo>
                  <a:cubicBezTo>
                    <a:pt x="92438" y="715602"/>
                    <a:pt x="115117" y="696771"/>
                    <a:pt x="140720" y="699114"/>
                  </a:cubicBezTo>
                  <a:cubicBezTo>
                    <a:pt x="144149" y="699428"/>
                    <a:pt x="147531" y="700124"/>
                    <a:pt x="150807" y="701181"/>
                  </a:cubicBezTo>
                  <a:cubicBezTo>
                    <a:pt x="161571" y="703876"/>
                    <a:pt x="171600" y="708897"/>
                    <a:pt x="180211" y="715887"/>
                  </a:cubicBezTo>
                  <a:cubicBezTo>
                    <a:pt x="185326" y="720564"/>
                    <a:pt x="191574" y="723679"/>
                    <a:pt x="197556" y="718402"/>
                  </a:cubicBezTo>
                  <a:cubicBezTo>
                    <a:pt x="203023" y="713554"/>
                    <a:pt x="203928" y="705353"/>
                    <a:pt x="199632" y="699448"/>
                  </a:cubicBezTo>
                  <a:cubicBezTo>
                    <a:pt x="192432" y="686608"/>
                    <a:pt x="180868" y="676759"/>
                    <a:pt x="167028" y="671663"/>
                  </a:cubicBezTo>
                  <a:cubicBezTo>
                    <a:pt x="125919" y="655918"/>
                    <a:pt x="84466" y="655566"/>
                    <a:pt x="48737" y="683522"/>
                  </a:cubicBezTo>
                  <a:cubicBezTo>
                    <a:pt x="-5212" y="725841"/>
                    <a:pt x="-25243" y="809528"/>
                    <a:pt x="45442" y="866211"/>
                  </a:cubicBezTo>
                  <a:cubicBezTo>
                    <a:pt x="64178" y="880851"/>
                    <a:pt x="86714" y="889862"/>
                    <a:pt x="110393" y="892177"/>
                  </a:cubicBezTo>
                  <a:cubicBezTo>
                    <a:pt x="198975" y="902978"/>
                    <a:pt x="288853" y="895129"/>
                    <a:pt x="374216" y="869154"/>
                  </a:cubicBezTo>
                  <a:cubicBezTo>
                    <a:pt x="384360" y="864830"/>
                    <a:pt x="394676" y="860763"/>
                    <a:pt x="405868" y="856867"/>
                  </a:cubicBezTo>
                  <a:close/>
                  <a:moveTo>
                    <a:pt x="99639" y="684731"/>
                  </a:moveTo>
                  <a:cubicBezTo>
                    <a:pt x="80132" y="702905"/>
                    <a:pt x="75093" y="709830"/>
                    <a:pt x="69550" y="725841"/>
                  </a:cubicBezTo>
                  <a:cubicBezTo>
                    <a:pt x="61396" y="749559"/>
                    <a:pt x="71026" y="781925"/>
                    <a:pt x="90447" y="793431"/>
                  </a:cubicBezTo>
                  <a:cubicBezTo>
                    <a:pt x="106783" y="803470"/>
                    <a:pt x="125738" y="808442"/>
                    <a:pt x="144911" y="807708"/>
                  </a:cubicBezTo>
                  <a:cubicBezTo>
                    <a:pt x="166371" y="806642"/>
                    <a:pt x="187640" y="802974"/>
                    <a:pt x="208224" y="796803"/>
                  </a:cubicBezTo>
                  <a:cubicBezTo>
                    <a:pt x="271527" y="778114"/>
                    <a:pt x="321486" y="739862"/>
                    <a:pt x="362415" y="689408"/>
                  </a:cubicBezTo>
                  <a:cubicBezTo>
                    <a:pt x="385056" y="661538"/>
                    <a:pt x="406211" y="632373"/>
                    <a:pt x="427632" y="603645"/>
                  </a:cubicBezTo>
                  <a:cubicBezTo>
                    <a:pt x="444968" y="579375"/>
                    <a:pt x="466961" y="558782"/>
                    <a:pt x="492336" y="543066"/>
                  </a:cubicBezTo>
                  <a:cubicBezTo>
                    <a:pt x="539932" y="515644"/>
                    <a:pt x="593510" y="500194"/>
                    <a:pt x="648441" y="498061"/>
                  </a:cubicBezTo>
                  <a:cubicBezTo>
                    <a:pt x="692323" y="495898"/>
                    <a:pt x="736376" y="495289"/>
                    <a:pt x="780257" y="493650"/>
                  </a:cubicBezTo>
                  <a:cubicBezTo>
                    <a:pt x="798650" y="492869"/>
                    <a:pt x="817291" y="489059"/>
                    <a:pt x="829864" y="475562"/>
                  </a:cubicBezTo>
                  <a:cubicBezTo>
                    <a:pt x="847752" y="458179"/>
                    <a:pt x="863163" y="438443"/>
                    <a:pt x="875660" y="416879"/>
                  </a:cubicBezTo>
                  <a:cubicBezTo>
                    <a:pt x="888280" y="392333"/>
                    <a:pt x="898339" y="366549"/>
                    <a:pt x="905664" y="339945"/>
                  </a:cubicBezTo>
                  <a:cubicBezTo>
                    <a:pt x="928562" y="256259"/>
                    <a:pt x="917027" y="178544"/>
                    <a:pt x="865687" y="107669"/>
                  </a:cubicBezTo>
                  <a:cubicBezTo>
                    <a:pt x="863401" y="104649"/>
                    <a:pt x="862220" y="100963"/>
                    <a:pt x="862306" y="97191"/>
                  </a:cubicBezTo>
                  <a:cubicBezTo>
                    <a:pt x="862306" y="88542"/>
                    <a:pt x="855800" y="84123"/>
                    <a:pt x="849209" y="87409"/>
                  </a:cubicBezTo>
                  <a:cubicBezTo>
                    <a:pt x="833245" y="95372"/>
                    <a:pt x="816510" y="91391"/>
                    <a:pt x="800203" y="92867"/>
                  </a:cubicBezTo>
                  <a:cubicBezTo>
                    <a:pt x="783905" y="94334"/>
                    <a:pt x="767942" y="98925"/>
                    <a:pt x="752073" y="91391"/>
                  </a:cubicBezTo>
                  <a:cubicBezTo>
                    <a:pt x="745139" y="88104"/>
                    <a:pt x="734728" y="87590"/>
                    <a:pt x="733518" y="78932"/>
                  </a:cubicBezTo>
                  <a:cubicBezTo>
                    <a:pt x="732299" y="70274"/>
                    <a:pt x="741234" y="65521"/>
                    <a:pt x="747996" y="61625"/>
                  </a:cubicBezTo>
                  <a:cubicBezTo>
                    <a:pt x="761350" y="53605"/>
                    <a:pt x="773695" y="44013"/>
                    <a:pt x="784772" y="33069"/>
                  </a:cubicBezTo>
                  <a:cubicBezTo>
                    <a:pt x="793659" y="23687"/>
                    <a:pt x="806842" y="19677"/>
                    <a:pt x="819462" y="22506"/>
                  </a:cubicBezTo>
                  <a:cubicBezTo>
                    <a:pt x="834664" y="26449"/>
                    <a:pt x="849247" y="32450"/>
                    <a:pt x="862820" y="40336"/>
                  </a:cubicBezTo>
                  <a:cubicBezTo>
                    <a:pt x="900111" y="59110"/>
                    <a:pt x="926742" y="89485"/>
                    <a:pt x="950241" y="122813"/>
                  </a:cubicBezTo>
                  <a:cubicBezTo>
                    <a:pt x="978863" y="163228"/>
                    <a:pt x="1001581" y="206671"/>
                    <a:pt x="1009477" y="256001"/>
                  </a:cubicBezTo>
                  <a:cubicBezTo>
                    <a:pt x="1020983" y="319619"/>
                    <a:pt x="1014315" y="385170"/>
                    <a:pt x="990227" y="445187"/>
                  </a:cubicBezTo>
                  <a:cubicBezTo>
                    <a:pt x="976825" y="479248"/>
                    <a:pt x="960880" y="512253"/>
                    <a:pt x="942525" y="543923"/>
                  </a:cubicBezTo>
                  <a:cubicBezTo>
                    <a:pt x="934210" y="555601"/>
                    <a:pt x="929448" y="569422"/>
                    <a:pt x="928819" y="583738"/>
                  </a:cubicBezTo>
                  <a:cubicBezTo>
                    <a:pt x="930038" y="634325"/>
                    <a:pt x="916503" y="684160"/>
                    <a:pt x="889881" y="727222"/>
                  </a:cubicBezTo>
                  <a:cubicBezTo>
                    <a:pt x="877251" y="748825"/>
                    <a:pt x="870964" y="773543"/>
                    <a:pt x="871755" y="798536"/>
                  </a:cubicBezTo>
                  <a:cubicBezTo>
                    <a:pt x="871755" y="836617"/>
                    <a:pt x="876784" y="872793"/>
                    <a:pt x="899425" y="904902"/>
                  </a:cubicBezTo>
                  <a:cubicBezTo>
                    <a:pt x="903730" y="911950"/>
                    <a:pt x="907416" y="919370"/>
                    <a:pt x="910436" y="927057"/>
                  </a:cubicBezTo>
                  <a:cubicBezTo>
                    <a:pt x="911998" y="930429"/>
                    <a:pt x="913817" y="933982"/>
                    <a:pt x="911826" y="937182"/>
                  </a:cubicBezTo>
                  <a:cubicBezTo>
                    <a:pt x="898920" y="940468"/>
                    <a:pt x="885528" y="941468"/>
                    <a:pt x="872279" y="940125"/>
                  </a:cubicBezTo>
                  <a:cubicBezTo>
                    <a:pt x="866202" y="939173"/>
                    <a:pt x="859439" y="937963"/>
                    <a:pt x="858486" y="930171"/>
                  </a:cubicBezTo>
                  <a:cubicBezTo>
                    <a:pt x="855553" y="912807"/>
                    <a:pt x="851057" y="895748"/>
                    <a:pt x="845046" y="879194"/>
                  </a:cubicBezTo>
                  <a:cubicBezTo>
                    <a:pt x="836103" y="853248"/>
                    <a:pt x="834398" y="825378"/>
                    <a:pt x="840103" y="798536"/>
                  </a:cubicBezTo>
                  <a:cubicBezTo>
                    <a:pt x="845742" y="775428"/>
                    <a:pt x="852333" y="752587"/>
                    <a:pt x="859696" y="729909"/>
                  </a:cubicBezTo>
                  <a:cubicBezTo>
                    <a:pt x="865897" y="712278"/>
                    <a:pt x="869735" y="693923"/>
                    <a:pt x="871145" y="675301"/>
                  </a:cubicBezTo>
                  <a:cubicBezTo>
                    <a:pt x="871145" y="668634"/>
                    <a:pt x="868716" y="663614"/>
                    <a:pt x="861344" y="663100"/>
                  </a:cubicBezTo>
                  <a:cubicBezTo>
                    <a:pt x="855848" y="662271"/>
                    <a:pt x="850733" y="666053"/>
                    <a:pt x="849904" y="671549"/>
                  </a:cubicBezTo>
                  <a:cubicBezTo>
                    <a:pt x="849866" y="671873"/>
                    <a:pt x="849828" y="672206"/>
                    <a:pt x="849809" y="672530"/>
                  </a:cubicBezTo>
                  <a:cubicBezTo>
                    <a:pt x="845742" y="704639"/>
                    <a:pt x="834112" y="734757"/>
                    <a:pt x="825273" y="765560"/>
                  </a:cubicBezTo>
                  <a:cubicBezTo>
                    <a:pt x="815643" y="799060"/>
                    <a:pt x="809747" y="832892"/>
                    <a:pt x="818853" y="867602"/>
                  </a:cubicBezTo>
                  <a:cubicBezTo>
                    <a:pt x="824492" y="888890"/>
                    <a:pt x="831778" y="909921"/>
                    <a:pt x="836198" y="931467"/>
                  </a:cubicBezTo>
                  <a:cubicBezTo>
                    <a:pt x="840617" y="953012"/>
                    <a:pt x="835674" y="959765"/>
                    <a:pt x="815214" y="957861"/>
                  </a:cubicBezTo>
                  <a:cubicBezTo>
                    <a:pt x="813128" y="957861"/>
                    <a:pt x="811052" y="957861"/>
                    <a:pt x="808966" y="957861"/>
                  </a:cubicBezTo>
                  <a:cubicBezTo>
                    <a:pt x="776790" y="955013"/>
                    <a:pt x="770027" y="949993"/>
                    <a:pt x="765608" y="921513"/>
                  </a:cubicBezTo>
                  <a:cubicBezTo>
                    <a:pt x="759788" y="883089"/>
                    <a:pt x="752425" y="845361"/>
                    <a:pt x="730308" y="812128"/>
                  </a:cubicBezTo>
                  <a:cubicBezTo>
                    <a:pt x="724184" y="802603"/>
                    <a:pt x="723212" y="790659"/>
                    <a:pt x="727708" y="780276"/>
                  </a:cubicBezTo>
                  <a:cubicBezTo>
                    <a:pt x="734728" y="760455"/>
                    <a:pt x="740519" y="740224"/>
                    <a:pt x="745053" y="719698"/>
                  </a:cubicBezTo>
                  <a:cubicBezTo>
                    <a:pt x="751378" y="693732"/>
                    <a:pt x="756321" y="667767"/>
                    <a:pt x="750682" y="640773"/>
                  </a:cubicBezTo>
                  <a:cubicBezTo>
                    <a:pt x="749215" y="633582"/>
                    <a:pt x="746348" y="627876"/>
                    <a:pt x="738024" y="628829"/>
                  </a:cubicBezTo>
                  <a:cubicBezTo>
                    <a:pt x="729699" y="629782"/>
                    <a:pt x="727356" y="636525"/>
                    <a:pt x="728746" y="643450"/>
                  </a:cubicBezTo>
                  <a:cubicBezTo>
                    <a:pt x="734299" y="671234"/>
                    <a:pt x="726489" y="697457"/>
                    <a:pt x="721117" y="724193"/>
                  </a:cubicBezTo>
                  <a:cubicBezTo>
                    <a:pt x="715735" y="750940"/>
                    <a:pt x="701076" y="776552"/>
                    <a:pt x="703162" y="806842"/>
                  </a:cubicBezTo>
                  <a:cubicBezTo>
                    <a:pt x="651737" y="813252"/>
                    <a:pt x="601521" y="815500"/>
                    <a:pt x="554258" y="787982"/>
                  </a:cubicBezTo>
                  <a:cubicBezTo>
                    <a:pt x="574203" y="753969"/>
                    <a:pt x="581223" y="717792"/>
                    <a:pt x="585652" y="681017"/>
                  </a:cubicBezTo>
                  <a:cubicBezTo>
                    <a:pt x="589291" y="650898"/>
                    <a:pt x="580528" y="622247"/>
                    <a:pt x="572117" y="593691"/>
                  </a:cubicBezTo>
                  <a:cubicBezTo>
                    <a:pt x="570898" y="588377"/>
                    <a:pt x="565593" y="585062"/>
                    <a:pt x="560278" y="586281"/>
                  </a:cubicBezTo>
                  <a:cubicBezTo>
                    <a:pt x="560201" y="586300"/>
                    <a:pt x="560135" y="586319"/>
                    <a:pt x="560068" y="586338"/>
                  </a:cubicBezTo>
                  <a:cubicBezTo>
                    <a:pt x="554591" y="587052"/>
                    <a:pt x="550724" y="592034"/>
                    <a:pt x="551391" y="597502"/>
                  </a:cubicBezTo>
                  <a:cubicBezTo>
                    <a:pt x="551848" y="602283"/>
                    <a:pt x="552781" y="607007"/>
                    <a:pt x="554163" y="611608"/>
                  </a:cubicBezTo>
                  <a:cubicBezTo>
                    <a:pt x="560649" y="631315"/>
                    <a:pt x="563897" y="651946"/>
                    <a:pt x="563792" y="672701"/>
                  </a:cubicBezTo>
                  <a:cubicBezTo>
                    <a:pt x="560506" y="720002"/>
                    <a:pt x="544314" y="765484"/>
                    <a:pt x="516958" y="804251"/>
                  </a:cubicBezTo>
                  <a:cubicBezTo>
                    <a:pt x="501842" y="827921"/>
                    <a:pt x="492507" y="854810"/>
                    <a:pt x="489726" y="882746"/>
                  </a:cubicBezTo>
                  <a:cubicBezTo>
                    <a:pt x="487040" y="902302"/>
                    <a:pt x="491640" y="921342"/>
                    <a:pt x="492507" y="940554"/>
                  </a:cubicBezTo>
                  <a:cubicBezTo>
                    <a:pt x="492936" y="950593"/>
                    <a:pt x="488602" y="953365"/>
                    <a:pt x="480020" y="953536"/>
                  </a:cubicBezTo>
                  <a:cubicBezTo>
                    <a:pt x="468228" y="953536"/>
                    <a:pt x="456427" y="953536"/>
                    <a:pt x="444720" y="954146"/>
                  </a:cubicBezTo>
                  <a:cubicBezTo>
                    <a:pt x="431281" y="954661"/>
                    <a:pt x="430757" y="954146"/>
                    <a:pt x="430061" y="940811"/>
                  </a:cubicBezTo>
                  <a:cubicBezTo>
                    <a:pt x="428585" y="911827"/>
                    <a:pt x="431452" y="882746"/>
                    <a:pt x="429452" y="853752"/>
                  </a:cubicBezTo>
                  <a:cubicBezTo>
                    <a:pt x="429261" y="846466"/>
                    <a:pt x="430461" y="839208"/>
                    <a:pt x="433014" y="832379"/>
                  </a:cubicBezTo>
                  <a:cubicBezTo>
                    <a:pt x="439520" y="811604"/>
                    <a:pt x="443253" y="790078"/>
                    <a:pt x="444111" y="768332"/>
                  </a:cubicBezTo>
                  <a:cubicBezTo>
                    <a:pt x="444111" y="760370"/>
                    <a:pt x="443596" y="752502"/>
                    <a:pt x="433443" y="751025"/>
                  </a:cubicBezTo>
                  <a:cubicBezTo>
                    <a:pt x="426251" y="750073"/>
                    <a:pt x="421822" y="756045"/>
                    <a:pt x="421651" y="767037"/>
                  </a:cubicBezTo>
                  <a:cubicBezTo>
                    <a:pt x="420851" y="785315"/>
                    <a:pt x="417945" y="803432"/>
                    <a:pt x="412983" y="821034"/>
                  </a:cubicBezTo>
                  <a:cubicBezTo>
                    <a:pt x="411659" y="827425"/>
                    <a:pt x="406925" y="832588"/>
                    <a:pt x="400667" y="834455"/>
                  </a:cubicBezTo>
                  <a:cubicBezTo>
                    <a:pt x="316885" y="867344"/>
                    <a:pt x="229732" y="876336"/>
                    <a:pt x="140492" y="871498"/>
                  </a:cubicBezTo>
                  <a:cubicBezTo>
                    <a:pt x="116660" y="869526"/>
                    <a:pt x="93362" y="863439"/>
                    <a:pt x="71626" y="853495"/>
                  </a:cubicBezTo>
                  <a:cubicBezTo>
                    <a:pt x="36622" y="836950"/>
                    <a:pt x="17152" y="798983"/>
                    <a:pt x="24192" y="760979"/>
                  </a:cubicBezTo>
                  <a:cubicBezTo>
                    <a:pt x="32259" y="726365"/>
                    <a:pt x="59834" y="688627"/>
                    <a:pt x="99639" y="684731"/>
                  </a:cubicBezTo>
                  <a:close/>
                  <a:moveTo>
                    <a:pt x="541942" y="807975"/>
                  </a:moveTo>
                  <a:cubicBezTo>
                    <a:pt x="552867" y="812814"/>
                    <a:pt x="563278" y="818100"/>
                    <a:pt x="574289" y="821901"/>
                  </a:cubicBezTo>
                  <a:cubicBezTo>
                    <a:pt x="579299" y="823187"/>
                    <a:pt x="582852" y="827644"/>
                    <a:pt x="582957" y="832807"/>
                  </a:cubicBezTo>
                  <a:cubicBezTo>
                    <a:pt x="585052" y="868983"/>
                    <a:pt x="589719" y="904959"/>
                    <a:pt x="596920" y="940468"/>
                  </a:cubicBezTo>
                  <a:cubicBezTo>
                    <a:pt x="598139" y="946012"/>
                    <a:pt x="595272" y="947907"/>
                    <a:pt x="590072" y="947907"/>
                  </a:cubicBezTo>
                  <a:cubicBezTo>
                    <a:pt x="582176" y="947907"/>
                    <a:pt x="574203" y="947907"/>
                    <a:pt x="566221" y="947907"/>
                  </a:cubicBezTo>
                  <a:cubicBezTo>
                    <a:pt x="557258" y="949050"/>
                    <a:pt x="549000" y="942887"/>
                    <a:pt x="547581" y="933982"/>
                  </a:cubicBezTo>
                  <a:cubicBezTo>
                    <a:pt x="540551" y="908016"/>
                    <a:pt x="534741" y="882489"/>
                    <a:pt x="525635" y="857477"/>
                  </a:cubicBezTo>
                  <a:cubicBezTo>
                    <a:pt x="524245" y="853495"/>
                    <a:pt x="519739" y="850381"/>
                    <a:pt x="521901" y="845094"/>
                  </a:cubicBezTo>
                  <a:cubicBezTo>
                    <a:pt x="526064" y="831597"/>
                    <a:pt x="532750" y="818996"/>
                    <a:pt x="541590" y="80797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B7E797B5-2443-4680-8684-2ADF2147D577}"/>
                </a:ext>
              </a:extLst>
            </p:cNvPr>
            <p:cNvSpPr/>
            <p:nvPr/>
          </p:nvSpPr>
          <p:spPr>
            <a:xfrm>
              <a:off x="1690680" y="5314945"/>
              <a:ext cx="76200" cy="85720"/>
            </a:xfrm>
            <a:custGeom>
              <a:avLst/>
              <a:gdLst>
                <a:gd name="connsiteX0" fmla="*/ 76126 w 76200"/>
                <a:gd name="connsiteY0" fmla="*/ 11083 h 85720"/>
                <a:gd name="connsiteX1" fmla="*/ 66772 w 76200"/>
                <a:gd name="connsiteY1" fmla="*/ 6 h 85720"/>
                <a:gd name="connsiteX2" fmla="*/ 57857 w 76200"/>
                <a:gd name="connsiteY2" fmla="*/ 4416 h 85720"/>
                <a:gd name="connsiteX3" fmla="*/ 3888 w 76200"/>
                <a:gd name="connsiteY3" fmla="*/ 66624 h 85720"/>
                <a:gd name="connsiteX4" fmla="*/ 1859 w 76200"/>
                <a:gd name="connsiteY4" fmla="*/ 80673 h 85720"/>
                <a:gd name="connsiteX5" fmla="*/ 3221 w 76200"/>
                <a:gd name="connsiteY5" fmla="*/ 82216 h 85720"/>
                <a:gd name="connsiteX6" fmla="*/ 19976 w 76200"/>
                <a:gd name="connsiteY6" fmla="*/ 81178 h 85720"/>
                <a:gd name="connsiteX7" fmla="*/ 72354 w 76200"/>
                <a:gd name="connsiteY7" fmla="*/ 21657 h 85720"/>
                <a:gd name="connsiteX8" fmla="*/ 76126 w 76200"/>
                <a:gd name="connsiteY8" fmla="*/ 11083 h 8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85720">
                  <a:moveTo>
                    <a:pt x="76126" y="11083"/>
                  </a:moveTo>
                  <a:cubicBezTo>
                    <a:pt x="76497" y="5359"/>
                    <a:pt x="72316" y="387"/>
                    <a:pt x="66772" y="6"/>
                  </a:cubicBezTo>
                  <a:cubicBezTo>
                    <a:pt x="63257" y="-242"/>
                    <a:pt x="59876" y="1434"/>
                    <a:pt x="57857" y="4416"/>
                  </a:cubicBezTo>
                  <a:cubicBezTo>
                    <a:pt x="42664" y="27571"/>
                    <a:pt x="24510" y="48498"/>
                    <a:pt x="3888" y="66624"/>
                  </a:cubicBezTo>
                  <a:cubicBezTo>
                    <a:pt x="-427" y="69929"/>
                    <a:pt x="-1341" y="76225"/>
                    <a:pt x="1859" y="80673"/>
                  </a:cubicBezTo>
                  <a:cubicBezTo>
                    <a:pt x="2250" y="81245"/>
                    <a:pt x="2716" y="81759"/>
                    <a:pt x="3221" y="82216"/>
                  </a:cubicBezTo>
                  <a:cubicBezTo>
                    <a:pt x="8917" y="88112"/>
                    <a:pt x="15118" y="85683"/>
                    <a:pt x="19976" y="81178"/>
                  </a:cubicBezTo>
                  <a:cubicBezTo>
                    <a:pt x="40045" y="63976"/>
                    <a:pt x="57676" y="43935"/>
                    <a:pt x="72354" y="21657"/>
                  </a:cubicBezTo>
                  <a:cubicBezTo>
                    <a:pt x="74678" y="18637"/>
                    <a:pt x="76002" y="14931"/>
                    <a:pt x="76126" y="1108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F2254FA-D4FD-4F06-AE6C-D9741EDD986A}"/>
                </a:ext>
              </a:extLst>
            </p:cNvPr>
            <p:cNvSpPr/>
            <p:nvPr/>
          </p:nvSpPr>
          <p:spPr>
            <a:xfrm>
              <a:off x="2166926" y="5162540"/>
              <a:ext cx="38103" cy="57149"/>
            </a:xfrm>
            <a:custGeom>
              <a:avLst/>
              <a:gdLst>
                <a:gd name="connsiteX0" fmla="*/ -31 w 38103"/>
                <a:gd name="connsiteY0" fmla="*/ 11307 h 57149"/>
                <a:gd name="connsiteX1" fmla="*/ 3036 w 38103"/>
                <a:gd name="connsiteY1" fmla="*/ 20489 h 57149"/>
                <a:gd name="connsiteX2" fmla="*/ 18342 w 38103"/>
                <a:gd name="connsiteY2" fmla="*/ 47206 h 57149"/>
                <a:gd name="connsiteX3" fmla="*/ 32887 w 38103"/>
                <a:gd name="connsiteY3" fmla="*/ 55751 h 57149"/>
                <a:gd name="connsiteX4" fmla="*/ 36021 w 38103"/>
                <a:gd name="connsiteY4" fmla="*/ 36834 h 57149"/>
                <a:gd name="connsiteX5" fmla="*/ 16275 w 38103"/>
                <a:gd name="connsiteY5" fmla="*/ 3220 h 57149"/>
                <a:gd name="connsiteX6" fmla="*/ 4331 w 38103"/>
                <a:gd name="connsiteY6" fmla="*/ 1382 h 57149"/>
                <a:gd name="connsiteX7" fmla="*/ -31 w 38103"/>
                <a:gd name="connsiteY7" fmla="*/ 11307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3" h="57149">
                  <a:moveTo>
                    <a:pt x="-31" y="11307"/>
                  </a:moveTo>
                  <a:cubicBezTo>
                    <a:pt x="-193" y="14755"/>
                    <a:pt x="930" y="18118"/>
                    <a:pt x="3036" y="20489"/>
                  </a:cubicBezTo>
                  <a:cubicBezTo>
                    <a:pt x="9874" y="27757"/>
                    <a:pt x="15132" y="36929"/>
                    <a:pt x="18342" y="47206"/>
                  </a:cubicBezTo>
                  <a:cubicBezTo>
                    <a:pt x="21247" y="54646"/>
                    <a:pt x="25991" y="59703"/>
                    <a:pt x="32887" y="55751"/>
                  </a:cubicBezTo>
                  <a:cubicBezTo>
                    <a:pt x="39773" y="51798"/>
                    <a:pt x="38621" y="44092"/>
                    <a:pt x="36021" y="36834"/>
                  </a:cubicBezTo>
                  <a:cubicBezTo>
                    <a:pt x="32144" y="23661"/>
                    <a:pt x="25314" y="12031"/>
                    <a:pt x="16275" y="3220"/>
                  </a:cubicBezTo>
                  <a:cubicBezTo>
                    <a:pt x="12989" y="-285"/>
                    <a:pt x="8246" y="-1018"/>
                    <a:pt x="4331" y="1382"/>
                  </a:cubicBezTo>
                  <a:cubicBezTo>
                    <a:pt x="1435" y="3430"/>
                    <a:pt x="-260" y="7268"/>
                    <a:pt x="-31" y="113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93347D90-27A7-493C-9640-F58F73CFF7CC}"/>
                </a:ext>
              </a:extLst>
            </p:cNvPr>
            <p:cNvSpPr/>
            <p:nvPr/>
          </p:nvSpPr>
          <p:spPr>
            <a:xfrm>
              <a:off x="2128826" y="4667240"/>
              <a:ext cx="19051" cy="28579"/>
            </a:xfrm>
            <a:custGeom>
              <a:avLst/>
              <a:gdLst>
                <a:gd name="connsiteX0" fmla="*/ 9341 w 19051"/>
                <a:gd name="connsiteY0" fmla="*/ -18 h 28579"/>
                <a:gd name="connsiteX1" fmla="*/ -41 w 19051"/>
                <a:gd name="connsiteY1" fmla="*/ 14803 h 28579"/>
                <a:gd name="connsiteX2" fmla="*/ 8350 w 19051"/>
                <a:gd name="connsiteY2" fmla="*/ 28547 h 28579"/>
                <a:gd name="connsiteX3" fmla="*/ 10074 w 19051"/>
                <a:gd name="connsiteY3" fmla="*/ 28414 h 28579"/>
                <a:gd name="connsiteX4" fmla="*/ 18999 w 19051"/>
                <a:gd name="connsiteY4" fmla="*/ 15937 h 28579"/>
                <a:gd name="connsiteX5" fmla="*/ 18971 w 19051"/>
                <a:gd name="connsiteY5" fmla="*/ 14555 h 28579"/>
                <a:gd name="connsiteX6" fmla="*/ 9341 w 19051"/>
                <a:gd name="connsiteY6" fmla="*/ -18 h 2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28579">
                  <a:moveTo>
                    <a:pt x="9341" y="-18"/>
                  </a:moveTo>
                  <a:cubicBezTo>
                    <a:pt x="3435" y="1192"/>
                    <a:pt x="-279" y="5649"/>
                    <a:pt x="-41" y="14803"/>
                  </a:cubicBezTo>
                  <a:cubicBezTo>
                    <a:pt x="-279" y="22042"/>
                    <a:pt x="3483" y="28195"/>
                    <a:pt x="8350" y="28547"/>
                  </a:cubicBezTo>
                  <a:cubicBezTo>
                    <a:pt x="8922" y="28586"/>
                    <a:pt x="9493" y="28547"/>
                    <a:pt x="10074" y="28414"/>
                  </a:cubicBezTo>
                  <a:cubicBezTo>
                    <a:pt x="14856" y="28633"/>
                    <a:pt x="18837" y="23042"/>
                    <a:pt x="18999" y="15937"/>
                  </a:cubicBezTo>
                  <a:cubicBezTo>
                    <a:pt x="18999" y="15479"/>
                    <a:pt x="18999" y="15022"/>
                    <a:pt x="18971" y="14555"/>
                  </a:cubicBezTo>
                  <a:cubicBezTo>
                    <a:pt x="18971" y="5287"/>
                    <a:pt x="15247" y="944"/>
                    <a:pt x="9341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70153A8D-826E-4AE1-A1D3-16B4CEA14B9D}"/>
                </a:ext>
              </a:extLst>
            </p:cNvPr>
            <p:cNvSpPr/>
            <p:nvPr/>
          </p:nvSpPr>
          <p:spPr>
            <a:xfrm>
              <a:off x="119052" y="5762612"/>
              <a:ext cx="981074" cy="990605"/>
            </a:xfrm>
            <a:custGeom>
              <a:avLst/>
              <a:gdLst>
                <a:gd name="connsiteX0" fmla="*/ 281368 w 981074"/>
                <a:gd name="connsiteY0" fmla="*/ 788788 h 990605"/>
                <a:gd name="connsiteX1" fmla="*/ 264933 w 981074"/>
                <a:gd name="connsiteY1" fmla="*/ 882028 h 990605"/>
                <a:gd name="connsiteX2" fmla="*/ 254967 w 981074"/>
                <a:gd name="connsiteY2" fmla="*/ 918347 h 990605"/>
                <a:gd name="connsiteX3" fmla="*/ 263709 w 981074"/>
                <a:gd name="connsiteY3" fmla="*/ 941483 h 990605"/>
                <a:gd name="connsiteX4" fmla="*/ 282504 w 981074"/>
                <a:gd name="connsiteY4" fmla="*/ 968896 h 990605"/>
                <a:gd name="connsiteX5" fmla="*/ 318173 w 981074"/>
                <a:gd name="connsiteY5" fmla="*/ 990556 h 990605"/>
                <a:gd name="connsiteX6" fmla="*/ 385752 w 981074"/>
                <a:gd name="connsiteY6" fmla="*/ 986889 h 990605"/>
                <a:gd name="connsiteX7" fmla="*/ 415914 w 981074"/>
                <a:gd name="connsiteY7" fmla="*/ 962182 h 990605"/>
                <a:gd name="connsiteX8" fmla="*/ 403849 w 981074"/>
                <a:gd name="connsiteY8" fmla="*/ 928387 h 990605"/>
                <a:gd name="connsiteX9" fmla="*/ 383479 w 981074"/>
                <a:gd name="connsiteY9" fmla="*/ 914947 h 990605"/>
                <a:gd name="connsiteX10" fmla="*/ 374738 w 981074"/>
                <a:gd name="connsiteY10" fmla="*/ 896344 h 990605"/>
                <a:gd name="connsiteX11" fmla="*/ 401575 w 981074"/>
                <a:gd name="connsiteY11" fmla="*/ 831308 h 990605"/>
                <a:gd name="connsiteX12" fmla="*/ 424131 w 981074"/>
                <a:gd name="connsiteY12" fmla="*/ 777606 h 990605"/>
                <a:gd name="connsiteX13" fmla="*/ 489086 w 981074"/>
                <a:gd name="connsiteY13" fmla="*/ 808514 h 990605"/>
                <a:gd name="connsiteX14" fmla="*/ 505611 w 981074"/>
                <a:gd name="connsiteY14" fmla="*/ 845538 h 990605"/>
                <a:gd name="connsiteX15" fmla="*/ 495467 w 981074"/>
                <a:gd name="connsiteY15" fmla="*/ 895383 h 990605"/>
                <a:gd name="connsiteX16" fmla="*/ 514794 w 981074"/>
                <a:gd name="connsiteY16" fmla="*/ 945331 h 990605"/>
                <a:gd name="connsiteX17" fmla="*/ 564181 w 981074"/>
                <a:gd name="connsiteY17" fmla="*/ 978507 h 990605"/>
                <a:gd name="connsiteX18" fmla="*/ 607891 w 981074"/>
                <a:gd name="connsiteY18" fmla="*/ 988194 h 990605"/>
                <a:gd name="connsiteX19" fmla="*/ 645924 w 981074"/>
                <a:gd name="connsiteY19" fmla="*/ 985927 h 990605"/>
                <a:gd name="connsiteX20" fmla="*/ 668746 w 981074"/>
                <a:gd name="connsiteY20" fmla="*/ 981993 h 990605"/>
                <a:gd name="connsiteX21" fmla="*/ 680195 w 981074"/>
                <a:gd name="connsiteY21" fmla="*/ 951790 h 990605"/>
                <a:gd name="connsiteX22" fmla="*/ 627741 w 981074"/>
                <a:gd name="connsiteY22" fmla="*/ 909708 h 990605"/>
                <a:gd name="connsiteX23" fmla="*/ 602909 w 981074"/>
                <a:gd name="connsiteY23" fmla="*/ 899231 h 990605"/>
                <a:gd name="connsiteX24" fmla="*/ 596747 w 981074"/>
                <a:gd name="connsiteY24" fmla="*/ 878390 h 990605"/>
                <a:gd name="connsiteX25" fmla="*/ 598280 w 981074"/>
                <a:gd name="connsiteY25" fmla="*/ 876094 h 990605"/>
                <a:gd name="connsiteX26" fmla="*/ 624503 w 981074"/>
                <a:gd name="connsiteY26" fmla="*/ 830079 h 990605"/>
                <a:gd name="connsiteX27" fmla="*/ 637971 w 981074"/>
                <a:gd name="connsiteY27" fmla="*/ 675288 h 990605"/>
                <a:gd name="connsiteX28" fmla="*/ 637095 w 981074"/>
                <a:gd name="connsiteY28" fmla="*/ 670392 h 990605"/>
                <a:gd name="connsiteX29" fmla="*/ 723115 w 981074"/>
                <a:gd name="connsiteY29" fmla="*/ 586230 h 990605"/>
                <a:gd name="connsiteX30" fmla="*/ 738945 w 981074"/>
                <a:gd name="connsiteY30" fmla="*/ 548425 h 990605"/>
                <a:gd name="connsiteX31" fmla="*/ 749699 w 981074"/>
                <a:gd name="connsiteY31" fmla="*/ 543186 h 990605"/>
                <a:gd name="connsiteX32" fmla="*/ 766396 w 981074"/>
                <a:gd name="connsiteY32" fmla="*/ 558464 h 990605"/>
                <a:gd name="connsiteX33" fmla="*/ 774616 w 981074"/>
                <a:gd name="connsiteY33" fmla="*/ 578286 h 990605"/>
                <a:gd name="connsiteX34" fmla="*/ 795686 w 981074"/>
                <a:gd name="connsiteY34" fmla="*/ 595221 h 990605"/>
                <a:gd name="connsiteX35" fmla="*/ 820336 w 981074"/>
                <a:gd name="connsiteY35" fmla="*/ 582296 h 990605"/>
                <a:gd name="connsiteX36" fmla="*/ 834586 w 981074"/>
                <a:gd name="connsiteY36" fmla="*/ 545368 h 990605"/>
                <a:gd name="connsiteX37" fmla="*/ 844901 w 981074"/>
                <a:gd name="connsiteY37" fmla="*/ 550263 h 990605"/>
                <a:gd name="connsiteX38" fmla="*/ 870257 w 981074"/>
                <a:gd name="connsiteY38" fmla="*/ 542739 h 990605"/>
                <a:gd name="connsiteX39" fmla="*/ 872524 w 981074"/>
                <a:gd name="connsiteY39" fmla="*/ 533757 h 990605"/>
                <a:gd name="connsiteX40" fmla="*/ 847692 w 981074"/>
                <a:gd name="connsiteY40" fmla="*/ 461205 h 990605"/>
                <a:gd name="connsiteX41" fmla="*/ 814393 w 981074"/>
                <a:gd name="connsiteY41" fmla="*/ 430905 h 990605"/>
                <a:gd name="connsiteX42" fmla="*/ 810888 w 981074"/>
                <a:gd name="connsiteY42" fmla="*/ 416066 h 990605"/>
                <a:gd name="connsiteX43" fmla="*/ 825404 w 981074"/>
                <a:gd name="connsiteY43" fmla="*/ 324397 h 990605"/>
                <a:gd name="connsiteX44" fmla="*/ 820775 w 981074"/>
                <a:gd name="connsiteY44" fmla="*/ 264847 h 990605"/>
                <a:gd name="connsiteX45" fmla="*/ 925683 w 981074"/>
                <a:gd name="connsiteY45" fmla="*/ 232195 h 990605"/>
                <a:gd name="connsiteX46" fmla="*/ 976470 w 981074"/>
                <a:gd name="connsiteY46" fmla="*/ 199715 h 990605"/>
                <a:gd name="connsiteX47" fmla="*/ 977956 w 981074"/>
                <a:gd name="connsiteY47" fmla="*/ 147337 h 990605"/>
                <a:gd name="connsiteX48" fmla="*/ 964669 w 981074"/>
                <a:gd name="connsiteY48" fmla="*/ 140260 h 990605"/>
                <a:gd name="connsiteX49" fmla="*/ 949019 w 981074"/>
                <a:gd name="connsiteY49" fmla="*/ 142622 h 990605"/>
                <a:gd name="connsiteX50" fmla="*/ 935903 w 981074"/>
                <a:gd name="connsiteY50" fmla="*/ 127077 h 990605"/>
                <a:gd name="connsiteX51" fmla="*/ 926207 w 981074"/>
                <a:gd name="connsiteY51" fmla="*/ 146108 h 990605"/>
                <a:gd name="connsiteX52" fmla="*/ 911777 w 981074"/>
                <a:gd name="connsiteY52" fmla="*/ 149775 h 990605"/>
                <a:gd name="connsiteX53" fmla="*/ 904785 w 981074"/>
                <a:gd name="connsiteY53" fmla="*/ 146813 h 990605"/>
                <a:gd name="connsiteX54" fmla="*/ 890793 w 981074"/>
                <a:gd name="connsiteY54" fmla="*/ 139650 h 990605"/>
                <a:gd name="connsiteX55" fmla="*/ 882058 w 981074"/>
                <a:gd name="connsiteY55" fmla="*/ 154404 h 990605"/>
                <a:gd name="connsiteX56" fmla="*/ 827852 w 981074"/>
                <a:gd name="connsiteY56" fmla="*/ 138774 h 990605"/>
                <a:gd name="connsiteX57" fmla="*/ 844025 w 981074"/>
                <a:gd name="connsiteY57" fmla="*/ 123410 h 990605"/>
                <a:gd name="connsiteX58" fmla="*/ 864304 w 981074"/>
                <a:gd name="connsiteY58" fmla="*/ 139212 h 990605"/>
                <a:gd name="connsiteX59" fmla="*/ 864828 w 981074"/>
                <a:gd name="connsiteY59" fmla="*/ 111885 h 990605"/>
                <a:gd name="connsiteX60" fmla="*/ 878553 w 981074"/>
                <a:gd name="connsiteY60" fmla="*/ 106998 h 990605"/>
                <a:gd name="connsiteX61" fmla="*/ 898318 w 981074"/>
                <a:gd name="connsiteY61" fmla="*/ 123581 h 990605"/>
                <a:gd name="connsiteX62" fmla="*/ 900851 w 981074"/>
                <a:gd name="connsiteY62" fmla="*/ 100102 h 990605"/>
                <a:gd name="connsiteX63" fmla="*/ 915977 w 981074"/>
                <a:gd name="connsiteY63" fmla="*/ 93025 h 990605"/>
                <a:gd name="connsiteX64" fmla="*/ 920349 w 981074"/>
                <a:gd name="connsiteY64" fmla="*/ 101760 h 990605"/>
                <a:gd name="connsiteX65" fmla="*/ 933027 w 981074"/>
                <a:gd name="connsiteY65" fmla="*/ 107522 h 990605"/>
                <a:gd name="connsiteX66" fmla="*/ 939580 w 981074"/>
                <a:gd name="connsiteY66" fmla="*/ 96692 h 990605"/>
                <a:gd name="connsiteX67" fmla="*/ 949372 w 981074"/>
                <a:gd name="connsiteY67" fmla="*/ 70498 h 990605"/>
                <a:gd name="connsiteX68" fmla="*/ 953829 w 981074"/>
                <a:gd name="connsiteY68" fmla="*/ 32960 h 990605"/>
                <a:gd name="connsiteX69" fmla="*/ 894384 w 981074"/>
                <a:gd name="connsiteY69" fmla="*/ 42 h 990605"/>
                <a:gd name="connsiteX70" fmla="*/ 843587 w 981074"/>
                <a:gd name="connsiteY70" fmla="*/ 9386 h 990605"/>
                <a:gd name="connsiteX71" fmla="*/ 778284 w 981074"/>
                <a:gd name="connsiteY71" fmla="*/ 20921 h 990605"/>
                <a:gd name="connsiteX72" fmla="*/ 667346 w 981074"/>
                <a:gd name="connsiteY72" fmla="*/ 60116 h 990605"/>
                <a:gd name="connsiteX73" fmla="*/ 609472 w 981074"/>
                <a:gd name="connsiteY73" fmla="*/ 167063 h 990605"/>
                <a:gd name="connsiteX74" fmla="*/ 597490 w 981074"/>
                <a:gd name="connsiteY74" fmla="*/ 256465 h 990605"/>
                <a:gd name="connsiteX75" fmla="*/ 527557 w 981074"/>
                <a:gd name="connsiteY75" fmla="*/ 348314 h 990605"/>
                <a:gd name="connsiteX76" fmla="*/ 444766 w 981074"/>
                <a:gd name="connsiteY76" fmla="*/ 381575 h 990605"/>
                <a:gd name="connsiteX77" fmla="*/ 289323 w 981074"/>
                <a:gd name="connsiteY77" fmla="*/ 511839 h 990605"/>
                <a:gd name="connsiteX78" fmla="*/ 254354 w 981074"/>
                <a:gd name="connsiteY78" fmla="*/ 591383 h 990605"/>
                <a:gd name="connsiteX79" fmla="*/ 242989 w 981074"/>
                <a:gd name="connsiteY79" fmla="*/ 601069 h 990605"/>
                <a:gd name="connsiteX80" fmla="*/ 153730 w 981074"/>
                <a:gd name="connsiteY80" fmla="*/ 568770 h 990605"/>
                <a:gd name="connsiteX81" fmla="*/ 139130 w 981074"/>
                <a:gd name="connsiteY81" fmla="*/ 511229 h 990605"/>
                <a:gd name="connsiteX82" fmla="*/ 180831 w 981074"/>
                <a:gd name="connsiteY82" fmla="*/ 431953 h 990605"/>
                <a:gd name="connsiteX83" fmla="*/ 267030 w 981074"/>
                <a:gd name="connsiteY83" fmla="*/ 375822 h 990605"/>
                <a:gd name="connsiteX84" fmla="*/ 328227 w 981074"/>
                <a:gd name="connsiteY84" fmla="*/ 311995 h 990605"/>
                <a:gd name="connsiteX85" fmla="*/ 329540 w 981074"/>
                <a:gd name="connsiteY85" fmla="*/ 218403 h 990605"/>
                <a:gd name="connsiteX86" fmla="*/ 307421 w 981074"/>
                <a:gd name="connsiteY86" fmla="*/ 177017 h 990605"/>
                <a:gd name="connsiteX87" fmla="*/ 294132 w 981074"/>
                <a:gd name="connsiteY87" fmla="*/ 170378 h 990605"/>
                <a:gd name="connsiteX88" fmla="*/ 285390 w 981074"/>
                <a:gd name="connsiteY88" fmla="*/ 181998 h 990605"/>
                <a:gd name="connsiteX89" fmla="*/ 282504 w 981074"/>
                <a:gd name="connsiteY89" fmla="*/ 202334 h 990605"/>
                <a:gd name="connsiteX90" fmla="*/ 223319 w 981074"/>
                <a:gd name="connsiteY90" fmla="*/ 288506 h 990605"/>
                <a:gd name="connsiteX91" fmla="*/ 103548 w 981074"/>
                <a:gd name="connsiteY91" fmla="*/ 355734 h 990605"/>
                <a:gd name="connsiteX92" fmla="*/ 26704 w 981074"/>
                <a:gd name="connsiteY92" fmla="*/ 425581 h 990605"/>
                <a:gd name="connsiteX93" fmla="*/ 478 w 981074"/>
                <a:gd name="connsiteY93" fmla="*/ 544062 h 990605"/>
                <a:gd name="connsiteX94" fmla="*/ 52319 w 981074"/>
                <a:gd name="connsiteY94" fmla="*/ 682089 h 990605"/>
                <a:gd name="connsiteX95" fmla="*/ 240629 w 981074"/>
                <a:gd name="connsiteY95" fmla="*/ 788169 h 990605"/>
                <a:gd name="connsiteX96" fmla="*/ 261173 w 981074"/>
                <a:gd name="connsiteY96" fmla="*/ 789046 h 990605"/>
                <a:gd name="connsiteX97" fmla="*/ 281368 w 981074"/>
                <a:gd name="connsiteY97" fmla="*/ 788788 h 990605"/>
                <a:gd name="connsiteX98" fmla="*/ 301913 w 981074"/>
                <a:gd name="connsiteY98" fmla="*/ 212554 h 990605"/>
                <a:gd name="connsiteX99" fmla="*/ 316250 w 981074"/>
                <a:gd name="connsiteY99" fmla="*/ 278381 h 990605"/>
                <a:gd name="connsiteX100" fmla="*/ 257763 w 981074"/>
                <a:gd name="connsiteY100" fmla="*/ 356172 h 990605"/>
                <a:gd name="connsiteX101" fmla="*/ 175848 w 981074"/>
                <a:gd name="connsiteY101" fmla="*/ 408560 h 990605"/>
                <a:gd name="connsiteX102" fmla="*/ 117100 w 981074"/>
                <a:gd name="connsiteY102" fmla="*/ 530003 h 990605"/>
                <a:gd name="connsiteX103" fmla="*/ 140004 w 981074"/>
                <a:gd name="connsiteY103" fmla="*/ 587887 h 990605"/>
                <a:gd name="connsiteX104" fmla="*/ 239844 w 981074"/>
                <a:gd name="connsiteY104" fmla="*/ 624292 h 990605"/>
                <a:gd name="connsiteX105" fmla="*/ 275599 w 981074"/>
                <a:gd name="connsiteY105" fmla="*/ 595392 h 990605"/>
                <a:gd name="connsiteX106" fmla="*/ 307770 w 981074"/>
                <a:gd name="connsiteY106" fmla="*/ 523193 h 990605"/>
                <a:gd name="connsiteX107" fmla="*/ 451586 w 981074"/>
                <a:gd name="connsiteY107" fmla="*/ 402883 h 990605"/>
                <a:gd name="connsiteX108" fmla="*/ 535244 w 981074"/>
                <a:gd name="connsiteY108" fmla="*/ 369269 h 990605"/>
                <a:gd name="connsiteX109" fmla="*/ 616902 w 981074"/>
                <a:gd name="connsiteY109" fmla="*/ 266075 h 990605"/>
                <a:gd name="connsiteX110" fmla="*/ 630541 w 981074"/>
                <a:gd name="connsiteY110" fmla="*/ 168025 h 990605"/>
                <a:gd name="connsiteX111" fmla="*/ 681767 w 981074"/>
                <a:gd name="connsiteY111" fmla="*/ 75651 h 990605"/>
                <a:gd name="connsiteX112" fmla="*/ 745851 w 981074"/>
                <a:gd name="connsiteY112" fmla="*/ 47019 h 990605"/>
                <a:gd name="connsiteX113" fmla="*/ 771026 w 981074"/>
                <a:gd name="connsiteY113" fmla="*/ 43171 h 990605"/>
                <a:gd name="connsiteX114" fmla="*/ 860199 w 981074"/>
                <a:gd name="connsiteY114" fmla="*/ 27026 h 990605"/>
                <a:gd name="connsiteX115" fmla="*/ 929350 w 981074"/>
                <a:gd name="connsiteY115" fmla="*/ 38018 h 990605"/>
                <a:gd name="connsiteX116" fmla="*/ 927169 w 981074"/>
                <a:gd name="connsiteY116" fmla="*/ 61173 h 990605"/>
                <a:gd name="connsiteX117" fmla="*/ 883021 w 981074"/>
                <a:gd name="connsiteY117" fmla="*/ 82109 h 990605"/>
                <a:gd name="connsiteX118" fmla="*/ 811850 w 981074"/>
                <a:gd name="connsiteY118" fmla="*/ 123324 h 990605"/>
                <a:gd name="connsiteX119" fmla="*/ 756776 w 981074"/>
                <a:gd name="connsiteY119" fmla="*/ 138078 h 990605"/>
                <a:gd name="connsiteX120" fmla="*/ 744537 w 981074"/>
                <a:gd name="connsiteY120" fmla="*/ 142183 h 990605"/>
                <a:gd name="connsiteX121" fmla="*/ 746984 w 981074"/>
                <a:gd name="connsiteY121" fmla="*/ 155890 h 990605"/>
                <a:gd name="connsiteX122" fmla="*/ 755728 w 981074"/>
                <a:gd name="connsiteY122" fmla="*/ 160253 h 990605"/>
                <a:gd name="connsiteX123" fmla="*/ 794286 w 981074"/>
                <a:gd name="connsiteY123" fmla="*/ 158947 h 990605"/>
                <a:gd name="connsiteX124" fmla="*/ 827156 w 981074"/>
                <a:gd name="connsiteY124" fmla="*/ 165234 h 990605"/>
                <a:gd name="connsiteX125" fmla="*/ 831262 w 981074"/>
                <a:gd name="connsiteY125" fmla="*/ 168025 h 990605"/>
                <a:gd name="connsiteX126" fmla="*/ 873924 w 981074"/>
                <a:gd name="connsiteY126" fmla="*/ 179550 h 990605"/>
                <a:gd name="connsiteX127" fmla="*/ 931541 w 981074"/>
                <a:gd name="connsiteY127" fmla="*/ 167501 h 990605"/>
                <a:gd name="connsiteX128" fmla="*/ 957068 w 981074"/>
                <a:gd name="connsiteY128" fmla="*/ 163834 h 990605"/>
                <a:gd name="connsiteX129" fmla="*/ 929702 w 981074"/>
                <a:gd name="connsiteY129" fmla="*/ 209668 h 990605"/>
                <a:gd name="connsiteX130" fmla="*/ 919120 w 981074"/>
                <a:gd name="connsiteY130" fmla="*/ 211593 h 990605"/>
                <a:gd name="connsiteX131" fmla="*/ 848569 w 981074"/>
                <a:gd name="connsiteY131" fmla="*/ 230890 h 990605"/>
                <a:gd name="connsiteX132" fmla="*/ 798038 w 981074"/>
                <a:gd name="connsiteY132" fmla="*/ 245120 h 990605"/>
                <a:gd name="connsiteX133" fmla="*/ 755462 w 981074"/>
                <a:gd name="connsiteY133" fmla="*/ 229747 h 990605"/>
                <a:gd name="connsiteX134" fmla="*/ 726963 w 981074"/>
                <a:gd name="connsiteY134" fmla="*/ 194828 h 990605"/>
                <a:gd name="connsiteX135" fmla="*/ 711980 w 981074"/>
                <a:gd name="connsiteY135" fmla="*/ 190580 h 990605"/>
                <a:gd name="connsiteX136" fmla="*/ 711580 w 981074"/>
                <a:gd name="connsiteY136" fmla="*/ 190809 h 990605"/>
                <a:gd name="connsiteX137" fmla="*/ 709132 w 981074"/>
                <a:gd name="connsiteY137" fmla="*/ 206268 h 990605"/>
                <a:gd name="connsiteX138" fmla="*/ 719448 w 981074"/>
                <a:gd name="connsiteY138" fmla="*/ 222937 h 990605"/>
                <a:gd name="connsiteX139" fmla="*/ 779417 w 981074"/>
                <a:gd name="connsiteY139" fmla="*/ 265980 h 990605"/>
                <a:gd name="connsiteX140" fmla="*/ 795772 w 981074"/>
                <a:gd name="connsiteY140" fmla="*/ 270609 h 990605"/>
                <a:gd name="connsiteX141" fmla="*/ 801363 w 981074"/>
                <a:gd name="connsiteY141" fmla="*/ 288069 h 990605"/>
                <a:gd name="connsiteX142" fmla="*/ 803201 w 981074"/>
                <a:gd name="connsiteY142" fmla="*/ 303613 h 990605"/>
                <a:gd name="connsiteX143" fmla="*/ 792447 w 981074"/>
                <a:gd name="connsiteY143" fmla="*/ 398692 h 990605"/>
                <a:gd name="connsiteX144" fmla="*/ 774959 w 981074"/>
                <a:gd name="connsiteY144" fmla="*/ 456842 h 990605"/>
                <a:gd name="connsiteX145" fmla="*/ 731249 w 981074"/>
                <a:gd name="connsiteY145" fmla="*/ 427943 h 990605"/>
                <a:gd name="connsiteX146" fmla="*/ 718838 w 981074"/>
                <a:gd name="connsiteY146" fmla="*/ 424971 h 990605"/>
                <a:gd name="connsiteX147" fmla="*/ 714114 w 981074"/>
                <a:gd name="connsiteY147" fmla="*/ 437982 h 990605"/>
                <a:gd name="connsiteX148" fmla="*/ 722067 w 981074"/>
                <a:gd name="connsiteY148" fmla="*/ 449765 h 990605"/>
                <a:gd name="connsiteX149" fmla="*/ 760624 w 981074"/>
                <a:gd name="connsiteY149" fmla="*/ 474558 h 990605"/>
                <a:gd name="connsiteX150" fmla="*/ 787637 w 981074"/>
                <a:gd name="connsiteY150" fmla="*/ 493599 h 990605"/>
                <a:gd name="connsiteX151" fmla="*/ 806611 w 981074"/>
                <a:gd name="connsiteY151" fmla="*/ 559512 h 990605"/>
                <a:gd name="connsiteX152" fmla="*/ 797867 w 981074"/>
                <a:gd name="connsiteY152" fmla="*/ 572609 h 990605"/>
                <a:gd name="connsiteX153" fmla="*/ 790256 w 981074"/>
                <a:gd name="connsiteY153" fmla="*/ 559864 h 990605"/>
                <a:gd name="connsiteX154" fmla="*/ 736669 w 981074"/>
                <a:gd name="connsiteY154" fmla="*/ 519174 h 990605"/>
                <a:gd name="connsiteX155" fmla="*/ 684215 w 981074"/>
                <a:gd name="connsiteY155" fmla="*/ 499619 h 990605"/>
                <a:gd name="connsiteX156" fmla="*/ 671451 w 981074"/>
                <a:gd name="connsiteY156" fmla="*/ 498923 h 990605"/>
                <a:gd name="connsiteX157" fmla="*/ 669003 w 981074"/>
                <a:gd name="connsiteY157" fmla="*/ 512630 h 990605"/>
                <a:gd name="connsiteX158" fmla="*/ 675823 w 981074"/>
                <a:gd name="connsiteY158" fmla="*/ 520745 h 990605"/>
                <a:gd name="connsiteX159" fmla="*/ 718838 w 981074"/>
                <a:gd name="connsiteY159" fmla="*/ 539519 h 990605"/>
                <a:gd name="connsiteX160" fmla="*/ 630627 w 981074"/>
                <a:gd name="connsiteY160" fmla="*/ 649266 h 990605"/>
                <a:gd name="connsiteX161" fmla="*/ 588050 w 981074"/>
                <a:gd name="connsiteY161" fmla="*/ 605003 h 990605"/>
                <a:gd name="connsiteX162" fmla="*/ 486200 w 981074"/>
                <a:gd name="connsiteY162" fmla="*/ 566760 h 990605"/>
                <a:gd name="connsiteX163" fmla="*/ 476760 w 981074"/>
                <a:gd name="connsiteY163" fmla="*/ 568161 h 990605"/>
                <a:gd name="connsiteX164" fmla="*/ 469769 w 981074"/>
                <a:gd name="connsiteY164" fmla="*/ 579248 h 990605"/>
                <a:gd name="connsiteX165" fmla="*/ 478513 w 981074"/>
                <a:gd name="connsiteY165" fmla="*/ 587972 h 990605"/>
                <a:gd name="connsiteX166" fmla="*/ 538130 w 981074"/>
                <a:gd name="connsiteY166" fmla="*/ 603251 h 990605"/>
                <a:gd name="connsiteX167" fmla="*/ 623807 w 981074"/>
                <a:gd name="connsiteY167" fmla="*/ 721209 h 990605"/>
                <a:gd name="connsiteX168" fmla="*/ 590232 w 981074"/>
                <a:gd name="connsiteY168" fmla="*/ 847196 h 990605"/>
                <a:gd name="connsiteX169" fmla="*/ 577992 w 981074"/>
                <a:gd name="connsiteY169" fmla="*/ 867274 h 990605"/>
                <a:gd name="connsiteX170" fmla="*/ 588317 w 981074"/>
                <a:gd name="connsiteY170" fmla="*/ 915471 h 990605"/>
                <a:gd name="connsiteX171" fmla="*/ 618911 w 981074"/>
                <a:gd name="connsiteY171" fmla="*/ 929701 h 990605"/>
                <a:gd name="connsiteX172" fmla="*/ 655011 w 981074"/>
                <a:gd name="connsiteY172" fmla="*/ 949427 h 990605"/>
                <a:gd name="connsiteX173" fmla="*/ 658602 w 981074"/>
                <a:gd name="connsiteY173" fmla="*/ 961915 h 990605"/>
                <a:gd name="connsiteX174" fmla="*/ 646620 w 981074"/>
                <a:gd name="connsiteY174" fmla="*/ 964705 h 990605"/>
                <a:gd name="connsiteX175" fmla="*/ 609558 w 981074"/>
                <a:gd name="connsiteY175" fmla="*/ 966106 h 990605"/>
                <a:gd name="connsiteX176" fmla="*/ 566714 w 981074"/>
                <a:gd name="connsiteY176" fmla="*/ 953533 h 990605"/>
                <a:gd name="connsiteX177" fmla="*/ 535244 w 981074"/>
                <a:gd name="connsiteY177" fmla="*/ 932235 h 990605"/>
                <a:gd name="connsiteX178" fmla="*/ 524147 w 981074"/>
                <a:gd name="connsiteY178" fmla="*/ 926120 h 990605"/>
                <a:gd name="connsiteX179" fmla="*/ 515403 w 981074"/>
                <a:gd name="connsiteY179" fmla="*/ 902545 h 990605"/>
                <a:gd name="connsiteX180" fmla="*/ 526243 w 981074"/>
                <a:gd name="connsiteY180" fmla="*/ 845967 h 990605"/>
                <a:gd name="connsiteX181" fmla="*/ 497220 w 981074"/>
                <a:gd name="connsiteY181" fmla="*/ 788521 h 990605"/>
                <a:gd name="connsiteX182" fmla="*/ 442051 w 981074"/>
                <a:gd name="connsiteY182" fmla="*/ 762937 h 990605"/>
                <a:gd name="connsiteX183" fmla="*/ 372114 w 981074"/>
                <a:gd name="connsiteY183" fmla="*/ 683404 h 990605"/>
                <a:gd name="connsiteX184" fmla="*/ 367481 w 981074"/>
                <a:gd name="connsiteY184" fmla="*/ 636960 h 990605"/>
                <a:gd name="connsiteX185" fmla="*/ 358739 w 981074"/>
                <a:gd name="connsiteY185" fmla="*/ 624910 h 990605"/>
                <a:gd name="connsiteX186" fmla="*/ 346149 w 981074"/>
                <a:gd name="connsiteY186" fmla="*/ 633026 h 990605"/>
                <a:gd name="connsiteX187" fmla="*/ 344925 w 981074"/>
                <a:gd name="connsiteY187" fmla="*/ 640531 h 990605"/>
                <a:gd name="connsiteX188" fmla="*/ 367306 w 981074"/>
                <a:gd name="connsiteY188" fmla="*/ 728628 h 990605"/>
                <a:gd name="connsiteX189" fmla="*/ 380419 w 981074"/>
                <a:gd name="connsiteY189" fmla="*/ 746088 h 990605"/>
                <a:gd name="connsiteX190" fmla="*/ 301127 w 981074"/>
                <a:gd name="connsiteY190" fmla="*/ 767043 h 990605"/>
                <a:gd name="connsiteX191" fmla="*/ 157053 w 981074"/>
                <a:gd name="connsiteY191" fmla="*/ 740849 h 990605"/>
                <a:gd name="connsiteX192" fmla="*/ 19186 w 981074"/>
                <a:gd name="connsiteY192" fmla="*/ 535328 h 990605"/>
                <a:gd name="connsiteX193" fmla="*/ 107920 w 981074"/>
                <a:gd name="connsiteY193" fmla="*/ 376956 h 990605"/>
                <a:gd name="connsiteX194" fmla="*/ 202775 w 981074"/>
                <a:gd name="connsiteY194" fmla="*/ 325445 h 990605"/>
                <a:gd name="connsiteX195" fmla="*/ 301913 w 981074"/>
                <a:gd name="connsiteY195" fmla="*/ 212459 h 990605"/>
                <a:gd name="connsiteX196" fmla="*/ 400264 w 981074"/>
                <a:gd name="connsiteY196" fmla="*/ 759451 h 990605"/>
                <a:gd name="connsiteX197" fmla="*/ 400701 w 981074"/>
                <a:gd name="connsiteY197" fmla="*/ 773072 h 990605"/>
                <a:gd name="connsiteX198" fmla="*/ 377360 w 981074"/>
                <a:gd name="connsiteY198" fmla="*/ 831127 h 990605"/>
                <a:gd name="connsiteX199" fmla="*/ 353755 w 981074"/>
                <a:gd name="connsiteY199" fmla="*/ 892239 h 990605"/>
                <a:gd name="connsiteX200" fmla="*/ 372464 w 981074"/>
                <a:gd name="connsiteY200" fmla="*/ 933892 h 990605"/>
                <a:gd name="connsiteX201" fmla="*/ 389947 w 981074"/>
                <a:gd name="connsiteY201" fmla="*/ 945761 h 990605"/>
                <a:gd name="connsiteX202" fmla="*/ 384966 w 981074"/>
                <a:gd name="connsiteY202" fmla="*/ 965144 h 990605"/>
                <a:gd name="connsiteX203" fmla="*/ 374387 w 981074"/>
                <a:gd name="connsiteY203" fmla="*/ 967153 h 990605"/>
                <a:gd name="connsiteX204" fmla="*/ 319484 w 981074"/>
                <a:gd name="connsiteY204" fmla="*/ 969335 h 990605"/>
                <a:gd name="connsiteX205" fmla="*/ 300514 w 981074"/>
                <a:gd name="connsiteY205" fmla="*/ 958162 h 990605"/>
                <a:gd name="connsiteX206" fmla="*/ 284166 w 981074"/>
                <a:gd name="connsiteY206" fmla="*/ 933892 h 990605"/>
                <a:gd name="connsiteX207" fmla="*/ 278833 w 981074"/>
                <a:gd name="connsiteY207" fmla="*/ 902631 h 990605"/>
                <a:gd name="connsiteX208" fmla="*/ 284515 w 981074"/>
                <a:gd name="connsiteY208" fmla="*/ 890144 h 990605"/>
                <a:gd name="connsiteX209" fmla="*/ 303923 w 981074"/>
                <a:gd name="connsiteY209" fmla="*/ 797256 h 990605"/>
                <a:gd name="connsiteX210" fmla="*/ 304449 w 981074"/>
                <a:gd name="connsiteY210" fmla="*/ 789398 h 990605"/>
                <a:gd name="connsiteX211" fmla="*/ 400264 w 981074"/>
                <a:gd name="connsiteY211" fmla="*/ 759366 h 990605"/>
                <a:gd name="connsiteX212" fmla="*/ 850236 w 981074"/>
                <a:gd name="connsiteY212" fmla="*/ 529213 h 990605"/>
                <a:gd name="connsiteX213" fmla="*/ 833186 w 981074"/>
                <a:gd name="connsiteY213" fmla="*/ 518392 h 990605"/>
                <a:gd name="connsiteX214" fmla="*/ 821556 w 981074"/>
                <a:gd name="connsiteY214" fmla="*/ 506696 h 990605"/>
                <a:gd name="connsiteX215" fmla="*/ 799791 w 981074"/>
                <a:gd name="connsiteY215" fmla="*/ 475873 h 990605"/>
                <a:gd name="connsiteX216" fmla="*/ 796381 w 981074"/>
                <a:gd name="connsiteY216" fmla="*/ 457804 h 990605"/>
                <a:gd name="connsiteX217" fmla="*/ 800315 w 981074"/>
                <a:gd name="connsiteY217" fmla="*/ 450641 h 990605"/>
                <a:gd name="connsiteX218" fmla="*/ 850236 w 981074"/>
                <a:gd name="connsiteY218" fmla="*/ 529127 h 99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81074" h="990605">
                  <a:moveTo>
                    <a:pt x="281368" y="788788"/>
                  </a:moveTo>
                  <a:cubicBezTo>
                    <a:pt x="288013" y="822926"/>
                    <a:pt x="276734" y="852434"/>
                    <a:pt x="264933" y="882028"/>
                  </a:cubicBezTo>
                  <a:cubicBezTo>
                    <a:pt x="259837" y="893582"/>
                    <a:pt x="256470" y="905822"/>
                    <a:pt x="254967" y="918347"/>
                  </a:cubicBezTo>
                  <a:cubicBezTo>
                    <a:pt x="255657" y="926729"/>
                    <a:pt x="258681" y="934750"/>
                    <a:pt x="263709" y="941483"/>
                  </a:cubicBezTo>
                  <a:cubicBezTo>
                    <a:pt x="269216" y="951095"/>
                    <a:pt x="276997" y="958943"/>
                    <a:pt x="282504" y="968896"/>
                  </a:cubicBezTo>
                  <a:cubicBezTo>
                    <a:pt x="288939" y="982632"/>
                    <a:pt x="303006" y="991175"/>
                    <a:pt x="318173" y="990556"/>
                  </a:cubicBezTo>
                  <a:cubicBezTo>
                    <a:pt x="340730" y="989851"/>
                    <a:pt x="363257" y="988632"/>
                    <a:pt x="385752" y="986889"/>
                  </a:cubicBezTo>
                  <a:cubicBezTo>
                    <a:pt x="400010" y="985803"/>
                    <a:pt x="412058" y="975926"/>
                    <a:pt x="415914" y="962182"/>
                  </a:cubicBezTo>
                  <a:cubicBezTo>
                    <a:pt x="420722" y="948294"/>
                    <a:pt x="413990" y="937207"/>
                    <a:pt x="403849" y="928387"/>
                  </a:cubicBezTo>
                  <a:cubicBezTo>
                    <a:pt x="397642" y="923091"/>
                    <a:pt x="390796" y="918566"/>
                    <a:pt x="383479" y="914947"/>
                  </a:cubicBezTo>
                  <a:cubicBezTo>
                    <a:pt x="374738" y="910756"/>
                    <a:pt x="371152" y="905689"/>
                    <a:pt x="374738" y="896344"/>
                  </a:cubicBezTo>
                  <a:cubicBezTo>
                    <a:pt x="383479" y="874694"/>
                    <a:pt x="392222" y="852691"/>
                    <a:pt x="401575" y="831308"/>
                  </a:cubicBezTo>
                  <a:cubicBezTo>
                    <a:pt x="408832" y="813839"/>
                    <a:pt x="416175" y="796380"/>
                    <a:pt x="424131" y="777606"/>
                  </a:cubicBezTo>
                  <a:cubicBezTo>
                    <a:pt x="445547" y="787741"/>
                    <a:pt x="467845" y="797427"/>
                    <a:pt x="489086" y="808514"/>
                  </a:cubicBezTo>
                  <a:cubicBezTo>
                    <a:pt x="502287" y="815753"/>
                    <a:pt x="509040" y="830888"/>
                    <a:pt x="505611" y="845538"/>
                  </a:cubicBezTo>
                  <a:cubicBezTo>
                    <a:pt x="503278" y="862350"/>
                    <a:pt x="499887" y="878999"/>
                    <a:pt x="495467" y="895383"/>
                  </a:cubicBezTo>
                  <a:cubicBezTo>
                    <a:pt x="489609" y="917652"/>
                    <a:pt x="494420" y="934330"/>
                    <a:pt x="514794" y="945331"/>
                  </a:cubicBezTo>
                  <a:cubicBezTo>
                    <a:pt x="532415" y="954561"/>
                    <a:pt x="548969" y="965687"/>
                    <a:pt x="564181" y="978507"/>
                  </a:cubicBezTo>
                  <a:cubicBezTo>
                    <a:pt x="576411" y="988432"/>
                    <a:pt x="592613" y="992033"/>
                    <a:pt x="607891" y="988194"/>
                  </a:cubicBezTo>
                  <a:cubicBezTo>
                    <a:pt x="620397" y="986184"/>
                    <a:pt x="633332" y="986975"/>
                    <a:pt x="645924" y="985927"/>
                  </a:cubicBezTo>
                  <a:cubicBezTo>
                    <a:pt x="653697" y="985946"/>
                    <a:pt x="661421" y="984613"/>
                    <a:pt x="668746" y="981993"/>
                  </a:cubicBezTo>
                  <a:cubicBezTo>
                    <a:pt x="679786" y="976383"/>
                    <a:pt x="684739" y="963305"/>
                    <a:pt x="680195" y="951790"/>
                  </a:cubicBezTo>
                  <a:cubicBezTo>
                    <a:pt x="672413" y="925596"/>
                    <a:pt x="650992" y="916861"/>
                    <a:pt x="627741" y="909708"/>
                  </a:cubicBezTo>
                  <a:cubicBezTo>
                    <a:pt x="618997" y="907451"/>
                    <a:pt x="610634" y="903917"/>
                    <a:pt x="602909" y="899231"/>
                  </a:cubicBezTo>
                  <a:cubicBezTo>
                    <a:pt x="595442" y="895173"/>
                    <a:pt x="592679" y="885848"/>
                    <a:pt x="596747" y="878390"/>
                  </a:cubicBezTo>
                  <a:cubicBezTo>
                    <a:pt x="597185" y="877580"/>
                    <a:pt x="597699" y="876809"/>
                    <a:pt x="598280" y="876094"/>
                  </a:cubicBezTo>
                  <a:cubicBezTo>
                    <a:pt x="607862" y="861245"/>
                    <a:pt x="616616" y="845890"/>
                    <a:pt x="624503" y="830079"/>
                  </a:cubicBezTo>
                  <a:cubicBezTo>
                    <a:pt x="645134" y="780054"/>
                    <a:pt x="654840" y="728714"/>
                    <a:pt x="637971" y="675288"/>
                  </a:cubicBezTo>
                  <a:cubicBezTo>
                    <a:pt x="637561" y="673679"/>
                    <a:pt x="637276" y="672041"/>
                    <a:pt x="637095" y="670392"/>
                  </a:cubicBezTo>
                  <a:cubicBezTo>
                    <a:pt x="672975" y="650771"/>
                    <a:pt x="702731" y="621644"/>
                    <a:pt x="723115" y="586230"/>
                  </a:cubicBezTo>
                  <a:cubicBezTo>
                    <a:pt x="729697" y="574209"/>
                    <a:pt x="735002" y="561541"/>
                    <a:pt x="738945" y="548425"/>
                  </a:cubicBezTo>
                  <a:cubicBezTo>
                    <a:pt x="741212" y="542310"/>
                    <a:pt x="744718" y="539691"/>
                    <a:pt x="749699" y="543186"/>
                  </a:cubicBezTo>
                  <a:cubicBezTo>
                    <a:pt x="756090" y="547291"/>
                    <a:pt x="761739" y="552454"/>
                    <a:pt x="766396" y="558464"/>
                  </a:cubicBezTo>
                  <a:cubicBezTo>
                    <a:pt x="769768" y="564798"/>
                    <a:pt x="772521" y="571428"/>
                    <a:pt x="774616" y="578286"/>
                  </a:cubicBezTo>
                  <a:cubicBezTo>
                    <a:pt x="777693" y="587573"/>
                    <a:pt x="785932" y="594212"/>
                    <a:pt x="795686" y="595221"/>
                  </a:cubicBezTo>
                  <a:cubicBezTo>
                    <a:pt x="805820" y="596650"/>
                    <a:pt x="815745" y="591440"/>
                    <a:pt x="820336" y="582296"/>
                  </a:cubicBezTo>
                  <a:cubicBezTo>
                    <a:pt x="826109" y="570599"/>
                    <a:pt x="829861" y="557941"/>
                    <a:pt x="834586" y="545368"/>
                  </a:cubicBezTo>
                  <a:cubicBezTo>
                    <a:pt x="836681" y="546329"/>
                    <a:pt x="840615" y="548596"/>
                    <a:pt x="844901" y="550263"/>
                  </a:cubicBezTo>
                  <a:cubicBezTo>
                    <a:pt x="853979" y="555178"/>
                    <a:pt x="865342" y="551816"/>
                    <a:pt x="870257" y="542739"/>
                  </a:cubicBezTo>
                  <a:cubicBezTo>
                    <a:pt x="871752" y="539986"/>
                    <a:pt x="872533" y="536890"/>
                    <a:pt x="872524" y="533757"/>
                  </a:cubicBezTo>
                  <a:cubicBezTo>
                    <a:pt x="876124" y="507020"/>
                    <a:pt x="866933" y="480149"/>
                    <a:pt x="847692" y="461205"/>
                  </a:cubicBezTo>
                  <a:cubicBezTo>
                    <a:pt x="836853" y="450813"/>
                    <a:pt x="825575" y="440859"/>
                    <a:pt x="814393" y="430905"/>
                  </a:cubicBezTo>
                  <a:cubicBezTo>
                    <a:pt x="810088" y="427267"/>
                    <a:pt x="808668" y="421247"/>
                    <a:pt x="810888" y="416066"/>
                  </a:cubicBezTo>
                  <a:cubicBezTo>
                    <a:pt x="819898" y="386309"/>
                    <a:pt x="824775" y="355467"/>
                    <a:pt x="825404" y="324397"/>
                  </a:cubicBezTo>
                  <a:cubicBezTo>
                    <a:pt x="825404" y="304661"/>
                    <a:pt x="822432" y="284935"/>
                    <a:pt x="820775" y="264847"/>
                  </a:cubicBezTo>
                  <a:cubicBezTo>
                    <a:pt x="854341" y="255074"/>
                    <a:pt x="886602" y="234376"/>
                    <a:pt x="925683" y="232195"/>
                  </a:cubicBezTo>
                  <a:cubicBezTo>
                    <a:pt x="947448" y="231061"/>
                    <a:pt x="967203" y="222937"/>
                    <a:pt x="976470" y="199715"/>
                  </a:cubicBezTo>
                  <a:cubicBezTo>
                    <a:pt x="981985" y="182760"/>
                    <a:pt x="982500" y="164577"/>
                    <a:pt x="977956" y="147337"/>
                  </a:cubicBezTo>
                  <a:cubicBezTo>
                    <a:pt x="976737" y="140527"/>
                    <a:pt x="970698" y="139564"/>
                    <a:pt x="964669" y="140260"/>
                  </a:cubicBezTo>
                  <a:cubicBezTo>
                    <a:pt x="958640" y="140955"/>
                    <a:pt x="954525" y="141746"/>
                    <a:pt x="949019" y="142622"/>
                  </a:cubicBezTo>
                  <a:cubicBezTo>
                    <a:pt x="947181" y="134583"/>
                    <a:pt x="946486" y="125153"/>
                    <a:pt x="935903" y="127077"/>
                  </a:cubicBezTo>
                  <a:cubicBezTo>
                    <a:pt x="925331" y="129001"/>
                    <a:pt x="926112" y="137726"/>
                    <a:pt x="926207" y="146108"/>
                  </a:cubicBezTo>
                  <a:cubicBezTo>
                    <a:pt x="921502" y="147699"/>
                    <a:pt x="916672" y="148918"/>
                    <a:pt x="911777" y="149775"/>
                  </a:cubicBezTo>
                  <a:cubicBezTo>
                    <a:pt x="909110" y="149908"/>
                    <a:pt x="906538" y="148813"/>
                    <a:pt x="904785" y="146813"/>
                  </a:cubicBezTo>
                  <a:cubicBezTo>
                    <a:pt x="901290" y="141393"/>
                    <a:pt x="896832" y="136154"/>
                    <a:pt x="890793" y="139650"/>
                  </a:cubicBezTo>
                  <a:cubicBezTo>
                    <a:pt x="886430" y="142098"/>
                    <a:pt x="884411" y="148384"/>
                    <a:pt x="882058" y="154404"/>
                  </a:cubicBezTo>
                  <a:cubicBezTo>
                    <a:pt x="861513" y="162262"/>
                    <a:pt x="845340" y="151175"/>
                    <a:pt x="827852" y="138774"/>
                  </a:cubicBezTo>
                  <a:lnTo>
                    <a:pt x="844025" y="123410"/>
                  </a:lnTo>
                  <a:cubicBezTo>
                    <a:pt x="850493" y="130135"/>
                    <a:pt x="851455" y="145413"/>
                    <a:pt x="864304" y="139212"/>
                  </a:cubicBezTo>
                  <a:cubicBezTo>
                    <a:pt x="877163" y="133011"/>
                    <a:pt x="865971" y="121753"/>
                    <a:pt x="864828" y="111885"/>
                  </a:cubicBezTo>
                  <a:lnTo>
                    <a:pt x="878553" y="106998"/>
                  </a:lnTo>
                  <a:cubicBezTo>
                    <a:pt x="884506" y="113894"/>
                    <a:pt x="884068" y="129610"/>
                    <a:pt x="898318" y="123581"/>
                  </a:cubicBezTo>
                  <a:cubicBezTo>
                    <a:pt x="909414" y="118866"/>
                    <a:pt x="902690" y="109008"/>
                    <a:pt x="900851" y="100102"/>
                  </a:cubicBezTo>
                  <a:lnTo>
                    <a:pt x="915977" y="93025"/>
                  </a:lnTo>
                  <a:cubicBezTo>
                    <a:pt x="917634" y="96520"/>
                    <a:pt x="918158" y="100359"/>
                    <a:pt x="920349" y="101760"/>
                  </a:cubicBezTo>
                  <a:cubicBezTo>
                    <a:pt x="924102" y="104636"/>
                    <a:pt x="929083" y="108132"/>
                    <a:pt x="933027" y="107522"/>
                  </a:cubicBezTo>
                  <a:cubicBezTo>
                    <a:pt x="936961" y="106912"/>
                    <a:pt x="940628" y="98788"/>
                    <a:pt x="939580" y="96692"/>
                  </a:cubicBezTo>
                  <a:cubicBezTo>
                    <a:pt x="933636" y="83948"/>
                    <a:pt x="941237" y="78109"/>
                    <a:pt x="949372" y="70498"/>
                  </a:cubicBezTo>
                  <a:cubicBezTo>
                    <a:pt x="962745" y="58020"/>
                    <a:pt x="963450" y="48410"/>
                    <a:pt x="953829" y="32960"/>
                  </a:cubicBezTo>
                  <a:cubicBezTo>
                    <a:pt x="941771" y="11720"/>
                    <a:pt x="918815" y="-1006"/>
                    <a:pt x="894384" y="42"/>
                  </a:cubicBezTo>
                  <a:cubicBezTo>
                    <a:pt x="877020" y="-15"/>
                    <a:pt x="859789" y="3166"/>
                    <a:pt x="843587" y="9386"/>
                  </a:cubicBezTo>
                  <a:cubicBezTo>
                    <a:pt x="822699" y="17158"/>
                    <a:pt x="800563" y="21063"/>
                    <a:pt x="778284" y="20921"/>
                  </a:cubicBezTo>
                  <a:cubicBezTo>
                    <a:pt x="737936" y="21121"/>
                    <a:pt x="698845" y="34932"/>
                    <a:pt x="667346" y="60116"/>
                  </a:cubicBezTo>
                  <a:cubicBezTo>
                    <a:pt x="634856" y="86891"/>
                    <a:pt x="614092" y="125248"/>
                    <a:pt x="609472" y="167063"/>
                  </a:cubicBezTo>
                  <a:cubicBezTo>
                    <a:pt x="605014" y="196838"/>
                    <a:pt x="602385" y="226785"/>
                    <a:pt x="597490" y="256465"/>
                  </a:cubicBezTo>
                  <a:cubicBezTo>
                    <a:pt x="592670" y="297518"/>
                    <a:pt x="565867" y="332703"/>
                    <a:pt x="527557" y="348314"/>
                  </a:cubicBezTo>
                  <a:cubicBezTo>
                    <a:pt x="500192" y="360106"/>
                    <a:pt x="471779" y="369269"/>
                    <a:pt x="444766" y="381575"/>
                  </a:cubicBezTo>
                  <a:cubicBezTo>
                    <a:pt x="381032" y="410741"/>
                    <a:pt x="325169" y="450118"/>
                    <a:pt x="289323" y="511839"/>
                  </a:cubicBezTo>
                  <a:cubicBezTo>
                    <a:pt x="275869" y="537528"/>
                    <a:pt x="264181" y="564103"/>
                    <a:pt x="254354" y="591383"/>
                  </a:cubicBezTo>
                  <a:cubicBezTo>
                    <a:pt x="252894" y="596621"/>
                    <a:pt x="248400" y="600450"/>
                    <a:pt x="242989" y="601069"/>
                  </a:cubicBezTo>
                  <a:cubicBezTo>
                    <a:pt x="206884" y="607708"/>
                    <a:pt x="177596" y="593821"/>
                    <a:pt x="153730" y="568770"/>
                  </a:cubicBezTo>
                  <a:cubicBezTo>
                    <a:pt x="138956" y="553140"/>
                    <a:pt x="137732" y="531661"/>
                    <a:pt x="139130" y="511229"/>
                  </a:cubicBezTo>
                  <a:cubicBezTo>
                    <a:pt x="140661" y="479959"/>
                    <a:pt x="155915" y="450955"/>
                    <a:pt x="180831" y="431953"/>
                  </a:cubicBezTo>
                  <a:cubicBezTo>
                    <a:pt x="208518" y="411684"/>
                    <a:pt x="237289" y="392948"/>
                    <a:pt x="267030" y="375822"/>
                  </a:cubicBezTo>
                  <a:cubicBezTo>
                    <a:pt x="292655" y="360239"/>
                    <a:pt x="313759" y="338237"/>
                    <a:pt x="328227" y="311995"/>
                  </a:cubicBezTo>
                  <a:cubicBezTo>
                    <a:pt x="345711" y="281173"/>
                    <a:pt x="341865" y="249483"/>
                    <a:pt x="329540" y="218403"/>
                  </a:cubicBezTo>
                  <a:cubicBezTo>
                    <a:pt x="323419" y="203982"/>
                    <a:pt x="316014" y="190123"/>
                    <a:pt x="307421" y="177017"/>
                  </a:cubicBezTo>
                  <a:cubicBezTo>
                    <a:pt x="304308" y="172807"/>
                    <a:pt x="299368" y="170339"/>
                    <a:pt x="294132" y="170378"/>
                  </a:cubicBezTo>
                  <a:cubicBezTo>
                    <a:pt x="290374" y="171168"/>
                    <a:pt x="286614" y="177454"/>
                    <a:pt x="285390" y="181998"/>
                  </a:cubicBezTo>
                  <a:cubicBezTo>
                    <a:pt x="283851" y="188685"/>
                    <a:pt x="282881" y="195485"/>
                    <a:pt x="282504" y="202334"/>
                  </a:cubicBezTo>
                  <a:cubicBezTo>
                    <a:pt x="277347" y="241015"/>
                    <a:pt x="254530" y="268866"/>
                    <a:pt x="223319" y="288506"/>
                  </a:cubicBezTo>
                  <a:cubicBezTo>
                    <a:pt x="184590" y="312776"/>
                    <a:pt x="143590" y="333389"/>
                    <a:pt x="103548" y="355734"/>
                  </a:cubicBezTo>
                  <a:cubicBezTo>
                    <a:pt x="72566" y="372355"/>
                    <a:pt x="46174" y="396339"/>
                    <a:pt x="26704" y="425581"/>
                  </a:cubicBezTo>
                  <a:cubicBezTo>
                    <a:pt x="3100" y="461728"/>
                    <a:pt x="-1884" y="502152"/>
                    <a:pt x="478" y="544062"/>
                  </a:cubicBezTo>
                  <a:cubicBezTo>
                    <a:pt x="2382" y="594449"/>
                    <a:pt x="20568" y="642875"/>
                    <a:pt x="52319" y="682089"/>
                  </a:cubicBezTo>
                  <a:cubicBezTo>
                    <a:pt x="101014" y="741468"/>
                    <a:pt x="162822" y="779444"/>
                    <a:pt x="240629" y="788169"/>
                  </a:cubicBezTo>
                  <a:cubicBezTo>
                    <a:pt x="247449" y="788960"/>
                    <a:pt x="254354" y="788874"/>
                    <a:pt x="261173" y="789046"/>
                  </a:cubicBezTo>
                  <a:cubicBezTo>
                    <a:pt x="267992" y="789217"/>
                    <a:pt x="274462" y="788788"/>
                    <a:pt x="281368" y="788788"/>
                  </a:cubicBezTo>
                  <a:close/>
                  <a:moveTo>
                    <a:pt x="301913" y="212554"/>
                  </a:moveTo>
                  <a:cubicBezTo>
                    <a:pt x="312840" y="234900"/>
                    <a:pt x="320708" y="256207"/>
                    <a:pt x="316250" y="278381"/>
                  </a:cubicBezTo>
                  <a:cubicBezTo>
                    <a:pt x="309345" y="313310"/>
                    <a:pt x="286701" y="337398"/>
                    <a:pt x="257763" y="356172"/>
                  </a:cubicBezTo>
                  <a:cubicBezTo>
                    <a:pt x="230575" y="373631"/>
                    <a:pt x="201900" y="389176"/>
                    <a:pt x="175848" y="408560"/>
                  </a:cubicBezTo>
                  <a:cubicBezTo>
                    <a:pt x="135458" y="438240"/>
                    <a:pt x="113428" y="478406"/>
                    <a:pt x="117100" y="530003"/>
                  </a:cubicBezTo>
                  <a:cubicBezTo>
                    <a:pt x="118586" y="551568"/>
                    <a:pt x="123569" y="572523"/>
                    <a:pt x="140004" y="587887"/>
                  </a:cubicBezTo>
                  <a:cubicBezTo>
                    <a:pt x="167981" y="614081"/>
                    <a:pt x="200065" y="628921"/>
                    <a:pt x="239844" y="624292"/>
                  </a:cubicBezTo>
                  <a:cubicBezTo>
                    <a:pt x="257099" y="624301"/>
                    <a:pt x="272006" y="612252"/>
                    <a:pt x="275599" y="595392"/>
                  </a:cubicBezTo>
                  <a:cubicBezTo>
                    <a:pt x="283606" y="570208"/>
                    <a:pt x="294394" y="545987"/>
                    <a:pt x="307770" y="523193"/>
                  </a:cubicBezTo>
                  <a:cubicBezTo>
                    <a:pt x="340992" y="466186"/>
                    <a:pt x="392921" y="430038"/>
                    <a:pt x="451586" y="402883"/>
                  </a:cubicBezTo>
                  <a:cubicBezTo>
                    <a:pt x="478770" y="390310"/>
                    <a:pt x="507621" y="381233"/>
                    <a:pt x="535244" y="369269"/>
                  </a:cubicBezTo>
                  <a:cubicBezTo>
                    <a:pt x="578716" y="351562"/>
                    <a:pt x="609691" y="312395"/>
                    <a:pt x="616902" y="266075"/>
                  </a:cubicBezTo>
                  <a:cubicBezTo>
                    <a:pt x="622931" y="233681"/>
                    <a:pt x="625646" y="200591"/>
                    <a:pt x="630541" y="168025"/>
                  </a:cubicBezTo>
                  <a:cubicBezTo>
                    <a:pt x="635218" y="131839"/>
                    <a:pt x="653535" y="98807"/>
                    <a:pt x="681767" y="75651"/>
                  </a:cubicBezTo>
                  <a:cubicBezTo>
                    <a:pt x="700902" y="61774"/>
                    <a:pt x="722734" y="52020"/>
                    <a:pt x="745851" y="47019"/>
                  </a:cubicBezTo>
                  <a:cubicBezTo>
                    <a:pt x="753985" y="44438"/>
                    <a:pt x="762482" y="43152"/>
                    <a:pt x="771026" y="43171"/>
                  </a:cubicBezTo>
                  <a:cubicBezTo>
                    <a:pt x="801515" y="43552"/>
                    <a:pt x="831785" y="38066"/>
                    <a:pt x="860199" y="27026"/>
                  </a:cubicBezTo>
                  <a:cubicBezTo>
                    <a:pt x="884764" y="18292"/>
                    <a:pt x="909071" y="16892"/>
                    <a:pt x="929350" y="38018"/>
                  </a:cubicBezTo>
                  <a:cubicBezTo>
                    <a:pt x="939056" y="48153"/>
                    <a:pt x="939056" y="54611"/>
                    <a:pt x="927169" y="61173"/>
                  </a:cubicBezTo>
                  <a:cubicBezTo>
                    <a:pt x="913139" y="69527"/>
                    <a:pt x="898365" y="76547"/>
                    <a:pt x="883021" y="82109"/>
                  </a:cubicBezTo>
                  <a:cubicBezTo>
                    <a:pt x="856179" y="90844"/>
                    <a:pt x="830566" y="101407"/>
                    <a:pt x="811850" y="123324"/>
                  </a:cubicBezTo>
                  <a:cubicBezTo>
                    <a:pt x="798619" y="139602"/>
                    <a:pt x="776407" y="145555"/>
                    <a:pt x="756776" y="138078"/>
                  </a:cubicBezTo>
                  <a:cubicBezTo>
                    <a:pt x="752261" y="137307"/>
                    <a:pt x="747670" y="138850"/>
                    <a:pt x="744537" y="142183"/>
                  </a:cubicBezTo>
                  <a:cubicBezTo>
                    <a:pt x="743632" y="146898"/>
                    <a:pt x="744489" y="151775"/>
                    <a:pt x="746984" y="155890"/>
                  </a:cubicBezTo>
                  <a:cubicBezTo>
                    <a:pt x="749042" y="158652"/>
                    <a:pt x="752280" y="160272"/>
                    <a:pt x="755728" y="160253"/>
                  </a:cubicBezTo>
                  <a:cubicBezTo>
                    <a:pt x="768663" y="160253"/>
                    <a:pt x="783008" y="163396"/>
                    <a:pt x="794286" y="158947"/>
                  </a:cubicBezTo>
                  <a:cubicBezTo>
                    <a:pt x="805439" y="153661"/>
                    <a:pt x="818746" y="156205"/>
                    <a:pt x="827156" y="165234"/>
                  </a:cubicBezTo>
                  <a:cubicBezTo>
                    <a:pt x="828366" y="166367"/>
                    <a:pt x="829757" y="167310"/>
                    <a:pt x="831262" y="168025"/>
                  </a:cubicBezTo>
                  <a:cubicBezTo>
                    <a:pt x="844901" y="173787"/>
                    <a:pt x="858189" y="182341"/>
                    <a:pt x="873924" y="179550"/>
                  </a:cubicBezTo>
                  <a:cubicBezTo>
                    <a:pt x="893241" y="176140"/>
                    <a:pt x="912300" y="171340"/>
                    <a:pt x="931541" y="167501"/>
                  </a:cubicBezTo>
                  <a:cubicBezTo>
                    <a:pt x="940275" y="165758"/>
                    <a:pt x="949019" y="164967"/>
                    <a:pt x="957068" y="163834"/>
                  </a:cubicBezTo>
                  <a:cubicBezTo>
                    <a:pt x="962135" y="190028"/>
                    <a:pt x="953220" y="204087"/>
                    <a:pt x="929702" y="209668"/>
                  </a:cubicBezTo>
                  <a:cubicBezTo>
                    <a:pt x="926207" y="210459"/>
                    <a:pt x="922702" y="211068"/>
                    <a:pt x="919120" y="211593"/>
                  </a:cubicBezTo>
                  <a:cubicBezTo>
                    <a:pt x="894822" y="215174"/>
                    <a:pt x="870257" y="218403"/>
                    <a:pt x="848569" y="230890"/>
                  </a:cubicBezTo>
                  <a:cubicBezTo>
                    <a:pt x="832910" y="239091"/>
                    <a:pt x="815688" y="243939"/>
                    <a:pt x="798038" y="245120"/>
                  </a:cubicBezTo>
                  <a:cubicBezTo>
                    <a:pt x="782160" y="247606"/>
                    <a:pt x="766092" y="241806"/>
                    <a:pt x="755462" y="229747"/>
                  </a:cubicBezTo>
                  <a:cubicBezTo>
                    <a:pt x="745584" y="218574"/>
                    <a:pt x="736412" y="206792"/>
                    <a:pt x="726963" y="194828"/>
                  </a:cubicBezTo>
                  <a:cubicBezTo>
                    <a:pt x="724001" y="189523"/>
                    <a:pt x="717295" y="187618"/>
                    <a:pt x="711980" y="190580"/>
                  </a:cubicBezTo>
                  <a:cubicBezTo>
                    <a:pt x="711837" y="190657"/>
                    <a:pt x="711713" y="190733"/>
                    <a:pt x="711580" y="190809"/>
                  </a:cubicBezTo>
                  <a:cubicBezTo>
                    <a:pt x="705370" y="194562"/>
                    <a:pt x="705808" y="200591"/>
                    <a:pt x="709132" y="206268"/>
                  </a:cubicBezTo>
                  <a:cubicBezTo>
                    <a:pt x="712113" y="212097"/>
                    <a:pt x="715561" y="217669"/>
                    <a:pt x="719448" y="222937"/>
                  </a:cubicBezTo>
                  <a:cubicBezTo>
                    <a:pt x="735621" y="242501"/>
                    <a:pt x="752671" y="261008"/>
                    <a:pt x="779417" y="265980"/>
                  </a:cubicBezTo>
                  <a:cubicBezTo>
                    <a:pt x="785103" y="267028"/>
                    <a:pt x="792447" y="267123"/>
                    <a:pt x="795772" y="270609"/>
                  </a:cubicBezTo>
                  <a:cubicBezTo>
                    <a:pt x="799010" y="275905"/>
                    <a:pt x="800925" y="281886"/>
                    <a:pt x="801363" y="288069"/>
                  </a:cubicBezTo>
                  <a:cubicBezTo>
                    <a:pt x="802325" y="293203"/>
                    <a:pt x="802934" y="298403"/>
                    <a:pt x="803201" y="303613"/>
                  </a:cubicBezTo>
                  <a:cubicBezTo>
                    <a:pt x="804715" y="335674"/>
                    <a:pt x="801086" y="367774"/>
                    <a:pt x="792447" y="398692"/>
                  </a:cubicBezTo>
                  <a:cubicBezTo>
                    <a:pt x="787285" y="418075"/>
                    <a:pt x="780989" y="437192"/>
                    <a:pt x="774959" y="456842"/>
                  </a:cubicBezTo>
                  <a:cubicBezTo>
                    <a:pt x="758033" y="451337"/>
                    <a:pt x="742927" y="441354"/>
                    <a:pt x="731249" y="427943"/>
                  </a:cubicBezTo>
                  <a:cubicBezTo>
                    <a:pt x="727906" y="424857"/>
                    <a:pt x="723210" y="423733"/>
                    <a:pt x="718838" y="424971"/>
                  </a:cubicBezTo>
                  <a:cubicBezTo>
                    <a:pt x="715352" y="428362"/>
                    <a:pt x="713618" y="433153"/>
                    <a:pt x="714114" y="437982"/>
                  </a:cubicBezTo>
                  <a:cubicBezTo>
                    <a:pt x="715238" y="442745"/>
                    <a:pt x="718067" y="446936"/>
                    <a:pt x="722067" y="449765"/>
                  </a:cubicBezTo>
                  <a:cubicBezTo>
                    <a:pt x="734573" y="458500"/>
                    <a:pt x="748299" y="466186"/>
                    <a:pt x="760624" y="474558"/>
                  </a:cubicBezTo>
                  <a:cubicBezTo>
                    <a:pt x="770321" y="479873"/>
                    <a:pt x="779379" y="486255"/>
                    <a:pt x="787637" y="493599"/>
                  </a:cubicBezTo>
                  <a:cubicBezTo>
                    <a:pt x="804896" y="510849"/>
                    <a:pt x="812059" y="535747"/>
                    <a:pt x="806611" y="559512"/>
                  </a:cubicBezTo>
                  <a:cubicBezTo>
                    <a:pt x="805563" y="564227"/>
                    <a:pt x="800753" y="568246"/>
                    <a:pt x="797867" y="572609"/>
                  </a:cubicBezTo>
                  <a:cubicBezTo>
                    <a:pt x="794829" y="568685"/>
                    <a:pt x="792276" y="564398"/>
                    <a:pt x="790256" y="559864"/>
                  </a:cubicBezTo>
                  <a:cubicBezTo>
                    <a:pt x="781522" y="533671"/>
                    <a:pt x="764825" y="519440"/>
                    <a:pt x="736669" y="519174"/>
                  </a:cubicBezTo>
                  <a:cubicBezTo>
                    <a:pt x="716914" y="519174"/>
                    <a:pt x="698378" y="515507"/>
                    <a:pt x="684215" y="499619"/>
                  </a:cubicBezTo>
                  <a:cubicBezTo>
                    <a:pt x="680386" y="497142"/>
                    <a:pt x="675528" y="496876"/>
                    <a:pt x="671451" y="498923"/>
                  </a:cubicBezTo>
                  <a:cubicBezTo>
                    <a:pt x="668908" y="503010"/>
                    <a:pt x="668032" y="507915"/>
                    <a:pt x="669003" y="512630"/>
                  </a:cubicBezTo>
                  <a:cubicBezTo>
                    <a:pt x="669441" y="515592"/>
                    <a:pt x="673204" y="518392"/>
                    <a:pt x="675823" y="520745"/>
                  </a:cubicBezTo>
                  <a:cubicBezTo>
                    <a:pt x="687568" y="531765"/>
                    <a:pt x="702760" y="538405"/>
                    <a:pt x="718838" y="539519"/>
                  </a:cubicBezTo>
                  <a:cubicBezTo>
                    <a:pt x="703836" y="585630"/>
                    <a:pt x="672461" y="624673"/>
                    <a:pt x="630627" y="649266"/>
                  </a:cubicBezTo>
                  <a:cubicBezTo>
                    <a:pt x="617359" y="633645"/>
                    <a:pt x="603147" y="618853"/>
                    <a:pt x="588050" y="605003"/>
                  </a:cubicBezTo>
                  <a:cubicBezTo>
                    <a:pt x="558761" y="580991"/>
                    <a:pt x="521956" y="574790"/>
                    <a:pt x="486200" y="566760"/>
                  </a:cubicBezTo>
                  <a:cubicBezTo>
                    <a:pt x="482990" y="565989"/>
                    <a:pt x="479608" y="566484"/>
                    <a:pt x="476760" y="568161"/>
                  </a:cubicBezTo>
                  <a:cubicBezTo>
                    <a:pt x="473122" y="570847"/>
                    <a:pt x="470626" y="574799"/>
                    <a:pt x="469769" y="579248"/>
                  </a:cubicBezTo>
                  <a:cubicBezTo>
                    <a:pt x="469769" y="582210"/>
                    <a:pt x="474922" y="586668"/>
                    <a:pt x="478513" y="587972"/>
                  </a:cubicBezTo>
                  <a:cubicBezTo>
                    <a:pt x="498268" y="593478"/>
                    <a:pt x="518546" y="596707"/>
                    <a:pt x="538130" y="603251"/>
                  </a:cubicBezTo>
                  <a:cubicBezTo>
                    <a:pt x="594784" y="620720"/>
                    <a:pt x="621445" y="667773"/>
                    <a:pt x="623807" y="721209"/>
                  </a:cubicBezTo>
                  <a:cubicBezTo>
                    <a:pt x="626007" y="765662"/>
                    <a:pt x="614282" y="809705"/>
                    <a:pt x="590232" y="847196"/>
                  </a:cubicBezTo>
                  <a:cubicBezTo>
                    <a:pt x="586041" y="853825"/>
                    <a:pt x="581497" y="860378"/>
                    <a:pt x="577992" y="867274"/>
                  </a:cubicBezTo>
                  <a:cubicBezTo>
                    <a:pt x="568191" y="883553"/>
                    <a:pt x="572696" y="904622"/>
                    <a:pt x="588317" y="915471"/>
                  </a:cubicBezTo>
                  <a:cubicBezTo>
                    <a:pt x="597842" y="921538"/>
                    <a:pt x="608129" y="926320"/>
                    <a:pt x="618911" y="929701"/>
                  </a:cubicBezTo>
                  <a:cubicBezTo>
                    <a:pt x="632027" y="934416"/>
                    <a:pt x="646534" y="936683"/>
                    <a:pt x="655011" y="949427"/>
                  </a:cubicBezTo>
                  <a:cubicBezTo>
                    <a:pt x="656868" y="953380"/>
                    <a:pt x="658088" y="957581"/>
                    <a:pt x="658602" y="961915"/>
                  </a:cubicBezTo>
                  <a:cubicBezTo>
                    <a:pt x="654697" y="963219"/>
                    <a:pt x="650696" y="964153"/>
                    <a:pt x="646620" y="964705"/>
                  </a:cubicBezTo>
                  <a:cubicBezTo>
                    <a:pt x="634256" y="964068"/>
                    <a:pt x="621845" y="964544"/>
                    <a:pt x="609558" y="966106"/>
                  </a:cubicBezTo>
                  <a:cubicBezTo>
                    <a:pt x="594061" y="969868"/>
                    <a:pt x="577716" y="965077"/>
                    <a:pt x="566714" y="953533"/>
                  </a:cubicBezTo>
                  <a:cubicBezTo>
                    <a:pt x="556761" y="945674"/>
                    <a:pt x="546245" y="938559"/>
                    <a:pt x="535244" y="932235"/>
                  </a:cubicBezTo>
                  <a:cubicBezTo>
                    <a:pt x="531662" y="929958"/>
                    <a:pt x="527643" y="928473"/>
                    <a:pt x="524147" y="926120"/>
                  </a:cubicBezTo>
                  <a:cubicBezTo>
                    <a:pt x="514355" y="919481"/>
                    <a:pt x="513127" y="914156"/>
                    <a:pt x="515403" y="902545"/>
                  </a:cubicBezTo>
                  <a:cubicBezTo>
                    <a:pt x="519975" y="883877"/>
                    <a:pt x="523595" y="865007"/>
                    <a:pt x="526243" y="845967"/>
                  </a:cubicBezTo>
                  <a:cubicBezTo>
                    <a:pt x="530491" y="822497"/>
                    <a:pt x="518642" y="799047"/>
                    <a:pt x="497220" y="788521"/>
                  </a:cubicBezTo>
                  <a:cubicBezTo>
                    <a:pt x="479208" y="779263"/>
                    <a:pt x="460501" y="771062"/>
                    <a:pt x="442051" y="762937"/>
                  </a:cubicBezTo>
                  <a:cubicBezTo>
                    <a:pt x="407084" y="746878"/>
                    <a:pt x="380857" y="722170"/>
                    <a:pt x="372114" y="683404"/>
                  </a:cubicBezTo>
                  <a:cubicBezTo>
                    <a:pt x="369378" y="668068"/>
                    <a:pt x="367829" y="652533"/>
                    <a:pt x="367481" y="636960"/>
                  </a:cubicBezTo>
                  <a:cubicBezTo>
                    <a:pt x="367481" y="630845"/>
                    <a:pt x="365732" y="624644"/>
                    <a:pt x="358739" y="624910"/>
                  </a:cubicBezTo>
                  <a:cubicBezTo>
                    <a:pt x="354367" y="624910"/>
                    <a:pt x="349996" y="629626"/>
                    <a:pt x="346149" y="633026"/>
                  </a:cubicBezTo>
                  <a:cubicBezTo>
                    <a:pt x="344663" y="634426"/>
                    <a:pt x="344925" y="638007"/>
                    <a:pt x="344925" y="640531"/>
                  </a:cubicBezTo>
                  <a:cubicBezTo>
                    <a:pt x="343649" y="671450"/>
                    <a:pt x="351429" y="702063"/>
                    <a:pt x="367306" y="728628"/>
                  </a:cubicBezTo>
                  <a:cubicBezTo>
                    <a:pt x="371238" y="734829"/>
                    <a:pt x="376048" y="740420"/>
                    <a:pt x="380419" y="746088"/>
                  </a:cubicBezTo>
                  <a:cubicBezTo>
                    <a:pt x="355853" y="762157"/>
                    <a:pt x="328840" y="766081"/>
                    <a:pt x="301127" y="767043"/>
                  </a:cubicBezTo>
                  <a:cubicBezTo>
                    <a:pt x="251120" y="768881"/>
                    <a:pt x="202075" y="765471"/>
                    <a:pt x="157053" y="740849"/>
                  </a:cubicBezTo>
                  <a:cubicBezTo>
                    <a:pt x="75486" y="696234"/>
                    <a:pt x="24343" y="631369"/>
                    <a:pt x="19186" y="535328"/>
                  </a:cubicBezTo>
                  <a:cubicBezTo>
                    <a:pt x="15426" y="463652"/>
                    <a:pt x="47336" y="412046"/>
                    <a:pt x="107920" y="376956"/>
                  </a:cubicBezTo>
                  <a:cubicBezTo>
                    <a:pt x="138956" y="358877"/>
                    <a:pt x="171214" y="342732"/>
                    <a:pt x="202775" y="325445"/>
                  </a:cubicBezTo>
                  <a:cubicBezTo>
                    <a:pt x="249896" y="300823"/>
                    <a:pt x="288362" y="269219"/>
                    <a:pt x="301913" y="212459"/>
                  </a:cubicBezTo>
                  <a:close/>
                  <a:moveTo>
                    <a:pt x="400264" y="759451"/>
                  </a:moveTo>
                  <a:cubicBezTo>
                    <a:pt x="401121" y="763937"/>
                    <a:pt x="401270" y="768538"/>
                    <a:pt x="400701" y="773072"/>
                  </a:cubicBezTo>
                  <a:cubicBezTo>
                    <a:pt x="393270" y="792541"/>
                    <a:pt x="385140" y="811744"/>
                    <a:pt x="377360" y="831127"/>
                  </a:cubicBezTo>
                  <a:cubicBezTo>
                    <a:pt x="369578" y="850511"/>
                    <a:pt x="360310" y="871380"/>
                    <a:pt x="353755" y="892239"/>
                  </a:cubicBezTo>
                  <a:cubicBezTo>
                    <a:pt x="347198" y="913108"/>
                    <a:pt x="353755" y="923500"/>
                    <a:pt x="372464" y="933892"/>
                  </a:cubicBezTo>
                  <a:cubicBezTo>
                    <a:pt x="378785" y="937073"/>
                    <a:pt x="384659" y="941064"/>
                    <a:pt x="389947" y="945761"/>
                  </a:cubicBezTo>
                  <a:cubicBezTo>
                    <a:pt x="397642" y="953009"/>
                    <a:pt x="395107" y="961829"/>
                    <a:pt x="384966" y="965144"/>
                  </a:cubicBezTo>
                  <a:cubicBezTo>
                    <a:pt x="381539" y="966248"/>
                    <a:pt x="377980" y="966925"/>
                    <a:pt x="374387" y="967153"/>
                  </a:cubicBezTo>
                  <a:cubicBezTo>
                    <a:pt x="356115" y="967944"/>
                    <a:pt x="337758" y="968468"/>
                    <a:pt x="319484" y="969335"/>
                  </a:cubicBezTo>
                  <a:cubicBezTo>
                    <a:pt x="311434" y="969982"/>
                    <a:pt x="303844" y="965515"/>
                    <a:pt x="300514" y="958162"/>
                  </a:cubicBezTo>
                  <a:cubicBezTo>
                    <a:pt x="296012" y="949475"/>
                    <a:pt x="290521" y="941331"/>
                    <a:pt x="284166" y="933892"/>
                  </a:cubicBezTo>
                  <a:cubicBezTo>
                    <a:pt x="275388" y="925948"/>
                    <a:pt x="273185" y="913032"/>
                    <a:pt x="278833" y="902631"/>
                  </a:cubicBezTo>
                  <a:cubicBezTo>
                    <a:pt x="280581" y="898440"/>
                    <a:pt x="282680" y="894335"/>
                    <a:pt x="284515" y="890144"/>
                  </a:cubicBezTo>
                  <a:cubicBezTo>
                    <a:pt x="297279" y="860549"/>
                    <a:pt x="307245" y="830260"/>
                    <a:pt x="303923" y="797256"/>
                  </a:cubicBezTo>
                  <a:cubicBezTo>
                    <a:pt x="303941" y="794627"/>
                    <a:pt x="304116" y="792008"/>
                    <a:pt x="304449" y="789398"/>
                  </a:cubicBezTo>
                  <a:cubicBezTo>
                    <a:pt x="338193" y="786864"/>
                    <a:pt x="370452" y="782235"/>
                    <a:pt x="400264" y="759366"/>
                  </a:cubicBezTo>
                  <a:close/>
                  <a:moveTo>
                    <a:pt x="850236" y="529213"/>
                  </a:moveTo>
                  <a:cubicBezTo>
                    <a:pt x="844959" y="525003"/>
                    <a:pt x="839244" y="521364"/>
                    <a:pt x="833186" y="518392"/>
                  </a:cubicBezTo>
                  <a:cubicBezTo>
                    <a:pt x="826804" y="516211"/>
                    <a:pt x="824442" y="511839"/>
                    <a:pt x="821556" y="506696"/>
                  </a:cubicBezTo>
                  <a:cubicBezTo>
                    <a:pt x="815507" y="495618"/>
                    <a:pt x="808211" y="485274"/>
                    <a:pt x="799791" y="475873"/>
                  </a:cubicBezTo>
                  <a:cubicBezTo>
                    <a:pt x="793581" y="469587"/>
                    <a:pt x="791752" y="464957"/>
                    <a:pt x="796381" y="457804"/>
                  </a:cubicBezTo>
                  <a:cubicBezTo>
                    <a:pt x="797867" y="455442"/>
                    <a:pt x="799086" y="452908"/>
                    <a:pt x="800315" y="450641"/>
                  </a:cubicBezTo>
                  <a:cubicBezTo>
                    <a:pt x="827156" y="470110"/>
                    <a:pt x="853550" y="489322"/>
                    <a:pt x="850236" y="52912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A031DC04-BE16-4448-97BF-CCBF290E10D2}"/>
                </a:ext>
              </a:extLst>
            </p:cNvPr>
            <p:cNvSpPr/>
            <p:nvPr/>
          </p:nvSpPr>
          <p:spPr>
            <a:xfrm>
              <a:off x="309552" y="6448414"/>
              <a:ext cx="142875" cy="28576"/>
            </a:xfrm>
            <a:custGeom>
              <a:avLst/>
              <a:gdLst>
                <a:gd name="connsiteX0" fmla="*/ 132528 w 142875"/>
                <a:gd name="connsiteY0" fmla="*/ 24444 h 28576"/>
                <a:gd name="connsiteX1" fmla="*/ 141817 w 142875"/>
                <a:gd name="connsiteY1" fmla="*/ 18700 h 28576"/>
                <a:gd name="connsiteX2" fmla="*/ 142505 w 142875"/>
                <a:gd name="connsiteY2" fmla="*/ 11947 h 28576"/>
                <a:gd name="connsiteX3" fmla="*/ 128143 w 142875"/>
                <a:gd name="connsiteY3" fmla="*/ 4784 h 28576"/>
                <a:gd name="connsiteX4" fmla="*/ 16346 w 142875"/>
                <a:gd name="connsiteY4" fmla="*/ 697 h 28576"/>
                <a:gd name="connsiteX5" fmla="*/ 264 w 142875"/>
                <a:gd name="connsiteY5" fmla="*/ 7699 h 28576"/>
                <a:gd name="connsiteX6" fmla="*/ 866 w 142875"/>
                <a:gd name="connsiteY6" fmla="*/ 14366 h 28576"/>
                <a:gd name="connsiteX7" fmla="*/ 12132 w 142875"/>
                <a:gd name="connsiteY7" fmla="*/ 20700 h 28576"/>
                <a:gd name="connsiteX8" fmla="*/ 132528 w 142875"/>
                <a:gd name="connsiteY8" fmla="*/ 24444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28576">
                  <a:moveTo>
                    <a:pt x="132528" y="24444"/>
                  </a:moveTo>
                  <a:cubicBezTo>
                    <a:pt x="136330" y="23910"/>
                    <a:pt x="139710" y="21815"/>
                    <a:pt x="141817" y="18700"/>
                  </a:cubicBezTo>
                  <a:cubicBezTo>
                    <a:pt x="142857" y="16595"/>
                    <a:pt x="143098" y="14204"/>
                    <a:pt x="142505" y="11947"/>
                  </a:cubicBezTo>
                  <a:cubicBezTo>
                    <a:pt x="140957" y="4536"/>
                    <a:pt x="134507" y="3117"/>
                    <a:pt x="128143" y="4784"/>
                  </a:cubicBezTo>
                  <a:cubicBezTo>
                    <a:pt x="90390" y="14613"/>
                    <a:pt x="53497" y="7784"/>
                    <a:pt x="16346" y="697"/>
                  </a:cubicBezTo>
                  <a:cubicBezTo>
                    <a:pt x="9036" y="-712"/>
                    <a:pt x="2071" y="-798"/>
                    <a:pt x="264" y="7699"/>
                  </a:cubicBezTo>
                  <a:cubicBezTo>
                    <a:pt x="-311" y="9928"/>
                    <a:pt x="-97" y="12270"/>
                    <a:pt x="866" y="14366"/>
                  </a:cubicBezTo>
                  <a:cubicBezTo>
                    <a:pt x="3480" y="17985"/>
                    <a:pt x="7600" y="20300"/>
                    <a:pt x="12132" y="20700"/>
                  </a:cubicBezTo>
                  <a:cubicBezTo>
                    <a:pt x="12132" y="20700"/>
                    <a:pt x="85832" y="35531"/>
                    <a:pt x="132528" y="2444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7C642828-86D0-4651-8C8A-10C1AF42576D}"/>
                </a:ext>
              </a:extLst>
            </p:cNvPr>
            <p:cNvSpPr/>
            <p:nvPr/>
          </p:nvSpPr>
          <p:spPr>
            <a:xfrm>
              <a:off x="842951" y="6038842"/>
              <a:ext cx="28575" cy="85726"/>
            </a:xfrm>
            <a:custGeom>
              <a:avLst/>
              <a:gdLst>
                <a:gd name="connsiteX0" fmla="*/ 22171 w 28575"/>
                <a:gd name="connsiteY0" fmla="*/ 28 h 85726"/>
                <a:gd name="connsiteX1" fmla="*/ 11751 w 28575"/>
                <a:gd name="connsiteY1" fmla="*/ 7895 h 85726"/>
                <a:gd name="connsiteX2" fmla="*/ 340 w 28575"/>
                <a:gd name="connsiteY2" fmla="*/ 71875 h 85726"/>
                <a:gd name="connsiteX3" fmla="*/ 8169 w 28575"/>
                <a:gd name="connsiteY3" fmla="*/ 85324 h 85726"/>
                <a:gd name="connsiteX4" fmla="*/ 16151 w 28575"/>
                <a:gd name="connsiteY4" fmla="*/ 84514 h 85726"/>
                <a:gd name="connsiteX5" fmla="*/ 21009 w 28575"/>
                <a:gd name="connsiteY5" fmla="*/ 77713 h 85726"/>
                <a:gd name="connsiteX6" fmla="*/ 22171 w 28575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85726">
                  <a:moveTo>
                    <a:pt x="22171" y="28"/>
                  </a:moveTo>
                  <a:cubicBezTo>
                    <a:pt x="17132" y="-458"/>
                    <a:pt x="12579" y="2980"/>
                    <a:pt x="11751" y="7895"/>
                  </a:cubicBezTo>
                  <a:cubicBezTo>
                    <a:pt x="7264" y="29107"/>
                    <a:pt x="3845" y="50491"/>
                    <a:pt x="340" y="71875"/>
                  </a:cubicBezTo>
                  <a:cubicBezTo>
                    <a:pt x="-1270" y="77723"/>
                    <a:pt x="2226" y="83733"/>
                    <a:pt x="8169" y="85324"/>
                  </a:cubicBezTo>
                  <a:cubicBezTo>
                    <a:pt x="10846" y="86038"/>
                    <a:pt x="13684" y="85753"/>
                    <a:pt x="16151" y="84514"/>
                  </a:cubicBezTo>
                  <a:cubicBezTo>
                    <a:pt x="18628" y="82971"/>
                    <a:pt x="20371" y="80523"/>
                    <a:pt x="21009" y="77713"/>
                  </a:cubicBezTo>
                  <a:cubicBezTo>
                    <a:pt x="24600" y="67017"/>
                    <a:pt x="35287" y="2771"/>
                    <a:pt x="22171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5E7416B1-4EEE-4261-8A27-FA3E4A17346A}"/>
                </a:ext>
              </a:extLst>
            </p:cNvPr>
            <p:cNvSpPr/>
            <p:nvPr/>
          </p:nvSpPr>
          <p:spPr>
            <a:xfrm>
              <a:off x="881052" y="582929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87FB7572-874B-45A7-AD98-8E241B54D8F6}"/>
                </a:ext>
              </a:extLst>
            </p:cNvPr>
            <p:cNvSpPr/>
            <p:nvPr/>
          </p:nvSpPr>
          <p:spPr>
            <a:xfrm>
              <a:off x="261926" y="6438890"/>
              <a:ext cx="19051" cy="19050"/>
            </a:xfrm>
            <a:custGeom>
              <a:avLst/>
              <a:gdLst>
                <a:gd name="connsiteX0" fmla="*/ 19000 w 19051"/>
                <a:gd name="connsiteY0" fmla="*/ 9507 h 19050"/>
                <a:gd name="connsiteX1" fmla="*/ 9473 w 19051"/>
                <a:gd name="connsiteY1" fmla="*/ 19032 h 19050"/>
                <a:gd name="connsiteX2" fmla="*/ -52 w 19051"/>
                <a:gd name="connsiteY2" fmla="*/ 9507 h 19050"/>
                <a:gd name="connsiteX3" fmla="*/ 9473 w 19051"/>
                <a:gd name="connsiteY3" fmla="*/ -18 h 19050"/>
                <a:gd name="connsiteX4" fmla="*/ 19000 w 19051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1" h="19050">
                  <a:moveTo>
                    <a:pt x="19000" y="9507"/>
                  </a:moveTo>
                  <a:cubicBezTo>
                    <a:pt x="19000" y="14765"/>
                    <a:pt x="14736" y="19032"/>
                    <a:pt x="9473" y="19032"/>
                  </a:cubicBezTo>
                  <a:cubicBezTo>
                    <a:pt x="4212" y="19032"/>
                    <a:pt x="-52" y="14765"/>
                    <a:pt x="-52" y="9507"/>
                  </a:cubicBezTo>
                  <a:cubicBezTo>
                    <a:pt x="-52" y="4249"/>
                    <a:pt x="4212" y="-18"/>
                    <a:pt x="9473" y="-18"/>
                  </a:cubicBezTo>
                  <a:cubicBezTo>
                    <a:pt x="14736" y="-18"/>
                    <a:pt x="19000" y="4249"/>
                    <a:pt x="19000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9E7BAA03-5C82-48BC-A13A-1E99583EA8AB}"/>
                </a:ext>
              </a:extLst>
            </p:cNvPr>
            <p:cNvSpPr/>
            <p:nvPr/>
          </p:nvSpPr>
          <p:spPr>
            <a:xfrm>
              <a:off x="833427" y="614361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6DAA8820-668D-41BC-96BC-62FC57D70295}"/>
                </a:ext>
              </a:extLst>
            </p:cNvPr>
            <p:cNvSpPr/>
            <p:nvPr/>
          </p:nvSpPr>
          <p:spPr>
            <a:xfrm>
              <a:off x="995352" y="5800715"/>
              <a:ext cx="9525" cy="9525"/>
            </a:xfrm>
            <a:custGeom>
              <a:avLst/>
              <a:gdLst>
                <a:gd name="connsiteX0" fmla="*/ 9473 w 9525"/>
                <a:gd name="connsiteY0" fmla="*/ 4745 h 9525"/>
                <a:gd name="connsiteX1" fmla="*/ 4711 w 9525"/>
                <a:gd name="connsiteY1" fmla="*/ 9507 h 9525"/>
                <a:gd name="connsiteX2" fmla="*/ -52 w 9525"/>
                <a:gd name="connsiteY2" fmla="*/ 4745 h 9525"/>
                <a:gd name="connsiteX3" fmla="*/ 4711 w 9525"/>
                <a:gd name="connsiteY3" fmla="*/ -18 h 9525"/>
                <a:gd name="connsiteX4" fmla="*/ 9473 w 9525"/>
                <a:gd name="connsiteY4" fmla="*/ 47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473" y="4745"/>
                  </a:moveTo>
                  <a:cubicBezTo>
                    <a:pt x="9473" y="7373"/>
                    <a:pt x="7339" y="9507"/>
                    <a:pt x="4711" y="9507"/>
                  </a:cubicBezTo>
                  <a:cubicBezTo>
                    <a:pt x="2082" y="9507"/>
                    <a:pt x="-52" y="7373"/>
                    <a:pt x="-52" y="4745"/>
                  </a:cubicBezTo>
                  <a:cubicBezTo>
                    <a:pt x="-52" y="2116"/>
                    <a:pt x="2082" y="-18"/>
                    <a:pt x="4711" y="-18"/>
                  </a:cubicBezTo>
                  <a:cubicBezTo>
                    <a:pt x="7339" y="-18"/>
                    <a:pt x="9473" y="2116"/>
                    <a:pt x="9473" y="474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125255D5-8AAE-41AE-AD3C-4D18BDA44651}"/>
                </a:ext>
              </a:extLst>
            </p:cNvPr>
            <p:cNvSpPr/>
            <p:nvPr/>
          </p:nvSpPr>
          <p:spPr>
            <a:xfrm>
              <a:off x="2557449" y="1228716"/>
              <a:ext cx="990603" cy="981072"/>
            </a:xfrm>
            <a:custGeom>
              <a:avLst/>
              <a:gdLst>
                <a:gd name="connsiteX0" fmla="*/ 564860 w 990603"/>
                <a:gd name="connsiteY0" fmla="*/ 851202 h 981072"/>
                <a:gd name="connsiteX1" fmla="*/ 556202 w 990603"/>
                <a:gd name="connsiteY1" fmla="*/ 940365 h 981072"/>
                <a:gd name="connsiteX2" fmla="*/ 550477 w 990603"/>
                <a:gd name="connsiteY2" fmla="*/ 956643 h 981072"/>
                <a:gd name="connsiteX3" fmla="*/ 552734 w 990603"/>
                <a:gd name="connsiteY3" fmla="*/ 976465 h 981072"/>
                <a:gd name="connsiteX4" fmla="*/ 572308 w 990603"/>
                <a:gd name="connsiteY4" fmla="*/ 978370 h 981072"/>
                <a:gd name="connsiteX5" fmla="*/ 646965 w 990603"/>
                <a:gd name="connsiteY5" fmla="*/ 931364 h 981072"/>
                <a:gd name="connsiteX6" fmla="*/ 755055 w 990603"/>
                <a:gd name="connsiteY6" fmla="*/ 806177 h 981072"/>
                <a:gd name="connsiteX7" fmla="*/ 786583 w 990603"/>
                <a:gd name="connsiteY7" fmla="*/ 750513 h 981072"/>
                <a:gd name="connsiteX8" fmla="*/ 792726 w 990603"/>
                <a:gd name="connsiteY8" fmla="*/ 744017 h 981072"/>
                <a:gd name="connsiteX9" fmla="*/ 839761 w 990603"/>
                <a:gd name="connsiteY9" fmla="*/ 713546 h 981072"/>
                <a:gd name="connsiteX10" fmla="*/ 899521 w 990603"/>
                <a:gd name="connsiteY10" fmla="*/ 691553 h 981072"/>
                <a:gd name="connsiteX11" fmla="*/ 965777 w 990603"/>
                <a:gd name="connsiteY11" fmla="*/ 661340 h 981072"/>
                <a:gd name="connsiteX12" fmla="*/ 990551 w 990603"/>
                <a:gd name="connsiteY12" fmla="*/ 614334 h 981072"/>
                <a:gd name="connsiteX13" fmla="*/ 985960 w 990603"/>
                <a:gd name="connsiteY13" fmla="*/ 565937 h 981072"/>
                <a:gd name="connsiteX14" fmla="*/ 975302 w 990603"/>
                <a:gd name="connsiteY14" fmla="*/ 554507 h 981072"/>
                <a:gd name="connsiteX15" fmla="*/ 959633 w 990603"/>
                <a:gd name="connsiteY15" fmla="*/ 560746 h 981072"/>
                <a:gd name="connsiteX16" fmla="*/ 958500 w 990603"/>
                <a:gd name="connsiteY16" fmla="*/ 562299 h 981072"/>
                <a:gd name="connsiteX17" fmla="*/ 924381 w 990603"/>
                <a:gd name="connsiteY17" fmla="*/ 578663 h 981072"/>
                <a:gd name="connsiteX18" fmla="*/ 903417 w 990603"/>
                <a:gd name="connsiteY18" fmla="*/ 585587 h 981072"/>
                <a:gd name="connsiteX19" fmla="*/ 875613 w 990603"/>
                <a:gd name="connsiteY19" fmla="*/ 589312 h 981072"/>
                <a:gd name="connsiteX20" fmla="*/ 881852 w 990603"/>
                <a:gd name="connsiteY20" fmla="*/ 579358 h 981072"/>
                <a:gd name="connsiteX21" fmla="*/ 922305 w 990603"/>
                <a:gd name="connsiteY21" fmla="*/ 516941 h 981072"/>
                <a:gd name="connsiteX22" fmla="*/ 933477 w 990603"/>
                <a:gd name="connsiteY22" fmla="*/ 511312 h 981072"/>
                <a:gd name="connsiteX23" fmla="*/ 959452 w 990603"/>
                <a:gd name="connsiteY23" fmla="*/ 513045 h 981072"/>
                <a:gd name="connsiteX24" fmla="*/ 979550 w 990603"/>
                <a:gd name="connsiteY24" fmla="*/ 496595 h 981072"/>
                <a:gd name="connsiteX25" fmla="*/ 947327 w 990603"/>
                <a:gd name="connsiteY25" fmla="*/ 395649 h 981072"/>
                <a:gd name="connsiteX26" fmla="*/ 902464 w 990603"/>
                <a:gd name="connsiteY26" fmla="*/ 374875 h 981072"/>
                <a:gd name="connsiteX27" fmla="*/ 830236 w 990603"/>
                <a:gd name="connsiteY27" fmla="*/ 377647 h 981072"/>
                <a:gd name="connsiteX28" fmla="*/ 773248 w 990603"/>
                <a:gd name="connsiteY28" fmla="*/ 378771 h 981072"/>
                <a:gd name="connsiteX29" fmla="*/ 687675 w 990603"/>
                <a:gd name="connsiteY29" fmla="*/ 382753 h 981072"/>
                <a:gd name="connsiteX30" fmla="*/ 664377 w 990603"/>
                <a:gd name="connsiteY30" fmla="*/ 388982 h 981072"/>
                <a:gd name="connsiteX31" fmla="*/ 612409 w 990603"/>
                <a:gd name="connsiteY31" fmla="*/ 404822 h 981072"/>
                <a:gd name="connsiteX32" fmla="*/ 476258 w 990603"/>
                <a:gd name="connsiteY32" fmla="*/ 446037 h 981072"/>
                <a:gd name="connsiteX33" fmla="*/ 389647 w 990603"/>
                <a:gd name="connsiteY33" fmla="*/ 478669 h 981072"/>
                <a:gd name="connsiteX34" fmla="*/ 332478 w 990603"/>
                <a:gd name="connsiteY34" fmla="*/ 502739 h 981072"/>
                <a:gd name="connsiteX35" fmla="*/ 270556 w 990603"/>
                <a:gd name="connsiteY35" fmla="*/ 525513 h 981072"/>
                <a:gd name="connsiteX36" fmla="*/ 248154 w 990603"/>
                <a:gd name="connsiteY36" fmla="*/ 515607 h 981072"/>
                <a:gd name="connsiteX37" fmla="*/ 247087 w 990603"/>
                <a:gd name="connsiteY37" fmla="*/ 511226 h 981072"/>
                <a:gd name="connsiteX38" fmla="*/ 257564 w 990603"/>
                <a:gd name="connsiteY38" fmla="*/ 441189 h 981072"/>
                <a:gd name="connsiteX39" fmla="*/ 390771 w 990603"/>
                <a:gd name="connsiteY39" fmla="*/ 316697 h 981072"/>
                <a:gd name="connsiteX40" fmla="*/ 488984 w 990603"/>
                <a:gd name="connsiteY40" fmla="*/ 290722 h 981072"/>
                <a:gd name="connsiteX41" fmla="*/ 628601 w 990603"/>
                <a:gd name="connsiteY41" fmla="*/ 245964 h 981072"/>
                <a:gd name="connsiteX42" fmla="*/ 749254 w 990603"/>
                <a:gd name="connsiteY42" fmla="*/ 183109 h 981072"/>
                <a:gd name="connsiteX43" fmla="*/ 852058 w 990603"/>
                <a:gd name="connsiteY43" fmla="*/ 23127 h 981072"/>
                <a:gd name="connsiteX44" fmla="*/ 852839 w 990603"/>
                <a:gd name="connsiteY44" fmla="*/ 14468 h 981072"/>
                <a:gd name="connsiteX45" fmla="*/ 846000 w 990603"/>
                <a:gd name="connsiteY45" fmla="*/ 1133 h 981072"/>
                <a:gd name="connsiteX46" fmla="*/ 830236 w 990603"/>
                <a:gd name="connsiteY46" fmla="*/ 2353 h 981072"/>
                <a:gd name="connsiteX47" fmla="*/ 785459 w 990603"/>
                <a:gd name="connsiteY47" fmla="*/ 30309 h 981072"/>
                <a:gd name="connsiteX48" fmla="*/ 662120 w 990603"/>
                <a:gd name="connsiteY48" fmla="*/ 72561 h 981072"/>
                <a:gd name="connsiteX49" fmla="*/ 527874 w 990603"/>
                <a:gd name="connsiteY49" fmla="*/ 73343 h 981072"/>
                <a:gd name="connsiteX50" fmla="*/ 441263 w 990603"/>
                <a:gd name="connsiteY50" fmla="*/ 61474 h 981072"/>
                <a:gd name="connsiteX51" fmla="*/ 388257 w 990603"/>
                <a:gd name="connsiteY51" fmla="*/ 89183 h 981072"/>
                <a:gd name="connsiteX52" fmla="*/ 347204 w 990603"/>
                <a:gd name="connsiteY52" fmla="*/ 161639 h 981072"/>
                <a:gd name="connsiteX53" fmla="*/ 267956 w 990603"/>
                <a:gd name="connsiteY53" fmla="*/ 219475 h 981072"/>
                <a:gd name="connsiteX54" fmla="*/ 91791 w 990603"/>
                <a:gd name="connsiteY54" fmla="*/ 328898 h 981072"/>
                <a:gd name="connsiteX55" fmla="*/ 23278 w 990603"/>
                <a:gd name="connsiteY55" fmla="*/ 439798 h 981072"/>
                <a:gd name="connsiteX56" fmla="*/ 23278 w 990603"/>
                <a:gd name="connsiteY56" fmla="*/ 679352 h 981072"/>
                <a:gd name="connsiteX57" fmla="*/ 93267 w 990603"/>
                <a:gd name="connsiteY57" fmla="*/ 778564 h 981072"/>
                <a:gd name="connsiteX58" fmla="*/ 230370 w 990603"/>
                <a:gd name="connsiteY58" fmla="*/ 862108 h 981072"/>
                <a:gd name="connsiteX59" fmla="*/ 516616 w 990603"/>
                <a:gd name="connsiteY59" fmla="*/ 865918 h 981072"/>
                <a:gd name="connsiteX60" fmla="*/ 564860 w 990603"/>
                <a:gd name="connsiteY60" fmla="*/ 851202 h 981072"/>
                <a:gd name="connsiteX61" fmla="*/ 823997 w 990603"/>
                <a:gd name="connsiteY61" fmla="*/ 35071 h 981072"/>
                <a:gd name="connsiteX62" fmla="*/ 739291 w 990603"/>
                <a:gd name="connsiteY62" fmla="*/ 162249 h 981072"/>
                <a:gd name="connsiteX63" fmla="*/ 618733 w 990603"/>
                <a:gd name="connsiteY63" fmla="*/ 225019 h 981072"/>
                <a:gd name="connsiteX64" fmla="*/ 457980 w 990603"/>
                <a:gd name="connsiteY64" fmla="*/ 272977 h 981072"/>
                <a:gd name="connsiteX65" fmla="*/ 310742 w 990603"/>
                <a:gd name="connsiteY65" fmla="*/ 335566 h 981072"/>
                <a:gd name="connsiteX66" fmla="*/ 276100 w 990603"/>
                <a:gd name="connsiteY66" fmla="*/ 368465 h 981072"/>
                <a:gd name="connsiteX67" fmla="*/ 222836 w 990603"/>
                <a:gd name="connsiteY67" fmla="*/ 494862 h 981072"/>
                <a:gd name="connsiteX68" fmla="*/ 230628 w 990603"/>
                <a:gd name="connsiteY68" fmla="*/ 535981 h 981072"/>
                <a:gd name="connsiteX69" fmla="*/ 164029 w 990603"/>
                <a:gd name="connsiteY69" fmla="*/ 489404 h 981072"/>
                <a:gd name="connsiteX70" fmla="*/ 145665 w 990603"/>
                <a:gd name="connsiteY70" fmla="*/ 481708 h 981072"/>
                <a:gd name="connsiteX71" fmla="*/ 144712 w 990603"/>
                <a:gd name="connsiteY71" fmla="*/ 502225 h 981072"/>
                <a:gd name="connsiteX72" fmla="*/ 189660 w 990603"/>
                <a:gd name="connsiteY72" fmla="*/ 542735 h 981072"/>
                <a:gd name="connsiteX73" fmla="*/ 267870 w 990603"/>
                <a:gd name="connsiteY73" fmla="*/ 553993 h 981072"/>
                <a:gd name="connsiteX74" fmla="*/ 373360 w 990603"/>
                <a:gd name="connsiteY74" fmla="*/ 510702 h 981072"/>
                <a:gd name="connsiteX75" fmla="*/ 384799 w 990603"/>
                <a:gd name="connsiteY75" fmla="*/ 512436 h 981072"/>
                <a:gd name="connsiteX76" fmla="*/ 456418 w 990603"/>
                <a:gd name="connsiteY76" fmla="*/ 586454 h 981072"/>
                <a:gd name="connsiteX77" fmla="*/ 549963 w 990603"/>
                <a:gd name="connsiteY77" fmla="*/ 656758 h 981072"/>
                <a:gd name="connsiteX78" fmla="*/ 598978 w 990603"/>
                <a:gd name="connsiteY78" fmla="*/ 712165 h 981072"/>
                <a:gd name="connsiteX79" fmla="*/ 592054 w 990603"/>
                <a:gd name="connsiteY79" fmla="*/ 745236 h 981072"/>
                <a:gd name="connsiteX80" fmla="*/ 557411 w 990603"/>
                <a:gd name="connsiteY80" fmla="*/ 809558 h 981072"/>
                <a:gd name="connsiteX81" fmla="*/ 556887 w 990603"/>
                <a:gd name="connsiteY81" fmla="*/ 826865 h 981072"/>
                <a:gd name="connsiteX82" fmla="*/ 539571 w 990603"/>
                <a:gd name="connsiteY82" fmla="*/ 835524 h 981072"/>
                <a:gd name="connsiteX83" fmla="*/ 534809 w 990603"/>
                <a:gd name="connsiteY83" fmla="*/ 837343 h 981072"/>
                <a:gd name="connsiteX84" fmla="*/ 317496 w 990603"/>
                <a:gd name="connsiteY84" fmla="*/ 858041 h 981072"/>
                <a:gd name="connsiteX85" fmla="*/ 151294 w 990603"/>
                <a:gd name="connsiteY85" fmla="*/ 796395 h 981072"/>
                <a:gd name="connsiteX86" fmla="*/ 80180 w 990603"/>
                <a:gd name="connsiteY86" fmla="*/ 729739 h 981072"/>
                <a:gd name="connsiteX87" fmla="*/ 24497 w 990603"/>
                <a:gd name="connsiteY87" fmla="*/ 527590 h 981072"/>
                <a:gd name="connsiteX88" fmla="*/ 59140 w 990603"/>
                <a:gd name="connsiteY88" fmla="*/ 419633 h 981072"/>
                <a:gd name="connsiteX89" fmla="*/ 117337 w 990603"/>
                <a:gd name="connsiteY89" fmla="*/ 337556 h 981072"/>
                <a:gd name="connsiteX90" fmla="*/ 178926 w 990603"/>
                <a:gd name="connsiteY90" fmla="*/ 287265 h 981072"/>
                <a:gd name="connsiteX91" fmla="*/ 207939 w 990603"/>
                <a:gd name="connsiteY91" fmla="*/ 270462 h 981072"/>
                <a:gd name="connsiteX92" fmla="*/ 286749 w 990603"/>
                <a:gd name="connsiteY92" fmla="*/ 237134 h 981072"/>
                <a:gd name="connsiteX93" fmla="*/ 356043 w 990603"/>
                <a:gd name="connsiteY93" fmla="*/ 188395 h 981072"/>
                <a:gd name="connsiteX94" fmla="*/ 408002 w 990603"/>
                <a:gd name="connsiteY94" fmla="*/ 102518 h 981072"/>
                <a:gd name="connsiteX95" fmla="*/ 442654 w 990603"/>
                <a:gd name="connsiteY95" fmla="*/ 85201 h 981072"/>
                <a:gd name="connsiteX96" fmla="*/ 528398 w 990603"/>
                <a:gd name="connsiteY96" fmla="*/ 96717 h 981072"/>
                <a:gd name="connsiteX97" fmla="*/ 661691 w 990603"/>
                <a:gd name="connsiteY97" fmla="*/ 96193 h 981072"/>
                <a:gd name="connsiteX98" fmla="*/ 794984 w 990603"/>
                <a:gd name="connsiteY98" fmla="*/ 52216 h 981072"/>
                <a:gd name="connsiteX99" fmla="*/ 823997 w 990603"/>
                <a:gd name="connsiteY99" fmla="*/ 35071 h 981072"/>
                <a:gd name="connsiteX100" fmla="*/ 638307 w 990603"/>
                <a:gd name="connsiteY100" fmla="*/ 424653 h 981072"/>
                <a:gd name="connsiteX101" fmla="*/ 633278 w 990603"/>
                <a:gd name="connsiteY101" fmla="*/ 436255 h 981072"/>
                <a:gd name="connsiteX102" fmla="*/ 600712 w 990603"/>
                <a:gd name="connsiteY102" fmla="*/ 476250 h 981072"/>
                <a:gd name="connsiteX103" fmla="*/ 597426 w 990603"/>
                <a:gd name="connsiteY103" fmla="*/ 494252 h 981072"/>
                <a:gd name="connsiteX104" fmla="*/ 616304 w 990603"/>
                <a:gd name="connsiteY104" fmla="*/ 493652 h 981072"/>
                <a:gd name="connsiteX105" fmla="*/ 661339 w 990603"/>
                <a:gd name="connsiteY105" fmla="*/ 428377 h 981072"/>
                <a:gd name="connsiteX106" fmla="*/ 689494 w 990603"/>
                <a:gd name="connsiteY106" fmla="*/ 405346 h 981072"/>
                <a:gd name="connsiteX107" fmla="*/ 788316 w 990603"/>
                <a:gd name="connsiteY107" fmla="*/ 401365 h 981072"/>
                <a:gd name="connsiteX108" fmla="*/ 792907 w 990603"/>
                <a:gd name="connsiteY108" fmla="*/ 411404 h 981072"/>
                <a:gd name="connsiteX109" fmla="*/ 727861 w 990603"/>
                <a:gd name="connsiteY109" fmla="*/ 520751 h 981072"/>
                <a:gd name="connsiteX110" fmla="*/ 674331 w 990603"/>
                <a:gd name="connsiteY110" fmla="*/ 593989 h 981072"/>
                <a:gd name="connsiteX111" fmla="*/ 670006 w 990603"/>
                <a:gd name="connsiteY111" fmla="*/ 618487 h 981072"/>
                <a:gd name="connsiteX112" fmla="*/ 695991 w 990603"/>
                <a:gd name="connsiteY112" fmla="*/ 650605 h 981072"/>
                <a:gd name="connsiteX113" fmla="*/ 812653 w 990603"/>
                <a:gd name="connsiteY113" fmla="*/ 674065 h 981072"/>
                <a:gd name="connsiteX114" fmla="*/ 822006 w 990603"/>
                <a:gd name="connsiteY114" fmla="*/ 674065 h 981072"/>
                <a:gd name="connsiteX115" fmla="*/ 836818 w 990603"/>
                <a:gd name="connsiteY115" fmla="*/ 687229 h 981072"/>
                <a:gd name="connsiteX116" fmla="*/ 789964 w 990603"/>
                <a:gd name="connsiteY116" fmla="*/ 717099 h 981072"/>
                <a:gd name="connsiteX117" fmla="*/ 780344 w 990603"/>
                <a:gd name="connsiteY117" fmla="*/ 713803 h 981072"/>
                <a:gd name="connsiteX118" fmla="*/ 757398 w 990603"/>
                <a:gd name="connsiteY118" fmla="*/ 697268 h 981072"/>
                <a:gd name="connsiteX119" fmla="*/ 695895 w 990603"/>
                <a:gd name="connsiteY119" fmla="*/ 700821 h 981072"/>
                <a:gd name="connsiteX120" fmla="*/ 638040 w 990603"/>
                <a:gd name="connsiteY120" fmla="*/ 720128 h 981072"/>
                <a:gd name="connsiteX121" fmla="*/ 626610 w 990603"/>
                <a:gd name="connsiteY121" fmla="*/ 715013 h 981072"/>
                <a:gd name="connsiteX122" fmla="*/ 598207 w 990603"/>
                <a:gd name="connsiteY122" fmla="*/ 671732 h 981072"/>
                <a:gd name="connsiteX123" fmla="*/ 475220 w 990603"/>
                <a:gd name="connsiteY123" fmla="*/ 571310 h 981072"/>
                <a:gd name="connsiteX124" fmla="*/ 408612 w 990603"/>
                <a:gd name="connsiteY124" fmla="*/ 509235 h 981072"/>
                <a:gd name="connsiteX125" fmla="*/ 413546 w 990603"/>
                <a:gd name="connsiteY125" fmla="*/ 495290 h 981072"/>
                <a:gd name="connsiteX126" fmla="*/ 534809 w 990603"/>
                <a:gd name="connsiteY126" fmla="*/ 449066 h 981072"/>
                <a:gd name="connsiteX127" fmla="*/ 638307 w 990603"/>
                <a:gd name="connsiteY127" fmla="*/ 424996 h 981072"/>
                <a:gd name="connsiteX128" fmla="*/ 878385 w 990603"/>
                <a:gd name="connsiteY128" fmla="*/ 396173 h 981072"/>
                <a:gd name="connsiteX129" fmla="*/ 878385 w 990603"/>
                <a:gd name="connsiteY129" fmla="*/ 398164 h 981072"/>
                <a:gd name="connsiteX130" fmla="*/ 897787 w 990603"/>
                <a:gd name="connsiteY130" fmla="*/ 398164 h 981072"/>
                <a:gd name="connsiteX131" fmla="*/ 939450 w 990603"/>
                <a:gd name="connsiteY131" fmla="*/ 424129 h 981072"/>
                <a:gd name="connsiteX132" fmla="*/ 939450 w 990603"/>
                <a:gd name="connsiteY132" fmla="*/ 437893 h 981072"/>
                <a:gd name="connsiteX133" fmla="*/ 894930 w 990603"/>
                <a:gd name="connsiteY133" fmla="*/ 517369 h 981072"/>
                <a:gd name="connsiteX134" fmla="*/ 816977 w 990603"/>
                <a:gd name="connsiteY134" fmla="*/ 636927 h 981072"/>
                <a:gd name="connsiteX135" fmla="*/ 770819 w 990603"/>
                <a:gd name="connsiteY135" fmla="*/ 656758 h 981072"/>
                <a:gd name="connsiteX136" fmla="*/ 752026 w 990603"/>
                <a:gd name="connsiteY136" fmla="*/ 652424 h 981072"/>
                <a:gd name="connsiteX137" fmla="*/ 696676 w 990603"/>
                <a:gd name="connsiteY137" fmla="*/ 618925 h 981072"/>
                <a:gd name="connsiteX138" fmla="*/ 696676 w 990603"/>
                <a:gd name="connsiteY138" fmla="*/ 602037 h 981072"/>
                <a:gd name="connsiteX139" fmla="*/ 747607 w 990603"/>
                <a:gd name="connsiteY139" fmla="*/ 533305 h 981072"/>
                <a:gd name="connsiteX140" fmla="*/ 819149 w 990603"/>
                <a:gd name="connsiteY140" fmla="*/ 407946 h 981072"/>
                <a:gd name="connsiteX141" fmla="*/ 827112 w 990603"/>
                <a:gd name="connsiteY141" fmla="*/ 402145 h 981072"/>
                <a:gd name="connsiteX142" fmla="*/ 878385 w 990603"/>
                <a:gd name="connsiteY142" fmla="*/ 396516 h 981072"/>
                <a:gd name="connsiteX143" fmla="*/ 580452 w 990603"/>
                <a:gd name="connsiteY143" fmla="*/ 949547 h 981072"/>
                <a:gd name="connsiteX144" fmla="*/ 581224 w 990603"/>
                <a:gd name="connsiteY144" fmla="*/ 817693 h 981072"/>
                <a:gd name="connsiteX145" fmla="*/ 581224 w 990603"/>
                <a:gd name="connsiteY145" fmla="*/ 799690 h 981072"/>
                <a:gd name="connsiteX146" fmla="*/ 629554 w 990603"/>
                <a:gd name="connsiteY146" fmla="*/ 749036 h 981072"/>
                <a:gd name="connsiteX147" fmla="*/ 707506 w 990603"/>
                <a:gd name="connsiteY147" fmla="*/ 721862 h 981072"/>
                <a:gd name="connsiteX148" fmla="*/ 745873 w 990603"/>
                <a:gd name="connsiteY148" fmla="*/ 718737 h 981072"/>
                <a:gd name="connsiteX149" fmla="*/ 765323 w 990603"/>
                <a:gd name="connsiteY149" fmla="*/ 735930 h 981072"/>
                <a:gd name="connsiteX150" fmla="*/ 762675 w 990603"/>
                <a:gd name="connsiteY150" fmla="*/ 746617 h 981072"/>
                <a:gd name="connsiteX151" fmla="*/ 735138 w 990603"/>
                <a:gd name="connsiteY151" fmla="*/ 793975 h 981072"/>
                <a:gd name="connsiteX152" fmla="*/ 612580 w 990603"/>
                <a:gd name="connsiteY152" fmla="*/ 928935 h 981072"/>
                <a:gd name="connsiteX153" fmla="*/ 580452 w 990603"/>
                <a:gd name="connsiteY153" fmla="*/ 949890 h 981072"/>
                <a:gd name="connsiteX154" fmla="*/ 965777 w 990603"/>
                <a:gd name="connsiteY154" fmla="*/ 593646 h 981072"/>
                <a:gd name="connsiteX155" fmla="*/ 947422 w 990603"/>
                <a:gd name="connsiteY155" fmla="*/ 645586 h 981072"/>
                <a:gd name="connsiteX156" fmla="*/ 865831 w 990603"/>
                <a:gd name="connsiteY156" fmla="*/ 675713 h 981072"/>
                <a:gd name="connsiteX157" fmla="*/ 860983 w 990603"/>
                <a:gd name="connsiteY157" fmla="*/ 675713 h 981072"/>
                <a:gd name="connsiteX158" fmla="*/ 838808 w 990603"/>
                <a:gd name="connsiteY158" fmla="*/ 657968 h 981072"/>
                <a:gd name="connsiteX159" fmla="*/ 838284 w 990603"/>
                <a:gd name="connsiteY159" fmla="*/ 645500 h 981072"/>
                <a:gd name="connsiteX160" fmla="*/ 856906 w 990603"/>
                <a:gd name="connsiteY160" fmla="*/ 618839 h 981072"/>
                <a:gd name="connsiteX161" fmla="*/ 871793 w 990603"/>
                <a:gd name="connsiteY161" fmla="*/ 613534 h 981072"/>
                <a:gd name="connsiteX162" fmla="*/ 872498 w 990603"/>
                <a:gd name="connsiteY162" fmla="*/ 613896 h 981072"/>
                <a:gd name="connsiteX163" fmla="*/ 883671 w 990603"/>
                <a:gd name="connsiteY163" fmla="*/ 618839 h 981072"/>
                <a:gd name="connsiteX164" fmla="*/ 914589 w 990603"/>
                <a:gd name="connsiteY164" fmla="*/ 609314 h 981072"/>
                <a:gd name="connsiteX165" fmla="*/ 929943 w 990603"/>
                <a:gd name="connsiteY165" fmla="*/ 602856 h 981072"/>
                <a:gd name="connsiteX166" fmla="*/ 931306 w 990603"/>
                <a:gd name="connsiteY166" fmla="*/ 603514 h 981072"/>
                <a:gd name="connsiteX167" fmla="*/ 965777 w 990603"/>
                <a:gd name="connsiteY167" fmla="*/ 593989 h 981072"/>
                <a:gd name="connsiteX168" fmla="*/ 950184 w 990603"/>
                <a:gd name="connsiteY168" fmla="*/ 467506 h 981072"/>
                <a:gd name="connsiteX169" fmla="*/ 952784 w 990603"/>
                <a:gd name="connsiteY169" fmla="*/ 468020 h 981072"/>
                <a:gd name="connsiteX170" fmla="*/ 955642 w 990603"/>
                <a:gd name="connsiteY170" fmla="*/ 487509 h 981072"/>
                <a:gd name="connsiteX171" fmla="*/ 938325 w 990603"/>
                <a:gd name="connsiteY171" fmla="*/ 487509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990603" h="981072">
                  <a:moveTo>
                    <a:pt x="564860" y="851202"/>
                  </a:moveTo>
                  <a:cubicBezTo>
                    <a:pt x="568813" y="881196"/>
                    <a:pt x="565851" y="911695"/>
                    <a:pt x="556202" y="940365"/>
                  </a:cubicBezTo>
                  <a:cubicBezTo>
                    <a:pt x="553630" y="945537"/>
                    <a:pt x="551715" y="951005"/>
                    <a:pt x="550477" y="956643"/>
                  </a:cubicBezTo>
                  <a:cubicBezTo>
                    <a:pt x="549268" y="963330"/>
                    <a:pt x="550058" y="970226"/>
                    <a:pt x="552734" y="976465"/>
                  </a:cubicBezTo>
                  <a:cubicBezTo>
                    <a:pt x="557059" y="983390"/>
                    <a:pt x="565374" y="981142"/>
                    <a:pt x="572308" y="978370"/>
                  </a:cubicBezTo>
                  <a:cubicBezTo>
                    <a:pt x="599693" y="967073"/>
                    <a:pt x="624943" y="951176"/>
                    <a:pt x="646965" y="931364"/>
                  </a:cubicBezTo>
                  <a:cubicBezTo>
                    <a:pt x="688275" y="894140"/>
                    <a:pt x="726994" y="854745"/>
                    <a:pt x="755055" y="806177"/>
                  </a:cubicBezTo>
                  <a:cubicBezTo>
                    <a:pt x="765704" y="787737"/>
                    <a:pt x="776020" y="769039"/>
                    <a:pt x="786583" y="750513"/>
                  </a:cubicBezTo>
                  <a:cubicBezTo>
                    <a:pt x="788116" y="747913"/>
                    <a:pt x="790221" y="745693"/>
                    <a:pt x="792726" y="744017"/>
                  </a:cubicBezTo>
                  <a:cubicBezTo>
                    <a:pt x="808319" y="733720"/>
                    <a:pt x="824168" y="723852"/>
                    <a:pt x="839761" y="713546"/>
                  </a:cubicBezTo>
                  <a:cubicBezTo>
                    <a:pt x="858058" y="702393"/>
                    <a:pt x="878366" y="694925"/>
                    <a:pt x="899521" y="691553"/>
                  </a:cubicBezTo>
                  <a:cubicBezTo>
                    <a:pt x="923514" y="686314"/>
                    <a:pt x="946098" y="676018"/>
                    <a:pt x="965777" y="661340"/>
                  </a:cubicBezTo>
                  <a:cubicBezTo>
                    <a:pt x="981321" y="650748"/>
                    <a:pt x="990599" y="633136"/>
                    <a:pt x="990551" y="614334"/>
                  </a:cubicBezTo>
                  <a:cubicBezTo>
                    <a:pt x="990313" y="598103"/>
                    <a:pt x="988779" y="581920"/>
                    <a:pt x="985960" y="565937"/>
                  </a:cubicBezTo>
                  <a:cubicBezTo>
                    <a:pt x="984503" y="560613"/>
                    <a:pt x="980521" y="556336"/>
                    <a:pt x="975302" y="554507"/>
                  </a:cubicBezTo>
                  <a:cubicBezTo>
                    <a:pt x="970539" y="553736"/>
                    <a:pt x="964910" y="558317"/>
                    <a:pt x="959633" y="560746"/>
                  </a:cubicBezTo>
                  <a:cubicBezTo>
                    <a:pt x="959109" y="560746"/>
                    <a:pt x="958766" y="561699"/>
                    <a:pt x="958500" y="562299"/>
                  </a:cubicBezTo>
                  <a:cubicBezTo>
                    <a:pt x="951746" y="577367"/>
                    <a:pt x="942564" y="586197"/>
                    <a:pt x="924381" y="578663"/>
                  </a:cubicBezTo>
                  <a:cubicBezTo>
                    <a:pt x="916628" y="575986"/>
                    <a:pt x="908046" y="578825"/>
                    <a:pt x="903417" y="585587"/>
                  </a:cubicBezTo>
                  <a:cubicBezTo>
                    <a:pt x="892853" y="598056"/>
                    <a:pt x="892682" y="597884"/>
                    <a:pt x="875613" y="589312"/>
                  </a:cubicBezTo>
                  <a:lnTo>
                    <a:pt x="881852" y="579358"/>
                  </a:lnTo>
                  <a:cubicBezTo>
                    <a:pt x="895282" y="558489"/>
                    <a:pt x="908446" y="537543"/>
                    <a:pt x="922305" y="516941"/>
                  </a:cubicBezTo>
                  <a:cubicBezTo>
                    <a:pt x="925086" y="513607"/>
                    <a:pt x="929134" y="511559"/>
                    <a:pt x="933477" y="511312"/>
                  </a:cubicBezTo>
                  <a:cubicBezTo>
                    <a:pt x="942135" y="511312"/>
                    <a:pt x="950794" y="512436"/>
                    <a:pt x="959452" y="513045"/>
                  </a:cubicBezTo>
                  <a:cubicBezTo>
                    <a:pt x="970891" y="513826"/>
                    <a:pt x="980940" y="507159"/>
                    <a:pt x="979550" y="496595"/>
                  </a:cubicBezTo>
                  <a:cubicBezTo>
                    <a:pt x="975216" y="461096"/>
                    <a:pt x="972358" y="424739"/>
                    <a:pt x="947327" y="395649"/>
                  </a:cubicBezTo>
                  <a:cubicBezTo>
                    <a:pt x="936287" y="382295"/>
                    <a:pt x="919800" y="374666"/>
                    <a:pt x="902464" y="374875"/>
                  </a:cubicBezTo>
                  <a:cubicBezTo>
                    <a:pt x="878385" y="374875"/>
                    <a:pt x="854315" y="376866"/>
                    <a:pt x="830236" y="377647"/>
                  </a:cubicBezTo>
                  <a:cubicBezTo>
                    <a:pt x="811176" y="378333"/>
                    <a:pt x="792212" y="378076"/>
                    <a:pt x="773248" y="378771"/>
                  </a:cubicBezTo>
                  <a:cubicBezTo>
                    <a:pt x="744663" y="379809"/>
                    <a:pt x="716164" y="380848"/>
                    <a:pt x="687675" y="382753"/>
                  </a:cubicBezTo>
                  <a:cubicBezTo>
                    <a:pt x="679493" y="382743"/>
                    <a:pt x="671454" y="384896"/>
                    <a:pt x="664377" y="388982"/>
                  </a:cubicBezTo>
                  <a:cubicBezTo>
                    <a:pt x="648613" y="400412"/>
                    <a:pt x="630773" y="402574"/>
                    <a:pt x="612409" y="404822"/>
                  </a:cubicBezTo>
                  <a:cubicBezTo>
                    <a:pt x="564688" y="410718"/>
                    <a:pt x="520511" y="428292"/>
                    <a:pt x="476258" y="446037"/>
                  </a:cubicBezTo>
                  <a:cubicBezTo>
                    <a:pt x="447674" y="457552"/>
                    <a:pt x="418403" y="467506"/>
                    <a:pt x="389647" y="478669"/>
                  </a:cubicBezTo>
                  <a:cubicBezTo>
                    <a:pt x="370417" y="486204"/>
                    <a:pt x="351709" y="495205"/>
                    <a:pt x="332478" y="502739"/>
                  </a:cubicBezTo>
                  <a:cubicBezTo>
                    <a:pt x="313257" y="510273"/>
                    <a:pt x="291340" y="518322"/>
                    <a:pt x="270556" y="525513"/>
                  </a:cubicBezTo>
                  <a:cubicBezTo>
                    <a:pt x="261631" y="528961"/>
                    <a:pt x="251602" y="524523"/>
                    <a:pt x="248154" y="515607"/>
                  </a:cubicBezTo>
                  <a:cubicBezTo>
                    <a:pt x="247601" y="514207"/>
                    <a:pt x="247249" y="512721"/>
                    <a:pt x="247087" y="511226"/>
                  </a:cubicBezTo>
                  <a:cubicBezTo>
                    <a:pt x="240324" y="486375"/>
                    <a:pt x="247087" y="463353"/>
                    <a:pt x="257564" y="441189"/>
                  </a:cubicBezTo>
                  <a:cubicBezTo>
                    <a:pt x="285015" y="381714"/>
                    <a:pt x="328497" y="338338"/>
                    <a:pt x="390771" y="316697"/>
                  </a:cubicBezTo>
                  <a:cubicBezTo>
                    <a:pt x="422642" y="305610"/>
                    <a:pt x="456599" y="300419"/>
                    <a:pt x="488984" y="290722"/>
                  </a:cubicBezTo>
                  <a:cubicBezTo>
                    <a:pt x="535847" y="276787"/>
                    <a:pt x="582176" y="261290"/>
                    <a:pt x="628601" y="245964"/>
                  </a:cubicBezTo>
                  <a:cubicBezTo>
                    <a:pt x="671807" y="231315"/>
                    <a:pt x="712497" y="210122"/>
                    <a:pt x="749254" y="183109"/>
                  </a:cubicBezTo>
                  <a:cubicBezTo>
                    <a:pt x="804423" y="143380"/>
                    <a:pt x="836551" y="88487"/>
                    <a:pt x="852058" y="23127"/>
                  </a:cubicBezTo>
                  <a:cubicBezTo>
                    <a:pt x="853001" y="20345"/>
                    <a:pt x="853267" y="17374"/>
                    <a:pt x="852839" y="14468"/>
                  </a:cubicBezTo>
                  <a:cubicBezTo>
                    <a:pt x="851362" y="9620"/>
                    <a:pt x="849638" y="2953"/>
                    <a:pt x="846000" y="1133"/>
                  </a:cubicBezTo>
                  <a:cubicBezTo>
                    <a:pt x="840818" y="-753"/>
                    <a:pt x="835065" y="-305"/>
                    <a:pt x="830236" y="2353"/>
                  </a:cubicBezTo>
                  <a:cubicBezTo>
                    <a:pt x="814901" y="11001"/>
                    <a:pt x="800003" y="20441"/>
                    <a:pt x="785459" y="30309"/>
                  </a:cubicBezTo>
                  <a:cubicBezTo>
                    <a:pt x="748130" y="55588"/>
                    <a:pt x="705773" y="66237"/>
                    <a:pt x="662120" y="72561"/>
                  </a:cubicBezTo>
                  <a:cubicBezTo>
                    <a:pt x="617600" y="78619"/>
                    <a:pt x="572470" y="78876"/>
                    <a:pt x="527874" y="73343"/>
                  </a:cubicBezTo>
                  <a:cubicBezTo>
                    <a:pt x="498947" y="69961"/>
                    <a:pt x="470019" y="65637"/>
                    <a:pt x="441263" y="61474"/>
                  </a:cubicBezTo>
                  <a:cubicBezTo>
                    <a:pt x="419384" y="57836"/>
                    <a:pt x="397753" y="69152"/>
                    <a:pt x="388257" y="89183"/>
                  </a:cubicBezTo>
                  <a:cubicBezTo>
                    <a:pt x="375093" y="113595"/>
                    <a:pt x="362273" y="138446"/>
                    <a:pt x="347204" y="161639"/>
                  </a:cubicBezTo>
                  <a:cubicBezTo>
                    <a:pt x="328125" y="189357"/>
                    <a:pt x="300179" y="209750"/>
                    <a:pt x="267956" y="219475"/>
                  </a:cubicBezTo>
                  <a:cubicBezTo>
                    <a:pt x="201710" y="242164"/>
                    <a:pt x="141483" y="279578"/>
                    <a:pt x="91791" y="328898"/>
                  </a:cubicBezTo>
                  <a:cubicBezTo>
                    <a:pt x="59749" y="360588"/>
                    <a:pt x="40518" y="399202"/>
                    <a:pt x="23278" y="439798"/>
                  </a:cubicBezTo>
                  <a:cubicBezTo>
                    <a:pt x="-10498" y="519884"/>
                    <a:pt x="-5040" y="599875"/>
                    <a:pt x="23278" y="679352"/>
                  </a:cubicBezTo>
                  <a:cubicBezTo>
                    <a:pt x="37222" y="718395"/>
                    <a:pt x="64073" y="749818"/>
                    <a:pt x="93267" y="778564"/>
                  </a:cubicBezTo>
                  <a:cubicBezTo>
                    <a:pt x="131444" y="817197"/>
                    <a:pt x="178516" y="845877"/>
                    <a:pt x="230370" y="862108"/>
                  </a:cubicBezTo>
                  <a:cubicBezTo>
                    <a:pt x="323296" y="891740"/>
                    <a:pt x="422937" y="893064"/>
                    <a:pt x="516616" y="865918"/>
                  </a:cubicBezTo>
                  <a:cubicBezTo>
                    <a:pt x="532465" y="861241"/>
                    <a:pt x="548229" y="856221"/>
                    <a:pt x="564860" y="851202"/>
                  </a:cubicBezTo>
                  <a:close/>
                  <a:moveTo>
                    <a:pt x="823997" y="35071"/>
                  </a:moveTo>
                  <a:cubicBezTo>
                    <a:pt x="808490" y="87020"/>
                    <a:pt x="782687" y="130302"/>
                    <a:pt x="739291" y="162249"/>
                  </a:cubicBezTo>
                  <a:cubicBezTo>
                    <a:pt x="702296" y="188805"/>
                    <a:pt x="661710" y="209941"/>
                    <a:pt x="618733" y="225019"/>
                  </a:cubicBezTo>
                  <a:cubicBezTo>
                    <a:pt x="565984" y="243973"/>
                    <a:pt x="513501" y="263109"/>
                    <a:pt x="457980" y="272977"/>
                  </a:cubicBezTo>
                  <a:cubicBezTo>
                    <a:pt x="404278" y="282588"/>
                    <a:pt x="353357" y="300161"/>
                    <a:pt x="310742" y="335566"/>
                  </a:cubicBezTo>
                  <a:cubicBezTo>
                    <a:pt x="298350" y="345615"/>
                    <a:pt x="286768" y="356616"/>
                    <a:pt x="276100" y="368465"/>
                  </a:cubicBezTo>
                  <a:cubicBezTo>
                    <a:pt x="244401" y="404565"/>
                    <a:pt x="222312" y="445341"/>
                    <a:pt x="222836" y="494862"/>
                  </a:cubicBezTo>
                  <a:cubicBezTo>
                    <a:pt x="224227" y="508778"/>
                    <a:pt x="226837" y="522532"/>
                    <a:pt x="230628" y="535981"/>
                  </a:cubicBezTo>
                  <a:cubicBezTo>
                    <a:pt x="204643" y="525599"/>
                    <a:pt x="179783" y="514426"/>
                    <a:pt x="164029" y="489404"/>
                  </a:cubicBezTo>
                  <a:cubicBezTo>
                    <a:pt x="159781" y="482565"/>
                    <a:pt x="154408" y="477288"/>
                    <a:pt x="145665" y="481708"/>
                  </a:cubicBezTo>
                  <a:cubicBezTo>
                    <a:pt x="139083" y="484994"/>
                    <a:pt x="139340" y="492614"/>
                    <a:pt x="144712" y="502225"/>
                  </a:cubicBezTo>
                  <a:cubicBezTo>
                    <a:pt x="155761" y="519532"/>
                    <a:pt x="171296" y="533533"/>
                    <a:pt x="189660" y="542735"/>
                  </a:cubicBezTo>
                  <a:cubicBezTo>
                    <a:pt x="212739" y="557974"/>
                    <a:pt x="241429" y="562108"/>
                    <a:pt x="267870" y="553993"/>
                  </a:cubicBezTo>
                  <a:cubicBezTo>
                    <a:pt x="303637" y="541525"/>
                    <a:pt x="338289" y="525599"/>
                    <a:pt x="373360" y="510702"/>
                  </a:cubicBezTo>
                  <a:cubicBezTo>
                    <a:pt x="377865" y="508892"/>
                    <a:pt x="381246" y="505597"/>
                    <a:pt x="384799" y="512436"/>
                  </a:cubicBezTo>
                  <a:cubicBezTo>
                    <a:pt x="401163" y="544297"/>
                    <a:pt x="428624" y="565594"/>
                    <a:pt x="456418" y="586454"/>
                  </a:cubicBezTo>
                  <a:cubicBezTo>
                    <a:pt x="487603" y="609829"/>
                    <a:pt x="519302" y="632603"/>
                    <a:pt x="549963" y="656758"/>
                  </a:cubicBezTo>
                  <a:cubicBezTo>
                    <a:pt x="569517" y="672113"/>
                    <a:pt x="586120" y="690877"/>
                    <a:pt x="598978" y="712165"/>
                  </a:cubicBezTo>
                  <a:cubicBezTo>
                    <a:pt x="611370" y="732768"/>
                    <a:pt x="612151" y="733111"/>
                    <a:pt x="592054" y="745236"/>
                  </a:cubicBezTo>
                  <a:cubicBezTo>
                    <a:pt x="567546" y="760038"/>
                    <a:pt x="559659" y="783241"/>
                    <a:pt x="557411" y="809558"/>
                  </a:cubicBezTo>
                  <a:cubicBezTo>
                    <a:pt x="556802" y="815359"/>
                    <a:pt x="559659" y="823065"/>
                    <a:pt x="556887" y="826865"/>
                  </a:cubicBezTo>
                  <a:cubicBezTo>
                    <a:pt x="554115" y="830675"/>
                    <a:pt x="545715" y="832580"/>
                    <a:pt x="539571" y="835524"/>
                  </a:cubicBezTo>
                  <a:cubicBezTo>
                    <a:pt x="538009" y="836219"/>
                    <a:pt x="536361" y="836828"/>
                    <a:pt x="534809" y="837343"/>
                  </a:cubicBezTo>
                  <a:cubicBezTo>
                    <a:pt x="463781" y="859250"/>
                    <a:pt x="391638" y="869899"/>
                    <a:pt x="317496" y="858041"/>
                  </a:cubicBezTo>
                  <a:cubicBezTo>
                    <a:pt x="257993" y="848344"/>
                    <a:pt x="200224" y="834485"/>
                    <a:pt x="151294" y="796395"/>
                  </a:cubicBezTo>
                  <a:cubicBezTo>
                    <a:pt x="125167" y="776907"/>
                    <a:pt x="101316" y="754551"/>
                    <a:pt x="80180" y="729739"/>
                  </a:cubicBezTo>
                  <a:cubicBezTo>
                    <a:pt x="31679" y="670255"/>
                    <a:pt x="20687" y="600828"/>
                    <a:pt x="24497" y="527590"/>
                  </a:cubicBezTo>
                  <a:cubicBezTo>
                    <a:pt x="26488" y="488975"/>
                    <a:pt x="44757" y="454952"/>
                    <a:pt x="59140" y="419633"/>
                  </a:cubicBezTo>
                  <a:cubicBezTo>
                    <a:pt x="71522" y="387915"/>
                    <a:pt x="91505" y="359740"/>
                    <a:pt x="117337" y="337556"/>
                  </a:cubicBezTo>
                  <a:cubicBezTo>
                    <a:pt x="137521" y="320240"/>
                    <a:pt x="157961" y="303447"/>
                    <a:pt x="178926" y="287265"/>
                  </a:cubicBezTo>
                  <a:cubicBezTo>
                    <a:pt x="187889" y="280521"/>
                    <a:pt x="197624" y="274882"/>
                    <a:pt x="207939" y="270462"/>
                  </a:cubicBezTo>
                  <a:cubicBezTo>
                    <a:pt x="233923" y="258861"/>
                    <a:pt x="260422" y="248298"/>
                    <a:pt x="286749" y="237134"/>
                  </a:cubicBezTo>
                  <a:cubicBezTo>
                    <a:pt x="313267" y="226390"/>
                    <a:pt x="336974" y="209712"/>
                    <a:pt x="356043" y="188395"/>
                  </a:cubicBezTo>
                  <a:cubicBezTo>
                    <a:pt x="377236" y="162296"/>
                    <a:pt x="394724" y="133398"/>
                    <a:pt x="408002" y="102518"/>
                  </a:cubicBezTo>
                  <a:cubicBezTo>
                    <a:pt x="415889" y="85801"/>
                    <a:pt x="424033" y="82086"/>
                    <a:pt x="442654" y="85201"/>
                  </a:cubicBezTo>
                  <a:cubicBezTo>
                    <a:pt x="471229" y="89354"/>
                    <a:pt x="499728" y="93859"/>
                    <a:pt x="528398" y="96717"/>
                  </a:cubicBezTo>
                  <a:cubicBezTo>
                    <a:pt x="572680" y="101946"/>
                    <a:pt x="617438" y="101775"/>
                    <a:pt x="661691" y="96193"/>
                  </a:cubicBezTo>
                  <a:cubicBezTo>
                    <a:pt x="708716" y="89878"/>
                    <a:pt x="754445" y="78876"/>
                    <a:pt x="794984" y="52216"/>
                  </a:cubicBezTo>
                  <a:cubicBezTo>
                    <a:pt x="804080" y="45377"/>
                    <a:pt x="814215" y="40529"/>
                    <a:pt x="823997" y="35071"/>
                  </a:cubicBezTo>
                  <a:close/>
                  <a:moveTo>
                    <a:pt x="638307" y="424653"/>
                  </a:moveTo>
                  <a:cubicBezTo>
                    <a:pt x="637078" y="428692"/>
                    <a:pt x="635383" y="432587"/>
                    <a:pt x="633278" y="436255"/>
                  </a:cubicBezTo>
                  <a:cubicBezTo>
                    <a:pt x="622715" y="449761"/>
                    <a:pt x="611885" y="463172"/>
                    <a:pt x="600712" y="476250"/>
                  </a:cubicBezTo>
                  <a:cubicBezTo>
                    <a:pt x="595864" y="481965"/>
                    <a:pt x="592054" y="487766"/>
                    <a:pt x="597426" y="494252"/>
                  </a:cubicBezTo>
                  <a:cubicBezTo>
                    <a:pt x="602798" y="500748"/>
                    <a:pt x="610161" y="498672"/>
                    <a:pt x="616304" y="493652"/>
                  </a:cubicBezTo>
                  <a:cubicBezTo>
                    <a:pt x="637755" y="477117"/>
                    <a:pt x="653500" y="454295"/>
                    <a:pt x="661339" y="428377"/>
                  </a:cubicBezTo>
                  <a:cubicBezTo>
                    <a:pt x="663729" y="414795"/>
                    <a:pt x="675702" y="405013"/>
                    <a:pt x="689494" y="405346"/>
                  </a:cubicBezTo>
                  <a:cubicBezTo>
                    <a:pt x="722403" y="403784"/>
                    <a:pt x="755312" y="402746"/>
                    <a:pt x="788316" y="401365"/>
                  </a:cubicBezTo>
                  <a:cubicBezTo>
                    <a:pt x="798451" y="400926"/>
                    <a:pt x="795936" y="406384"/>
                    <a:pt x="792907" y="411404"/>
                  </a:cubicBezTo>
                  <a:cubicBezTo>
                    <a:pt x="771428" y="448027"/>
                    <a:pt x="750721" y="485080"/>
                    <a:pt x="727861" y="520751"/>
                  </a:cubicBezTo>
                  <a:cubicBezTo>
                    <a:pt x="711573" y="546116"/>
                    <a:pt x="692266" y="569576"/>
                    <a:pt x="674331" y="593989"/>
                  </a:cubicBezTo>
                  <a:cubicBezTo>
                    <a:pt x="668882" y="601437"/>
                    <a:pt x="664549" y="610181"/>
                    <a:pt x="670006" y="618487"/>
                  </a:cubicBezTo>
                  <a:cubicBezTo>
                    <a:pt x="677626" y="630088"/>
                    <a:pt x="684989" y="643595"/>
                    <a:pt x="695991" y="650605"/>
                  </a:cubicBezTo>
                  <a:cubicBezTo>
                    <a:pt x="731414" y="673113"/>
                    <a:pt x="769342" y="688267"/>
                    <a:pt x="812653" y="674065"/>
                  </a:cubicBezTo>
                  <a:cubicBezTo>
                    <a:pt x="815643" y="672846"/>
                    <a:pt x="819006" y="672846"/>
                    <a:pt x="822006" y="674065"/>
                  </a:cubicBezTo>
                  <a:cubicBezTo>
                    <a:pt x="827235" y="678113"/>
                    <a:pt x="832179" y="682514"/>
                    <a:pt x="836818" y="687229"/>
                  </a:cubicBezTo>
                  <a:cubicBezTo>
                    <a:pt x="820797" y="697440"/>
                    <a:pt x="805290" y="707136"/>
                    <a:pt x="789964" y="717099"/>
                  </a:cubicBezTo>
                  <a:cubicBezTo>
                    <a:pt x="784764" y="720471"/>
                    <a:pt x="783458" y="716575"/>
                    <a:pt x="780344" y="713803"/>
                  </a:cubicBezTo>
                  <a:cubicBezTo>
                    <a:pt x="773152" y="707488"/>
                    <a:pt x="765447" y="697792"/>
                    <a:pt x="757398" y="697268"/>
                  </a:cubicBezTo>
                  <a:cubicBezTo>
                    <a:pt x="736834" y="695811"/>
                    <a:pt x="716155" y="697001"/>
                    <a:pt x="695895" y="700821"/>
                  </a:cubicBezTo>
                  <a:cubicBezTo>
                    <a:pt x="676131" y="705698"/>
                    <a:pt x="656786" y="712156"/>
                    <a:pt x="638040" y="720128"/>
                  </a:cubicBezTo>
                  <a:cubicBezTo>
                    <a:pt x="631459" y="722547"/>
                    <a:pt x="629382" y="720128"/>
                    <a:pt x="626610" y="715013"/>
                  </a:cubicBezTo>
                  <a:cubicBezTo>
                    <a:pt x="618562" y="699707"/>
                    <a:pt x="609056" y="685200"/>
                    <a:pt x="598207" y="671732"/>
                  </a:cubicBezTo>
                  <a:cubicBezTo>
                    <a:pt x="561736" y="633079"/>
                    <a:pt x="520388" y="599313"/>
                    <a:pt x="475220" y="571310"/>
                  </a:cubicBezTo>
                  <a:cubicBezTo>
                    <a:pt x="448969" y="555431"/>
                    <a:pt x="426290" y="534295"/>
                    <a:pt x="408612" y="509235"/>
                  </a:cubicBezTo>
                  <a:cubicBezTo>
                    <a:pt x="403506" y="501444"/>
                    <a:pt x="405840" y="498148"/>
                    <a:pt x="413546" y="495290"/>
                  </a:cubicBezTo>
                  <a:cubicBezTo>
                    <a:pt x="453827" y="479974"/>
                    <a:pt x="494013" y="464391"/>
                    <a:pt x="534809" y="449066"/>
                  </a:cubicBezTo>
                  <a:cubicBezTo>
                    <a:pt x="568070" y="436445"/>
                    <a:pt x="602884" y="428349"/>
                    <a:pt x="638307" y="424996"/>
                  </a:cubicBezTo>
                  <a:close/>
                  <a:moveTo>
                    <a:pt x="878385" y="396173"/>
                  </a:moveTo>
                  <a:lnTo>
                    <a:pt x="878385" y="398164"/>
                  </a:lnTo>
                  <a:cubicBezTo>
                    <a:pt x="884881" y="398164"/>
                    <a:pt x="891291" y="398164"/>
                    <a:pt x="897787" y="398164"/>
                  </a:cubicBezTo>
                  <a:cubicBezTo>
                    <a:pt x="915656" y="397573"/>
                    <a:pt x="932115" y="407832"/>
                    <a:pt x="939450" y="424129"/>
                  </a:cubicBezTo>
                  <a:cubicBezTo>
                    <a:pt x="941355" y="428520"/>
                    <a:pt x="941355" y="433511"/>
                    <a:pt x="939450" y="437893"/>
                  </a:cubicBezTo>
                  <a:cubicBezTo>
                    <a:pt x="925076" y="464649"/>
                    <a:pt x="911036" y="491661"/>
                    <a:pt x="894930" y="517369"/>
                  </a:cubicBezTo>
                  <a:cubicBezTo>
                    <a:pt x="869726" y="557632"/>
                    <a:pt x="842009" y="596322"/>
                    <a:pt x="816977" y="636927"/>
                  </a:cubicBezTo>
                  <a:cubicBezTo>
                    <a:pt x="805376" y="655977"/>
                    <a:pt x="789440" y="658139"/>
                    <a:pt x="770819" y="656758"/>
                  </a:cubicBezTo>
                  <a:cubicBezTo>
                    <a:pt x="764370" y="656282"/>
                    <a:pt x="758036" y="654825"/>
                    <a:pt x="752026" y="652424"/>
                  </a:cubicBezTo>
                  <a:cubicBezTo>
                    <a:pt x="731843" y="644376"/>
                    <a:pt x="709411" y="640128"/>
                    <a:pt x="696676" y="618925"/>
                  </a:cubicBezTo>
                  <a:cubicBezTo>
                    <a:pt x="692371" y="614115"/>
                    <a:pt x="692371" y="606847"/>
                    <a:pt x="696676" y="602037"/>
                  </a:cubicBezTo>
                  <a:cubicBezTo>
                    <a:pt x="714002" y="579358"/>
                    <a:pt x="731328" y="556584"/>
                    <a:pt x="747607" y="533305"/>
                  </a:cubicBezTo>
                  <a:cubicBezTo>
                    <a:pt x="775629" y="494033"/>
                    <a:pt x="799594" y="452037"/>
                    <a:pt x="819149" y="407946"/>
                  </a:cubicBezTo>
                  <a:cubicBezTo>
                    <a:pt x="820844" y="404955"/>
                    <a:pt x="823749" y="402841"/>
                    <a:pt x="827112" y="402145"/>
                  </a:cubicBezTo>
                  <a:cubicBezTo>
                    <a:pt x="844609" y="399545"/>
                    <a:pt x="861497" y="398164"/>
                    <a:pt x="878385" y="396516"/>
                  </a:cubicBezTo>
                  <a:close/>
                  <a:moveTo>
                    <a:pt x="580452" y="949547"/>
                  </a:moveTo>
                  <a:cubicBezTo>
                    <a:pt x="591358" y="904094"/>
                    <a:pt x="594302" y="861155"/>
                    <a:pt x="581224" y="817693"/>
                  </a:cubicBezTo>
                  <a:cubicBezTo>
                    <a:pt x="579967" y="811759"/>
                    <a:pt x="579967" y="805624"/>
                    <a:pt x="581224" y="799690"/>
                  </a:cubicBezTo>
                  <a:cubicBezTo>
                    <a:pt x="585472" y="771639"/>
                    <a:pt x="607208" y="759000"/>
                    <a:pt x="629554" y="749036"/>
                  </a:cubicBezTo>
                  <a:cubicBezTo>
                    <a:pt x="654871" y="738188"/>
                    <a:pt x="680922" y="729101"/>
                    <a:pt x="707506" y="721862"/>
                  </a:cubicBezTo>
                  <a:cubicBezTo>
                    <a:pt x="720051" y="718785"/>
                    <a:pt x="733005" y="717728"/>
                    <a:pt x="745873" y="718737"/>
                  </a:cubicBezTo>
                  <a:cubicBezTo>
                    <a:pt x="755998" y="718118"/>
                    <a:pt x="764704" y="725814"/>
                    <a:pt x="765323" y="735930"/>
                  </a:cubicBezTo>
                  <a:cubicBezTo>
                    <a:pt x="765561" y="739683"/>
                    <a:pt x="764637" y="743417"/>
                    <a:pt x="762675" y="746617"/>
                  </a:cubicBezTo>
                  <a:cubicBezTo>
                    <a:pt x="754531" y="762981"/>
                    <a:pt x="744406" y="778212"/>
                    <a:pt x="735138" y="793975"/>
                  </a:cubicBezTo>
                  <a:cubicBezTo>
                    <a:pt x="703696" y="847563"/>
                    <a:pt x="660386" y="890330"/>
                    <a:pt x="612580" y="928935"/>
                  </a:cubicBezTo>
                  <a:cubicBezTo>
                    <a:pt x="602265" y="936508"/>
                    <a:pt x="591530" y="943499"/>
                    <a:pt x="580452" y="949890"/>
                  </a:cubicBezTo>
                  <a:close/>
                  <a:moveTo>
                    <a:pt x="965777" y="593646"/>
                  </a:moveTo>
                  <a:cubicBezTo>
                    <a:pt x="971406" y="617106"/>
                    <a:pt x="964996" y="633384"/>
                    <a:pt x="947422" y="645586"/>
                  </a:cubicBezTo>
                  <a:cubicBezTo>
                    <a:pt x="922819" y="662902"/>
                    <a:pt x="894063" y="668531"/>
                    <a:pt x="865831" y="675713"/>
                  </a:cubicBezTo>
                  <a:cubicBezTo>
                    <a:pt x="864269" y="676332"/>
                    <a:pt x="862535" y="676332"/>
                    <a:pt x="860983" y="675713"/>
                  </a:cubicBezTo>
                  <a:cubicBezTo>
                    <a:pt x="853448" y="669998"/>
                    <a:pt x="846000" y="664112"/>
                    <a:pt x="838808" y="657968"/>
                  </a:cubicBezTo>
                  <a:cubicBezTo>
                    <a:pt x="834475" y="654329"/>
                    <a:pt x="834827" y="650091"/>
                    <a:pt x="838284" y="645500"/>
                  </a:cubicBezTo>
                  <a:cubicBezTo>
                    <a:pt x="844781" y="636841"/>
                    <a:pt x="851191" y="628183"/>
                    <a:pt x="856906" y="618839"/>
                  </a:cubicBezTo>
                  <a:cubicBezTo>
                    <a:pt x="859554" y="613258"/>
                    <a:pt x="866221" y="610886"/>
                    <a:pt x="871793" y="613534"/>
                  </a:cubicBezTo>
                  <a:cubicBezTo>
                    <a:pt x="872032" y="613648"/>
                    <a:pt x="872270" y="613772"/>
                    <a:pt x="872498" y="613896"/>
                  </a:cubicBezTo>
                  <a:cubicBezTo>
                    <a:pt x="876308" y="615458"/>
                    <a:pt x="879861" y="617363"/>
                    <a:pt x="883671" y="618839"/>
                  </a:cubicBezTo>
                  <a:cubicBezTo>
                    <a:pt x="894873" y="624402"/>
                    <a:pt x="908465" y="620211"/>
                    <a:pt x="914589" y="609314"/>
                  </a:cubicBezTo>
                  <a:cubicBezTo>
                    <a:pt x="917047" y="603285"/>
                    <a:pt x="923924" y="600399"/>
                    <a:pt x="929943" y="602856"/>
                  </a:cubicBezTo>
                  <a:cubicBezTo>
                    <a:pt x="930420" y="603047"/>
                    <a:pt x="930867" y="603256"/>
                    <a:pt x="931306" y="603514"/>
                  </a:cubicBezTo>
                  <a:cubicBezTo>
                    <a:pt x="943555" y="609524"/>
                    <a:pt x="958357" y="605438"/>
                    <a:pt x="965777" y="593989"/>
                  </a:cubicBezTo>
                  <a:close/>
                  <a:moveTo>
                    <a:pt x="950184" y="467506"/>
                  </a:moveTo>
                  <a:lnTo>
                    <a:pt x="952784" y="468020"/>
                  </a:lnTo>
                  <a:lnTo>
                    <a:pt x="955642" y="487509"/>
                  </a:lnTo>
                  <a:lnTo>
                    <a:pt x="938325" y="487509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3FED72B4-6472-40CD-A12B-F9F4AD3760FE}"/>
                </a:ext>
              </a:extLst>
            </p:cNvPr>
            <p:cNvSpPr/>
            <p:nvPr/>
          </p:nvSpPr>
          <p:spPr>
            <a:xfrm>
              <a:off x="2605074" y="1847840"/>
              <a:ext cx="390528" cy="85731"/>
            </a:xfrm>
            <a:custGeom>
              <a:avLst/>
              <a:gdLst>
                <a:gd name="connsiteX0" fmla="*/ 171325 w 390528"/>
                <a:gd name="connsiteY0" fmla="*/ 85536 h 85731"/>
                <a:gd name="connsiteX1" fmla="*/ 351376 w 390528"/>
                <a:gd name="connsiteY1" fmla="*/ 57360 h 85731"/>
                <a:gd name="connsiteX2" fmla="*/ 378684 w 390528"/>
                <a:gd name="connsiteY2" fmla="*/ 49026 h 85731"/>
                <a:gd name="connsiteX3" fmla="*/ 389848 w 390528"/>
                <a:gd name="connsiteY3" fmla="*/ 34358 h 85731"/>
                <a:gd name="connsiteX4" fmla="*/ 372398 w 390528"/>
                <a:gd name="connsiteY4" fmla="*/ 27862 h 85731"/>
                <a:gd name="connsiteX5" fmla="*/ 303923 w 390528"/>
                <a:gd name="connsiteY5" fmla="*/ 48531 h 85731"/>
                <a:gd name="connsiteX6" fmla="*/ 87143 w 390528"/>
                <a:gd name="connsiteY6" fmla="*/ 50198 h 85731"/>
                <a:gd name="connsiteX7" fmla="*/ 25288 w 390528"/>
                <a:gd name="connsiteY7" fmla="*/ 10355 h 85731"/>
                <a:gd name="connsiteX8" fmla="*/ 3390 w 390528"/>
                <a:gd name="connsiteY8" fmla="*/ 2525 h 85731"/>
                <a:gd name="connsiteX9" fmla="*/ 7752 w 390528"/>
                <a:gd name="connsiteY9" fmla="*/ 24947 h 85731"/>
                <a:gd name="connsiteX10" fmla="*/ 124481 w 390528"/>
                <a:gd name="connsiteY10" fmla="*/ 81535 h 85731"/>
                <a:gd name="connsiteX11" fmla="*/ 171325 w 390528"/>
                <a:gd name="connsiteY11" fmla="*/ 85536 h 8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8" h="85731">
                  <a:moveTo>
                    <a:pt x="171325" y="85536"/>
                  </a:moveTo>
                  <a:cubicBezTo>
                    <a:pt x="232666" y="87164"/>
                    <a:pt x="293779" y="77601"/>
                    <a:pt x="351376" y="57360"/>
                  </a:cubicBezTo>
                  <a:cubicBezTo>
                    <a:pt x="360101" y="54198"/>
                    <a:pt x="369522" y="51693"/>
                    <a:pt x="378684" y="49026"/>
                  </a:cubicBezTo>
                  <a:cubicBezTo>
                    <a:pt x="386095" y="46693"/>
                    <a:pt x="392553" y="42940"/>
                    <a:pt x="389848" y="34358"/>
                  </a:cubicBezTo>
                  <a:cubicBezTo>
                    <a:pt x="387143" y="25776"/>
                    <a:pt x="379723" y="25528"/>
                    <a:pt x="372398" y="27862"/>
                  </a:cubicBezTo>
                  <a:cubicBezTo>
                    <a:pt x="349548" y="34777"/>
                    <a:pt x="327126" y="42940"/>
                    <a:pt x="303923" y="48531"/>
                  </a:cubicBezTo>
                  <a:cubicBezTo>
                    <a:pt x="231952" y="65952"/>
                    <a:pt x="159629" y="71038"/>
                    <a:pt x="87143" y="50198"/>
                  </a:cubicBezTo>
                  <a:cubicBezTo>
                    <a:pt x="62502" y="43759"/>
                    <a:pt x="40766" y="29767"/>
                    <a:pt x="25288" y="10355"/>
                  </a:cubicBezTo>
                  <a:cubicBezTo>
                    <a:pt x="16563" y="-389"/>
                    <a:pt x="9505" y="-2390"/>
                    <a:pt x="3390" y="2525"/>
                  </a:cubicBezTo>
                  <a:cubicBezTo>
                    <a:pt x="-2716" y="7440"/>
                    <a:pt x="-353" y="14774"/>
                    <a:pt x="7752" y="24947"/>
                  </a:cubicBezTo>
                  <a:cubicBezTo>
                    <a:pt x="37070" y="62123"/>
                    <a:pt x="79466" y="74534"/>
                    <a:pt x="124481" y="81535"/>
                  </a:cubicBezTo>
                  <a:cubicBezTo>
                    <a:pt x="141750" y="84126"/>
                    <a:pt x="159629" y="84535"/>
                    <a:pt x="171325" y="8553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37C8096B-FB6E-4C9E-BAB3-22D5EFF501B5}"/>
                </a:ext>
              </a:extLst>
            </p:cNvPr>
            <p:cNvSpPr/>
            <p:nvPr/>
          </p:nvSpPr>
          <p:spPr>
            <a:xfrm>
              <a:off x="3014651" y="1857363"/>
              <a:ext cx="28575" cy="19055"/>
            </a:xfrm>
            <a:custGeom>
              <a:avLst/>
              <a:gdLst>
                <a:gd name="connsiteX0" fmla="*/ 28524 w 28575"/>
                <a:gd name="connsiteY0" fmla="*/ 6090 h 19055"/>
                <a:gd name="connsiteX1" fmla="*/ 14808 w 28575"/>
                <a:gd name="connsiteY1" fmla="*/ 184 h 19055"/>
                <a:gd name="connsiteX2" fmla="*/ 225 w 28575"/>
                <a:gd name="connsiteY2" fmla="*/ 7023 h 19055"/>
                <a:gd name="connsiteX3" fmla="*/ 44 w 28575"/>
                <a:gd name="connsiteY3" fmla="*/ 10024 h 19055"/>
                <a:gd name="connsiteX4" fmla="*/ 14598 w 28575"/>
                <a:gd name="connsiteY4" fmla="*/ 19025 h 19055"/>
                <a:gd name="connsiteX5" fmla="*/ 28524 w 28575"/>
                <a:gd name="connsiteY5" fmla="*/ 6090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19055">
                  <a:moveTo>
                    <a:pt x="28524" y="6090"/>
                  </a:moveTo>
                  <a:cubicBezTo>
                    <a:pt x="25095" y="4499"/>
                    <a:pt x="20313" y="718"/>
                    <a:pt x="14808" y="184"/>
                  </a:cubicBezTo>
                  <a:cubicBezTo>
                    <a:pt x="8188" y="-854"/>
                    <a:pt x="1654" y="2204"/>
                    <a:pt x="225" y="7023"/>
                  </a:cubicBezTo>
                  <a:cubicBezTo>
                    <a:pt x="-70" y="8004"/>
                    <a:pt x="-128" y="9024"/>
                    <a:pt x="44" y="10024"/>
                  </a:cubicBezTo>
                  <a:cubicBezTo>
                    <a:pt x="44" y="16606"/>
                    <a:pt x="6283" y="19244"/>
                    <a:pt x="14598" y="19025"/>
                  </a:cubicBezTo>
                  <a:cubicBezTo>
                    <a:pt x="22913" y="18796"/>
                    <a:pt x="27895" y="15386"/>
                    <a:pt x="28524" y="609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989CF84A-8066-4B20-8C14-C111E7E9B63A}"/>
                </a:ext>
              </a:extLst>
            </p:cNvPr>
            <p:cNvSpPr/>
            <p:nvPr/>
          </p:nvSpPr>
          <p:spPr>
            <a:xfrm>
              <a:off x="3424227" y="164781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A82B0803-7753-4CFA-9651-8789720E1875}"/>
                </a:ext>
              </a:extLst>
            </p:cNvPr>
            <p:cNvSpPr/>
            <p:nvPr/>
          </p:nvSpPr>
          <p:spPr>
            <a:xfrm>
              <a:off x="2614598" y="85716"/>
              <a:ext cx="914399" cy="990597"/>
            </a:xfrm>
            <a:custGeom>
              <a:avLst/>
              <a:gdLst>
                <a:gd name="connsiteX0" fmla="*/ 103184 w 914399"/>
                <a:gd name="connsiteY0" fmla="*/ 671267 h 990597"/>
                <a:gd name="connsiteX1" fmla="*/ 90240 w 914399"/>
                <a:gd name="connsiteY1" fmla="*/ 688729 h 990597"/>
                <a:gd name="connsiteX2" fmla="*/ 47406 w 914399"/>
                <a:gd name="connsiteY2" fmla="*/ 770625 h 990597"/>
                <a:gd name="connsiteX3" fmla="*/ 47930 w 914399"/>
                <a:gd name="connsiteY3" fmla="*/ 836286 h 990597"/>
                <a:gd name="connsiteX4" fmla="*/ 54874 w 914399"/>
                <a:gd name="connsiteY4" fmla="*/ 908923 h 990597"/>
                <a:gd name="connsiteX5" fmla="*/ 52883 w 914399"/>
                <a:gd name="connsiteY5" fmla="*/ 925335 h 990597"/>
                <a:gd name="connsiteX6" fmla="*/ 71733 w 914399"/>
                <a:gd name="connsiteY6" fmla="*/ 934765 h 990597"/>
                <a:gd name="connsiteX7" fmla="*/ 87630 w 914399"/>
                <a:gd name="connsiteY7" fmla="*/ 910838 h 990597"/>
                <a:gd name="connsiteX8" fmla="*/ 103537 w 914399"/>
                <a:gd name="connsiteY8" fmla="*/ 819693 h 990597"/>
                <a:gd name="connsiteX9" fmla="*/ 132036 w 914399"/>
                <a:gd name="connsiteY9" fmla="*/ 734305 h 990597"/>
                <a:gd name="connsiteX10" fmla="*/ 146371 w 914399"/>
                <a:gd name="connsiteY10" fmla="*/ 720598 h 990597"/>
                <a:gd name="connsiteX11" fmla="*/ 149152 w 914399"/>
                <a:gd name="connsiteY11" fmla="*/ 721908 h 990597"/>
                <a:gd name="connsiteX12" fmla="*/ 147066 w 914399"/>
                <a:gd name="connsiteY12" fmla="*/ 747577 h 990597"/>
                <a:gd name="connsiteX13" fmla="*/ 152886 w 914399"/>
                <a:gd name="connsiteY13" fmla="*/ 768181 h 990597"/>
                <a:gd name="connsiteX14" fmla="*/ 172088 w 914399"/>
                <a:gd name="connsiteY14" fmla="*/ 758577 h 990597"/>
                <a:gd name="connsiteX15" fmla="*/ 198158 w 914399"/>
                <a:gd name="connsiteY15" fmla="*/ 700168 h 990597"/>
                <a:gd name="connsiteX16" fmla="*/ 210407 w 914399"/>
                <a:gd name="connsiteY16" fmla="*/ 686809 h 990597"/>
                <a:gd name="connsiteX17" fmla="*/ 224304 w 914399"/>
                <a:gd name="connsiteY17" fmla="*/ 680699 h 990597"/>
                <a:gd name="connsiteX18" fmla="*/ 206150 w 914399"/>
                <a:gd name="connsiteY18" fmla="*/ 790099 h 990597"/>
                <a:gd name="connsiteX19" fmla="*/ 167573 w 914399"/>
                <a:gd name="connsiteY19" fmla="*/ 866928 h 990597"/>
                <a:gd name="connsiteX20" fmla="*/ 150190 w 914399"/>
                <a:gd name="connsiteY20" fmla="*/ 967064 h 990597"/>
                <a:gd name="connsiteX21" fmla="*/ 154534 w 914399"/>
                <a:gd name="connsiteY21" fmla="*/ 981828 h 990597"/>
                <a:gd name="connsiteX22" fmla="*/ 166697 w 914399"/>
                <a:gd name="connsiteY22" fmla="*/ 990553 h 990597"/>
                <a:gd name="connsiteX23" fmla="*/ 179213 w 914399"/>
                <a:gd name="connsiteY23" fmla="*/ 980780 h 990597"/>
                <a:gd name="connsiteX24" fmla="*/ 226219 w 914399"/>
                <a:gd name="connsiteY24" fmla="*/ 894341 h 990597"/>
                <a:gd name="connsiteX25" fmla="*/ 235858 w 914399"/>
                <a:gd name="connsiteY25" fmla="*/ 883511 h 990597"/>
                <a:gd name="connsiteX26" fmla="*/ 235077 w 914399"/>
                <a:gd name="connsiteY26" fmla="*/ 893207 h 990597"/>
                <a:gd name="connsiteX27" fmla="*/ 242640 w 914399"/>
                <a:gd name="connsiteY27" fmla="*/ 952748 h 990597"/>
                <a:gd name="connsiteX28" fmla="*/ 262966 w 914399"/>
                <a:gd name="connsiteY28" fmla="*/ 979380 h 990597"/>
                <a:gd name="connsiteX29" fmla="*/ 283636 w 914399"/>
                <a:gd name="connsiteY29" fmla="*/ 981494 h 990597"/>
                <a:gd name="connsiteX30" fmla="*/ 289036 w 914399"/>
                <a:gd name="connsiteY30" fmla="*/ 970207 h 990597"/>
                <a:gd name="connsiteX31" fmla="*/ 291903 w 914399"/>
                <a:gd name="connsiteY31" fmla="*/ 932317 h 990597"/>
                <a:gd name="connsiteX32" fmla="*/ 328222 w 914399"/>
                <a:gd name="connsiteY32" fmla="*/ 837067 h 990597"/>
                <a:gd name="connsiteX33" fmla="*/ 343338 w 914399"/>
                <a:gd name="connsiteY33" fmla="*/ 816817 h 990597"/>
                <a:gd name="connsiteX34" fmla="*/ 346377 w 914399"/>
                <a:gd name="connsiteY34" fmla="*/ 816817 h 990597"/>
                <a:gd name="connsiteX35" fmla="*/ 346377 w 914399"/>
                <a:gd name="connsiteY35" fmla="*/ 865623 h 990597"/>
                <a:gd name="connsiteX36" fmla="*/ 344205 w 914399"/>
                <a:gd name="connsiteY36" fmla="*/ 891807 h 990597"/>
                <a:gd name="connsiteX37" fmla="*/ 355159 w 914399"/>
                <a:gd name="connsiteY37" fmla="*/ 913114 h 990597"/>
                <a:gd name="connsiteX38" fmla="*/ 377571 w 914399"/>
                <a:gd name="connsiteY38" fmla="*/ 906209 h 990597"/>
                <a:gd name="connsiteX39" fmla="*/ 394954 w 914399"/>
                <a:gd name="connsiteY39" fmla="*/ 877405 h 990597"/>
                <a:gd name="connsiteX40" fmla="*/ 403641 w 914399"/>
                <a:gd name="connsiteY40" fmla="*/ 768181 h 990597"/>
                <a:gd name="connsiteX41" fmla="*/ 385048 w 914399"/>
                <a:gd name="connsiteY41" fmla="*/ 727583 h 990597"/>
                <a:gd name="connsiteX42" fmla="*/ 377142 w 914399"/>
                <a:gd name="connsiteY42" fmla="*/ 655377 h 990597"/>
                <a:gd name="connsiteX43" fmla="*/ 443360 w 914399"/>
                <a:gd name="connsiteY43" fmla="*/ 537686 h 990597"/>
                <a:gd name="connsiteX44" fmla="*/ 443360 w 914399"/>
                <a:gd name="connsiteY44" fmla="*/ 537686 h 990597"/>
                <a:gd name="connsiteX45" fmla="*/ 518503 w 914399"/>
                <a:gd name="connsiteY45" fmla="*/ 574705 h 990597"/>
                <a:gd name="connsiteX46" fmla="*/ 676027 w 914399"/>
                <a:gd name="connsiteY46" fmla="*/ 582998 h 990597"/>
                <a:gd name="connsiteX47" fmla="*/ 830771 w 914399"/>
                <a:gd name="connsiteY47" fmla="*/ 500490 h 990597"/>
                <a:gd name="connsiteX48" fmla="*/ 913838 w 914399"/>
                <a:gd name="connsiteY48" fmla="*/ 296361 h 990597"/>
                <a:gd name="connsiteX49" fmla="*/ 810444 w 914399"/>
                <a:gd name="connsiteY49" fmla="*/ 97122 h 990597"/>
                <a:gd name="connsiteX50" fmla="*/ 575853 w 914399"/>
                <a:gd name="connsiteY50" fmla="*/ 1604 h 990597"/>
                <a:gd name="connsiteX51" fmla="*/ 344643 w 914399"/>
                <a:gd name="connsiteY51" fmla="*/ 55738 h 990597"/>
                <a:gd name="connsiteX52" fmla="*/ 216313 w 914399"/>
                <a:gd name="connsiteY52" fmla="*/ 231403 h 990597"/>
                <a:gd name="connsiteX53" fmla="*/ 226390 w 914399"/>
                <a:gd name="connsiteY53" fmla="*/ 371099 h 990597"/>
                <a:gd name="connsiteX54" fmla="*/ 228733 w 914399"/>
                <a:gd name="connsiteY54" fmla="*/ 403229 h 990597"/>
                <a:gd name="connsiteX55" fmla="*/ 203283 w 914399"/>
                <a:gd name="connsiteY55" fmla="*/ 486085 h 990597"/>
                <a:gd name="connsiteX56" fmla="*/ 195110 w 914399"/>
                <a:gd name="connsiteY56" fmla="*/ 494816 h 990597"/>
                <a:gd name="connsiteX57" fmla="*/ 129512 w 914399"/>
                <a:gd name="connsiteY57" fmla="*/ 565361 h 990597"/>
                <a:gd name="connsiteX58" fmla="*/ 105880 w 914399"/>
                <a:gd name="connsiteY58" fmla="*/ 590157 h 990597"/>
                <a:gd name="connsiteX59" fmla="*/ 55397 w 914399"/>
                <a:gd name="connsiteY59" fmla="*/ 610676 h 990597"/>
                <a:gd name="connsiteX60" fmla="*/ 1095 w 914399"/>
                <a:gd name="connsiteY60" fmla="*/ 675547 h 990597"/>
                <a:gd name="connsiteX61" fmla="*/ 8658 w 914399"/>
                <a:gd name="connsiteY61" fmla="*/ 712828 h 990597"/>
                <a:gd name="connsiteX62" fmla="*/ 23336 w 914399"/>
                <a:gd name="connsiteY62" fmla="*/ 721558 h 990597"/>
                <a:gd name="connsiteX63" fmla="*/ 36633 w 914399"/>
                <a:gd name="connsiteY63" fmla="*/ 711082 h 990597"/>
                <a:gd name="connsiteX64" fmla="*/ 103184 w 914399"/>
                <a:gd name="connsiteY64" fmla="*/ 671267 h 990597"/>
                <a:gd name="connsiteX65" fmla="*/ 259585 w 914399"/>
                <a:gd name="connsiteY65" fmla="*/ 175788 h 990597"/>
                <a:gd name="connsiteX66" fmla="*/ 259585 w 914399"/>
                <a:gd name="connsiteY66" fmla="*/ 173692 h 990597"/>
                <a:gd name="connsiteX67" fmla="*/ 262880 w 914399"/>
                <a:gd name="connsiteY67" fmla="*/ 167669 h 990597"/>
                <a:gd name="connsiteX68" fmla="*/ 380009 w 914399"/>
                <a:gd name="connsiteY68" fmla="*/ 60452 h 990597"/>
                <a:gd name="connsiteX69" fmla="*/ 433092 w 914399"/>
                <a:gd name="connsiteY69" fmla="*/ 71279 h 990597"/>
                <a:gd name="connsiteX70" fmla="*/ 501044 w 914399"/>
                <a:gd name="connsiteY70" fmla="*/ 187749 h 990597"/>
                <a:gd name="connsiteX71" fmla="*/ 515893 w 914399"/>
                <a:gd name="connsiteY71" fmla="*/ 197875 h 990597"/>
                <a:gd name="connsiteX72" fmla="*/ 520760 w 914399"/>
                <a:gd name="connsiteY72" fmla="*/ 180414 h 990597"/>
                <a:gd name="connsiteX73" fmla="*/ 453866 w 914399"/>
                <a:gd name="connsiteY73" fmla="*/ 63071 h 990597"/>
                <a:gd name="connsiteX74" fmla="*/ 431968 w 914399"/>
                <a:gd name="connsiteY74" fmla="*/ 38450 h 990597"/>
                <a:gd name="connsiteX75" fmla="*/ 686543 w 914399"/>
                <a:gd name="connsiteY75" fmla="*/ 47793 h 990597"/>
                <a:gd name="connsiteX76" fmla="*/ 681238 w 914399"/>
                <a:gd name="connsiteY76" fmla="*/ 51285 h 990597"/>
                <a:gd name="connsiteX77" fmla="*/ 583768 w 914399"/>
                <a:gd name="connsiteY77" fmla="*/ 171160 h 990597"/>
                <a:gd name="connsiteX78" fmla="*/ 586197 w 914399"/>
                <a:gd name="connsiteY78" fmla="*/ 189059 h 990597"/>
                <a:gd name="connsiteX79" fmla="*/ 602361 w 914399"/>
                <a:gd name="connsiteY79" fmla="*/ 181112 h 990597"/>
                <a:gd name="connsiteX80" fmla="*/ 626240 w 914399"/>
                <a:gd name="connsiteY80" fmla="*/ 139642 h 990597"/>
                <a:gd name="connsiteX81" fmla="*/ 701402 w 914399"/>
                <a:gd name="connsiteY81" fmla="*/ 62983 h 990597"/>
                <a:gd name="connsiteX82" fmla="*/ 718785 w 914399"/>
                <a:gd name="connsiteY82" fmla="*/ 61675 h 990597"/>
                <a:gd name="connsiteX83" fmla="*/ 821646 w 914399"/>
                <a:gd name="connsiteY83" fmla="*/ 137983 h 990597"/>
                <a:gd name="connsiteX84" fmla="*/ 829047 w 914399"/>
                <a:gd name="connsiteY84" fmla="*/ 146714 h 990597"/>
                <a:gd name="connsiteX85" fmla="*/ 824779 w 914399"/>
                <a:gd name="connsiteY85" fmla="*/ 148198 h 990597"/>
                <a:gd name="connsiteX86" fmla="*/ 818969 w 914399"/>
                <a:gd name="connsiteY86" fmla="*/ 148897 h 990597"/>
                <a:gd name="connsiteX87" fmla="*/ 658825 w 914399"/>
                <a:gd name="connsiteY87" fmla="*/ 210886 h 990597"/>
                <a:gd name="connsiteX88" fmla="*/ 653177 w 914399"/>
                <a:gd name="connsiteY88" fmla="*/ 216037 h 990597"/>
                <a:gd name="connsiteX89" fmla="*/ 652491 w 914399"/>
                <a:gd name="connsiteY89" fmla="*/ 229134 h 990597"/>
                <a:gd name="connsiteX90" fmla="*/ 665083 w 914399"/>
                <a:gd name="connsiteY90" fmla="*/ 231753 h 990597"/>
                <a:gd name="connsiteX91" fmla="*/ 673770 w 914399"/>
                <a:gd name="connsiteY91" fmla="*/ 226077 h 990597"/>
                <a:gd name="connsiteX92" fmla="*/ 723652 w 914399"/>
                <a:gd name="connsiteY92" fmla="*/ 195694 h 990597"/>
                <a:gd name="connsiteX93" fmla="*/ 838257 w 914399"/>
                <a:gd name="connsiteY93" fmla="*/ 168978 h 990597"/>
                <a:gd name="connsiteX94" fmla="*/ 851545 w 914399"/>
                <a:gd name="connsiteY94" fmla="*/ 176574 h 990597"/>
                <a:gd name="connsiteX95" fmla="*/ 876576 w 914399"/>
                <a:gd name="connsiteY95" fmla="*/ 226252 h 990597"/>
                <a:gd name="connsiteX96" fmla="*/ 891769 w 914399"/>
                <a:gd name="connsiteY96" fmla="*/ 291735 h 990597"/>
                <a:gd name="connsiteX97" fmla="*/ 879700 w 914399"/>
                <a:gd name="connsiteY97" fmla="*/ 288504 h 990597"/>
                <a:gd name="connsiteX98" fmla="*/ 742245 w 914399"/>
                <a:gd name="connsiteY98" fmla="*/ 274098 h 990597"/>
                <a:gd name="connsiteX99" fmla="*/ 738511 w 914399"/>
                <a:gd name="connsiteY99" fmla="*/ 274621 h 990597"/>
                <a:gd name="connsiteX100" fmla="*/ 731120 w 914399"/>
                <a:gd name="connsiteY100" fmla="*/ 284225 h 990597"/>
                <a:gd name="connsiteX101" fmla="*/ 739807 w 914399"/>
                <a:gd name="connsiteY101" fmla="*/ 294005 h 990597"/>
                <a:gd name="connsiteX102" fmla="*/ 749360 w 914399"/>
                <a:gd name="connsiteY102" fmla="*/ 294005 h 990597"/>
                <a:gd name="connsiteX103" fmla="*/ 867708 w 914399"/>
                <a:gd name="connsiteY103" fmla="*/ 306489 h 990597"/>
                <a:gd name="connsiteX104" fmla="*/ 891950 w 914399"/>
                <a:gd name="connsiteY104" fmla="*/ 316093 h 990597"/>
                <a:gd name="connsiteX105" fmla="*/ 891169 w 914399"/>
                <a:gd name="connsiteY105" fmla="*/ 342723 h 990597"/>
                <a:gd name="connsiteX106" fmla="*/ 796804 w 914399"/>
                <a:gd name="connsiteY106" fmla="*/ 501626 h 990597"/>
                <a:gd name="connsiteX107" fmla="*/ 786556 w 914399"/>
                <a:gd name="connsiteY107" fmla="*/ 502324 h 990597"/>
                <a:gd name="connsiteX108" fmla="*/ 686295 w 914399"/>
                <a:gd name="connsiteY108" fmla="*/ 421563 h 990597"/>
                <a:gd name="connsiteX109" fmla="*/ 671255 w 914399"/>
                <a:gd name="connsiteY109" fmla="*/ 417285 h 990597"/>
                <a:gd name="connsiteX110" fmla="*/ 667988 w 914399"/>
                <a:gd name="connsiteY110" fmla="*/ 431989 h 990597"/>
                <a:gd name="connsiteX111" fmla="*/ 669341 w 914399"/>
                <a:gd name="connsiteY111" fmla="*/ 433699 h 990597"/>
                <a:gd name="connsiteX112" fmla="*/ 686715 w 914399"/>
                <a:gd name="connsiteY112" fmla="*/ 455003 h 990597"/>
                <a:gd name="connsiteX113" fmla="*/ 762743 w 914399"/>
                <a:gd name="connsiteY113" fmla="*/ 512452 h 990597"/>
                <a:gd name="connsiteX114" fmla="*/ 773078 w 914399"/>
                <a:gd name="connsiteY114" fmla="*/ 519350 h 990597"/>
                <a:gd name="connsiteX115" fmla="*/ 633279 w 914399"/>
                <a:gd name="connsiteY115" fmla="*/ 569902 h 990597"/>
                <a:gd name="connsiteX116" fmla="*/ 622945 w 914399"/>
                <a:gd name="connsiteY116" fmla="*/ 562393 h 990597"/>
                <a:gd name="connsiteX117" fmla="*/ 608000 w 914399"/>
                <a:gd name="connsiteY117" fmla="*/ 464257 h 990597"/>
                <a:gd name="connsiteX118" fmla="*/ 608000 w 914399"/>
                <a:gd name="connsiteY118" fmla="*/ 444787 h 990597"/>
                <a:gd name="connsiteX119" fmla="*/ 599999 w 914399"/>
                <a:gd name="connsiteY119" fmla="*/ 436057 h 990597"/>
                <a:gd name="connsiteX120" fmla="*/ 588978 w 914399"/>
                <a:gd name="connsiteY120" fmla="*/ 442779 h 990597"/>
                <a:gd name="connsiteX121" fmla="*/ 587226 w 914399"/>
                <a:gd name="connsiteY121" fmla="*/ 451511 h 990597"/>
                <a:gd name="connsiteX122" fmla="*/ 599408 w 914399"/>
                <a:gd name="connsiteY122" fmla="*/ 561695 h 990597"/>
                <a:gd name="connsiteX123" fmla="*/ 602780 w 914399"/>
                <a:gd name="connsiteY123" fmla="*/ 572171 h 990597"/>
                <a:gd name="connsiteX124" fmla="*/ 593674 w 914399"/>
                <a:gd name="connsiteY124" fmla="*/ 572171 h 990597"/>
                <a:gd name="connsiteX125" fmla="*/ 484880 w 914399"/>
                <a:gd name="connsiteY125" fmla="*/ 537948 h 990597"/>
                <a:gd name="connsiteX126" fmla="*/ 474888 w 914399"/>
                <a:gd name="connsiteY126" fmla="*/ 520048 h 990597"/>
                <a:gd name="connsiteX127" fmla="*/ 499824 w 914399"/>
                <a:gd name="connsiteY127" fmla="*/ 454216 h 990597"/>
                <a:gd name="connsiteX128" fmla="*/ 531971 w 914399"/>
                <a:gd name="connsiteY128" fmla="*/ 417722 h 990597"/>
                <a:gd name="connsiteX129" fmla="*/ 533972 w 914399"/>
                <a:gd name="connsiteY129" fmla="*/ 401133 h 990597"/>
                <a:gd name="connsiteX130" fmla="*/ 518331 w 914399"/>
                <a:gd name="connsiteY130" fmla="*/ 401656 h 990597"/>
                <a:gd name="connsiteX131" fmla="*/ 458724 w 914399"/>
                <a:gd name="connsiteY131" fmla="*/ 491498 h 990597"/>
                <a:gd name="connsiteX132" fmla="*/ 455162 w 914399"/>
                <a:gd name="connsiteY132" fmla="*/ 504856 h 990597"/>
                <a:gd name="connsiteX133" fmla="*/ 440217 w 914399"/>
                <a:gd name="connsiteY133" fmla="*/ 472988 h 990597"/>
                <a:gd name="connsiteX134" fmla="*/ 537534 w 914399"/>
                <a:gd name="connsiteY134" fmla="*/ 298981 h 990597"/>
                <a:gd name="connsiteX135" fmla="*/ 615029 w 914399"/>
                <a:gd name="connsiteY135" fmla="*/ 330150 h 990597"/>
                <a:gd name="connsiteX136" fmla="*/ 593922 w 914399"/>
                <a:gd name="connsiteY136" fmla="*/ 386990 h 990597"/>
                <a:gd name="connsiteX137" fmla="*/ 564814 w 914399"/>
                <a:gd name="connsiteY137" fmla="*/ 373107 h 990597"/>
                <a:gd name="connsiteX138" fmla="*/ 580282 w 914399"/>
                <a:gd name="connsiteY138" fmla="*/ 353025 h 990597"/>
                <a:gd name="connsiteX139" fmla="*/ 583768 w 914399"/>
                <a:gd name="connsiteY139" fmla="*/ 351541 h 990597"/>
                <a:gd name="connsiteX140" fmla="*/ 588540 w 914399"/>
                <a:gd name="connsiteY140" fmla="*/ 340104 h 990597"/>
                <a:gd name="connsiteX141" fmla="*/ 579234 w 914399"/>
                <a:gd name="connsiteY141" fmla="*/ 333293 h 990597"/>
                <a:gd name="connsiteX142" fmla="*/ 546135 w 914399"/>
                <a:gd name="connsiteY142" fmla="*/ 383409 h 990597"/>
                <a:gd name="connsiteX143" fmla="*/ 592703 w 914399"/>
                <a:gd name="connsiteY143" fmla="*/ 409166 h 990597"/>
                <a:gd name="connsiteX144" fmla="*/ 634765 w 914399"/>
                <a:gd name="connsiteY144" fmla="*/ 322729 h 990597"/>
                <a:gd name="connsiteX145" fmla="*/ 583768 w 914399"/>
                <a:gd name="connsiteY145" fmla="*/ 280995 h 990597"/>
                <a:gd name="connsiteX146" fmla="*/ 531619 w 914399"/>
                <a:gd name="connsiteY146" fmla="*/ 279162 h 990597"/>
                <a:gd name="connsiteX147" fmla="*/ 421024 w 914399"/>
                <a:gd name="connsiteY147" fmla="*/ 374155 h 990597"/>
                <a:gd name="connsiteX148" fmla="*/ 431530 w 914399"/>
                <a:gd name="connsiteY148" fmla="*/ 507911 h 990597"/>
                <a:gd name="connsiteX149" fmla="*/ 430054 w 914399"/>
                <a:gd name="connsiteY149" fmla="*/ 521532 h 990597"/>
                <a:gd name="connsiteX150" fmla="*/ 358026 w 914399"/>
                <a:gd name="connsiteY150" fmla="*/ 646035 h 990597"/>
                <a:gd name="connsiteX151" fmla="*/ 366713 w 914399"/>
                <a:gd name="connsiteY151" fmla="*/ 739718 h 990597"/>
                <a:gd name="connsiteX152" fmla="*/ 382181 w 914399"/>
                <a:gd name="connsiteY152" fmla="*/ 772198 h 990597"/>
                <a:gd name="connsiteX153" fmla="*/ 374885 w 914399"/>
                <a:gd name="connsiteY153" fmla="*/ 871643 h 990597"/>
                <a:gd name="connsiteX154" fmla="*/ 366970 w 914399"/>
                <a:gd name="connsiteY154" fmla="*/ 888578 h 990597"/>
                <a:gd name="connsiteX155" fmla="*/ 365674 w 914399"/>
                <a:gd name="connsiteY155" fmla="*/ 881072 h 990597"/>
                <a:gd name="connsiteX156" fmla="*/ 346291 w 914399"/>
                <a:gd name="connsiteY156" fmla="*/ 758839 h 990597"/>
                <a:gd name="connsiteX157" fmla="*/ 326136 w 914399"/>
                <a:gd name="connsiteY157" fmla="*/ 719725 h 990597"/>
                <a:gd name="connsiteX158" fmla="*/ 324050 w 914399"/>
                <a:gd name="connsiteY158" fmla="*/ 657823 h 990597"/>
                <a:gd name="connsiteX159" fmla="*/ 384867 w 914399"/>
                <a:gd name="connsiteY159" fmla="*/ 544321 h 990597"/>
                <a:gd name="connsiteX160" fmla="*/ 384867 w 914399"/>
                <a:gd name="connsiteY160" fmla="*/ 526247 h 990597"/>
                <a:gd name="connsiteX161" fmla="*/ 367494 w 914399"/>
                <a:gd name="connsiteY161" fmla="*/ 531660 h 990597"/>
                <a:gd name="connsiteX162" fmla="*/ 332737 w 914399"/>
                <a:gd name="connsiteY162" fmla="*/ 584047 h 990597"/>
                <a:gd name="connsiteX163" fmla="*/ 290341 w 914399"/>
                <a:gd name="connsiteY163" fmla="*/ 702000 h 990597"/>
                <a:gd name="connsiteX164" fmla="*/ 247678 w 914399"/>
                <a:gd name="connsiteY164" fmla="*/ 821265 h 990597"/>
                <a:gd name="connsiteX165" fmla="*/ 180947 w 914399"/>
                <a:gd name="connsiteY165" fmla="*/ 926030 h 990597"/>
                <a:gd name="connsiteX166" fmla="*/ 171222 w 914399"/>
                <a:gd name="connsiteY166" fmla="*/ 942794 h 990597"/>
                <a:gd name="connsiteX167" fmla="*/ 187900 w 914399"/>
                <a:gd name="connsiteY167" fmla="*/ 871462 h 990597"/>
                <a:gd name="connsiteX168" fmla="*/ 214751 w 914399"/>
                <a:gd name="connsiteY168" fmla="*/ 819084 h 990597"/>
                <a:gd name="connsiteX169" fmla="*/ 241421 w 914399"/>
                <a:gd name="connsiteY169" fmla="*/ 743996 h 990597"/>
                <a:gd name="connsiteX170" fmla="*/ 247678 w 914399"/>
                <a:gd name="connsiteY170" fmla="*/ 664108 h 990597"/>
                <a:gd name="connsiteX171" fmla="*/ 241335 w 914399"/>
                <a:gd name="connsiteY171" fmla="*/ 651274 h 990597"/>
                <a:gd name="connsiteX172" fmla="*/ 227343 w 914399"/>
                <a:gd name="connsiteY172" fmla="*/ 653194 h 990597"/>
                <a:gd name="connsiteX173" fmla="*/ 202759 w 914399"/>
                <a:gd name="connsiteY173" fmla="*/ 668912 h 990597"/>
                <a:gd name="connsiteX174" fmla="*/ 199454 w 914399"/>
                <a:gd name="connsiteY174" fmla="*/ 623684 h 990597"/>
                <a:gd name="connsiteX175" fmla="*/ 227952 w 914399"/>
                <a:gd name="connsiteY175" fmla="*/ 572171 h 990597"/>
                <a:gd name="connsiteX176" fmla="*/ 255937 w 914399"/>
                <a:gd name="connsiteY176" fmla="*/ 565361 h 990597"/>
                <a:gd name="connsiteX177" fmla="*/ 302590 w 914399"/>
                <a:gd name="connsiteY177" fmla="*/ 553051 h 990597"/>
                <a:gd name="connsiteX178" fmla="*/ 363931 w 914399"/>
                <a:gd name="connsiteY178" fmla="*/ 468886 h 990597"/>
                <a:gd name="connsiteX179" fmla="*/ 359874 w 914399"/>
                <a:gd name="connsiteY179" fmla="*/ 454898 h 990597"/>
                <a:gd name="connsiteX180" fmla="*/ 358369 w 914399"/>
                <a:gd name="connsiteY180" fmla="*/ 454216 h 990597"/>
                <a:gd name="connsiteX181" fmla="*/ 344557 w 914399"/>
                <a:gd name="connsiteY181" fmla="*/ 461727 h 990597"/>
                <a:gd name="connsiteX182" fmla="*/ 332737 w 914399"/>
                <a:gd name="connsiteY182" fmla="*/ 488529 h 990597"/>
                <a:gd name="connsiteX183" fmla="*/ 254546 w 914399"/>
                <a:gd name="connsiteY183" fmla="*/ 544058 h 990597"/>
                <a:gd name="connsiteX184" fmla="*/ 179556 w 914399"/>
                <a:gd name="connsiteY184" fmla="*/ 608494 h 990597"/>
                <a:gd name="connsiteX185" fmla="*/ 179556 w 914399"/>
                <a:gd name="connsiteY185" fmla="*/ 643416 h 990597"/>
                <a:gd name="connsiteX186" fmla="*/ 169307 w 914399"/>
                <a:gd name="connsiteY186" fmla="*/ 714573 h 990597"/>
                <a:gd name="connsiteX187" fmla="*/ 148457 w 914399"/>
                <a:gd name="connsiteY187" fmla="*/ 632764 h 990597"/>
                <a:gd name="connsiteX188" fmla="*/ 142456 w 914399"/>
                <a:gd name="connsiteY188" fmla="*/ 590944 h 990597"/>
                <a:gd name="connsiteX189" fmla="*/ 216056 w 914399"/>
                <a:gd name="connsiteY189" fmla="*/ 510532 h 990597"/>
                <a:gd name="connsiteX190" fmla="*/ 269662 w 914399"/>
                <a:gd name="connsiteY190" fmla="*/ 490276 h 990597"/>
                <a:gd name="connsiteX191" fmla="*/ 318316 w 914399"/>
                <a:gd name="connsiteY191" fmla="*/ 430992 h 990597"/>
                <a:gd name="connsiteX192" fmla="*/ 312496 w 914399"/>
                <a:gd name="connsiteY192" fmla="*/ 414665 h 990597"/>
                <a:gd name="connsiteX193" fmla="*/ 298075 w 914399"/>
                <a:gd name="connsiteY193" fmla="*/ 425317 h 990597"/>
                <a:gd name="connsiteX194" fmla="*/ 275311 w 914399"/>
                <a:gd name="connsiteY194" fmla="*/ 461027 h 990597"/>
                <a:gd name="connsiteX195" fmla="*/ 229086 w 914399"/>
                <a:gd name="connsiteY195" fmla="*/ 484339 h 990597"/>
                <a:gd name="connsiteX196" fmla="*/ 247069 w 914399"/>
                <a:gd name="connsiteY196" fmla="*/ 403054 h 990597"/>
                <a:gd name="connsiteX197" fmla="*/ 281826 w 914399"/>
                <a:gd name="connsiteY197" fmla="*/ 333206 h 990597"/>
                <a:gd name="connsiteX198" fmla="*/ 356816 w 914399"/>
                <a:gd name="connsiteY198" fmla="*/ 299242 h 990597"/>
                <a:gd name="connsiteX199" fmla="*/ 395907 w 914399"/>
                <a:gd name="connsiteY199" fmla="*/ 321943 h 990597"/>
                <a:gd name="connsiteX200" fmla="*/ 387220 w 914399"/>
                <a:gd name="connsiteY200" fmla="*/ 358876 h 990597"/>
                <a:gd name="connsiteX201" fmla="*/ 350539 w 914399"/>
                <a:gd name="connsiteY201" fmla="*/ 362612 h 990597"/>
                <a:gd name="connsiteX202" fmla="*/ 344386 w 914399"/>
                <a:gd name="connsiteY202" fmla="*/ 355296 h 990597"/>
                <a:gd name="connsiteX203" fmla="*/ 333175 w 914399"/>
                <a:gd name="connsiteY203" fmla="*/ 349184 h 990597"/>
                <a:gd name="connsiteX204" fmla="*/ 325441 w 914399"/>
                <a:gd name="connsiteY204" fmla="*/ 359400 h 990597"/>
                <a:gd name="connsiteX205" fmla="*/ 333699 w 914399"/>
                <a:gd name="connsiteY205" fmla="*/ 376861 h 990597"/>
                <a:gd name="connsiteX206" fmla="*/ 371494 w 914399"/>
                <a:gd name="connsiteY206" fmla="*/ 389346 h 990597"/>
                <a:gd name="connsiteX207" fmla="*/ 414242 w 914399"/>
                <a:gd name="connsiteY207" fmla="*/ 354423 h 990597"/>
                <a:gd name="connsiteX208" fmla="*/ 407632 w 914399"/>
                <a:gd name="connsiteY208" fmla="*/ 300465 h 990597"/>
                <a:gd name="connsiteX209" fmla="*/ 367236 w 914399"/>
                <a:gd name="connsiteY209" fmla="*/ 279249 h 990597"/>
                <a:gd name="connsiteX210" fmla="*/ 262366 w 914399"/>
                <a:gd name="connsiteY210" fmla="*/ 324039 h 990597"/>
                <a:gd name="connsiteX211" fmla="*/ 241421 w 914399"/>
                <a:gd name="connsiteY211" fmla="*/ 353202 h 990597"/>
                <a:gd name="connsiteX212" fmla="*/ 240468 w 914399"/>
                <a:gd name="connsiteY212" fmla="*/ 352064 h 990597"/>
                <a:gd name="connsiteX213" fmla="*/ 244459 w 914399"/>
                <a:gd name="connsiteY213" fmla="*/ 205297 h 990597"/>
                <a:gd name="connsiteX214" fmla="*/ 253155 w 914399"/>
                <a:gd name="connsiteY214" fmla="*/ 199449 h 990597"/>
                <a:gd name="connsiteX215" fmla="*/ 294942 w 914399"/>
                <a:gd name="connsiteY215" fmla="*/ 200322 h 990597"/>
                <a:gd name="connsiteX216" fmla="*/ 435702 w 914399"/>
                <a:gd name="connsiteY216" fmla="*/ 251135 h 990597"/>
                <a:gd name="connsiteX217" fmla="*/ 456905 w 914399"/>
                <a:gd name="connsiteY217" fmla="*/ 252009 h 990597"/>
                <a:gd name="connsiteX218" fmla="*/ 446561 w 914399"/>
                <a:gd name="connsiteY218" fmla="*/ 232887 h 990597"/>
                <a:gd name="connsiteX219" fmla="*/ 323440 w 914399"/>
                <a:gd name="connsiteY219" fmla="*/ 183557 h 990597"/>
                <a:gd name="connsiteX220" fmla="*/ 259318 w 914399"/>
                <a:gd name="connsiteY220" fmla="*/ 176137 h 990597"/>
                <a:gd name="connsiteX221" fmla="*/ 270091 w 914399"/>
                <a:gd name="connsiteY221" fmla="*/ 955282 h 990597"/>
                <a:gd name="connsiteX222" fmla="*/ 266186 w 914399"/>
                <a:gd name="connsiteY222" fmla="*/ 955977 h 990597"/>
                <a:gd name="connsiteX223" fmla="*/ 258023 w 914399"/>
                <a:gd name="connsiteY223" fmla="*/ 930574 h 990597"/>
                <a:gd name="connsiteX224" fmla="*/ 260452 w 914399"/>
                <a:gd name="connsiteY224" fmla="*/ 858717 h 990597"/>
                <a:gd name="connsiteX225" fmla="*/ 275654 w 914399"/>
                <a:gd name="connsiteY225" fmla="*/ 816817 h 990597"/>
                <a:gd name="connsiteX226" fmla="*/ 303809 w 914399"/>
                <a:gd name="connsiteY226" fmla="*/ 750631 h 990597"/>
                <a:gd name="connsiteX227" fmla="*/ 308581 w 914399"/>
                <a:gd name="connsiteY227" fmla="*/ 730899 h 990597"/>
                <a:gd name="connsiteX228" fmla="*/ 335432 w 914399"/>
                <a:gd name="connsiteY228" fmla="*/ 783289 h 990597"/>
                <a:gd name="connsiteX229" fmla="*/ 333870 w 914399"/>
                <a:gd name="connsiteY229" fmla="*/ 792014 h 990597"/>
                <a:gd name="connsiteX230" fmla="*/ 314925 w 914399"/>
                <a:gd name="connsiteY230" fmla="*/ 819169 h 990597"/>
                <a:gd name="connsiteX231" fmla="*/ 272263 w 914399"/>
                <a:gd name="connsiteY231" fmla="*/ 917220 h 990597"/>
                <a:gd name="connsiteX232" fmla="*/ 269834 w 914399"/>
                <a:gd name="connsiteY232" fmla="*/ 955282 h 990597"/>
                <a:gd name="connsiteX233" fmla="*/ 77991 w 914399"/>
                <a:gd name="connsiteY233" fmla="*/ 867975 h 990597"/>
                <a:gd name="connsiteX234" fmla="*/ 75124 w 914399"/>
                <a:gd name="connsiteY234" fmla="*/ 867975 h 990597"/>
                <a:gd name="connsiteX235" fmla="*/ 66437 w 914399"/>
                <a:gd name="connsiteY235" fmla="*/ 820131 h 990597"/>
                <a:gd name="connsiteX236" fmla="*/ 76686 w 914399"/>
                <a:gd name="connsiteY236" fmla="*/ 753950 h 990597"/>
                <a:gd name="connsiteX237" fmla="*/ 125425 w 914399"/>
                <a:gd name="connsiteY237" fmla="*/ 676594 h 990597"/>
                <a:gd name="connsiteX238" fmla="*/ 137331 w 914399"/>
                <a:gd name="connsiteY238" fmla="*/ 660790 h 990597"/>
                <a:gd name="connsiteX239" fmla="*/ 140198 w 914399"/>
                <a:gd name="connsiteY239" fmla="*/ 660790 h 990597"/>
                <a:gd name="connsiteX240" fmla="*/ 147323 w 914399"/>
                <a:gd name="connsiteY240" fmla="*/ 691612 h 990597"/>
                <a:gd name="connsiteX241" fmla="*/ 110919 w 914399"/>
                <a:gd name="connsiteY241" fmla="*/ 727583 h 990597"/>
                <a:gd name="connsiteX242" fmla="*/ 83982 w 914399"/>
                <a:gd name="connsiteY242" fmla="*/ 804768 h 990597"/>
                <a:gd name="connsiteX243" fmla="*/ 77734 w 914399"/>
                <a:gd name="connsiteY243" fmla="*/ 867890 h 990597"/>
                <a:gd name="connsiteX244" fmla="*/ 23165 w 914399"/>
                <a:gd name="connsiteY244" fmla="*/ 691261 h 990597"/>
                <a:gd name="connsiteX245" fmla="*/ 21079 w 914399"/>
                <a:gd name="connsiteY245" fmla="*/ 688729 h 990597"/>
                <a:gd name="connsiteX246" fmla="*/ 21079 w 914399"/>
                <a:gd name="connsiteY246" fmla="*/ 686809 h 990597"/>
                <a:gd name="connsiteX247" fmla="*/ 50187 w 914399"/>
                <a:gd name="connsiteY247" fmla="*/ 637740 h 990597"/>
                <a:gd name="connsiteX248" fmla="*/ 121691 w 914399"/>
                <a:gd name="connsiteY248" fmla="*/ 607446 h 990597"/>
                <a:gd name="connsiteX249" fmla="*/ 124730 w 914399"/>
                <a:gd name="connsiteY249" fmla="*/ 621414 h 990597"/>
                <a:gd name="connsiteX250" fmla="*/ 106137 w 914399"/>
                <a:gd name="connsiteY250" fmla="*/ 648218 h 990597"/>
                <a:gd name="connsiteX251" fmla="*/ 102232 w 914399"/>
                <a:gd name="connsiteY251" fmla="*/ 648655 h 990597"/>
                <a:gd name="connsiteX252" fmla="*/ 23165 w 914399"/>
                <a:gd name="connsiteY252" fmla="*/ 691261 h 99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399" h="990597">
                  <a:moveTo>
                    <a:pt x="103184" y="671267"/>
                  </a:moveTo>
                  <a:cubicBezTo>
                    <a:pt x="98498" y="677730"/>
                    <a:pt x="94497" y="683578"/>
                    <a:pt x="90240" y="688729"/>
                  </a:cubicBezTo>
                  <a:cubicBezTo>
                    <a:pt x="71799" y="713622"/>
                    <a:pt x="57350" y="741246"/>
                    <a:pt x="47406" y="770625"/>
                  </a:cubicBezTo>
                  <a:cubicBezTo>
                    <a:pt x="38719" y="792452"/>
                    <a:pt x="44625" y="814283"/>
                    <a:pt x="47930" y="836286"/>
                  </a:cubicBezTo>
                  <a:cubicBezTo>
                    <a:pt x="51578" y="860384"/>
                    <a:pt x="58874" y="884120"/>
                    <a:pt x="54874" y="908923"/>
                  </a:cubicBezTo>
                  <a:cubicBezTo>
                    <a:pt x="53750" y="914324"/>
                    <a:pt x="53083" y="919820"/>
                    <a:pt x="52883" y="925335"/>
                  </a:cubicBezTo>
                  <a:cubicBezTo>
                    <a:pt x="52883" y="936594"/>
                    <a:pt x="63570" y="942270"/>
                    <a:pt x="71733" y="934765"/>
                  </a:cubicBezTo>
                  <a:cubicBezTo>
                    <a:pt x="78677" y="928021"/>
                    <a:pt x="84096" y="919868"/>
                    <a:pt x="87630" y="910838"/>
                  </a:cubicBezTo>
                  <a:cubicBezTo>
                    <a:pt x="99012" y="881682"/>
                    <a:pt x="101365" y="850602"/>
                    <a:pt x="103537" y="819693"/>
                  </a:cubicBezTo>
                  <a:cubicBezTo>
                    <a:pt x="105708" y="788785"/>
                    <a:pt x="110309" y="758577"/>
                    <a:pt x="132036" y="734305"/>
                  </a:cubicBezTo>
                  <a:cubicBezTo>
                    <a:pt x="136465" y="729415"/>
                    <a:pt x="141589" y="725139"/>
                    <a:pt x="146371" y="720598"/>
                  </a:cubicBezTo>
                  <a:lnTo>
                    <a:pt x="149152" y="721908"/>
                  </a:lnTo>
                  <a:cubicBezTo>
                    <a:pt x="148371" y="730638"/>
                    <a:pt x="147495" y="739370"/>
                    <a:pt x="147066" y="747577"/>
                  </a:cubicBezTo>
                  <a:cubicBezTo>
                    <a:pt x="146628" y="755782"/>
                    <a:pt x="143151" y="764079"/>
                    <a:pt x="152886" y="768181"/>
                  </a:cubicBezTo>
                  <a:cubicBezTo>
                    <a:pt x="162620" y="772284"/>
                    <a:pt x="167221" y="764602"/>
                    <a:pt x="172088" y="758577"/>
                  </a:cubicBezTo>
                  <a:cubicBezTo>
                    <a:pt x="185004" y="741307"/>
                    <a:pt x="193910" y="721349"/>
                    <a:pt x="198158" y="700168"/>
                  </a:cubicBezTo>
                  <a:cubicBezTo>
                    <a:pt x="199977" y="693009"/>
                    <a:pt x="201368" y="687420"/>
                    <a:pt x="210407" y="686809"/>
                  </a:cubicBezTo>
                  <a:cubicBezTo>
                    <a:pt x="215322" y="685481"/>
                    <a:pt x="220008" y="683422"/>
                    <a:pt x="224304" y="680699"/>
                  </a:cubicBezTo>
                  <a:cubicBezTo>
                    <a:pt x="225438" y="719114"/>
                    <a:pt x="223523" y="755871"/>
                    <a:pt x="206150" y="790099"/>
                  </a:cubicBezTo>
                  <a:cubicBezTo>
                    <a:pt x="193205" y="815674"/>
                    <a:pt x="179384" y="840820"/>
                    <a:pt x="167573" y="866928"/>
                  </a:cubicBezTo>
                  <a:cubicBezTo>
                    <a:pt x="153305" y="898255"/>
                    <a:pt x="147314" y="932736"/>
                    <a:pt x="150190" y="967064"/>
                  </a:cubicBezTo>
                  <a:cubicBezTo>
                    <a:pt x="150400" y="972274"/>
                    <a:pt x="151886" y="977342"/>
                    <a:pt x="154534" y="981828"/>
                  </a:cubicBezTo>
                  <a:cubicBezTo>
                    <a:pt x="157315" y="985924"/>
                    <a:pt x="163221" y="990991"/>
                    <a:pt x="166697" y="990553"/>
                  </a:cubicBezTo>
                  <a:cubicBezTo>
                    <a:pt x="172193" y="989505"/>
                    <a:pt x="176851" y="985866"/>
                    <a:pt x="179213" y="980780"/>
                  </a:cubicBezTo>
                  <a:cubicBezTo>
                    <a:pt x="188424" y="948300"/>
                    <a:pt x="209712" y="922630"/>
                    <a:pt x="226219" y="894341"/>
                  </a:cubicBezTo>
                  <a:cubicBezTo>
                    <a:pt x="228657" y="890102"/>
                    <a:pt x="231943" y="886416"/>
                    <a:pt x="235858" y="883511"/>
                  </a:cubicBezTo>
                  <a:lnTo>
                    <a:pt x="235077" y="893207"/>
                  </a:lnTo>
                  <a:cubicBezTo>
                    <a:pt x="232591" y="913372"/>
                    <a:pt x="235182" y="933860"/>
                    <a:pt x="242640" y="952748"/>
                  </a:cubicBezTo>
                  <a:cubicBezTo>
                    <a:pt x="247564" y="962911"/>
                    <a:pt x="254480" y="971969"/>
                    <a:pt x="262966" y="979380"/>
                  </a:cubicBezTo>
                  <a:cubicBezTo>
                    <a:pt x="268100" y="985704"/>
                    <a:pt x="277339" y="986647"/>
                    <a:pt x="283636" y="981494"/>
                  </a:cubicBezTo>
                  <a:cubicBezTo>
                    <a:pt x="287007" y="978723"/>
                    <a:pt x="288988" y="974598"/>
                    <a:pt x="289036" y="970207"/>
                  </a:cubicBezTo>
                  <a:cubicBezTo>
                    <a:pt x="290903" y="957663"/>
                    <a:pt x="291865" y="945004"/>
                    <a:pt x="291903" y="932317"/>
                  </a:cubicBezTo>
                  <a:cubicBezTo>
                    <a:pt x="293799" y="897532"/>
                    <a:pt x="306505" y="864223"/>
                    <a:pt x="328222" y="837067"/>
                  </a:cubicBezTo>
                  <a:lnTo>
                    <a:pt x="343338" y="816817"/>
                  </a:lnTo>
                  <a:lnTo>
                    <a:pt x="346377" y="816817"/>
                  </a:lnTo>
                  <a:cubicBezTo>
                    <a:pt x="346377" y="833143"/>
                    <a:pt x="346986" y="849383"/>
                    <a:pt x="346377" y="865623"/>
                  </a:cubicBezTo>
                  <a:cubicBezTo>
                    <a:pt x="346377" y="874348"/>
                    <a:pt x="344472" y="883073"/>
                    <a:pt x="344205" y="891807"/>
                  </a:cubicBezTo>
                  <a:cubicBezTo>
                    <a:pt x="342833" y="900551"/>
                    <a:pt x="347272" y="909171"/>
                    <a:pt x="355159" y="913114"/>
                  </a:cubicBezTo>
                  <a:cubicBezTo>
                    <a:pt x="363303" y="916734"/>
                    <a:pt x="372847" y="913791"/>
                    <a:pt x="377571" y="906209"/>
                  </a:cubicBezTo>
                  <a:cubicBezTo>
                    <a:pt x="384905" y="897636"/>
                    <a:pt x="390782" y="887902"/>
                    <a:pt x="394954" y="877405"/>
                  </a:cubicBezTo>
                  <a:cubicBezTo>
                    <a:pt x="406946" y="841867"/>
                    <a:pt x="415195" y="805463"/>
                    <a:pt x="403641" y="768181"/>
                  </a:cubicBezTo>
                  <a:cubicBezTo>
                    <a:pt x="399269" y="753880"/>
                    <a:pt x="393011" y="740224"/>
                    <a:pt x="385048" y="727583"/>
                  </a:cubicBezTo>
                  <a:cubicBezTo>
                    <a:pt x="370827" y="706253"/>
                    <a:pt x="367875" y="679300"/>
                    <a:pt x="377142" y="655377"/>
                  </a:cubicBezTo>
                  <a:cubicBezTo>
                    <a:pt x="391706" y="612344"/>
                    <a:pt x="414166" y="572417"/>
                    <a:pt x="443360" y="537686"/>
                  </a:cubicBezTo>
                  <a:cubicBezTo>
                    <a:pt x="443951" y="536986"/>
                    <a:pt x="444827" y="536549"/>
                    <a:pt x="443360" y="537686"/>
                  </a:cubicBezTo>
                  <a:cubicBezTo>
                    <a:pt x="469411" y="550606"/>
                    <a:pt x="493128" y="564489"/>
                    <a:pt x="518503" y="574705"/>
                  </a:cubicBezTo>
                  <a:cubicBezTo>
                    <a:pt x="568709" y="594698"/>
                    <a:pt x="624031" y="597613"/>
                    <a:pt x="676027" y="582998"/>
                  </a:cubicBezTo>
                  <a:cubicBezTo>
                    <a:pt x="733863" y="569439"/>
                    <a:pt x="787184" y="541012"/>
                    <a:pt x="830771" y="500490"/>
                  </a:cubicBezTo>
                  <a:cubicBezTo>
                    <a:pt x="888549" y="445049"/>
                    <a:pt x="918705" y="377298"/>
                    <a:pt x="913838" y="296361"/>
                  </a:cubicBezTo>
                  <a:cubicBezTo>
                    <a:pt x="908980" y="215426"/>
                    <a:pt x="870395" y="149769"/>
                    <a:pt x="810444" y="97122"/>
                  </a:cubicBezTo>
                  <a:cubicBezTo>
                    <a:pt x="744950" y="40021"/>
                    <a:pt x="662435" y="6425"/>
                    <a:pt x="575853" y="1604"/>
                  </a:cubicBezTo>
                  <a:cubicBezTo>
                    <a:pt x="494986" y="-5956"/>
                    <a:pt x="413861" y="13044"/>
                    <a:pt x="344643" y="55738"/>
                  </a:cubicBezTo>
                  <a:cubicBezTo>
                    <a:pt x="278702" y="96771"/>
                    <a:pt x="233172" y="153960"/>
                    <a:pt x="216313" y="231403"/>
                  </a:cubicBezTo>
                  <a:cubicBezTo>
                    <a:pt x="205797" y="277940"/>
                    <a:pt x="209312" y="326573"/>
                    <a:pt x="226390" y="371099"/>
                  </a:cubicBezTo>
                  <a:cubicBezTo>
                    <a:pt x="230514" y="381297"/>
                    <a:pt x="231334" y="392533"/>
                    <a:pt x="228733" y="403229"/>
                  </a:cubicBezTo>
                  <a:cubicBezTo>
                    <a:pt x="221961" y="431428"/>
                    <a:pt x="216923" y="460066"/>
                    <a:pt x="203283" y="486085"/>
                  </a:cubicBezTo>
                  <a:cubicBezTo>
                    <a:pt x="201416" y="489701"/>
                    <a:pt x="198587" y="492730"/>
                    <a:pt x="195110" y="494816"/>
                  </a:cubicBezTo>
                  <a:cubicBezTo>
                    <a:pt x="165268" y="509300"/>
                    <a:pt x="141875" y="534462"/>
                    <a:pt x="129512" y="565361"/>
                  </a:cubicBezTo>
                  <a:cubicBezTo>
                    <a:pt x="125235" y="576458"/>
                    <a:pt x="116729" y="585381"/>
                    <a:pt x="105880" y="590157"/>
                  </a:cubicBezTo>
                  <a:cubicBezTo>
                    <a:pt x="89202" y="597143"/>
                    <a:pt x="72371" y="603980"/>
                    <a:pt x="55397" y="610676"/>
                  </a:cubicBezTo>
                  <a:cubicBezTo>
                    <a:pt x="26746" y="620542"/>
                    <a:pt x="5858" y="645494"/>
                    <a:pt x="1095" y="675547"/>
                  </a:cubicBezTo>
                  <a:cubicBezTo>
                    <a:pt x="-1838" y="688485"/>
                    <a:pt x="914" y="702071"/>
                    <a:pt x="8658" y="712828"/>
                  </a:cubicBezTo>
                  <a:cubicBezTo>
                    <a:pt x="12125" y="717657"/>
                    <a:pt x="17450" y="720826"/>
                    <a:pt x="23336" y="721558"/>
                  </a:cubicBezTo>
                  <a:cubicBezTo>
                    <a:pt x="29080" y="720187"/>
                    <a:pt x="33937" y="716363"/>
                    <a:pt x="36633" y="711082"/>
                  </a:cubicBezTo>
                  <a:cubicBezTo>
                    <a:pt x="48825" y="685570"/>
                    <a:pt x="75057" y="669879"/>
                    <a:pt x="103184" y="671267"/>
                  </a:cubicBezTo>
                  <a:close/>
                  <a:moveTo>
                    <a:pt x="259585" y="175788"/>
                  </a:moveTo>
                  <a:cubicBezTo>
                    <a:pt x="259480" y="175089"/>
                    <a:pt x="259480" y="174382"/>
                    <a:pt x="259585" y="173692"/>
                  </a:cubicBezTo>
                  <a:cubicBezTo>
                    <a:pt x="260623" y="171597"/>
                    <a:pt x="261756" y="169677"/>
                    <a:pt x="262880" y="167669"/>
                  </a:cubicBezTo>
                  <a:cubicBezTo>
                    <a:pt x="290351" y="120940"/>
                    <a:pt x="331146" y="83580"/>
                    <a:pt x="380009" y="60452"/>
                  </a:cubicBezTo>
                  <a:cubicBezTo>
                    <a:pt x="414757" y="43601"/>
                    <a:pt x="404679" y="40282"/>
                    <a:pt x="433092" y="71279"/>
                  </a:cubicBezTo>
                  <a:cubicBezTo>
                    <a:pt x="462839" y="105460"/>
                    <a:pt x="485889" y="144976"/>
                    <a:pt x="501044" y="187749"/>
                  </a:cubicBezTo>
                  <a:cubicBezTo>
                    <a:pt x="503644" y="194734"/>
                    <a:pt x="507473" y="200933"/>
                    <a:pt x="515893" y="197875"/>
                  </a:cubicBezTo>
                  <a:cubicBezTo>
                    <a:pt x="524332" y="194822"/>
                    <a:pt x="523370" y="187575"/>
                    <a:pt x="520760" y="180414"/>
                  </a:cubicBezTo>
                  <a:cubicBezTo>
                    <a:pt x="505225" y="137782"/>
                    <a:pt x="482603" y="98109"/>
                    <a:pt x="453866" y="63071"/>
                  </a:cubicBezTo>
                  <a:cubicBezTo>
                    <a:pt x="447008" y="54952"/>
                    <a:pt x="439788" y="47268"/>
                    <a:pt x="431968" y="38450"/>
                  </a:cubicBezTo>
                  <a:cubicBezTo>
                    <a:pt x="515569" y="13575"/>
                    <a:pt x="604961" y="16859"/>
                    <a:pt x="686543" y="47793"/>
                  </a:cubicBezTo>
                  <a:lnTo>
                    <a:pt x="681238" y="51285"/>
                  </a:lnTo>
                  <a:cubicBezTo>
                    <a:pt x="635889" y="80708"/>
                    <a:pt x="608429" y="124799"/>
                    <a:pt x="583768" y="171160"/>
                  </a:cubicBezTo>
                  <a:cubicBezTo>
                    <a:pt x="580282" y="177709"/>
                    <a:pt x="578196" y="184694"/>
                    <a:pt x="586197" y="189059"/>
                  </a:cubicBezTo>
                  <a:cubicBezTo>
                    <a:pt x="594179" y="193424"/>
                    <a:pt x="598703" y="187575"/>
                    <a:pt x="602361" y="181112"/>
                  </a:cubicBezTo>
                  <a:cubicBezTo>
                    <a:pt x="610172" y="167232"/>
                    <a:pt x="618001" y="153349"/>
                    <a:pt x="626240" y="139642"/>
                  </a:cubicBezTo>
                  <a:cubicBezTo>
                    <a:pt x="644947" y="108507"/>
                    <a:pt x="670703" y="82245"/>
                    <a:pt x="701402" y="62983"/>
                  </a:cubicBezTo>
                  <a:cubicBezTo>
                    <a:pt x="706393" y="59046"/>
                    <a:pt x="713261" y="58530"/>
                    <a:pt x="718785" y="61675"/>
                  </a:cubicBezTo>
                  <a:cubicBezTo>
                    <a:pt x="757438" y="80542"/>
                    <a:pt x="792328" y="106412"/>
                    <a:pt x="821646" y="137983"/>
                  </a:cubicBezTo>
                  <a:cubicBezTo>
                    <a:pt x="824094" y="140689"/>
                    <a:pt x="826341" y="143571"/>
                    <a:pt x="829047" y="146714"/>
                  </a:cubicBezTo>
                  <a:cubicBezTo>
                    <a:pt x="827646" y="147299"/>
                    <a:pt x="826227" y="147797"/>
                    <a:pt x="824779" y="148198"/>
                  </a:cubicBezTo>
                  <a:cubicBezTo>
                    <a:pt x="822874" y="148198"/>
                    <a:pt x="820969" y="148809"/>
                    <a:pt x="818969" y="148897"/>
                  </a:cubicBezTo>
                  <a:cubicBezTo>
                    <a:pt x="760552" y="152712"/>
                    <a:pt x="704679" y="174339"/>
                    <a:pt x="658825" y="210886"/>
                  </a:cubicBezTo>
                  <a:cubicBezTo>
                    <a:pt x="656825" y="212458"/>
                    <a:pt x="653787" y="214029"/>
                    <a:pt x="653177" y="216037"/>
                  </a:cubicBezTo>
                  <a:cubicBezTo>
                    <a:pt x="652043" y="220403"/>
                    <a:pt x="650481" y="226340"/>
                    <a:pt x="652491" y="229134"/>
                  </a:cubicBezTo>
                  <a:cubicBezTo>
                    <a:pt x="654482" y="231927"/>
                    <a:pt x="661168" y="232277"/>
                    <a:pt x="665083" y="231753"/>
                  </a:cubicBezTo>
                  <a:cubicBezTo>
                    <a:pt x="668989" y="231229"/>
                    <a:pt x="670903" y="227911"/>
                    <a:pt x="673770" y="226077"/>
                  </a:cubicBezTo>
                  <a:cubicBezTo>
                    <a:pt x="690363" y="215863"/>
                    <a:pt x="706450" y="204774"/>
                    <a:pt x="723652" y="195694"/>
                  </a:cubicBezTo>
                  <a:cubicBezTo>
                    <a:pt x="759228" y="177857"/>
                    <a:pt x="798490" y="168707"/>
                    <a:pt x="838257" y="168978"/>
                  </a:cubicBezTo>
                  <a:cubicBezTo>
                    <a:pt x="843848" y="168358"/>
                    <a:pt x="849221" y="171422"/>
                    <a:pt x="851545" y="176574"/>
                  </a:cubicBezTo>
                  <a:cubicBezTo>
                    <a:pt x="860231" y="193163"/>
                    <a:pt x="869356" y="209225"/>
                    <a:pt x="876576" y="226252"/>
                  </a:cubicBezTo>
                  <a:cubicBezTo>
                    <a:pt x="885254" y="247067"/>
                    <a:pt x="890388" y="269209"/>
                    <a:pt x="891769" y="291735"/>
                  </a:cubicBezTo>
                  <a:cubicBezTo>
                    <a:pt x="886987" y="290512"/>
                    <a:pt x="883091" y="289814"/>
                    <a:pt x="879700" y="288504"/>
                  </a:cubicBezTo>
                  <a:cubicBezTo>
                    <a:pt x="835209" y="271043"/>
                    <a:pt x="788718" y="272700"/>
                    <a:pt x="742245" y="274098"/>
                  </a:cubicBezTo>
                  <a:cubicBezTo>
                    <a:pt x="741016" y="274098"/>
                    <a:pt x="739197" y="274098"/>
                    <a:pt x="738511" y="274621"/>
                  </a:cubicBezTo>
                  <a:cubicBezTo>
                    <a:pt x="735644" y="277677"/>
                    <a:pt x="730777" y="281344"/>
                    <a:pt x="731120" y="284225"/>
                  </a:cubicBezTo>
                  <a:cubicBezTo>
                    <a:pt x="731473" y="287107"/>
                    <a:pt x="735892" y="291647"/>
                    <a:pt x="739807" y="294005"/>
                  </a:cubicBezTo>
                  <a:cubicBezTo>
                    <a:pt x="743721" y="296361"/>
                    <a:pt x="746055" y="294005"/>
                    <a:pt x="749360" y="294005"/>
                  </a:cubicBezTo>
                  <a:cubicBezTo>
                    <a:pt x="789251" y="294005"/>
                    <a:pt x="829294" y="291997"/>
                    <a:pt x="867708" y="306489"/>
                  </a:cubicBezTo>
                  <a:cubicBezTo>
                    <a:pt x="876395" y="309633"/>
                    <a:pt x="888121" y="310156"/>
                    <a:pt x="891950" y="316093"/>
                  </a:cubicBezTo>
                  <a:cubicBezTo>
                    <a:pt x="895760" y="322030"/>
                    <a:pt x="892473" y="333555"/>
                    <a:pt x="891169" y="342723"/>
                  </a:cubicBezTo>
                  <a:cubicBezTo>
                    <a:pt x="881424" y="408729"/>
                    <a:pt x="848163" y="460678"/>
                    <a:pt x="796804" y="501626"/>
                  </a:cubicBezTo>
                  <a:cubicBezTo>
                    <a:pt x="793699" y="503495"/>
                    <a:pt x="789889" y="503758"/>
                    <a:pt x="786556" y="502324"/>
                  </a:cubicBezTo>
                  <a:cubicBezTo>
                    <a:pt x="749198" y="480410"/>
                    <a:pt x="712346" y="457709"/>
                    <a:pt x="686295" y="421563"/>
                  </a:cubicBezTo>
                  <a:cubicBezTo>
                    <a:pt x="682466" y="416325"/>
                    <a:pt x="677589" y="413269"/>
                    <a:pt x="671255" y="417285"/>
                  </a:cubicBezTo>
                  <a:cubicBezTo>
                    <a:pt x="666302" y="420446"/>
                    <a:pt x="664855" y="427029"/>
                    <a:pt x="667988" y="431989"/>
                  </a:cubicBezTo>
                  <a:cubicBezTo>
                    <a:pt x="668388" y="432610"/>
                    <a:pt x="668836" y="433175"/>
                    <a:pt x="669341" y="433699"/>
                  </a:cubicBezTo>
                  <a:cubicBezTo>
                    <a:pt x="674446" y="441338"/>
                    <a:pt x="680256" y="448473"/>
                    <a:pt x="686715" y="455003"/>
                  </a:cubicBezTo>
                  <a:cubicBezTo>
                    <a:pt x="709241" y="477642"/>
                    <a:pt x="734844" y="496981"/>
                    <a:pt x="762743" y="512452"/>
                  </a:cubicBezTo>
                  <a:cubicBezTo>
                    <a:pt x="765953" y="514199"/>
                    <a:pt x="768915" y="516555"/>
                    <a:pt x="773078" y="519350"/>
                  </a:cubicBezTo>
                  <a:cubicBezTo>
                    <a:pt x="730272" y="545333"/>
                    <a:pt x="682752" y="562515"/>
                    <a:pt x="633279" y="569902"/>
                  </a:cubicBezTo>
                  <a:cubicBezTo>
                    <a:pt x="626936" y="570950"/>
                    <a:pt x="624592" y="567546"/>
                    <a:pt x="622945" y="562393"/>
                  </a:cubicBezTo>
                  <a:cubicBezTo>
                    <a:pt x="611686" y="530962"/>
                    <a:pt x="606628" y="497636"/>
                    <a:pt x="608000" y="464257"/>
                  </a:cubicBezTo>
                  <a:cubicBezTo>
                    <a:pt x="608647" y="457787"/>
                    <a:pt x="608647" y="451258"/>
                    <a:pt x="608000" y="444787"/>
                  </a:cubicBezTo>
                  <a:cubicBezTo>
                    <a:pt x="607305" y="441208"/>
                    <a:pt x="602866" y="436057"/>
                    <a:pt x="599999" y="436057"/>
                  </a:cubicBezTo>
                  <a:cubicBezTo>
                    <a:pt x="595646" y="436903"/>
                    <a:pt x="591731" y="439288"/>
                    <a:pt x="588978" y="442779"/>
                  </a:cubicBezTo>
                  <a:cubicBezTo>
                    <a:pt x="587321" y="444525"/>
                    <a:pt x="587407" y="448367"/>
                    <a:pt x="587226" y="451511"/>
                  </a:cubicBezTo>
                  <a:cubicBezTo>
                    <a:pt x="584216" y="488687"/>
                    <a:pt x="588340" y="526090"/>
                    <a:pt x="599408" y="561695"/>
                  </a:cubicBezTo>
                  <a:lnTo>
                    <a:pt x="602780" y="572171"/>
                  </a:lnTo>
                  <a:cubicBezTo>
                    <a:pt x="598789" y="572171"/>
                    <a:pt x="596179" y="572171"/>
                    <a:pt x="593674" y="572171"/>
                  </a:cubicBezTo>
                  <a:cubicBezTo>
                    <a:pt x="555470" y="568305"/>
                    <a:pt x="518455" y="556658"/>
                    <a:pt x="484880" y="537948"/>
                  </a:cubicBezTo>
                  <a:cubicBezTo>
                    <a:pt x="477764" y="535092"/>
                    <a:pt x="473602" y="527637"/>
                    <a:pt x="474888" y="520048"/>
                  </a:cubicBezTo>
                  <a:cubicBezTo>
                    <a:pt x="476803" y="496169"/>
                    <a:pt x="485451" y="473338"/>
                    <a:pt x="499824" y="454216"/>
                  </a:cubicBezTo>
                  <a:cubicBezTo>
                    <a:pt x="509473" y="441208"/>
                    <a:pt x="521198" y="429770"/>
                    <a:pt x="531971" y="417722"/>
                  </a:cubicBezTo>
                  <a:cubicBezTo>
                    <a:pt x="536572" y="412570"/>
                    <a:pt x="539010" y="406808"/>
                    <a:pt x="533972" y="401133"/>
                  </a:cubicBezTo>
                  <a:cubicBezTo>
                    <a:pt x="528933" y="395457"/>
                    <a:pt x="523370" y="397291"/>
                    <a:pt x="518331" y="401656"/>
                  </a:cubicBezTo>
                  <a:cubicBezTo>
                    <a:pt x="490109" y="425072"/>
                    <a:pt x="469373" y="456321"/>
                    <a:pt x="458724" y="491498"/>
                  </a:cubicBezTo>
                  <a:cubicBezTo>
                    <a:pt x="457419" y="495863"/>
                    <a:pt x="456381" y="500229"/>
                    <a:pt x="455162" y="504856"/>
                  </a:cubicBezTo>
                  <a:cubicBezTo>
                    <a:pt x="448875" y="494903"/>
                    <a:pt x="443846" y="484199"/>
                    <a:pt x="440217" y="472988"/>
                  </a:cubicBezTo>
                  <a:cubicBezTo>
                    <a:pt x="414166" y="394934"/>
                    <a:pt x="456209" y="312339"/>
                    <a:pt x="537534" y="298981"/>
                  </a:cubicBezTo>
                  <a:cubicBezTo>
                    <a:pt x="562556" y="294790"/>
                    <a:pt x="600608" y="299504"/>
                    <a:pt x="615029" y="330150"/>
                  </a:cubicBezTo>
                  <a:cubicBezTo>
                    <a:pt x="624335" y="350056"/>
                    <a:pt x="613648" y="380876"/>
                    <a:pt x="593922" y="386990"/>
                  </a:cubicBezTo>
                  <a:cubicBezTo>
                    <a:pt x="582187" y="389660"/>
                    <a:pt x="570176" y="383924"/>
                    <a:pt x="564814" y="373107"/>
                  </a:cubicBezTo>
                  <a:cubicBezTo>
                    <a:pt x="562213" y="365249"/>
                    <a:pt x="568128" y="357654"/>
                    <a:pt x="580282" y="353025"/>
                  </a:cubicBezTo>
                  <a:cubicBezTo>
                    <a:pt x="581492" y="353025"/>
                    <a:pt x="583321" y="352415"/>
                    <a:pt x="583768" y="351541"/>
                  </a:cubicBezTo>
                  <a:cubicBezTo>
                    <a:pt x="585749" y="347787"/>
                    <a:pt x="589321" y="343335"/>
                    <a:pt x="588540" y="340104"/>
                  </a:cubicBezTo>
                  <a:cubicBezTo>
                    <a:pt x="586673" y="336489"/>
                    <a:pt x="583244" y="333966"/>
                    <a:pt x="579234" y="333293"/>
                  </a:cubicBezTo>
                  <a:cubicBezTo>
                    <a:pt x="556212" y="331461"/>
                    <a:pt x="535791" y="362367"/>
                    <a:pt x="546135" y="383409"/>
                  </a:cubicBezTo>
                  <a:cubicBezTo>
                    <a:pt x="555031" y="400679"/>
                    <a:pt x="573424" y="410850"/>
                    <a:pt x="592703" y="409166"/>
                  </a:cubicBezTo>
                  <a:cubicBezTo>
                    <a:pt x="627907" y="405238"/>
                    <a:pt x="651615" y="356779"/>
                    <a:pt x="634765" y="322729"/>
                  </a:cubicBezTo>
                  <a:cubicBezTo>
                    <a:pt x="625202" y="301556"/>
                    <a:pt x="606323" y="286112"/>
                    <a:pt x="583768" y="280995"/>
                  </a:cubicBezTo>
                  <a:cubicBezTo>
                    <a:pt x="566728" y="276542"/>
                    <a:pt x="548926" y="275914"/>
                    <a:pt x="531619" y="279162"/>
                  </a:cubicBezTo>
                  <a:cubicBezTo>
                    <a:pt x="477231" y="290338"/>
                    <a:pt x="439788" y="321507"/>
                    <a:pt x="421024" y="374155"/>
                  </a:cubicBezTo>
                  <a:cubicBezTo>
                    <a:pt x="404765" y="419818"/>
                    <a:pt x="410680" y="464257"/>
                    <a:pt x="431530" y="507911"/>
                  </a:cubicBezTo>
                  <a:cubicBezTo>
                    <a:pt x="434540" y="512173"/>
                    <a:pt x="433911" y="518022"/>
                    <a:pt x="430054" y="521532"/>
                  </a:cubicBezTo>
                  <a:cubicBezTo>
                    <a:pt x="398364" y="558038"/>
                    <a:pt x="373904" y="600293"/>
                    <a:pt x="358026" y="646035"/>
                  </a:cubicBezTo>
                  <a:cubicBezTo>
                    <a:pt x="345024" y="676742"/>
                    <a:pt x="348291" y="711953"/>
                    <a:pt x="366713" y="739718"/>
                  </a:cubicBezTo>
                  <a:cubicBezTo>
                    <a:pt x="373228" y="749839"/>
                    <a:pt x="378428" y="760753"/>
                    <a:pt x="382181" y="772198"/>
                  </a:cubicBezTo>
                  <a:cubicBezTo>
                    <a:pt x="393821" y="806158"/>
                    <a:pt x="385305" y="839077"/>
                    <a:pt x="374885" y="871643"/>
                  </a:cubicBezTo>
                  <a:cubicBezTo>
                    <a:pt x="372656" y="877472"/>
                    <a:pt x="370027" y="883130"/>
                    <a:pt x="366970" y="888578"/>
                  </a:cubicBezTo>
                  <a:cubicBezTo>
                    <a:pt x="365684" y="886302"/>
                    <a:pt x="365227" y="883644"/>
                    <a:pt x="365674" y="881072"/>
                  </a:cubicBezTo>
                  <a:cubicBezTo>
                    <a:pt x="370189" y="838467"/>
                    <a:pt x="368103" y="796995"/>
                    <a:pt x="346291" y="758839"/>
                  </a:cubicBezTo>
                  <a:cubicBezTo>
                    <a:pt x="339080" y="746093"/>
                    <a:pt x="332127" y="732646"/>
                    <a:pt x="326136" y="719725"/>
                  </a:cubicBezTo>
                  <a:cubicBezTo>
                    <a:pt x="317687" y="700096"/>
                    <a:pt x="316944" y="677981"/>
                    <a:pt x="324050" y="657823"/>
                  </a:cubicBezTo>
                  <a:cubicBezTo>
                    <a:pt x="337566" y="616709"/>
                    <a:pt x="358159" y="578293"/>
                    <a:pt x="384867" y="544321"/>
                  </a:cubicBezTo>
                  <a:cubicBezTo>
                    <a:pt x="389392" y="538295"/>
                    <a:pt x="392173" y="531748"/>
                    <a:pt x="384867" y="526247"/>
                  </a:cubicBezTo>
                  <a:cubicBezTo>
                    <a:pt x="377571" y="520746"/>
                    <a:pt x="371923" y="525636"/>
                    <a:pt x="367494" y="531660"/>
                  </a:cubicBezTo>
                  <a:cubicBezTo>
                    <a:pt x="355768" y="549122"/>
                    <a:pt x="343252" y="565711"/>
                    <a:pt x="332737" y="584047"/>
                  </a:cubicBezTo>
                  <a:cubicBezTo>
                    <a:pt x="311182" y="620253"/>
                    <a:pt x="296789" y="660303"/>
                    <a:pt x="290341" y="702000"/>
                  </a:cubicBezTo>
                  <a:cubicBezTo>
                    <a:pt x="285540" y="744548"/>
                    <a:pt x="270939" y="785394"/>
                    <a:pt x="247678" y="821265"/>
                  </a:cubicBezTo>
                  <a:cubicBezTo>
                    <a:pt x="224828" y="855755"/>
                    <a:pt x="203102" y="891112"/>
                    <a:pt x="180947" y="926030"/>
                  </a:cubicBezTo>
                  <a:cubicBezTo>
                    <a:pt x="177470" y="931536"/>
                    <a:pt x="174431" y="937213"/>
                    <a:pt x="171222" y="942794"/>
                  </a:cubicBezTo>
                  <a:cubicBezTo>
                    <a:pt x="171698" y="918106"/>
                    <a:pt x="177375" y="893788"/>
                    <a:pt x="187900" y="871462"/>
                  </a:cubicBezTo>
                  <a:cubicBezTo>
                    <a:pt x="196587" y="854002"/>
                    <a:pt x="205712" y="836543"/>
                    <a:pt x="214751" y="819084"/>
                  </a:cubicBezTo>
                  <a:cubicBezTo>
                    <a:pt x="228286" y="795976"/>
                    <a:pt x="237344" y="770496"/>
                    <a:pt x="241421" y="743996"/>
                  </a:cubicBezTo>
                  <a:cubicBezTo>
                    <a:pt x="244288" y="717803"/>
                    <a:pt x="246202" y="690826"/>
                    <a:pt x="247678" y="664108"/>
                  </a:cubicBezTo>
                  <a:cubicBezTo>
                    <a:pt x="247622" y="659080"/>
                    <a:pt x="245278" y="654356"/>
                    <a:pt x="241335" y="651274"/>
                  </a:cubicBezTo>
                  <a:cubicBezTo>
                    <a:pt x="236611" y="650000"/>
                    <a:pt x="231562" y="650699"/>
                    <a:pt x="227343" y="653194"/>
                  </a:cubicBezTo>
                  <a:cubicBezTo>
                    <a:pt x="218885" y="658005"/>
                    <a:pt x="210683" y="663254"/>
                    <a:pt x="202759" y="668912"/>
                  </a:cubicBezTo>
                  <a:cubicBezTo>
                    <a:pt x="201454" y="652148"/>
                    <a:pt x="199806" y="637916"/>
                    <a:pt x="199454" y="623684"/>
                  </a:cubicBezTo>
                  <a:cubicBezTo>
                    <a:pt x="198939" y="601157"/>
                    <a:pt x="206759" y="582300"/>
                    <a:pt x="227952" y="572171"/>
                  </a:cubicBezTo>
                  <a:cubicBezTo>
                    <a:pt x="236868" y="568445"/>
                    <a:pt x="246307" y="566147"/>
                    <a:pt x="255937" y="565361"/>
                  </a:cubicBezTo>
                  <a:cubicBezTo>
                    <a:pt x="272167" y="564534"/>
                    <a:pt x="288046" y="560342"/>
                    <a:pt x="302590" y="553051"/>
                  </a:cubicBezTo>
                  <a:cubicBezTo>
                    <a:pt x="335261" y="533843"/>
                    <a:pt x="351596" y="502848"/>
                    <a:pt x="363931" y="468886"/>
                  </a:cubicBezTo>
                  <a:cubicBezTo>
                    <a:pt x="366665" y="463900"/>
                    <a:pt x="364855" y="457630"/>
                    <a:pt x="359874" y="454898"/>
                  </a:cubicBezTo>
                  <a:cubicBezTo>
                    <a:pt x="359397" y="454629"/>
                    <a:pt x="358902" y="454400"/>
                    <a:pt x="358369" y="454216"/>
                  </a:cubicBezTo>
                  <a:cubicBezTo>
                    <a:pt x="351596" y="451772"/>
                    <a:pt x="347253" y="455614"/>
                    <a:pt x="344557" y="461727"/>
                  </a:cubicBezTo>
                  <a:cubicBezTo>
                    <a:pt x="340643" y="470456"/>
                    <a:pt x="337185" y="479886"/>
                    <a:pt x="332737" y="488529"/>
                  </a:cubicBezTo>
                  <a:cubicBezTo>
                    <a:pt x="316316" y="520572"/>
                    <a:pt x="293294" y="543010"/>
                    <a:pt x="254546" y="544058"/>
                  </a:cubicBezTo>
                  <a:cubicBezTo>
                    <a:pt x="210664" y="545280"/>
                    <a:pt x="182423" y="575141"/>
                    <a:pt x="179556" y="608494"/>
                  </a:cubicBezTo>
                  <a:cubicBezTo>
                    <a:pt x="178527" y="620113"/>
                    <a:pt x="178527" y="631795"/>
                    <a:pt x="179556" y="643416"/>
                  </a:cubicBezTo>
                  <a:cubicBezTo>
                    <a:pt x="182823" y="667636"/>
                    <a:pt x="179261" y="692283"/>
                    <a:pt x="169307" y="714573"/>
                  </a:cubicBezTo>
                  <a:cubicBezTo>
                    <a:pt x="168373" y="686101"/>
                    <a:pt x="161258" y="658182"/>
                    <a:pt x="148457" y="632764"/>
                  </a:cubicBezTo>
                  <a:cubicBezTo>
                    <a:pt x="141427" y="620035"/>
                    <a:pt x="139294" y="605148"/>
                    <a:pt x="142456" y="590944"/>
                  </a:cubicBezTo>
                  <a:cubicBezTo>
                    <a:pt x="153057" y="551392"/>
                    <a:pt x="176260" y="523540"/>
                    <a:pt x="216056" y="510532"/>
                  </a:cubicBezTo>
                  <a:cubicBezTo>
                    <a:pt x="234391" y="505126"/>
                    <a:pt x="252317" y="498352"/>
                    <a:pt x="269662" y="490276"/>
                  </a:cubicBezTo>
                  <a:cubicBezTo>
                    <a:pt x="293751" y="478637"/>
                    <a:pt x="311534" y="456967"/>
                    <a:pt x="318316" y="430992"/>
                  </a:cubicBezTo>
                  <a:cubicBezTo>
                    <a:pt x="320059" y="424619"/>
                    <a:pt x="321012" y="417111"/>
                    <a:pt x="312496" y="414665"/>
                  </a:cubicBezTo>
                  <a:cubicBezTo>
                    <a:pt x="303981" y="412221"/>
                    <a:pt x="299895" y="418072"/>
                    <a:pt x="298075" y="425317"/>
                  </a:cubicBezTo>
                  <a:cubicBezTo>
                    <a:pt x="294304" y="439288"/>
                    <a:pt x="286360" y="451745"/>
                    <a:pt x="275311" y="461027"/>
                  </a:cubicBezTo>
                  <a:cubicBezTo>
                    <a:pt x="261928" y="472316"/>
                    <a:pt x="246097" y="480305"/>
                    <a:pt x="229086" y="484339"/>
                  </a:cubicBezTo>
                  <a:cubicBezTo>
                    <a:pt x="235163" y="456836"/>
                    <a:pt x="241163" y="429945"/>
                    <a:pt x="247069" y="403054"/>
                  </a:cubicBezTo>
                  <a:cubicBezTo>
                    <a:pt x="252013" y="376992"/>
                    <a:pt x="264052" y="352816"/>
                    <a:pt x="281826" y="333206"/>
                  </a:cubicBezTo>
                  <a:cubicBezTo>
                    <a:pt x="300847" y="311641"/>
                    <a:pt x="328136" y="299279"/>
                    <a:pt x="356816" y="299242"/>
                  </a:cubicBezTo>
                  <a:cubicBezTo>
                    <a:pt x="373285" y="297846"/>
                    <a:pt x="388877" y="306909"/>
                    <a:pt x="395907" y="321943"/>
                  </a:cubicBezTo>
                  <a:cubicBezTo>
                    <a:pt x="402422" y="336350"/>
                    <a:pt x="394688" y="348136"/>
                    <a:pt x="387220" y="358876"/>
                  </a:cubicBezTo>
                  <a:cubicBezTo>
                    <a:pt x="378114" y="370087"/>
                    <a:pt x="361702" y="371753"/>
                    <a:pt x="350539" y="362612"/>
                  </a:cubicBezTo>
                  <a:cubicBezTo>
                    <a:pt x="348072" y="360568"/>
                    <a:pt x="345977" y="358089"/>
                    <a:pt x="344386" y="355296"/>
                  </a:cubicBezTo>
                  <a:cubicBezTo>
                    <a:pt x="341871" y="351532"/>
                    <a:pt x="337680" y="349245"/>
                    <a:pt x="333175" y="349184"/>
                  </a:cubicBezTo>
                  <a:cubicBezTo>
                    <a:pt x="328994" y="351000"/>
                    <a:pt x="326069" y="354868"/>
                    <a:pt x="325441" y="359400"/>
                  </a:cubicBezTo>
                  <a:cubicBezTo>
                    <a:pt x="326241" y="365965"/>
                    <a:pt x="329136" y="372093"/>
                    <a:pt x="333699" y="376861"/>
                  </a:cubicBezTo>
                  <a:cubicBezTo>
                    <a:pt x="343986" y="386177"/>
                    <a:pt x="357702" y="390708"/>
                    <a:pt x="371494" y="389346"/>
                  </a:cubicBezTo>
                  <a:cubicBezTo>
                    <a:pt x="393649" y="387425"/>
                    <a:pt x="406251" y="373107"/>
                    <a:pt x="414242" y="354423"/>
                  </a:cubicBezTo>
                  <a:cubicBezTo>
                    <a:pt x="423329" y="336795"/>
                    <a:pt x="420710" y="315361"/>
                    <a:pt x="407632" y="300465"/>
                  </a:cubicBezTo>
                  <a:cubicBezTo>
                    <a:pt x="397621" y="288154"/>
                    <a:pt x="383019" y="280489"/>
                    <a:pt x="367236" y="279249"/>
                  </a:cubicBezTo>
                  <a:cubicBezTo>
                    <a:pt x="324307" y="274884"/>
                    <a:pt x="290074" y="292433"/>
                    <a:pt x="262366" y="324039"/>
                  </a:cubicBezTo>
                  <a:cubicBezTo>
                    <a:pt x="254546" y="332770"/>
                    <a:pt x="248374" y="343509"/>
                    <a:pt x="241421" y="353202"/>
                  </a:cubicBezTo>
                  <a:cubicBezTo>
                    <a:pt x="241421" y="353202"/>
                    <a:pt x="240554" y="352589"/>
                    <a:pt x="240468" y="352064"/>
                  </a:cubicBezTo>
                  <a:cubicBezTo>
                    <a:pt x="225171" y="304106"/>
                    <a:pt x="226571" y="252340"/>
                    <a:pt x="244459" y="205297"/>
                  </a:cubicBezTo>
                  <a:cubicBezTo>
                    <a:pt x="246250" y="202060"/>
                    <a:pt x="249488" y="199885"/>
                    <a:pt x="253155" y="199449"/>
                  </a:cubicBezTo>
                  <a:cubicBezTo>
                    <a:pt x="267081" y="198646"/>
                    <a:pt x="281064" y="198942"/>
                    <a:pt x="294942" y="200322"/>
                  </a:cubicBezTo>
                  <a:cubicBezTo>
                    <a:pt x="345129" y="206146"/>
                    <a:pt x="393297" y="223537"/>
                    <a:pt x="435702" y="251135"/>
                  </a:cubicBezTo>
                  <a:cubicBezTo>
                    <a:pt x="446475" y="258295"/>
                    <a:pt x="453085" y="258295"/>
                    <a:pt x="456905" y="252009"/>
                  </a:cubicBezTo>
                  <a:cubicBezTo>
                    <a:pt x="460724" y="245722"/>
                    <a:pt x="456905" y="239960"/>
                    <a:pt x="446561" y="232887"/>
                  </a:cubicBezTo>
                  <a:cubicBezTo>
                    <a:pt x="409194" y="208389"/>
                    <a:pt x="367341" y="191625"/>
                    <a:pt x="323440" y="183557"/>
                  </a:cubicBezTo>
                  <a:cubicBezTo>
                    <a:pt x="303114" y="178931"/>
                    <a:pt x="281302" y="178144"/>
                    <a:pt x="259318" y="176137"/>
                  </a:cubicBezTo>
                  <a:close/>
                  <a:moveTo>
                    <a:pt x="270091" y="955282"/>
                  </a:moveTo>
                  <a:lnTo>
                    <a:pt x="266186" y="955977"/>
                  </a:lnTo>
                  <a:cubicBezTo>
                    <a:pt x="263404" y="947252"/>
                    <a:pt x="259928" y="939213"/>
                    <a:pt x="258023" y="930574"/>
                  </a:cubicBezTo>
                  <a:cubicBezTo>
                    <a:pt x="252889" y="906475"/>
                    <a:pt x="258537" y="882644"/>
                    <a:pt x="260452" y="858717"/>
                  </a:cubicBezTo>
                  <a:cubicBezTo>
                    <a:pt x="262433" y="843810"/>
                    <a:pt x="267614" y="829504"/>
                    <a:pt x="275654" y="816817"/>
                  </a:cubicBezTo>
                  <a:cubicBezTo>
                    <a:pt x="286198" y="795262"/>
                    <a:pt x="295589" y="773175"/>
                    <a:pt x="303809" y="750631"/>
                  </a:cubicBezTo>
                  <a:cubicBezTo>
                    <a:pt x="305867" y="744180"/>
                    <a:pt x="307467" y="737579"/>
                    <a:pt x="308581" y="730899"/>
                  </a:cubicBezTo>
                  <a:cubicBezTo>
                    <a:pt x="318573" y="750196"/>
                    <a:pt x="327270" y="766696"/>
                    <a:pt x="335432" y="783289"/>
                  </a:cubicBezTo>
                  <a:cubicBezTo>
                    <a:pt x="336185" y="786289"/>
                    <a:pt x="335614" y="789470"/>
                    <a:pt x="333870" y="792014"/>
                  </a:cubicBezTo>
                  <a:cubicBezTo>
                    <a:pt x="327879" y="801272"/>
                    <a:pt x="321545" y="810349"/>
                    <a:pt x="314925" y="819169"/>
                  </a:cubicBezTo>
                  <a:cubicBezTo>
                    <a:pt x="293294" y="848592"/>
                    <a:pt x="275311" y="879672"/>
                    <a:pt x="272263" y="917220"/>
                  </a:cubicBezTo>
                  <a:cubicBezTo>
                    <a:pt x="270967" y="930136"/>
                    <a:pt x="270529" y="942709"/>
                    <a:pt x="269834" y="955282"/>
                  </a:cubicBezTo>
                  <a:close/>
                  <a:moveTo>
                    <a:pt x="77991" y="867975"/>
                  </a:moveTo>
                  <a:lnTo>
                    <a:pt x="75124" y="867975"/>
                  </a:lnTo>
                  <a:cubicBezTo>
                    <a:pt x="72342" y="852002"/>
                    <a:pt x="70085" y="835933"/>
                    <a:pt x="66437" y="820131"/>
                  </a:cubicBezTo>
                  <a:cubicBezTo>
                    <a:pt x="62551" y="797538"/>
                    <a:pt x="66151" y="774285"/>
                    <a:pt x="76686" y="753950"/>
                  </a:cubicBezTo>
                  <a:cubicBezTo>
                    <a:pt x="90021" y="726422"/>
                    <a:pt x="106375" y="700481"/>
                    <a:pt x="125425" y="676594"/>
                  </a:cubicBezTo>
                  <a:cubicBezTo>
                    <a:pt x="129340" y="671267"/>
                    <a:pt x="133340" y="666029"/>
                    <a:pt x="137331" y="660790"/>
                  </a:cubicBezTo>
                  <a:lnTo>
                    <a:pt x="140198" y="660790"/>
                  </a:lnTo>
                  <a:lnTo>
                    <a:pt x="147323" y="691612"/>
                  </a:lnTo>
                  <a:cubicBezTo>
                    <a:pt x="134579" y="702961"/>
                    <a:pt x="122434" y="714967"/>
                    <a:pt x="110919" y="727583"/>
                  </a:cubicBezTo>
                  <a:cubicBezTo>
                    <a:pt x="93917" y="749724"/>
                    <a:pt x="84458" y="776798"/>
                    <a:pt x="83982" y="804768"/>
                  </a:cubicBezTo>
                  <a:cubicBezTo>
                    <a:pt x="82505" y="826065"/>
                    <a:pt x="79905" y="846935"/>
                    <a:pt x="77734" y="867890"/>
                  </a:cubicBezTo>
                  <a:close/>
                  <a:moveTo>
                    <a:pt x="23165" y="691261"/>
                  </a:moveTo>
                  <a:cubicBezTo>
                    <a:pt x="22412" y="690468"/>
                    <a:pt x="21717" y="689621"/>
                    <a:pt x="21079" y="688729"/>
                  </a:cubicBezTo>
                  <a:cubicBezTo>
                    <a:pt x="20946" y="688092"/>
                    <a:pt x="20946" y="687445"/>
                    <a:pt x="21079" y="686809"/>
                  </a:cubicBezTo>
                  <a:cubicBezTo>
                    <a:pt x="22993" y="665767"/>
                    <a:pt x="31242" y="647345"/>
                    <a:pt x="50187" y="637740"/>
                  </a:cubicBezTo>
                  <a:cubicBezTo>
                    <a:pt x="73038" y="626129"/>
                    <a:pt x="97365" y="617574"/>
                    <a:pt x="121691" y="607446"/>
                  </a:cubicBezTo>
                  <a:cubicBezTo>
                    <a:pt x="122825" y="612597"/>
                    <a:pt x="123692" y="617050"/>
                    <a:pt x="124730" y="621414"/>
                  </a:cubicBezTo>
                  <a:cubicBezTo>
                    <a:pt x="130559" y="644638"/>
                    <a:pt x="130559" y="644813"/>
                    <a:pt x="106137" y="648218"/>
                  </a:cubicBezTo>
                  <a:lnTo>
                    <a:pt x="102232" y="648655"/>
                  </a:lnTo>
                  <a:cubicBezTo>
                    <a:pt x="69561" y="651710"/>
                    <a:pt x="41843" y="662975"/>
                    <a:pt x="23165" y="69126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E72FFF28-590E-420A-8A8F-1F80DF44AB13}"/>
                </a:ext>
              </a:extLst>
            </p:cNvPr>
            <p:cNvSpPr/>
            <p:nvPr/>
          </p:nvSpPr>
          <p:spPr>
            <a:xfrm>
              <a:off x="2967026" y="409567"/>
              <a:ext cx="28572" cy="19050"/>
            </a:xfrm>
            <a:custGeom>
              <a:avLst/>
              <a:gdLst>
                <a:gd name="connsiteX0" fmla="*/ 28505 w 28572"/>
                <a:gd name="connsiteY0" fmla="*/ 9397 h 19050"/>
                <a:gd name="connsiteX1" fmla="*/ 14332 w 28572"/>
                <a:gd name="connsiteY1" fmla="*/ -18 h 19050"/>
                <a:gd name="connsiteX2" fmla="*/ -42 w 28572"/>
                <a:gd name="connsiteY2" fmla="*/ 10172 h 19050"/>
                <a:gd name="connsiteX3" fmla="*/ 13351 w 28572"/>
                <a:gd name="connsiteY3" fmla="*/ 19032 h 19050"/>
                <a:gd name="connsiteX4" fmla="*/ 14008 w 28572"/>
                <a:gd name="connsiteY4" fmla="*/ 19024 h 19050"/>
                <a:gd name="connsiteX5" fmla="*/ 28514 w 28572"/>
                <a:gd name="connsiteY5" fmla="*/ 10192 h 19050"/>
                <a:gd name="connsiteX6" fmla="*/ 28505 w 28572"/>
                <a:gd name="connsiteY6" fmla="*/ 93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2" h="19050">
                  <a:moveTo>
                    <a:pt x="28505" y="9397"/>
                  </a:moveTo>
                  <a:cubicBezTo>
                    <a:pt x="28343" y="4324"/>
                    <a:pt x="22142" y="198"/>
                    <a:pt x="14332" y="-18"/>
                  </a:cubicBezTo>
                  <a:cubicBezTo>
                    <a:pt x="6055" y="249"/>
                    <a:pt x="-346" y="4788"/>
                    <a:pt x="-42" y="10172"/>
                  </a:cubicBezTo>
                  <a:cubicBezTo>
                    <a:pt x="-108" y="15020"/>
                    <a:pt x="5892" y="18990"/>
                    <a:pt x="13351" y="19032"/>
                  </a:cubicBezTo>
                  <a:cubicBezTo>
                    <a:pt x="13570" y="19032"/>
                    <a:pt x="13798" y="19032"/>
                    <a:pt x="14008" y="19024"/>
                  </a:cubicBezTo>
                  <a:cubicBezTo>
                    <a:pt x="21780" y="19186"/>
                    <a:pt x="28267" y="15231"/>
                    <a:pt x="28514" y="10192"/>
                  </a:cubicBezTo>
                  <a:cubicBezTo>
                    <a:pt x="28524" y="9924"/>
                    <a:pt x="28524" y="9666"/>
                    <a:pt x="28505" y="939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A4B20611-8B4C-43DA-B3E2-CC292F115630}"/>
                </a:ext>
              </a:extLst>
            </p:cNvPr>
            <p:cNvSpPr/>
            <p:nvPr/>
          </p:nvSpPr>
          <p:spPr>
            <a:xfrm>
              <a:off x="3281349" y="371467"/>
              <a:ext cx="19052" cy="19050"/>
            </a:xfrm>
            <a:custGeom>
              <a:avLst/>
              <a:gdLst>
                <a:gd name="connsiteX0" fmla="*/ 18591 w 19052"/>
                <a:gd name="connsiteY0" fmla="*/ 7326 h 19050"/>
                <a:gd name="connsiteX1" fmla="*/ 8133 w 19052"/>
                <a:gd name="connsiteY1" fmla="*/ 11 h 19050"/>
                <a:gd name="connsiteX2" fmla="*/ -30 w 19052"/>
                <a:gd name="connsiteY2" fmla="*/ 9886 h 19050"/>
                <a:gd name="connsiteX3" fmla="*/ 8133 w 19052"/>
                <a:gd name="connsiteY3" fmla="*/ 19032 h 19050"/>
                <a:gd name="connsiteX4" fmla="*/ 19001 w 19052"/>
                <a:gd name="connsiteY4" fmla="*/ 1226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2" h="19050">
                  <a:moveTo>
                    <a:pt x="18591" y="7326"/>
                  </a:moveTo>
                  <a:cubicBezTo>
                    <a:pt x="15077" y="4673"/>
                    <a:pt x="11238" y="-447"/>
                    <a:pt x="8133" y="11"/>
                  </a:cubicBezTo>
                  <a:cubicBezTo>
                    <a:pt x="4132" y="1611"/>
                    <a:pt x="1085" y="5295"/>
                    <a:pt x="-30" y="9886"/>
                  </a:cubicBezTo>
                  <a:cubicBezTo>
                    <a:pt x="-440" y="12539"/>
                    <a:pt x="4951" y="19032"/>
                    <a:pt x="8133" y="19032"/>
                  </a:cubicBezTo>
                  <a:cubicBezTo>
                    <a:pt x="11324" y="19032"/>
                    <a:pt x="15324" y="14733"/>
                    <a:pt x="19001" y="1226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2D00AD40-EBA4-4C64-9FDD-4C28782D5B4A}"/>
                </a:ext>
              </a:extLst>
            </p:cNvPr>
            <p:cNvSpPr/>
            <p:nvPr/>
          </p:nvSpPr>
          <p:spPr>
            <a:xfrm>
              <a:off x="1338250" y="2362193"/>
              <a:ext cx="1038226" cy="981072"/>
            </a:xfrm>
            <a:custGeom>
              <a:avLst/>
              <a:gdLst>
                <a:gd name="connsiteX0" fmla="*/ 405868 w 1038226"/>
                <a:gd name="connsiteY0" fmla="*/ 856867 h 981072"/>
                <a:gd name="connsiteX1" fmla="*/ 407601 w 1038226"/>
                <a:gd name="connsiteY1" fmla="*/ 937963 h 981072"/>
                <a:gd name="connsiteX2" fmla="*/ 409163 w 1038226"/>
                <a:gd name="connsiteY2" fmla="*/ 956565 h 981072"/>
                <a:gd name="connsiteX3" fmla="*/ 430299 w 1038226"/>
                <a:gd name="connsiteY3" fmla="*/ 976482 h 981072"/>
                <a:gd name="connsiteX4" fmla="*/ 430500 w 1038226"/>
                <a:gd name="connsiteY4" fmla="*/ 976473 h 981072"/>
                <a:gd name="connsiteX5" fmla="*/ 487564 w 1038226"/>
                <a:gd name="connsiteY5" fmla="*/ 974911 h 981072"/>
                <a:gd name="connsiteX6" fmla="*/ 514539 w 1038226"/>
                <a:gd name="connsiteY6" fmla="*/ 943411 h 981072"/>
                <a:gd name="connsiteX7" fmla="*/ 512710 w 1038226"/>
                <a:gd name="connsiteY7" fmla="*/ 917446 h 981072"/>
                <a:gd name="connsiteX8" fmla="*/ 511672 w 1038226"/>
                <a:gd name="connsiteY8" fmla="*/ 891481 h 981072"/>
                <a:gd name="connsiteX9" fmla="*/ 519301 w 1038226"/>
                <a:gd name="connsiteY9" fmla="*/ 915112 h 981072"/>
                <a:gd name="connsiteX10" fmla="*/ 527978 w 1038226"/>
                <a:gd name="connsiteY10" fmla="*/ 944973 h 981072"/>
                <a:gd name="connsiteX11" fmla="*/ 562668 w 1038226"/>
                <a:gd name="connsiteY11" fmla="*/ 970929 h 981072"/>
                <a:gd name="connsiteX12" fmla="*/ 591805 w 1038226"/>
                <a:gd name="connsiteY12" fmla="*/ 970929 h 981072"/>
                <a:gd name="connsiteX13" fmla="*/ 619037 w 1038226"/>
                <a:gd name="connsiteY13" fmla="*/ 940725 h 981072"/>
                <a:gd name="connsiteX14" fmla="*/ 609322 w 1038226"/>
                <a:gd name="connsiteY14" fmla="*/ 876336 h 981072"/>
                <a:gd name="connsiteX15" fmla="*/ 606807 w 1038226"/>
                <a:gd name="connsiteY15" fmla="*/ 833064 h 981072"/>
                <a:gd name="connsiteX16" fmla="*/ 638983 w 1038226"/>
                <a:gd name="connsiteY16" fmla="*/ 833064 h 981072"/>
                <a:gd name="connsiteX17" fmla="*/ 705067 w 1038226"/>
                <a:gd name="connsiteY17" fmla="*/ 828740 h 981072"/>
                <a:gd name="connsiteX18" fmla="*/ 715907 w 1038226"/>
                <a:gd name="connsiteY18" fmla="*/ 833931 h 981072"/>
                <a:gd name="connsiteX19" fmla="*/ 741929 w 1038226"/>
                <a:gd name="connsiteY19" fmla="*/ 915284 h 981072"/>
                <a:gd name="connsiteX20" fmla="*/ 747739 w 1038226"/>
                <a:gd name="connsiteY20" fmla="*/ 944707 h 981072"/>
                <a:gd name="connsiteX21" fmla="*/ 776619 w 1038226"/>
                <a:gd name="connsiteY21" fmla="*/ 974567 h 981072"/>
                <a:gd name="connsiteX22" fmla="*/ 834026 w 1038226"/>
                <a:gd name="connsiteY22" fmla="*/ 979930 h 981072"/>
                <a:gd name="connsiteX23" fmla="*/ 856838 w 1038226"/>
                <a:gd name="connsiteY23" fmla="*/ 962014 h 981072"/>
                <a:gd name="connsiteX24" fmla="*/ 908350 w 1038226"/>
                <a:gd name="connsiteY24" fmla="*/ 963147 h 981072"/>
                <a:gd name="connsiteX25" fmla="*/ 934372 w 1038226"/>
                <a:gd name="connsiteY25" fmla="*/ 927485 h 981072"/>
                <a:gd name="connsiteX26" fmla="*/ 916332 w 1038226"/>
                <a:gd name="connsiteY26" fmla="*/ 889147 h 981072"/>
                <a:gd name="connsiteX27" fmla="*/ 913122 w 1038226"/>
                <a:gd name="connsiteY27" fmla="*/ 733366 h 981072"/>
                <a:gd name="connsiteX28" fmla="*/ 951974 w 1038226"/>
                <a:gd name="connsiteY28" fmla="*/ 583995 h 981072"/>
                <a:gd name="connsiteX29" fmla="*/ 958651 w 1038226"/>
                <a:gd name="connsiteY29" fmla="*/ 562707 h 981072"/>
                <a:gd name="connsiteX30" fmla="*/ 1033842 w 1038226"/>
                <a:gd name="connsiteY30" fmla="*/ 372311 h 981072"/>
                <a:gd name="connsiteX31" fmla="*/ 1020487 w 1038226"/>
                <a:gd name="connsiteY31" fmla="*/ 207881 h 981072"/>
                <a:gd name="connsiteX32" fmla="*/ 907750 w 1038226"/>
                <a:gd name="connsiteY32" fmla="*/ 43013 h 981072"/>
                <a:gd name="connsiteX33" fmla="*/ 841922 w 1038226"/>
                <a:gd name="connsiteY33" fmla="*/ 6066 h 981072"/>
                <a:gd name="connsiteX34" fmla="*/ 765951 w 1038226"/>
                <a:gd name="connsiteY34" fmla="*/ 21553 h 981072"/>
                <a:gd name="connsiteX35" fmla="*/ 738805 w 1038226"/>
                <a:gd name="connsiteY35" fmla="*/ 42146 h 981072"/>
                <a:gd name="connsiteX36" fmla="*/ 715040 w 1038226"/>
                <a:gd name="connsiteY36" fmla="*/ 64911 h 981072"/>
                <a:gd name="connsiteX37" fmla="*/ 721317 w 1038226"/>
                <a:gd name="connsiteY37" fmla="*/ 101096 h 981072"/>
                <a:gd name="connsiteX38" fmla="*/ 722069 w 1038226"/>
                <a:gd name="connsiteY38" fmla="*/ 101601 h 981072"/>
                <a:gd name="connsiteX39" fmla="*/ 784772 w 1038226"/>
                <a:gd name="connsiteY39" fmla="*/ 117613 h 981072"/>
                <a:gd name="connsiteX40" fmla="*/ 839665 w 1038226"/>
                <a:gd name="connsiteY40" fmla="*/ 115022 h 981072"/>
                <a:gd name="connsiteX41" fmla="*/ 848342 w 1038226"/>
                <a:gd name="connsiteY41" fmla="*/ 121508 h 981072"/>
                <a:gd name="connsiteX42" fmla="*/ 885280 w 1038226"/>
                <a:gd name="connsiteY42" fmla="*/ 333973 h 981072"/>
                <a:gd name="connsiteX43" fmla="*/ 865516 w 1038226"/>
                <a:gd name="connsiteY43" fmla="*/ 389533 h 981072"/>
                <a:gd name="connsiteX44" fmla="*/ 816948 w 1038226"/>
                <a:gd name="connsiteY44" fmla="*/ 458770 h 981072"/>
                <a:gd name="connsiteX45" fmla="*/ 780867 w 1038226"/>
                <a:gd name="connsiteY45" fmla="*/ 472009 h 981072"/>
                <a:gd name="connsiteX46" fmla="*/ 659452 w 1038226"/>
                <a:gd name="connsiteY46" fmla="*/ 476077 h 981072"/>
                <a:gd name="connsiteX47" fmla="*/ 494669 w 1038226"/>
                <a:gd name="connsiteY47" fmla="*/ 517358 h 981072"/>
                <a:gd name="connsiteX48" fmla="*/ 411935 w 1038226"/>
                <a:gd name="connsiteY48" fmla="*/ 589710 h 981072"/>
                <a:gd name="connsiteX49" fmla="*/ 312028 w 1038226"/>
                <a:gd name="connsiteY49" fmla="*/ 712687 h 981072"/>
                <a:gd name="connsiteX50" fmla="*/ 148902 w 1038226"/>
                <a:gd name="connsiteY50" fmla="*/ 786678 h 981072"/>
                <a:gd name="connsiteX51" fmla="*/ 105535 w 1038226"/>
                <a:gd name="connsiteY51" fmla="*/ 776991 h 981072"/>
                <a:gd name="connsiteX52" fmla="*/ 90105 w 1038226"/>
                <a:gd name="connsiteY52" fmla="*/ 741157 h 981072"/>
                <a:gd name="connsiteX53" fmla="*/ 140720 w 1038226"/>
                <a:gd name="connsiteY53" fmla="*/ 699114 h 981072"/>
                <a:gd name="connsiteX54" fmla="*/ 150807 w 1038226"/>
                <a:gd name="connsiteY54" fmla="*/ 701181 h 981072"/>
                <a:gd name="connsiteX55" fmla="*/ 180211 w 1038226"/>
                <a:gd name="connsiteY55" fmla="*/ 715888 h 981072"/>
                <a:gd name="connsiteX56" fmla="*/ 197556 w 1038226"/>
                <a:gd name="connsiteY56" fmla="*/ 718402 h 981072"/>
                <a:gd name="connsiteX57" fmla="*/ 199632 w 1038226"/>
                <a:gd name="connsiteY57" fmla="*/ 699447 h 981072"/>
                <a:gd name="connsiteX58" fmla="*/ 167028 w 1038226"/>
                <a:gd name="connsiteY58" fmla="*/ 671663 h 981072"/>
                <a:gd name="connsiteX59" fmla="*/ 48737 w 1038226"/>
                <a:gd name="connsiteY59" fmla="*/ 683522 h 981072"/>
                <a:gd name="connsiteX60" fmla="*/ 45442 w 1038226"/>
                <a:gd name="connsiteY60" fmla="*/ 866211 h 981072"/>
                <a:gd name="connsiteX61" fmla="*/ 110393 w 1038226"/>
                <a:gd name="connsiteY61" fmla="*/ 892176 h 981072"/>
                <a:gd name="connsiteX62" fmla="*/ 374216 w 1038226"/>
                <a:gd name="connsiteY62" fmla="*/ 869154 h 981072"/>
                <a:gd name="connsiteX63" fmla="*/ 405868 w 1038226"/>
                <a:gd name="connsiteY63" fmla="*/ 856867 h 981072"/>
                <a:gd name="connsiteX64" fmla="*/ 99639 w 1038226"/>
                <a:gd name="connsiteY64" fmla="*/ 684731 h 981072"/>
                <a:gd name="connsiteX65" fmla="*/ 69550 w 1038226"/>
                <a:gd name="connsiteY65" fmla="*/ 725841 h 981072"/>
                <a:gd name="connsiteX66" fmla="*/ 90447 w 1038226"/>
                <a:gd name="connsiteY66" fmla="*/ 793431 h 981072"/>
                <a:gd name="connsiteX67" fmla="*/ 144911 w 1038226"/>
                <a:gd name="connsiteY67" fmla="*/ 807708 h 981072"/>
                <a:gd name="connsiteX68" fmla="*/ 208224 w 1038226"/>
                <a:gd name="connsiteY68" fmla="*/ 796802 h 981072"/>
                <a:gd name="connsiteX69" fmla="*/ 362415 w 1038226"/>
                <a:gd name="connsiteY69" fmla="*/ 689408 h 981072"/>
                <a:gd name="connsiteX70" fmla="*/ 427632 w 1038226"/>
                <a:gd name="connsiteY70" fmla="*/ 603645 h 981072"/>
                <a:gd name="connsiteX71" fmla="*/ 492336 w 1038226"/>
                <a:gd name="connsiteY71" fmla="*/ 543066 h 981072"/>
                <a:gd name="connsiteX72" fmla="*/ 648441 w 1038226"/>
                <a:gd name="connsiteY72" fmla="*/ 498060 h 981072"/>
                <a:gd name="connsiteX73" fmla="*/ 780257 w 1038226"/>
                <a:gd name="connsiteY73" fmla="*/ 493650 h 981072"/>
                <a:gd name="connsiteX74" fmla="*/ 829864 w 1038226"/>
                <a:gd name="connsiteY74" fmla="*/ 475562 h 981072"/>
                <a:gd name="connsiteX75" fmla="*/ 875660 w 1038226"/>
                <a:gd name="connsiteY75" fmla="*/ 416879 h 981072"/>
                <a:gd name="connsiteX76" fmla="*/ 905664 w 1038226"/>
                <a:gd name="connsiteY76" fmla="*/ 339945 h 981072"/>
                <a:gd name="connsiteX77" fmla="*/ 865687 w 1038226"/>
                <a:gd name="connsiteY77" fmla="*/ 107669 h 981072"/>
                <a:gd name="connsiteX78" fmla="*/ 862306 w 1038226"/>
                <a:gd name="connsiteY78" fmla="*/ 97191 h 981072"/>
                <a:gd name="connsiteX79" fmla="*/ 849209 w 1038226"/>
                <a:gd name="connsiteY79" fmla="*/ 87409 h 981072"/>
                <a:gd name="connsiteX80" fmla="*/ 800203 w 1038226"/>
                <a:gd name="connsiteY80" fmla="*/ 92867 h 981072"/>
                <a:gd name="connsiteX81" fmla="*/ 752073 w 1038226"/>
                <a:gd name="connsiteY81" fmla="*/ 91391 h 981072"/>
                <a:gd name="connsiteX82" fmla="*/ 733518 w 1038226"/>
                <a:gd name="connsiteY82" fmla="*/ 78932 h 981072"/>
                <a:gd name="connsiteX83" fmla="*/ 747996 w 1038226"/>
                <a:gd name="connsiteY83" fmla="*/ 61625 h 981072"/>
                <a:gd name="connsiteX84" fmla="*/ 784772 w 1038226"/>
                <a:gd name="connsiteY84" fmla="*/ 33059 h 981072"/>
                <a:gd name="connsiteX85" fmla="*/ 819462 w 1038226"/>
                <a:gd name="connsiteY85" fmla="*/ 22506 h 981072"/>
                <a:gd name="connsiteX86" fmla="*/ 862820 w 1038226"/>
                <a:gd name="connsiteY86" fmla="*/ 40336 h 981072"/>
                <a:gd name="connsiteX87" fmla="*/ 950241 w 1038226"/>
                <a:gd name="connsiteY87" fmla="*/ 122813 h 981072"/>
                <a:gd name="connsiteX88" fmla="*/ 1009477 w 1038226"/>
                <a:gd name="connsiteY88" fmla="*/ 256001 h 981072"/>
                <a:gd name="connsiteX89" fmla="*/ 990227 w 1038226"/>
                <a:gd name="connsiteY89" fmla="*/ 445178 h 981072"/>
                <a:gd name="connsiteX90" fmla="*/ 942525 w 1038226"/>
                <a:gd name="connsiteY90" fmla="*/ 543923 h 981072"/>
                <a:gd name="connsiteX91" fmla="*/ 928819 w 1038226"/>
                <a:gd name="connsiteY91" fmla="*/ 583738 h 981072"/>
                <a:gd name="connsiteX92" fmla="*/ 889881 w 1038226"/>
                <a:gd name="connsiteY92" fmla="*/ 727222 h 981072"/>
                <a:gd name="connsiteX93" fmla="*/ 871755 w 1038226"/>
                <a:gd name="connsiteY93" fmla="*/ 798536 h 981072"/>
                <a:gd name="connsiteX94" fmla="*/ 899425 w 1038226"/>
                <a:gd name="connsiteY94" fmla="*/ 904902 h 981072"/>
                <a:gd name="connsiteX95" fmla="*/ 910436 w 1038226"/>
                <a:gd name="connsiteY95" fmla="*/ 927057 h 981072"/>
                <a:gd name="connsiteX96" fmla="*/ 911826 w 1038226"/>
                <a:gd name="connsiteY96" fmla="*/ 937182 h 981072"/>
                <a:gd name="connsiteX97" fmla="*/ 872279 w 1038226"/>
                <a:gd name="connsiteY97" fmla="*/ 940125 h 981072"/>
                <a:gd name="connsiteX98" fmla="*/ 858486 w 1038226"/>
                <a:gd name="connsiteY98" fmla="*/ 930172 h 981072"/>
                <a:gd name="connsiteX99" fmla="*/ 845046 w 1038226"/>
                <a:gd name="connsiteY99" fmla="*/ 879194 h 981072"/>
                <a:gd name="connsiteX100" fmla="*/ 840103 w 1038226"/>
                <a:gd name="connsiteY100" fmla="*/ 798536 h 981072"/>
                <a:gd name="connsiteX101" fmla="*/ 859696 w 1038226"/>
                <a:gd name="connsiteY101" fmla="*/ 729908 h 981072"/>
                <a:gd name="connsiteX102" fmla="*/ 871145 w 1038226"/>
                <a:gd name="connsiteY102" fmla="*/ 675301 h 981072"/>
                <a:gd name="connsiteX103" fmla="*/ 861344 w 1038226"/>
                <a:gd name="connsiteY103" fmla="*/ 663100 h 981072"/>
                <a:gd name="connsiteX104" fmla="*/ 849904 w 1038226"/>
                <a:gd name="connsiteY104" fmla="*/ 671549 h 981072"/>
                <a:gd name="connsiteX105" fmla="*/ 849809 w 1038226"/>
                <a:gd name="connsiteY105" fmla="*/ 672530 h 981072"/>
                <a:gd name="connsiteX106" fmla="*/ 825273 w 1038226"/>
                <a:gd name="connsiteY106" fmla="*/ 765560 h 981072"/>
                <a:gd name="connsiteX107" fmla="*/ 818853 w 1038226"/>
                <a:gd name="connsiteY107" fmla="*/ 867602 h 981072"/>
                <a:gd name="connsiteX108" fmla="*/ 836198 w 1038226"/>
                <a:gd name="connsiteY108" fmla="*/ 931467 h 981072"/>
                <a:gd name="connsiteX109" fmla="*/ 815214 w 1038226"/>
                <a:gd name="connsiteY109" fmla="*/ 957861 h 981072"/>
                <a:gd name="connsiteX110" fmla="*/ 808966 w 1038226"/>
                <a:gd name="connsiteY110" fmla="*/ 957861 h 981072"/>
                <a:gd name="connsiteX111" fmla="*/ 765608 w 1038226"/>
                <a:gd name="connsiteY111" fmla="*/ 921513 h 981072"/>
                <a:gd name="connsiteX112" fmla="*/ 730308 w 1038226"/>
                <a:gd name="connsiteY112" fmla="*/ 812128 h 981072"/>
                <a:gd name="connsiteX113" fmla="*/ 727708 w 1038226"/>
                <a:gd name="connsiteY113" fmla="*/ 780277 h 981072"/>
                <a:gd name="connsiteX114" fmla="*/ 745053 w 1038226"/>
                <a:gd name="connsiteY114" fmla="*/ 719698 h 981072"/>
                <a:gd name="connsiteX115" fmla="*/ 750682 w 1038226"/>
                <a:gd name="connsiteY115" fmla="*/ 640773 h 981072"/>
                <a:gd name="connsiteX116" fmla="*/ 738024 w 1038226"/>
                <a:gd name="connsiteY116" fmla="*/ 628829 h 981072"/>
                <a:gd name="connsiteX117" fmla="*/ 728746 w 1038226"/>
                <a:gd name="connsiteY117" fmla="*/ 643450 h 981072"/>
                <a:gd name="connsiteX118" fmla="*/ 721117 w 1038226"/>
                <a:gd name="connsiteY118" fmla="*/ 724194 h 981072"/>
                <a:gd name="connsiteX119" fmla="*/ 703162 w 1038226"/>
                <a:gd name="connsiteY119" fmla="*/ 806842 h 981072"/>
                <a:gd name="connsiteX120" fmla="*/ 554258 w 1038226"/>
                <a:gd name="connsiteY120" fmla="*/ 787982 h 981072"/>
                <a:gd name="connsiteX121" fmla="*/ 585652 w 1038226"/>
                <a:gd name="connsiteY121" fmla="*/ 681017 h 981072"/>
                <a:gd name="connsiteX122" fmla="*/ 572117 w 1038226"/>
                <a:gd name="connsiteY122" fmla="*/ 593691 h 981072"/>
                <a:gd name="connsiteX123" fmla="*/ 560278 w 1038226"/>
                <a:gd name="connsiteY123" fmla="*/ 586281 h 981072"/>
                <a:gd name="connsiteX124" fmla="*/ 560068 w 1038226"/>
                <a:gd name="connsiteY124" fmla="*/ 586338 h 981072"/>
                <a:gd name="connsiteX125" fmla="*/ 551391 w 1038226"/>
                <a:gd name="connsiteY125" fmla="*/ 597501 h 981072"/>
                <a:gd name="connsiteX126" fmla="*/ 554163 w 1038226"/>
                <a:gd name="connsiteY126" fmla="*/ 611608 h 981072"/>
                <a:gd name="connsiteX127" fmla="*/ 563792 w 1038226"/>
                <a:gd name="connsiteY127" fmla="*/ 672701 h 981072"/>
                <a:gd name="connsiteX128" fmla="*/ 516958 w 1038226"/>
                <a:gd name="connsiteY128" fmla="*/ 804251 h 981072"/>
                <a:gd name="connsiteX129" fmla="*/ 489726 w 1038226"/>
                <a:gd name="connsiteY129" fmla="*/ 882747 h 981072"/>
                <a:gd name="connsiteX130" fmla="*/ 492507 w 1038226"/>
                <a:gd name="connsiteY130" fmla="*/ 940554 h 981072"/>
                <a:gd name="connsiteX131" fmla="*/ 480020 w 1038226"/>
                <a:gd name="connsiteY131" fmla="*/ 953536 h 981072"/>
                <a:gd name="connsiteX132" fmla="*/ 444720 w 1038226"/>
                <a:gd name="connsiteY132" fmla="*/ 954146 h 981072"/>
                <a:gd name="connsiteX133" fmla="*/ 430061 w 1038226"/>
                <a:gd name="connsiteY133" fmla="*/ 940811 h 981072"/>
                <a:gd name="connsiteX134" fmla="*/ 429452 w 1038226"/>
                <a:gd name="connsiteY134" fmla="*/ 853752 h 981072"/>
                <a:gd name="connsiteX135" fmla="*/ 433014 w 1038226"/>
                <a:gd name="connsiteY135" fmla="*/ 832379 h 981072"/>
                <a:gd name="connsiteX136" fmla="*/ 444111 w 1038226"/>
                <a:gd name="connsiteY136" fmla="*/ 768332 h 981072"/>
                <a:gd name="connsiteX137" fmla="*/ 433443 w 1038226"/>
                <a:gd name="connsiteY137" fmla="*/ 751025 h 981072"/>
                <a:gd name="connsiteX138" fmla="*/ 421651 w 1038226"/>
                <a:gd name="connsiteY138" fmla="*/ 767037 h 981072"/>
                <a:gd name="connsiteX139" fmla="*/ 412983 w 1038226"/>
                <a:gd name="connsiteY139" fmla="*/ 821044 h 981072"/>
                <a:gd name="connsiteX140" fmla="*/ 400667 w 1038226"/>
                <a:gd name="connsiteY140" fmla="*/ 834455 h 981072"/>
                <a:gd name="connsiteX141" fmla="*/ 140492 w 1038226"/>
                <a:gd name="connsiteY141" fmla="*/ 871498 h 981072"/>
                <a:gd name="connsiteX142" fmla="*/ 71626 w 1038226"/>
                <a:gd name="connsiteY142" fmla="*/ 853495 h 981072"/>
                <a:gd name="connsiteX143" fmla="*/ 24192 w 1038226"/>
                <a:gd name="connsiteY143" fmla="*/ 760979 h 981072"/>
                <a:gd name="connsiteX144" fmla="*/ 99639 w 1038226"/>
                <a:gd name="connsiteY144" fmla="*/ 684731 h 981072"/>
                <a:gd name="connsiteX145" fmla="*/ 541942 w 1038226"/>
                <a:gd name="connsiteY145" fmla="*/ 807975 h 981072"/>
                <a:gd name="connsiteX146" fmla="*/ 574289 w 1038226"/>
                <a:gd name="connsiteY146" fmla="*/ 821901 h 981072"/>
                <a:gd name="connsiteX147" fmla="*/ 582957 w 1038226"/>
                <a:gd name="connsiteY147" fmla="*/ 832807 h 981072"/>
                <a:gd name="connsiteX148" fmla="*/ 596920 w 1038226"/>
                <a:gd name="connsiteY148" fmla="*/ 940468 h 981072"/>
                <a:gd name="connsiteX149" fmla="*/ 590072 w 1038226"/>
                <a:gd name="connsiteY149" fmla="*/ 947907 h 981072"/>
                <a:gd name="connsiteX150" fmla="*/ 566221 w 1038226"/>
                <a:gd name="connsiteY150" fmla="*/ 947907 h 981072"/>
                <a:gd name="connsiteX151" fmla="*/ 547581 w 1038226"/>
                <a:gd name="connsiteY151" fmla="*/ 933982 h 981072"/>
                <a:gd name="connsiteX152" fmla="*/ 525635 w 1038226"/>
                <a:gd name="connsiteY152" fmla="*/ 857477 h 981072"/>
                <a:gd name="connsiteX153" fmla="*/ 521901 w 1038226"/>
                <a:gd name="connsiteY153" fmla="*/ 845094 h 981072"/>
                <a:gd name="connsiteX154" fmla="*/ 541590 w 1038226"/>
                <a:gd name="connsiteY154" fmla="*/ 807975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38226" h="981072">
                  <a:moveTo>
                    <a:pt x="405868" y="856867"/>
                  </a:moveTo>
                  <a:cubicBezTo>
                    <a:pt x="410897" y="884823"/>
                    <a:pt x="404306" y="911474"/>
                    <a:pt x="407601" y="937963"/>
                  </a:cubicBezTo>
                  <a:cubicBezTo>
                    <a:pt x="408382" y="944107"/>
                    <a:pt x="408211" y="950422"/>
                    <a:pt x="409163" y="956565"/>
                  </a:cubicBezTo>
                  <a:cubicBezTo>
                    <a:pt x="409497" y="967881"/>
                    <a:pt x="418955" y="976796"/>
                    <a:pt x="430299" y="976482"/>
                  </a:cubicBezTo>
                  <a:cubicBezTo>
                    <a:pt x="430366" y="976482"/>
                    <a:pt x="430433" y="976473"/>
                    <a:pt x="430500" y="976473"/>
                  </a:cubicBezTo>
                  <a:cubicBezTo>
                    <a:pt x="449530" y="976987"/>
                    <a:pt x="468590" y="976473"/>
                    <a:pt x="487564" y="974911"/>
                  </a:cubicBezTo>
                  <a:cubicBezTo>
                    <a:pt x="508547" y="972834"/>
                    <a:pt x="515139" y="964185"/>
                    <a:pt x="514539" y="943411"/>
                  </a:cubicBezTo>
                  <a:cubicBezTo>
                    <a:pt x="514539" y="934753"/>
                    <a:pt x="513405" y="926104"/>
                    <a:pt x="512710" y="917446"/>
                  </a:cubicBezTo>
                  <a:cubicBezTo>
                    <a:pt x="511052" y="908902"/>
                    <a:pt x="510709" y="900139"/>
                    <a:pt x="511672" y="891481"/>
                  </a:cubicBezTo>
                  <a:cubicBezTo>
                    <a:pt x="515301" y="898968"/>
                    <a:pt x="517863" y="906921"/>
                    <a:pt x="519301" y="915112"/>
                  </a:cubicBezTo>
                  <a:cubicBezTo>
                    <a:pt x="521901" y="925066"/>
                    <a:pt x="524330" y="935191"/>
                    <a:pt x="527978" y="944973"/>
                  </a:cubicBezTo>
                  <a:cubicBezTo>
                    <a:pt x="532026" y="960661"/>
                    <a:pt x="546438" y="971443"/>
                    <a:pt x="562668" y="970929"/>
                  </a:cubicBezTo>
                  <a:cubicBezTo>
                    <a:pt x="572384" y="970929"/>
                    <a:pt x="582090" y="970929"/>
                    <a:pt x="591805" y="970929"/>
                  </a:cubicBezTo>
                  <a:cubicBezTo>
                    <a:pt x="612275" y="970329"/>
                    <a:pt x="621209" y="961328"/>
                    <a:pt x="619037" y="940725"/>
                  </a:cubicBezTo>
                  <a:cubicBezTo>
                    <a:pt x="616866" y="920132"/>
                    <a:pt x="612617" y="897453"/>
                    <a:pt x="609322" y="876336"/>
                  </a:cubicBezTo>
                  <a:cubicBezTo>
                    <a:pt x="606836" y="862058"/>
                    <a:pt x="605998" y="847542"/>
                    <a:pt x="606807" y="833064"/>
                  </a:cubicBezTo>
                  <a:cubicBezTo>
                    <a:pt x="617828" y="833064"/>
                    <a:pt x="628486" y="832464"/>
                    <a:pt x="638983" y="833064"/>
                  </a:cubicBezTo>
                  <a:cubicBezTo>
                    <a:pt x="661109" y="834626"/>
                    <a:pt x="683341" y="833159"/>
                    <a:pt x="705067" y="828740"/>
                  </a:cubicBezTo>
                  <a:cubicBezTo>
                    <a:pt x="709496" y="827292"/>
                    <a:pt x="714278" y="829578"/>
                    <a:pt x="715907" y="833931"/>
                  </a:cubicBezTo>
                  <a:cubicBezTo>
                    <a:pt x="732128" y="858686"/>
                    <a:pt x="736547" y="887071"/>
                    <a:pt x="741929" y="915284"/>
                  </a:cubicBezTo>
                  <a:cubicBezTo>
                    <a:pt x="743663" y="925152"/>
                    <a:pt x="745482" y="935020"/>
                    <a:pt x="747739" y="944707"/>
                  </a:cubicBezTo>
                  <a:cubicBezTo>
                    <a:pt x="751035" y="959261"/>
                    <a:pt x="762160" y="970767"/>
                    <a:pt x="776619" y="974567"/>
                  </a:cubicBezTo>
                  <a:cubicBezTo>
                    <a:pt x="795107" y="980664"/>
                    <a:pt x="814738" y="982492"/>
                    <a:pt x="834026" y="979930"/>
                  </a:cubicBezTo>
                  <a:cubicBezTo>
                    <a:pt x="843913" y="978720"/>
                    <a:pt x="848075" y="975263"/>
                    <a:pt x="856838" y="962014"/>
                  </a:cubicBezTo>
                  <a:cubicBezTo>
                    <a:pt x="873917" y="964252"/>
                    <a:pt x="891186" y="964633"/>
                    <a:pt x="908350" y="963147"/>
                  </a:cubicBezTo>
                  <a:cubicBezTo>
                    <a:pt x="930991" y="961842"/>
                    <a:pt x="940011" y="949298"/>
                    <a:pt x="934372" y="927485"/>
                  </a:cubicBezTo>
                  <a:cubicBezTo>
                    <a:pt x="930019" y="913998"/>
                    <a:pt x="923952" y="901111"/>
                    <a:pt x="916332" y="889147"/>
                  </a:cubicBezTo>
                  <a:cubicBezTo>
                    <a:pt x="887281" y="837827"/>
                    <a:pt x="883728" y="785296"/>
                    <a:pt x="913122" y="733366"/>
                  </a:cubicBezTo>
                  <a:cubicBezTo>
                    <a:pt x="939144" y="687913"/>
                    <a:pt x="952546" y="636344"/>
                    <a:pt x="951974" y="583995"/>
                  </a:cubicBezTo>
                  <a:cubicBezTo>
                    <a:pt x="952241" y="576432"/>
                    <a:pt x="954546" y="569079"/>
                    <a:pt x="958651" y="562707"/>
                  </a:cubicBezTo>
                  <a:cubicBezTo>
                    <a:pt x="992560" y="502737"/>
                    <a:pt x="1024307" y="441549"/>
                    <a:pt x="1033842" y="372311"/>
                  </a:cubicBezTo>
                  <a:cubicBezTo>
                    <a:pt x="1041481" y="316752"/>
                    <a:pt x="1040176" y="261021"/>
                    <a:pt x="1020487" y="207881"/>
                  </a:cubicBezTo>
                  <a:cubicBezTo>
                    <a:pt x="998266" y="143902"/>
                    <a:pt x="959346" y="86990"/>
                    <a:pt x="907750" y="43013"/>
                  </a:cubicBezTo>
                  <a:cubicBezTo>
                    <a:pt x="887928" y="27268"/>
                    <a:pt x="865706" y="14790"/>
                    <a:pt x="841922" y="6066"/>
                  </a:cubicBezTo>
                  <a:cubicBezTo>
                    <a:pt x="813652" y="-4840"/>
                    <a:pt x="787716" y="-1897"/>
                    <a:pt x="765951" y="21553"/>
                  </a:cubicBezTo>
                  <a:cubicBezTo>
                    <a:pt x="757998" y="29745"/>
                    <a:pt x="748844" y="36698"/>
                    <a:pt x="738805" y="42146"/>
                  </a:cubicBezTo>
                  <a:cubicBezTo>
                    <a:pt x="729137" y="47680"/>
                    <a:pt x="720974" y="55500"/>
                    <a:pt x="715040" y="64911"/>
                  </a:cubicBezTo>
                  <a:cubicBezTo>
                    <a:pt x="706762" y="76627"/>
                    <a:pt x="709572" y="92829"/>
                    <a:pt x="721317" y="101096"/>
                  </a:cubicBezTo>
                  <a:cubicBezTo>
                    <a:pt x="721555" y="101268"/>
                    <a:pt x="721812" y="101439"/>
                    <a:pt x="722069" y="101601"/>
                  </a:cubicBezTo>
                  <a:cubicBezTo>
                    <a:pt x="739976" y="115098"/>
                    <a:pt x="762570" y="120870"/>
                    <a:pt x="784772" y="117613"/>
                  </a:cubicBezTo>
                  <a:cubicBezTo>
                    <a:pt x="803003" y="115803"/>
                    <a:pt x="821329" y="114936"/>
                    <a:pt x="839665" y="115022"/>
                  </a:cubicBezTo>
                  <a:cubicBezTo>
                    <a:pt x="844523" y="115022"/>
                    <a:pt x="845999" y="118480"/>
                    <a:pt x="848342" y="121508"/>
                  </a:cubicBezTo>
                  <a:cubicBezTo>
                    <a:pt x="895167" y="186336"/>
                    <a:pt x="906702" y="257297"/>
                    <a:pt x="885280" y="333973"/>
                  </a:cubicBezTo>
                  <a:cubicBezTo>
                    <a:pt x="879908" y="352928"/>
                    <a:pt x="872707" y="371187"/>
                    <a:pt x="865516" y="389533"/>
                  </a:cubicBezTo>
                  <a:cubicBezTo>
                    <a:pt x="854933" y="416707"/>
                    <a:pt x="835160" y="437224"/>
                    <a:pt x="816948" y="458770"/>
                  </a:cubicBezTo>
                  <a:cubicBezTo>
                    <a:pt x="807337" y="468076"/>
                    <a:pt x="794231" y="472886"/>
                    <a:pt x="780867" y="472009"/>
                  </a:cubicBezTo>
                  <a:cubicBezTo>
                    <a:pt x="740367" y="473572"/>
                    <a:pt x="699867" y="474343"/>
                    <a:pt x="659452" y="476077"/>
                  </a:cubicBezTo>
                  <a:cubicBezTo>
                    <a:pt x="602188" y="477829"/>
                    <a:pt x="545981" y="491907"/>
                    <a:pt x="494669" y="517358"/>
                  </a:cubicBezTo>
                  <a:cubicBezTo>
                    <a:pt x="462075" y="535075"/>
                    <a:pt x="433814" y="559782"/>
                    <a:pt x="411935" y="589710"/>
                  </a:cubicBezTo>
                  <a:cubicBezTo>
                    <a:pt x="379160" y="631163"/>
                    <a:pt x="351232" y="676254"/>
                    <a:pt x="312028" y="712687"/>
                  </a:cubicBezTo>
                  <a:cubicBezTo>
                    <a:pt x="267641" y="755102"/>
                    <a:pt x="210110" y="781191"/>
                    <a:pt x="148902" y="786678"/>
                  </a:cubicBezTo>
                  <a:cubicBezTo>
                    <a:pt x="133805" y="787820"/>
                    <a:pt x="118708" y="784449"/>
                    <a:pt x="105535" y="776991"/>
                  </a:cubicBezTo>
                  <a:cubicBezTo>
                    <a:pt x="92953" y="769828"/>
                    <a:pt x="86647" y="755207"/>
                    <a:pt x="90105" y="741157"/>
                  </a:cubicBezTo>
                  <a:cubicBezTo>
                    <a:pt x="92438" y="715602"/>
                    <a:pt x="115117" y="696771"/>
                    <a:pt x="140720" y="699114"/>
                  </a:cubicBezTo>
                  <a:cubicBezTo>
                    <a:pt x="144149" y="699428"/>
                    <a:pt x="147531" y="700124"/>
                    <a:pt x="150807" y="701181"/>
                  </a:cubicBezTo>
                  <a:cubicBezTo>
                    <a:pt x="161571" y="703876"/>
                    <a:pt x="171600" y="708896"/>
                    <a:pt x="180211" y="715888"/>
                  </a:cubicBezTo>
                  <a:cubicBezTo>
                    <a:pt x="185326" y="720564"/>
                    <a:pt x="191574" y="723679"/>
                    <a:pt x="197556" y="718402"/>
                  </a:cubicBezTo>
                  <a:cubicBezTo>
                    <a:pt x="203023" y="713554"/>
                    <a:pt x="203928" y="705353"/>
                    <a:pt x="199632" y="699447"/>
                  </a:cubicBezTo>
                  <a:cubicBezTo>
                    <a:pt x="192432" y="686608"/>
                    <a:pt x="180868" y="676759"/>
                    <a:pt x="167028" y="671663"/>
                  </a:cubicBezTo>
                  <a:cubicBezTo>
                    <a:pt x="125919" y="655918"/>
                    <a:pt x="84466" y="655566"/>
                    <a:pt x="48737" y="683522"/>
                  </a:cubicBezTo>
                  <a:cubicBezTo>
                    <a:pt x="-5212" y="725841"/>
                    <a:pt x="-25243" y="809528"/>
                    <a:pt x="45442" y="866211"/>
                  </a:cubicBezTo>
                  <a:cubicBezTo>
                    <a:pt x="64178" y="880851"/>
                    <a:pt x="86714" y="889862"/>
                    <a:pt x="110393" y="892176"/>
                  </a:cubicBezTo>
                  <a:cubicBezTo>
                    <a:pt x="198975" y="902978"/>
                    <a:pt x="288853" y="895129"/>
                    <a:pt x="374216" y="869154"/>
                  </a:cubicBezTo>
                  <a:cubicBezTo>
                    <a:pt x="384360" y="864830"/>
                    <a:pt x="394676" y="860763"/>
                    <a:pt x="405868" y="856867"/>
                  </a:cubicBezTo>
                  <a:close/>
                  <a:moveTo>
                    <a:pt x="99639" y="684731"/>
                  </a:moveTo>
                  <a:cubicBezTo>
                    <a:pt x="80132" y="702905"/>
                    <a:pt x="75093" y="709830"/>
                    <a:pt x="69550" y="725841"/>
                  </a:cubicBezTo>
                  <a:cubicBezTo>
                    <a:pt x="61396" y="749559"/>
                    <a:pt x="71026" y="781924"/>
                    <a:pt x="90447" y="793431"/>
                  </a:cubicBezTo>
                  <a:cubicBezTo>
                    <a:pt x="106783" y="803470"/>
                    <a:pt x="125738" y="808442"/>
                    <a:pt x="144911" y="807708"/>
                  </a:cubicBezTo>
                  <a:cubicBezTo>
                    <a:pt x="166371" y="806642"/>
                    <a:pt x="187640" y="802975"/>
                    <a:pt x="208224" y="796802"/>
                  </a:cubicBezTo>
                  <a:cubicBezTo>
                    <a:pt x="271527" y="778114"/>
                    <a:pt x="321486" y="739862"/>
                    <a:pt x="362415" y="689408"/>
                  </a:cubicBezTo>
                  <a:cubicBezTo>
                    <a:pt x="385056" y="661538"/>
                    <a:pt x="406211" y="632372"/>
                    <a:pt x="427632" y="603645"/>
                  </a:cubicBezTo>
                  <a:cubicBezTo>
                    <a:pt x="444968" y="579375"/>
                    <a:pt x="466961" y="558782"/>
                    <a:pt x="492336" y="543066"/>
                  </a:cubicBezTo>
                  <a:cubicBezTo>
                    <a:pt x="539932" y="515643"/>
                    <a:pt x="593510" y="500194"/>
                    <a:pt x="648441" y="498060"/>
                  </a:cubicBezTo>
                  <a:cubicBezTo>
                    <a:pt x="692323" y="495898"/>
                    <a:pt x="736376" y="495289"/>
                    <a:pt x="780257" y="493650"/>
                  </a:cubicBezTo>
                  <a:cubicBezTo>
                    <a:pt x="798650" y="492869"/>
                    <a:pt x="817291" y="489059"/>
                    <a:pt x="829864" y="475562"/>
                  </a:cubicBezTo>
                  <a:cubicBezTo>
                    <a:pt x="847752" y="458179"/>
                    <a:pt x="863163" y="438444"/>
                    <a:pt x="875660" y="416879"/>
                  </a:cubicBezTo>
                  <a:cubicBezTo>
                    <a:pt x="888280" y="392333"/>
                    <a:pt x="898339" y="366549"/>
                    <a:pt x="905664" y="339945"/>
                  </a:cubicBezTo>
                  <a:cubicBezTo>
                    <a:pt x="928562" y="256259"/>
                    <a:pt x="917027" y="178544"/>
                    <a:pt x="865687" y="107669"/>
                  </a:cubicBezTo>
                  <a:cubicBezTo>
                    <a:pt x="863401" y="104649"/>
                    <a:pt x="862220" y="100963"/>
                    <a:pt x="862306" y="97191"/>
                  </a:cubicBezTo>
                  <a:cubicBezTo>
                    <a:pt x="862306" y="88542"/>
                    <a:pt x="855800" y="84123"/>
                    <a:pt x="849209" y="87409"/>
                  </a:cubicBezTo>
                  <a:cubicBezTo>
                    <a:pt x="833245" y="95372"/>
                    <a:pt x="816510" y="91391"/>
                    <a:pt x="800203" y="92867"/>
                  </a:cubicBezTo>
                  <a:cubicBezTo>
                    <a:pt x="783905" y="94334"/>
                    <a:pt x="767942" y="98925"/>
                    <a:pt x="752073" y="91391"/>
                  </a:cubicBezTo>
                  <a:cubicBezTo>
                    <a:pt x="745139" y="88104"/>
                    <a:pt x="734728" y="87590"/>
                    <a:pt x="733518" y="78932"/>
                  </a:cubicBezTo>
                  <a:cubicBezTo>
                    <a:pt x="732299" y="70274"/>
                    <a:pt x="741234" y="65521"/>
                    <a:pt x="747996" y="61625"/>
                  </a:cubicBezTo>
                  <a:cubicBezTo>
                    <a:pt x="761350" y="53605"/>
                    <a:pt x="773695" y="44013"/>
                    <a:pt x="784772" y="33059"/>
                  </a:cubicBezTo>
                  <a:cubicBezTo>
                    <a:pt x="793659" y="23687"/>
                    <a:pt x="806842" y="19677"/>
                    <a:pt x="819462" y="22506"/>
                  </a:cubicBezTo>
                  <a:cubicBezTo>
                    <a:pt x="834664" y="26449"/>
                    <a:pt x="849247" y="32450"/>
                    <a:pt x="862820" y="40336"/>
                  </a:cubicBezTo>
                  <a:cubicBezTo>
                    <a:pt x="900111" y="59110"/>
                    <a:pt x="926742" y="89485"/>
                    <a:pt x="950241" y="122813"/>
                  </a:cubicBezTo>
                  <a:cubicBezTo>
                    <a:pt x="978863" y="163228"/>
                    <a:pt x="1001581" y="206672"/>
                    <a:pt x="1009477" y="256001"/>
                  </a:cubicBezTo>
                  <a:cubicBezTo>
                    <a:pt x="1020983" y="319619"/>
                    <a:pt x="1014315" y="385170"/>
                    <a:pt x="990227" y="445178"/>
                  </a:cubicBezTo>
                  <a:cubicBezTo>
                    <a:pt x="976825" y="479249"/>
                    <a:pt x="960880" y="512253"/>
                    <a:pt x="942525" y="543923"/>
                  </a:cubicBezTo>
                  <a:cubicBezTo>
                    <a:pt x="934210" y="555601"/>
                    <a:pt x="929448" y="569422"/>
                    <a:pt x="928819" y="583738"/>
                  </a:cubicBezTo>
                  <a:cubicBezTo>
                    <a:pt x="930038" y="634325"/>
                    <a:pt x="916503" y="684160"/>
                    <a:pt x="889881" y="727222"/>
                  </a:cubicBezTo>
                  <a:cubicBezTo>
                    <a:pt x="877251" y="748825"/>
                    <a:pt x="870964" y="773543"/>
                    <a:pt x="871755" y="798536"/>
                  </a:cubicBezTo>
                  <a:cubicBezTo>
                    <a:pt x="871755" y="836617"/>
                    <a:pt x="876784" y="872793"/>
                    <a:pt x="899425" y="904902"/>
                  </a:cubicBezTo>
                  <a:cubicBezTo>
                    <a:pt x="903730" y="911950"/>
                    <a:pt x="907416" y="919370"/>
                    <a:pt x="910436" y="927057"/>
                  </a:cubicBezTo>
                  <a:cubicBezTo>
                    <a:pt x="911998" y="930429"/>
                    <a:pt x="913817" y="933982"/>
                    <a:pt x="911826" y="937182"/>
                  </a:cubicBezTo>
                  <a:cubicBezTo>
                    <a:pt x="898920" y="940468"/>
                    <a:pt x="885528" y="941468"/>
                    <a:pt x="872279" y="940125"/>
                  </a:cubicBezTo>
                  <a:cubicBezTo>
                    <a:pt x="866202" y="939173"/>
                    <a:pt x="859439" y="937963"/>
                    <a:pt x="858486" y="930172"/>
                  </a:cubicBezTo>
                  <a:cubicBezTo>
                    <a:pt x="855553" y="912808"/>
                    <a:pt x="851057" y="895748"/>
                    <a:pt x="845046" y="879194"/>
                  </a:cubicBezTo>
                  <a:cubicBezTo>
                    <a:pt x="836103" y="853248"/>
                    <a:pt x="834398" y="825377"/>
                    <a:pt x="840103" y="798536"/>
                  </a:cubicBezTo>
                  <a:cubicBezTo>
                    <a:pt x="845742" y="775428"/>
                    <a:pt x="852333" y="752587"/>
                    <a:pt x="859696" y="729908"/>
                  </a:cubicBezTo>
                  <a:cubicBezTo>
                    <a:pt x="865897" y="712278"/>
                    <a:pt x="869735" y="693923"/>
                    <a:pt x="871145" y="675301"/>
                  </a:cubicBezTo>
                  <a:cubicBezTo>
                    <a:pt x="871145" y="668634"/>
                    <a:pt x="868716" y="663614"/>
                    <a:pt x="861344" y="663100"/>
                  </a:cubicBezTo>
                  <a:cubicBezTo>
                    <a:pt x="855848" y="662271"/>
                    <a:pt x="850733" y="666053"/>
                    <a:pt x="849904" y="671549"/>
                  </a:cubicBezTo>
                  <a:cubicBezTo>
                    <a:pt x="849866" y="671873"/>
                    <a:pt x="849828" y="672206"/>
                    <a:pt x="849809" y="672530"/>
                  </a:cubicBezTo>
                  <a:cubicBezTo>
                    <a:pt x="845742" y="704639"/>
                    <a:pt x="834112" y="734757"/>
                    <a:pt x="825273" y="765560"/>
                  </a:cubicBezTo>
                  <a:cubicBezTo>
                    <a:pt x="815643" y="799060"/>
                    <a:pt x="809747" y="832893"/>
                    <a:pt x="818853" y="867602"/>
                  </a:cubicBezTo>
                  <a:cubicBezTo>
                    <a:pt x="824492" y="888890"/>
                    <a:pt x="831778" y="909921"/>
                    <a:pt x="836198" y="931467"/>
                  </a:cubicBezTo>
                  <a:cubicBezTo>
                    <a:pt x="840617" y="953012"/>
                    <a:pt x="835674" y="959766"/>
                    <a:pt x="815214" y="957861"/>
                  </a:cubicBezTo>
                  <a:cubicBezTo>
                    <a:pt x="813128" y="957861"/>
                    <a:pt x="811052" y="957861"/>
                    <a:pt x="808966" y="957861"/>
                  </a:cubicBezTo>
                  <a:cubicBezTo>
                    <a:pt x="776790" y="955013"/>
                    <a:pt x="770027" y="949984"/>
                    <a:pt x="765608" y="921513"/>
                  </a:cubicBezTo>
                  <a:cubicBezTo>
                    <a:pt x="759788" y="883089"/>
                    <a:pt x="752425" y="845361"/>
                    <a:pt x="730308" y="812128"/>
                  </a:cubicBezTo>
                  <a:cubicBezTo>
                    <a:pt x="724184" y="802603"/>
                    <a:pt x="723212" y="790659"/>
                    <a:pt x="727708" y="780277"/>
                  </a:cubicBezTo>
                  <a:cubicBezTo>
                    <a:pt x="734728" y="760455"/>
                    <a:pt x="740519" y="740224"/>
                    <a:pt x="745053" y="719698"/>
                  </a:cubicBezTo>
                  <a:cubicBezTo>
                    <a:pt x="751378" y="693733"/>
                    <a:pt x="756321" y="667767"/>
                    <a:pt x="750682" y="640773"/>
                  </a:cubicBezTo>
                  <a:cubicBezTo>
                    <a:pt x="749215" y="633582"/>
                    <a:pt x="746348" y="627877"/>
                    <a:pt x="738024" y="628829"/>
                  </a:cubicBezTo>
                  <a:cubicBezTo>
                    <a:pt x="729699" y="629782"/>
                    <a:pt x="727356" y="636525"/>
                    <a:pt x="728746" y="643450"/>
                  </a:cubicBezTo>
                  <a:cubicBezTo>
                    <a:pt x="734299" y="671234"/>
                    <a:pt x="726489" y="697457"/>
                    <a:pt x="721117" y="724194"/>
                  </a:cubicBezTo>
                  <a:cubicBezTo>
                    <a:pt x="715735" y="750940"/>
                    <a:pt x="701076" y="776552"/>
                    <a:pt x="703162" y="806842"/>
                  </a:cubicBezTo>
                  <a:cubicBezTo>
                    <a:pt x="651737" y="813252"/>
                    <a:pt x="601521" y="815500"/>
                    <a:pt x="554258" y="787982"/>
                  </a:cubicBezTo>
                  <a:cubicBezTo>
                    <a:pt x="574203" y="753968"/>
                    <a:pt x="581223" y="717792"/>
                    <a:pt x="585652" y="681017"/>
                  </a:cubicBezTo>
                  <a:cubicBezTo>
                    <a:pt x="589291" y="650899"/>
                    <a:pt x="580528" y="622247"/>
                    <a:pt x="572117" y="593691"/>
                  </a:cubicBezTo>
                  <a:cubicBezTo>
                    <a:pt x="570898" y="588377"/>
                    <a:pt x="565593" y="585062"/>
                    <a:pt x="560278" y="586281"/>
                  </a:cubicBezTo>
                  <a:cubicBezTo>
                    <a:pt x="560201" y="586300"/>
                    <a:pt x="560135" y="586319"/>
                    <a:pt x="560068" y="586338"/>
                  </a:cubicBezTo>
                  <a:cubicBezTo>
                    <a:pt x="554591" y="587052"/>
                    <a:pt x="550724" y="592034"/>
                    <a:pt x="551391" y="597501"/>
                  </a:cubicBezTo>
                  <a:cubicBezTo>
                    <a:pt x="551848" y="602283"/>
                    <a:pt x="552781" y="607007"/>
                    <a:pt x="554163" y="611608"/>
                  </a:cubicBezTo>
                  <a:cubicBezTo>
                    <a:pt x="560649" y="631315"/>
                    <a:pt x="563897" y="651946"/>
                    <a:pt x="563792" y="672701"/>
                  </a:cubicBezTo>
                  <a:cubicBezTo>
                    <a:pt x="560506" y="720003"/>
                    <a:pt x="544314" y="765484"/>
                    <a:pt x="516958" y="804251"/>
                  </a:cubicBezTo>
                  <a:cubicBezTo>
                    <a:pt x="501842" y="827921"/>
                    <a:pt x="492507" y="854810"/>
                    <a:pt x="489726" y="882747"/>
                  </a:cubicBezTo>
                  <a:cubicBezTo>
                    <a:pt x="487040" y="902301"/>
                    <a:pt x="491640" y="921342"/>
                    <a:pt x="492507" y="940554"/>
                  </a:cubicBezTo>
                  <a:cubicBezTo>
                    <a:pt x="492936" y="950593"/>
                    <a:pt x="488602" y="953365"/>
                    <a:pt x="480020" y="953536"/>
                  </a:cubicBezTo>
                  <a:cubicBezTo>
                    <a:pt x="468228" y="953536"/>
                    <a:pt x="456427" y="953536"/>
                    <a:pt x="444720" y="954146"/>
                  </a:cubicBezTo>
                  <a:cubicBezTo>
                    <a:pt x="431281" y="954660"/>
                    <a:pt x="430757" y="954146"/>
                    <a:pt x="430061" y="940811"/>
                  </a:cubicBezTo>
                  <a:cubicBezTo>
                    <a:pt x="428585" y="911826"/>
                    <a:pt x="431452" y="882747"/>
                    <a:pt x="429452" y="853752"/>
                  </a:cubicBezTo>
                  <a:cubicBezTo>
                    <a:pt x="429261" y="846466"/>
                    <a:pt x="430461" y="839208"/>
                    <a:pt x="433014" y="832379"/>
                  </a:cubicBezTo>
                  <a:cubicBezTo>
                    <a:pt x="439520" y="811604"/>
                    <a:pt x="443253" y="790078"/>
                    <a:pt x="444111" y="768332"/>
                  </a:cubicBezTo>
                  <a:cubicBezTo>
                    <a:pt x="444111" y="760369"/>
                    <a:pt x="443596" y="752502"/>
                    <a:pt x="433443" y="751025"/>
                  </a:cubicBezTo>
                  <a:cubicBezTo>
                    <a:pt x="426251" y="750073"/>
                    <a:pt x="421822" y="756045"/>
                    <a:pt x="421651" y="767037"/>
                  </a:cubicBezTo>
                  <a:cubicBezTo>
                    <a:pt x="420851" y="785315"/>
                    <a:pt x="417945" y="803432"/>
                    <a:pt x="412983" y="821044"/>
                  </a:cubicBezTo>
                  <a:cubicBezTo>
                    <a:pt x="411659" y="827425"/>
                    <a:pt x="406925" y="832588"/>
                    <a:pt x="400667" y="834455"/>
                  </a:cubicBezTo>
                  <a:cubicBezTo>
                    <a:pt x="316885" y="867345"/>
                    <a:pt x="229732" y="876336"/>
                    <a:pt x="140492" y="871498"/>
                  </a:cubicBezTo>
                  <a:cubicBezTo>
                    <a:pt x="116660" y="869526"/>
                    <a:pt x="93362" y="863439"/>
                    <a:pt x="71626" y="853495"/>
                  </a:cubicBezTo>
                  <a:cubicBezTo>
                    <a:pt x="36622" y="836950"/>
                    <a:pt x="17152" y="798984"/>
                    <a:pt x="24192" y="760979"/>
                  </a:cubicBezTo>
                  <a:cubicBezTo>
                    <a:pt x="32259" y="726365"/>
                    <a:pt x="59834" y="688627"/>
                    <a:pt x="99639" y="684731"/>
                  </a:cubicBezTo>
                  <a:close/>
                  <a:moveTo>
                    <a:pt x="541942" y="807975"/>
                  </a:moveTo>
                  <a:cubicBezTo>
                    <a:pt x="552867" y="812814"/>
                    <a:pt x="563278" y="818100"/>
                    <a:pt x="574289" y="821901"/>
                  </a:cubicBezTo>
                  <a:cubicBezTo>
                    <a:pt x="579299" y="823187"/>
                    <a:pt x="582852" y="827644"/>
                    <a:pt x="582957" y="832807"/>
                  </a:cubicBezTo>
                  <a:cubicBezTo>
                    <a:pt x="585052" y="868983"/>
                    <a:pt x="589719" y="904959"/>
                    <a:pt x="596920" y="940468"/>
                  </a:cubicBezTo>
                  <a:cubicBezTo>
                    <a:pt x="598139" y="946012"/>
                    <a:pt x="595272" y="947907"/>
                    <a:pt x="590072" y="947907"/>
                  </a:cubicBezTo>
                  <a:cubicBezTo>
                    <a:pt x="582176" y="947907"/>
                    <a:pt x="574203" y="947907"/>
                    <a:pt x="566221" y="947907"/>
                  </a:cubicBezTo>
                  <a:cubicBezTo>
                    <a:pt x="557258" y="949050"/>
                    <a:pt x="549000" y="942887"/>
                    <a:pt x="547581" y="933982"/>
                  </a:cubicBezTo>
                  <a:cubicBezTo>
                    <a:pt x="540551" y="908016"/>
                    <a:pt x="534741" y="882489"/>
                    <a:pt x="525635" y="857477"/>
                  </a:cubicBezTo>
                  <a:cubicBezTo>
                    <a:pt x="524245" y="853495"/>
                    <a:pt x="519739" y="850381"/>
                    <a:pt x="521901" y="845094"/>
                  </a:cubicBezTo>
                  <a:cubicBezTo>
                    <a:pt x="526064" y="831597"/>
                    <a:pt x="532750" y="818996"/>
                    <a:pt x="541590" y="80797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61CCFBCE-244D-4647-A4AF-924E23B6CA32}"/>
                </a:ext>
              </a:extLst>
            </p:cNvPr>
            <p:cNvSpPr/>
            <p:nvPr/>
          </p:nvSpPr>
          <p:spPr>
            <a:xfrm>
              <a:off x="1690680" y="3047995"/>
              <a:ext cx="76200" cy="85720"/>
            </a:xfrm>
            <a:custGeom>
              <a:avLst/>
              <a:gdLst>
                <a:gd name="connsiteX0" fmla="*/ 76126 w 76200"/>
                <a:gd name="connsiteY0" fmla="*/ 11084 h 85720"/>
                <a:gd name="connsiteX1" fmla="*/ 66772 w 76200"/>
                <a:gd name="connsiteY1" fmla="*/ 6 h 85720"/>
                <a:gd name="connsiteX2" fmla="*/ 57857 w 76200"/>
                <a:gd name="connsiteY2" fmla="*/ 4406 h 85720"/>
                <a:gd name="connsiteX3" fmla="*/ 3888 w 76200"/>
                <a:gd name="connsiteY3" fmla="*/ 66624 h 85720"/>
                <a:gd name="connsiteX4" fmla="*/ 1859 w 76200"/>
                <a:gd name="connsiteY4" fmla="*/ 80673 h 85720"/>
                <a:gd name="connsiteX5" fmla="*/ 3221 w 76200"/>
                <a:gd name="connsiteY5" fmla="*/ 82216 h 85720"/>
                <a:gd name="connsiteX6" fmla="*/ 19976 w 76200"/>
                <a:gd name="connsiteY6" fmla="*/ 81178 h 85720"/>
                <a:gd name="connsiteX7" fmla="*/ 72354 w 76200"/>
                <a:gd name="connsiteY7" fmla="*/ 21656 h 85720"/>
                <a:gd name="connsiteX8" fmla="*/ 76126 w 76200"/>
                <a:gd name="connsiteY8" fmla="*/ 11084 h 8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85720">
                  <a:moveTo>
                    <a:pt x="76126" y="11084"/>
                  </a:moveTo>
                  <a:cubicBezTo>
                    <a:pt x="76497" y="5359"/>
                    <a:pt x="72316" y="387"/>
                    <a:pt x="66772" y="6"/>
                  </a:cubicBezTo>
                  <a:cubicBezTo>
                    <a:pt x="63257" y="-242"/>
                    <a:pt x="59876" y="1435"/>
                    <a:pt x="57857" y="4406"/>
                  </a:cubicBezTo>
                  <a:cubicBezTo>
                    <a:pt x="42664" y="27571"/>
                    <a:pt x="24510" y="48498"/>
                    <a:pt x="3888" y="66624"/>
                  </a:cubicBezTo>
                  <a:cubicBezTo>
                    <a:pt x="-427" y="69929"/>
                    <a:pt x="-1341" y="76225"/>
                    <a:pt x="1859" y="80673"/>
                  </a:cubicBezTo>
                  <a:cubicBezTo>
                    <a:pt x="2250" y="81245"/>
                    <a:pt x="2716" y="81759"/>
                    <a:pt x="3221" y="82216"/>
                  </a:cubicBezTo>
                  <a:cubicBezTo>
                    <a:pt x="8917" y="88112"/>
                    <a:pt x="15118" y="85683"/>
                    <a:pt x="19976" y="81178"/>
                  </a:cubicBezTo>
                  <a:cubicBezTo>
                    <a:pt x="40045" y="63976"/>
                    <a:pt x="57676" y="43935"/>
                    <a:pt x="72354" y="21656"/>
                  </a:cubicBezTo>
                  <a:cubicBezTo>
                    <a:pt x="74678" y="18637"/>
                    <a:pt x="76002" y="14932"/>
                    <a:pt x="76126" y="1108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77ADFD78-E616-426D-963B-544C11745A17}"/>
                </a:ext>
              </a:extLst>
            </p:cNvPr>
            <p:cNvSpPr/>
            <p:nvPr/>
          </p:nvSpPr>
          <p:spPr>
            <a:xfrm>
              <a:off x="2166926" y="2895588"/>
              <a:ext cx="38103" cy="57152"/>
            </a:xfrm>
            <a:custGeom>
              <a:avLst/>
              <a:gdLst>
                <a:gd name="connsiteX0" fmla="*/ -31 w 38103"/>
                <a:gd name="connsiteY0" fmla="*/ 11310 h 57152"/>
                <a:gd name="connsiteX1" fmla="*/ 3036 w 38103"/>
                <a:gd name="connsiteY1" fmla="*/ 20492 h 57152"/>
                <a:gd name="connsiteX2" fmla="*/ 18342 w 38103"/>
                <a:gd name="connsiteY2" fmla="*/ 47209 h 57152"/>
                <a:gd name="connsiteX3" fmla="*/ 32887 w 38103"/>
                <a:gd name="connsiteY3" fmla="*/ 55753 h 57152"/>
                <a:gd name="connsiteX4" fmla="*/ 36021 w 38103"/>
                <a:gd name="connsiteY4" fmla="*/ 36837 h 57152"/>
                <a:gd name="connsiteX5" fmla="*/ 16275 w 38103"/>
                <a:gd name="connsiteY5" fmla="*/ 3223 h 57152"/>
                <a:gd name="connsiteX6" fmla="*/ 4331 w 38103"/>
                <a:gd name="connsiteY6" fmla="*/ 1385 h 57152"/>
                <a:gd name="connsiteX7" fmla="*/ -31 w 38103"/>
                <a:gd name="connsiteY7" fmla="*/ 11310 h 5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3" h="57152">
                  <a:moveTo>
                    <a:pt x="-31" y="11310"/>
                  </a:moveTo>
                  <a:cubicBezTo>
                    <a:pt x="-193" y="14758"/>
                    <a:pt x="930" y="18120"/>
                    <a:pt x="3036" y="20492"/>
                  </a:cubicBezTo>
                  <a:cubicBezTo>
                    <a:pt x="9874" y="27759"/>
                    <a:pt x="15132" y="36932"/>
                    <a:pt x="18342" y="47209"/>
                  </a:cubicBezTo>
                  <a:cubicBezTo>
                    <a:pt x="21247" y="54648"/>
                    <a:pt x="25991" y="59706"/>
                    <a:pt x="32887" y="55753"/>
                  </a:cubicBezTo>
                  <a:cubicBezTo>
                    <a:pt x="39773" y="51800"/>
                    <a:pt x="38621" y="44095"/>
                    <a:pt x="36021" y="36837"/>
                  </a:cubicBezTo>
                  <a:cubicBezTo>
                    <a:pt x="32144" y="23663"/>
                    <a:pt x="25314" y="12034"/>
                    <a:pt x="16275" y="3223"/>
                  </a:cubicBezTo>
                  <a:cubicBezTo>
                    <a:pt x="12989" y="-292"/>
                    <a:pt x="8246" y="-1016"/>
                    <a:pt x="4331" y="1385"/>
                  </a:cubicBezTo>
                  <a:cubicBezTo>
                    <a:pt x="1435" y="3432"/>
                    <a:pt x="-260" y="7271"/>
                    <a:pt x="-31" y="1131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6ED22E34-1966-485A-B2CC-5F073E83236A}"/>
                </a:ext>
              </a:extLst>
            </p:cNvPr>
            <p:cNvSpPr/>
            <p:nvPr/>
          </p:nvSpPr>
          <p:spPr>
            <a:xfrm>
              <a:off x="2128826" y="2400290"/>
              <a:ext cx="19051" cy="19047"/>
            </a:xfrm>
            <a:custGeom>
              <a:avLst/>
              <a:gdLst>
                <a:gd name="connsiteX0" fmla="*/ 9341 w 19051"/>
                <a:gd name="connsiteY0" fmla="*/ -18 h 19047"/>
                <a:gd name="connsiteX1" fmla="*/ -41 w 19051"/>
                <a:gd name="connsiteY1" fmla="*/ 9860 h 19047"/>
                <a:gd name="connsiteX2" fmla="*/ 8350 w 19051"/>
                <a:gd name="connsiteY2" fmla="*/ 19022 h 19047"/>
                <a:gd name="connsiteX3" fmla="*/ 10074 w 19051"/>
                <a:gd name="connsiteY3" fmla="*/ 18946 h 19047"/>
                <a:gd name="connsiteX4" fmla="*/ 18999 w 19051"/>
                <a:gd name="connsiteY4" fmla="*/ 10612 h 19047"/>
                <a:gd name="connsiteX5" fmla="*/ 18971 w 19051"/>
                <a:gd name="connsiteY5" fmla="*/ 9698 h 19047"/>
                <a:gd name="connsiteX6" fmla="*/ 9341 w 19051"/>
                <a:gd name="connsiteY6" fmla="*/ -18 h 1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19047">
                  <a:moveTo>
                    <a:pt x="9341" y="-18"/>
                  </a:moveTo>
                  <a:cubicBezTo>
                    <a:pt x="3435" y="782"/>
                    <a:pt x="-279" y="3754"/>
                    <a:pt x="-41" y="9860"/>
                  </a:cubicBezTo>
                  <a:cubicBezTo>
                    <a:pt x="-279" y="14689"/>
                    <a:pt x="3483" y="18784"/>
                    <a:pt x="8350" y="19022"/>
                  </a:cubicBezTo>
                  <a:cubicBezTo>
                    <a:pt x="8922" y="19042"/>
                    <a:pt x="9493" y="19022"/>
                    <a:pt x="10074" y="18946"/>
                  </a:cubicBezTo>
                  <a:cubicBezTo>
                    <a:pt x="14856" y="19089"/>
                    <a:pt x="18837" y="15355"/>
                    <a:pt x="18999" y="10612"/>
                  </a:cubicBezTo>
                  <a:cubicBezTo>
                    <a:pt x="18999" y="10307"/>
                    <a:pt x="18999" y="10002"/>
                    <a:pt x="18971" y="9698"/>
                  </a:cubicBezTo>
                  <a:cubicBezTo>
                    <a:pt x="18971" y="3516"/>
                    <a:pt x="15247" y="620"/>
                    <a:pt x="9341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274D08E2-66E9-45FC-BEA0-497CF31256DF}"/>
                </a:ext>
              </a:extLst>
            </p:cNvPr>
            <p:cNvSpPr/>
            <p:nvPr/>
          </p:nvSpPr>
          <p:spPr>
            <a:xfrm>
              <a:off x="119052" y="3495663"/>
              <a:ext cx="981074" cy="981079"/>
            </a:xfrm>
            <a:custGeom>
              <a:avLst/>
              <a:gdLst>
                <a:gd name="connsiteX0" fmla="*/ 281368 w 981074"/>
                <a:gd name="connsiteY0" fmla="*/ 781196 h 981079"/>
                <a:gd name="connsiteX1" fmla="*/ 264933 w 981074"/>
                <a:gd name="connsiteY1" fmla="*/ 873551 h 981079"/>
                <a:gd name="connsiteX2" fmla="*/ 254967 w 981074"/>
                <a:gd name="connsiteY2" fmla="*/ 909517 h 981079"/>
                <a:gd name="connsiteX3" fmla="*/ 263709 w 981074"/>
                <a:gd name="connsiteY3" fmla="*/ 932434 h 981079"/>
                <a:gd name="connsiteX4" fmla="*/ 282504 w 981074"/>
                <a:gd name="connsiteY4" fmla="*/ 959580 h 981079"/>
                <a:gd name="connsiteX5" fmla="*/ 318173 w 981074"/>
                <a:gd name="connsiteY5" fmla="*/ 981031 h 981079"/>
                <a:gd name="connsiteX6" fmla="*/ 385752 w 981074"/>
                <a:gd name="connsiteY6" fmla="*/ 977402 h 981079"/>
                <a:gd name="connsiteX7" fmla="*/ 415914 w 981074"/>
                <a:gd name="connsiteY7" fmla="*/ 952923 h 981079"/>
                <a:gd name="connsiteX8" fmla="*/ 403849 w 981074"/>
                <a:gd name="connsiteY8" fmla="*/ 919461 h 981079"/>
                <a:gd name="connsiteX9" fmla="*/ 383479 w 981074"/>
                <a:gd name="connsiteY9" fmla="*/ 906145 h 981079"/>
                <a:gd name="connsiteX10" fmla="*/ 374738 w 981074"/>
                <a:gd name="connsiteY10" fmla="*/ 887733 h 981079"/>
                <a:gd name="connsiteX11" fmla="*/ 401575 w 981074"/>
                <a:gd name="connsiteY11" fmla="*/ 823316 h 981079"/>
                <a:gd name="connsiteX12" fmla="*/ 424131 w 981074"/>
                <a:gd name="connsiteY12" fmla="*/ 770138 h 981079"/>
                <a:gd name="connsiteX13" fmla="*/ 489086 w 981074"/>
                <a:gd name="connsiteY13" fmla="*/ 800742 h 981079"/>
                <a:gd name="connsiteX14" fmla="*/ 505611 w 981074"/>
                <a:gd name="connsiteY14" fmla="*/ 837403 h 981079"/>
                <a:gd name="connsiteX15" fmla="*/ 495467 w 981074"/>
                <a:gd name="connsiteY15" fmla="*/ 886781 h 981079"/>
                <a:gd name="connsiteX16" fmla="*/ 514794 w 981074"/>
                <a:gd name="connsiteY16" fmla="*/ 936235 h 981079"/>
                <a:gd name="connsiteX17" fmla="*/ 564181 w 981074"/>
                <a:gd name="connsiteY17" fmla="*/ 969096 h 981079"/>
                <a:gd name="connsiteX18" fmla="*/ 607891 w 981074"/>
                <a:gd name="connsiteY18" fmla="*/ 978697 h 981079"/>
                <a:gd name="connsiteX19" fmla="*/ 645924 w 981074"/>
                <a:gd name="connsiteY19" fmla="*/ 976449 h 981079"/>
                <a:gd name="connsiteX20" fmla="*/ 668746 w 981074"/>
                <a:gd name="connsiteY20" fmla="*/ 972554 h 981079"/>
                <a:gd name="connsiteX21" fmla="*/ 680195 w 981074"/>
                <a:gd name="connsiteY21" fmla="*/ 942636 h 981079"/>
                <a:gd name="connsiteX22" fmla="*/ 627741 w 981074"/>
                <a:gd name="connsiteY22" fmla="*/ 900964 h 981079"/>
                <a:gd name="connsiteX23" fmla="*/ 602909 w 981074"/>
                <a:gd name="connsiteY23" fmla="*/ 890581 h 981079"/>
                <a:gd name="connsiteX24" fmla="*/ 596747 w 981074"/>
                <a:gd name="connsiteY24" fmla="*/ 869941 h 981079"/>
                <a:gd name="connsiteX25" fmla="*/ 598280 w 981074"/>
                <a:gd name="connsiteY25" fmla="*/ 867674 h 981079"/>
                <a:gd name="connsiteX26" fmla="*/ 624503 w 981074"/>
                <a:gd name="connsiteY26" fmla="*/ 822097 h 981079"/>
                <a:gd name="connsiteX27" fmla="*/ 637971 w 981074"/>
                <a:gd name="connsiteY27" fmla="*/ 668792 h 981079"/>
                <a:gd name="connsiteX28" fmla="*/ 637095 w 981074"/>
                <a:gd name="connsiteY28" fmla="*/ 663953 h 981079"/>
                <a:gd name="connsiteX29" fmla="*/ 723115 w 981074"/>
                <a:gd name="connsiteY29" fmla="*/ 580590 h 981079"/>
                <a:gd name="connsiteX30" fmla="*/ 738945 w 981074"/>
                <a:gd name="connsiteY30" fmla="*/ 543157 h 981079"/>
                <a:gd name="connsiteX31" fmla="*/ 749699 w 981074"/>
                <a:gd name="connsiteY31" fmla="*/ 537966 h 981079"/>
                <a:gd name="connsiteX32" fmla="*/ 766396 w 981074"/>
                <a:gd name="connsiteY32" fmla="*/ 553101 h 981079"/>
                <a:gd name="connsiteX33" fmla="*/ 774616 w 981074"/>
                <a:gd name="connsiteY33" fmla="*/ 572723 h 981079"/>
                <a:gd name="connsiteX34" fmla="*/ 795686 w 981074"/>
                <a:gd name="connsiteY34" fmla="*/ 589496 h 981079"/>
                <a:gd name="connsiteX35" fmla="*/ 820336 w 981074"/>
                <a:gd name="connsiteY35" fmla="*/ 576704 h 981079"/>
                <a:gd name="connsiteX36" fmla="*/ 834586 w 981074"/>
                <a:gd name="connsiteY36" fmla="*/ 540128 h 981079"/>
                <a:gd name="connsiteX37" fmla="*/ 844901 w 981074"/>
                <a:gd name="connsiteY37" fmla="*/ 544967 h 981079"/>
                <a:gd name="connsiteX38" fmla="*/ 870257 w 981074"/>
                <a:gd name="connsiteY38" fmla="*/ 537528 h 981079"/>
                <a:gd name="connsiteX39" fmla="*/ 872524 w 981074"/>
                <a:gd name="connsiteY39" fmla="*/ 528622 h 981079"/>
                <a:gd name="connsiteX40" fmla="*/ 847692 w 981074"/>
                <a:gd name="connsiteY40" fmla="*/ 456775 h 981079"/>
                <a:gd name="connsiteX41" fmla="*/ 814393 w 981074"/>
                <a:gd name="connsiteY41" fmla="*/ 426771 h 981079"/>
                <a:gd name="connsiteX42" fmla="*/ 810888 w 981074"/>
                <a:gd name="connsiteY42" fmla="*/ 412064 h 981079"/>
                <a:gd name="connsiteX43" fmla="*/ 825404 w 981074"/>
                <a:gd name="connsiteY43" fmla="*/ 321272 h 981079"/>
                <a:gd name="connsiteX44" fmla="*/ 820775 w 981074"/>
                <a:gd name="connsiteY44" fmla="*/ 262303 h 981079"/>
                <a:gd name="connsiteX45" fmla="*/ 925683 w 981074"/>
                <a:gd name="connsiteY45" fmla="*/ 229966 h 981079"/>
                <a:gd name="connsiteX46" fmla="*/ 976470 w 981074"/>
                <a:gd name="connsiteY46" fmla="*/ 197800 h 981079"/>
                <a:gd name="connsiteX47" fmla="*/ 977956 w 981074"/>
                <a:gd name="connsiteY47" fmla="*/ 145917 h 981079"/>
                <a:gd name="connsiteX48" fmla="*/ 964669 w 981074"/>
                <a:gd name="connsiteY48" fmla="*/ 138916 h 981079"/>
                <a:gd name="connsiteX49" fmla="*/ 949019 w 981074"/>
                <a:gd name="connsiteY49" fmla="*/ 141250 h 981079"/>
                <a:gd name="connsiteX50" fmla="*/ 935903 w 981074"/>
                <a:gd name="connsiteY50" fmla="*/ 125857 h 981079"/>
                <a:gd name="connsiteX51" fmla="*/ 926207 w 981074"/>
                <a:gd name="connsiteY51" fmla="*/ 144707 h 981079"/>
                <a:gd name="connsiteX52" fmla="*/ 911777 w 981074"/>
                <a:gd name="connsiteY52" fmla="*/ 148336 h 981079"/>
                <a:gd name="connsiteX53" fmla="*/ 904785 w 981074"/>
                <a:gd name="connsiteY53" fmla="*/ 145403 h 981079"/>
                <a:gd name="connsiteX54" fmla="*/ 890793 w 981074"/>
                <a:gd name="connsiteY54" fmla="*/ 138306 h 981079"/>
                <a:gd name="connsiteX55" fmla="*/ 882058 w 981074"/>
                <a:gd name="connsiteY55" fmla="*/ 152918 h 981079"/>
                <a:gd name="connsiteX56" fmla="*/ 827852 w 981074"/>
                <a:gd name="connsiteY56" fmla="*/ 137440 h 981079"/>
                <a:gd name="connsiteX57" fmla="*/ 844025 w 981074"/>
                <a:gd name="connsiteY57" fmla="*/ 122228 h 981079"/>
                <a:gd name="connsiteX58" fmla="*/ 864304 w 981074"/>
                <a:gd name="connsiteY58" fmla="*/ 137878 h 981079"/>
                <a:gd name="connsiteX59" fmla="*/ 864828 w 981074"/>
                <a:gd name="connsiteY59" fmla="*/ 110808 h 981079"/>
                <a:gd name="connsiteX60" fmla="*/ 878553 w 981074"/>
                <a:gd name="connsiteY60" fmla="*/ 105969 h 981079"/>
                <a:gd name="connsiteX61" fmla="*/ 898318 w 981074"/>
                <a:gd name="connsiteY61" fmla="*/ 122400 h 981079"/>
                <a:gd name="connsiteX62" fmla="*/ 900851 w 981074"/>
                <a:gd name="connsiteY62" fmla="*/ 99140 h 981079"/>
                <a:gd name="connsiteX63" fmla="*/ 915977 w 981074"/>
                <a:gd name="connsiteY63" fmla="*/ 92129 h 981079"/>
                <a:gd name="connsiteX64" fmla="*/ 920349 w 981074"/>
                <a:gd name="connsiteY64" fmla="*/ 100778 h 981079"/>
                <a:gd name="connsiteX65" fmla="*/ 933027 w 981074"/>
                <a:gd name="connsiteY65" fmla="*/ 106483 h 981079"/>
                <a:gd name="connsiteX66" fmla="*/ 939580 w 981074"/>
                <a:gd name="connsiteY66" fmla="*/ 95768 h 981079"/>
                <a:gd name="connsiteX67" fmla="*/ 949372 w 981074"/>
                <a:gd name="connsiteY67" fmla="*/ 69822 h 981079"/>
                <a:gd name="connsiteX68" fmla="*/ 953829 w 981074"/>
                <a:gd name="connsiteY68" fmla="*/ 32646 h 981079"/>
                <a:gd name="connsiteX69" fmla="*/ 894384 w 981074"/>
                <a:gd name="connsiteY69" fmla="*/ 42 h 981079"/>
                <a:gd name="connsiteX70" fmla="*/ 843587 w 981074"/>
                <a:gd name="connsiteY70" fmla="*/ 9300 h 981079"/>
                <a:gd name="connsiteX71" fmla="*/ 778284 w 981074"/>
                <a:gd name="connsiteY71" fmla="*/ 20711 h 981079"/>
                <a:gd name="connsiteX72" fmla="*/ 667346 w 981074"/>
                <a:gd name="connsiteY72" fmla="*/ 59535 h 981079"/>
                <a:gd name="connsiteX73" fmla="*/ 609472 w 981074"/>
                <a:gd name="connsiteY73" fmla="*/ 165462 h 981079"/>
                <a:gd name="connsiteX74" fmla="*/ 597490 w 981074"/>
                <a:gd name="connsiteY74" fmla="*/ 254007 h 981079"/>
                <a:gd name="connsiteX75" fmla="*/ 527557 w 981074"/>
                <a:gd name="connsiteY75" fmla="*/ 344970 h 981079"/>
                <a:gd name="connsiteX76" fmla="*/ 444766 w 981074"/>
                <a:gd name="connsiteY76" fmla="*/ 377908 h 981079"/>
                <a:gd name="connsiteX77" fmla="*/ 289323 w 981074"/>
                <a:gd name="connsiteY77" fmla="*/ 506924 h 981079"/>
                <a:gd name="connsiteX78" fmla="*/ 254354 w 981074"/>
                <a:gd name="connsiteY78" fmla="*/ 585696 h 981079"/>
                <a:gd name="connsiteX79" fmla="*/ 242989 w 981074"/>
                <a:gd name="connsiteY79" fmla="*/ 595297 h 981079"/>
                <a:gd name="connsiteX80" fmla="*/ 153730 w 981074"/>
                <a:gd name="connsiteY80" fmla="*/ 563303 h 981079"/>
                <a:gd name="connsiteX81" fmla="*/ 139130 w 981074"/>
                <a:gd name="connsiteY81" fmla="*/ 506315 h 981079"/>
                <a:gd name="connsiteX82" fmla="*/ 180831 w 981074"/>
                <a:gd name="connsiteY82" fmla="*/ 427809 h 981079"/>
                <a:gd name="connsiteX83" fmla="*/ 267030 w 981074"/>
                <a:gd name="connsiteY83" fmla="*/ 372202 h 981079"/>
                <a:gd name="connsiteX84" fmla="*/ 328227 w 981074"/>
                <a:gd name="connsiteY84" fmla="*/ 308995 h 981079"/>
                <a:gd name="connsiteX85" fmla="*/ 329540 w 981074"/>
                <a:gd name="connsiteY85" fmla="*/ 216307 h 981079"/>
                <a:gd name="connsiteX86" fmla="*/ 307421 w 981074"/>
                <a:gd name="connsiteY86" fmla="*/ 175321 h 981079"/>
                <a:gd name="connsiteX87" fmla="*/ 294132 w 981074"/>
                <a:gd name="connsiteY87" fmla="*/ 168748 h 981079"/>
                <a:gd name="connsiteX88" fmla="*/ 285390 w 981074"/>
                <a:gd name="connsiteY88" fmla="*/ 180245 h 981079"/>
                <a:gd name="connsiteX89" fmla="*/ 282504 w 981074"/>
                <a:gd name="connsiteY89" fmla="*/ 200390 h 981079"/>
                <a:gd name="connsiteX90" fmla="*/ 223319 w 981074"/>
                <a:gd name="connsiteY90" fmla="*/ 285734 h 981079"/>
                <a:gd name="connsiteX91" fmla="*/ 103548 w 981074"/>
                <a:gd name="connsiteY91" fmla="*/ 352314 h 981079"/>
                <a:gd name="connsiteX92" fmla="*/ 26704 w 981074"/>
                <a:gd name="connsiteY92" fmla="*/ 421494 h 981079"/>
                <a:gd name="connsiteX93" fmla="*/ 478 w 981074"/>
                <a:gd name="connsiteY93" fmla="*/ 538833 h 981079"/>
                <a:gd name="connsiteX94" fmla="*/ 52319 w 981074"/>
                <a:gd name="connsiteY94" fmla="*/ 675536 h 981079"/>
                <a:gd name="connsiteX95" fmla="*/ 240629 w 981074"/>
                <a:gd name="connsiteY95" fmla="*/ 780596 h 981079"/>
                <a:gd name="connsiteX96" fmla="*/ 261173 w 981074"/>
                <a:gd name="connsiteY96" fmla="*/ 781463 h 981079"/>
                <a:gd name="connsiteX97" fmla="*/ 281368 w 981074"/>
                <a:gd name="connsiteY97" fmla="*/ 781196 h 981079"/>
                <a:gd name="connsiteX98" fmla="*/ 301913 w 981074"/>
                <a:gd name="connsiteY98" fmla="*/ 210506 h 981079"/>
                <a:gd name="connsiteX99" fmla="*/ 316250 w 981074"/>
                <a:gd name="connsiteY99" fmla="*/ 275705 h 981079"/>
                <a:gd name="connsiteX100" fmla="*/ 257763 w 981074"/>
                <a:gd name="connsiteY100" fmla="*/ 352752 h 981079"/>
                <a:gd name="connsiteX101" fmla="*/ 175848 w 981074"/>
                <a:gd name="connsiteY101" fmla="*/ 404635 h 981079"/>
                <a:gd name="connsiteX102" fmla="*/ 117100 w 981074"/>
                <a:gd name="connsiteY102" fmla="*/ 524907 h 981079"/>
                <a:gd name="connsiteX103" fmla="*/ 140004 w 981074"/>
                <a:gd name="connsiteY103" fmla="*/ 582238 h 981079"/>
                <a:gd name="connsiteX104" fmla="*/ 239844 w 981074"/>
                <a:gd name="connsiteY104" fmla="*/ 618290 h 981079"/>
                <a:gd name="connsiteX105" fmla="*/ 275599 w 981074"/>
                <a:gd name="connsiteY105" fmla="*/ 589677 h 981079"/>
                <a:gd name="connsiteX106" fmla="*/ 307770 w 981074"/>
                <a:gd name="connsiteY106" fmla="*/ 518163 h 981079"/>
                <a:gd name="connsiteX107" fmla="*/ 451586 w 981074"/>
                <a:gd name="connsiteY107" fmla="*/ 399015 h 981079"/>
                <a:gd name="connsiteX108" fmla="*/ 535244 w 981074"/>
                <a:gd name="connsiteY108" fmla="*/ 365716 h 981079"/>
                <a:gd name="connsiteX109" fmla="*/ 616902 w 981074"/>
                <a:gd name="connsiteY109" fmla="*/ 263512 h 981079"/>
                <a:gd name="connsiteX110" fmla="*/ 630541 w 981074"/>
                <a:gd name="connsiteY110" fmla="*/ 166415 h 981079"/>
                <a:gd name="connsiteX111" fmla="*/ 681767 w 981074"/>
                <a:gd name="connsiteY111" fmla="*/ 74927 h 981079"/>
                <a:gd name="connsiteX112" fmla="*/ 745851 w 981074"/>
                <a:gd name="connsiteY112" fmla="*/ 46562 h 981079"/>
                <a:gd name="connsiteX113" fmla="*/ 771026 w 981074"/>
                <a:gd name="connsiteY113" fmla="*/ 42761 h 981079"/>
                <a:gd name="connsiteX114" fmla="*/ 860199 w 981074"/>
                <a:gd name="connsiteY114" fmla="*/ 26769 h 981079"/>
                <a:gd name="connsiteX115" fmla="*/ 929350 w 981074"/>
                <a:gd name="connsiteY115" fmla="*/ 37656 h 981079"/>
                <a:gd name="connsiteX116" fmla="*/ 927169 w 981074"/>
                <a:gd name="connsiteY116" fmla="*/ 60573 h 981079"/>
                <a:gd name="connsiteX117" fmla="*/ 883021 w 981074"/>
                <a:gd name="connsiteY117" fmla="*/ 81328 h 981079"/>
                <a:gd name="connsiteX118" fmla="*/ 811850 w 981074"/>
                <a:gd name="connsiteY118" fmla="*/ 122143 h 981079"/>
                <a:gd name="connsiteX119" fmla="*/ 756776 w 981074"/>
                <a:gd name="connsiteY119" fmla="*/ 136754 h 981079"/>
                <a:gd name="connsiteX120" fmla="*/ 744537 w 981074"/>
                <a:gd name="connsiteY120" fmla="*/ 140812 h 981079"/>
                <a:gd name="connsiteX121" fmla="*/ 746984 w 981074"/>
                <a:gd name="connsiteY121" fmla="*/ 154394 h 981079"/>
                <a:gd name="connsiteX122" fmla="*/ 755728 w 981074"/>
                <a:gd name="connsiteY122" fmla="*/ 158719 h 981079"/>
                <a:gd name="connsiteX123" fmla="*/ 794286 w 981074"/>
                <a:gd name="connsiteY123" fmla="*/ 157414 h 981079"/>
                <a:gd name="connsiteX124" fmla="*/ 827156 w 981074"/>
                <a:gd name="connsiteY124" fmla="*/ 163643 h 981079"/>
                <a:gd name="connsiteX125" fmla="*/ 831262 w 981074"/>
                <a:gd name="connsiteY125" fmla="*/ 166415 h 981079"/>
                <a:gd name="connsiteX126" fmla="*/ 873924 w 981074"/>
                <a:gd name="connsiteY126" fmla="*/ 177826 h 981079"/>
                <a:gd name="connsiteX127" fmla="*/ 931541 w 981074"/>
                <a:gd name="connsiteY127" fmla="*/ 165891 h 981079"/>
                <a:gd name="connsiteX128" fmla="*/ 957068 w 981074"/>
                <a:gd name="connsiteY128" fmla="*/ 162262 h 981079"/>
                <a:gd name="connsiteX129" fmla="*/ 929702 w 981074"/>
                <a:gd name="connsiteY129" fmla="*/ 207658 h 981079"/>
                <a:gd name="connsiteX130" fmla="*/ 919120 w 981074"/>
                <a:gd name="connsiteY130" fmla="*/ 209554 h 981079"/>
                <a:gd name="connsiteX131" fmla="*/ 848569 w 981074"/>
                <a:gd name="connsiteY131" fmla="*/ 228670 h 981079"/>
                <a:gd name="connsiteX132" fmla="*/ 798038 w 981074"/>
                <a:gd name="connsiteY132" fmla="*/ 242767 h 981079"/>
                <a:gd name="connsiteX133" fmla="*/ 755462 w 981074"/>
                <a:gd name="connsiteY133" fmla="*/ 227546 h 981079"/>
                <a:gd name="connsiteX134" fmla="*/ 726963 w 981074"/>
                <a:gd name="connsiteY134" fmla="*/ 192951 h 981079"/>
                <a:gd name="connsiteX135" fmla="*/ 711980 w 981074"/>
                <a:gd name="connsiteY135" fmla="*/ 188741 h 981079"/>
                <a:gd name="connsiteX136" fmla="*/ 711580 w 981074"/>
                <a:gd name="connsiteY136" fmla="*/ 188980 h 981079"/>
                <a:gd name="connsiteX137" fmla="*/ 709132 w 981074"/>
                <a:gd name="connsiteY137" fmla="*/ 204286 h 981079"/>
                <a:gd name="connsiteX138" fmla="*/ 719448 w 981074"/>
                <a:gd name="connsiteY138" fmla="*/ 220803 h 981079"/>
                <a:gd name="connsiteX139" fmla="*/ 779417 w 981074"/>
                <a:gd name="connsiteY139" fmla="*/ 263427 h 981079"/>
                <a:gd name="connsiteX140" fmla="*/ 795772 w 981074"/>
                <a:gd name="connsiteY140" fmla="*/ 268008 h 981079"/>
                <a:gd name="connsiteX141" fmla="*/ 801363 w 981074"/>
                <a:gd name="connsiteY141" fmla="*/ 285306 h 981079"/>
                <a:gd name="connsiteX142" fmla="*/ 803201 w 981074"/>
                <a:gd name="connsiteY142" fmla="*/ 300698 h 981079"/>
                <a:gd name="connsiteX143" fmla="*/ 792447 w 981074"/>
                <a:gd name="connsiteY143" fmla="*/ 394862 h 981079"/>
                <a:gd name="connsiteX144" fmla="*/ 774959 w 981074"/>
                <a:gd name="connsiteY144" fmla="*/ 452451 h 981079"/>
                <a:gd name="connsiteX145" fmla="*/ 731249 w 981074"/>
                <a:gd name="connsiteY145" fmla="*/ 423828 h 981079"/>
                <a:gd name="connsiteX146" fmla="*/ 718838 w 981074"/>
                <a:gd name="connsiteY146" fmla="*/ 420885 h 981079"/>
                <a:gd name="connsiteX147" fmla="*/ 714114 w 981074"/>
                <a:gd name="connsiteY147" fmla="*/ 433772 h 981079"/>
                <a:gd name="connsiteX148" fmla="*/ 722067 w 981074"/>
                <a:gd name="connsiteY148" fmla="*/ 445440 h 981079"/>
                <a:gd name="connsiteX149" fmla="*/ 760624 w 981074"/>
                <a:gd name="connsiteY149" fmla="*/ 470005 h 981079"/>
                <a:gd name="connsiteX150" fmla="*/ 787637 w 981074"/>
                <a:gd name="connsiteY150" fmla="*/ 488855 h 981079"/>
                <a:gd name="connsiteX151" fmla="*/ 806611 w 981074"/>
                <a:gd name="connsiteY151" fmla="*/ 554140 h 981079"/>
                <a:gd name="connsiteX152" fmla="*/ 797867 w 981074"/>
                <a:gd name="connsiteY152" fmla="*/ 567103 h 981079"/>
                <a:gd name="connsiteX153" fmla="*/ 790256 w 981074"/>
                <a:gd name="connsiteY153" fmla="*/ 554482 h 981079"/>
                <a:gd name="connsiteX154" fmla="*/ 736669 w 981074"/>
                <a:gd name="connsiteY154" fmla="*/ 514182 h 981079"/>
                <a:gd name="connsiteX155" fmla="*/ 684215 w 981074"/>
                <a:gd name="connsiteY155" fmla="*/ 494818 h 981079"/>
                <a:gd name="connsiteX156" fmla="*/ 671451 w 981074"/>
                <a:gd name="connsiteY156" fmla="*/ 494123 h 981079"/>
                <a:gd name="connsiteX157" fmla="*/ 669003 w 981074"/>
                <a:gd name="connsiteY157" fmla="*/ 507705 h 981079"/>
                <a:gd name="connsiteX158" fmla="*/ 675823 w 981074"/>
                <a:gd name="connsiteY158" fmla="*/ 515744 h 981079"/>
                <a:gd name="connsiteX159" fmla="*/ 718838 w 981074"/>
                <a:gd name="connsiteY159" fmla="*/ 534337 h 981079"/>
                <a:gd name="connsiteX160" fmla="*/ 630627 w 981074"/>
                <a:gd name="connsiteY160" fmla="*/ 643027 h 981079"/>
                <a:gd name="connsiteX161" fmla="*/ 588050 w 981074"/>
                <a:gd name="connsiteY161" fmla="*/ 599183 h 981079"/>
                <a:gd name="connsiteX162" fmla="*/ 486200 w 981074"/>
                <a:gd name="connsiteY162" fmla="*/ 561312 h 981079"/>
                <a:gd name="connsiteX163" fmla="*/ 476760 w 981074"/>
                <a:gd name="connsiteY163" fmla="*/ 562693 h 981079"/>
                <a:gd name="connsiteX164" fmla="*/ 469769 w 981074"/>
                <a:gd name="connsiteY164" fmla="*/ 573675 h 981079"/>
                <a:gd name="connsiteX165" fmla="*/ 478513 w 981074"/>
                <a:gd name="connsiteY165" fmla="*/ 582324 h 981079"/>
                <a:gd name="connsiteX166" fmla="*/ 538130 w 981074"/>
                <a:gd name="connsiteY166" fmla="*/ 597459 h 981079"/>
                <a:gd name="connsiteX167" fmla="*/ 623807 w 981074"/>
                <a:gd name="connsiteY167" fmla="*/ 714274 h 981079"/>
                <a:gd name="connsiteX168" fmla="*/ 590232 w 981074"/>
                <a:gd name="connsiteY168" fmla="*/ 839051 h 981079"/>
                <a:gd name="connsiteX169" fmla="*/ 577992 w 981074"/>
                <a:gd name="connsiteY169" fmla="*/ 858940 h 981079"/>
                <a:gd name="connsiteX170" fmla="*/ 588317 w 981074"/>
                <a:gd name="connsiteY170" fmla="*/ 906669 h 981079"/>
                <a:gd name="connsiteX171" fmla="*/ 618911 w 981074"/>
                <a:gd name="connsiteY171" fmla="*/ 920757 h 981079"/>
                <a:gd name="connsiteX172" fmla="*/ 655011 w 981074"/>
                <a:gd name="connsiteY172" fmla="*/ 940302 h 981079"/>
                <a:gd name="connsiteX173" fmla="*/ 658602 w 981074"/>
                <a:gd name="connsiteY173" fmla="*/ 952665 h 981079"/>
                <a:gd name="connsiteX174" fmla="*/ 646620 w 981074"/>
                <a:gd name="connsiteY174" fmla="*/ 955437 h 981079"/>
                <a:gd name="connsiteX175" fmla="*/ 609558 w 981074"/>
                <a:gd name="connsiteY175" fmla="*/ 956818 h 981079"/>
                <a:gd name="connsiteX176" fmla="*/ 566714 w 981074"/>
                <a:gd name="connsiteY176" fmla="*/ 944369 h 981079"/>
                <a:gd name="connsiteX177" fmla="*/ 535244 w 981074"/>
                <a:gd name="connsiteY177" fmla="*/ 923271 h 981079"/>
                <a:gd name="connsiteX178" fmla="*/ 524147 w 981074"/>
                <a:gd name="connsiteY178" fmla="*/ 917213 h 981079"/>
                <a:gd name="connsiteX179" fmla="*/ 515403 w 981074"/>
                <a:gd name="connsiteY179" fmla="*/ 893868 h 981079"/>
                <a:gd name="connsiteX180" fmla="*/ 526243 w 981074"/>
                <a:gd name="connsiteY180" fmla="*/ 837842 h 981079"/>
                <a:gd name="connsiteX181" fmla="*/ 497220 w 981074"/>
                <a:gd name="connsiteY181" fmla="*/ 780939 h 981079"/>
                <a:gd name="connsiteX182" fmla="*/ 442051 w 981074"/>
                <a:gd name="connsiteY182" fmla="*/ 755603 h 981079"/>
                <a:gd name="connsiteX183" fmla="*/ 372114 w 981074"/>
                <a:gd name="connsiteY183" fmla="*/ 676831 h 981079"/>
                <a:gd name="connsiteX184" fmla="*/ 367481 w 981074"/>
                <a:gd name="connsiteY184" fmla="*/ 630835 h 981079"/>
                <a:gd name="connsiteX185" fmla="*/ 358739 w 981074"/>
                <a:gd name="connsiteY185" fmla="*/ 618900 h 981079"/>
                <a:gd name="connsiteX186" fmla="*/ 346149 w 981074"/>
                <a:gd name="connsiteY186" fmla="*/ 626939 h 981079"/>
                <a:gd name="connsiteX187" fmla="*/ 344925 w 981074"/>
                <a:gd name="connsiteY187" fmla="*/ 634378 h 981079"/>
                <a:gd name="connsiteX188" fmla="*/ 367306 w 981074"/>
                <a:gd name="connsiteY188" fmla="*/ 721627 h 981079"/>
                <a:gd name="connsiteX189" fmla="*/ 380419 w 981074"/>
                <a:gd name="connsiteY189" fmla="*/ 738915 h 981079"/>
                <a:gd name="connsiteX190" fmla="*/ 301127 w 981074"/>
                <a:gd name="connsiteY190" fmla="*/ 759670 h 981079"/>
                <a:gd name="connsiteX191" fmla="*/ 157053 w 981074"/>
                <a:gd name="connsiteY191" fmla="*/ 733733 h 981079"/>
                <a:gd name="connsiteX192" fmla="*/ 19186 w 981074"/>
                <a:gd name="connsiteY192" fmla="*/ 530184 h 981079"/>
                <a:gd name="connsiteX193" fmla="*/ 107920 w 981074"/>
                <a:gd name="connsiteY193" fmla="*/ 373326 h 981079"/>
                <a:gd name="connsiteX194" fmla="*/ 202775 w 981074"/>
                <a:gd name="connsiteY194" fmla="*/ 322310 h 981079"/>
                <a:gd name="connsiteX195" fmla="*/ 301913 w 981074"/>
                <a:gd name="connsiteY195" fmla="*/ 210420 h 981079"/>
                <a:gd name="connsiteX196" fmla="*/ 400264 w 981074"/>
                <a:gd name="connsiteY196" fmla="*/ 752145 h 981079"/>
                <a:gd name="connsiteX197" fmla="*/ 400701 w 981074"/>
                <a:gd name="connsiteY197" fmla="*/ 765632 h 981079"/>
                <a:gd name="connsiteX198" fmla="*/ 377360 w 981074"/>
                <a:gd name="connsiteY198" fmla="*/ 823135 h 981079"/>
                <a:gd name="connsiteX199" fmla="*/ 353755 w 981074"/>
                <a:gd name="connsiteY199" fmla="*/ 883666 h 981079"/>
                <a:gd name="connsiteX200" fmla="*/ 372464 w 981074"/>
                <a:gd name="connsiteY200" fmla="*/ 924910 h 981079"/>
                <a:gd name="connsiteX201" fmla="*/ 389947 w 981074"/>
                <a:gd name="connsiteY201" fmla="*/ 936673 h 981079"/>
                <a:gd name="connsiteX202" fmla="*/ 384966 w 981074"/>
                <a:gd name="connsiteY202" fmla="*/ 955866 h 981079"/>
                <a:gd name="connsiteX203" fmla="*/ 374387 w 981074"/>
                <a:gd name="connsiteY203" fmla="*/ 957856 h 981079"/>
                <a:gd name="connsiteX204" fmla="*/ 319484 w 981074"/>
                <a:gd name="connsiteY204" fmla="*/ 960019 h 981079"/>
                <a:gd name="connsiteX205" fmla="*/ 300514 w 981074"/>
                <a:gd name="connsiteY205" fmla="*/ 948951 h 981079"/>
                <a:gd name="connsiteX206" fmla="*/ 284166 w 981074"/>
                <a:gd name="connsiteY206" fmla="*/ 924910 h 981079"/>
                <a:gd name="connsiteX207" fmla="*/ 278833 w 981074"/>
                <a:gd name="connsiteY207" fmla="*/ 893953 h 981079"/>
                <a:gd name="connsiteX208" fmla="*/ 284515 w 981074"/>
                <a:gd name="connsiteY208" fmla="*/ 881590 h 981079"/>
                <a:gd name="connsiteX209" fmla="*/ 303923 w 981074"/>
                <a:gd name="connsiteY209" fmla="*/ 789588 h 981079"/>
                <a:gd name="connsiteX210" fmla="*/ 304449 w 981074"/>
                <a:gd name="connsiteY210" fmla="*/ 781806 h 981079"/>
                <a:gd name="connsiteX211" fmla="*/ 400264 w 981074"/>
                <a:gd name="connsiteY211" fmla="*/ 752059 h 981079"/>
                <a:gd name="connsiteX212" fmla="*/ 850236 w 981074"/>
                <a:gd name="connsiteY212" fmla="*/ 524126 h 981079"/>
                <a:gd name="connsiteX213" fmla="*/ 833186 w 981074"/>
                <a:gd name="connsiteY213" fmla="*/ 513411 h 981079"/>
                <a:gd name="connsiteX214" fmla="*/ 821556 w 981074"/>
                <a:gd name="connsiteY214" fmla="*/ 501819 h 981079"/>
                <a:gd name="connsiteX215" fmla="*/ 799791 w 981074"/>
                <a:gd name="connsiteY215" fmla="*/ 471300 h 981079"/>
                <a:gd name="connsiteX216" fmla="*/ 796381 w 981074"/>
                <a:gd name="connsiteY216" fmla="*/ 453403 h 981079"/>
                <a:gd name="connsiteX217" fmla="*/ 800315 w 981074"/>
                <a:gd name="connsiteY217" fmla="*/ 446307 h 981079"/>
                <a:gd name="connsiteX218" fmla="*/ 850236 w 981074"/>
                <a:gd name="connsiteY218" fmla="*/ 524040 h 98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81074" h="981079">
                  <a:moveTo>
                    <a:pt x="281368" y="781196"/>
                  </a:moveTo>
                  <a:cubicBezTo>
                    <a:pt x="288013" y="815010"/>
                    <a:pt x="276734" y="844233"/>
                    <a:pt x="264933" y="873551"/>
                  </a:cubicBezTo>
                  <a:cubicBezTo>
                    <a:pt x="259837" y="884990"/>
                    <a:pt x="256470" y="897116"/>
                    <a:pt x="254967" y="909517"/>
                  </a:cubicBezTo>
                  <a:cubicBezTo>
                    <a:pt x="255657" y="917823"/>
                    <a:pt x="258681" y="925757"/>
                    <a:pt x="263709" y="932434"/>
                  </a:cubicBezTo>
                  <a:cubicBezTo>
                    <a:pt x="269216" y="941950"/>
                    <a:pt x="276997" y="949732"/>
                    <a:pt x="282504" y="959580"/>
                  </a:cubicBezTo>
                  <a:cubicBezTo>
                    <a:pt x="288939" y="973182"/>
                    <a:pt x="303006" y="981640"/>
                    <a:pt x="318173" y="981031"/>
                  </a:cubicBezTo>
                  <a:cubicBezTo>
                    <a:pt x="340730" y="980336"/>
                    <a:pt x="363257" y="979126"/>
                    <a:pt x="385752" y="977402"/>
                  </a:cubicBezTo>
                  <a:cubicBezTo>
                    <a:pt x="400010" y="976326"/>
                    <a:pt x="412058" y="966543"/>
                    <a:pt x="415914" y="952923"/>
                  </a:cubicBezTo>
                  <a:cubicBezTo>
                    <a:pt x="420722" y="939178"/>
                    <a:pt x="413990" y="928196"/>
                    <a:pt x="403849" y="919461"/>
                  </a:cubicBezTo>
                  <a:cubicBezTo>
                    <a:pt x="397642" y="914213"/>
                    <a:pt x="390796" y="909736"/>
                    <a:pt x="383479" y="906145"/>
                  </a:cubicBezTo>
                  <a:cubicBezTo>
                    <a:pt x="374738" y="902002"/>
                    <a:pt x="371152" y="896982"/>
                    <a:pt x="374738" y="887733"/>
                  </a:cubicBezTo>
                  <a:cubicBezTo>
                    <a:pt x="383479" y="866283"/>
                    <a:pt x="392222" y="844499"/>
                    <a:pt x="401575" y="823316"/>
                  </a:cubicBezTo>
                  <a:cubicBezTo>
                    <a:pt x="408832" y="806019"/>
                    <a:pt x="416175" y="788721"/>
                    <a:pt x="424131" y="770138"/>
                  </a:cubicBezTo>
                  <a:cubicBezTo>
                    <a:pt x="445547" y="780168"/>
                    <a:pt x="467845" y="789759"/>
                    <a:pt x="489086" y="800742"/>
                  </a:cubicBezTo>
                  <a:cubicBezTo>
                    <a:pt x="502287" y="807914"/>
                    <a:pt x="509040" y="822906"/>
                    <a:pt x="505611" y="837403"/>
                  </a:cubicBezTo>
                  <a:cubicBezTo>
                    <a:pt x="503278" y="854062"/>
                    <a:pt x="499887" y="870550"/>
                    <a:pt x="495467" y="886781"/>
                  </a:cubicBezTo>
                  <a:cubicBezTo>
                    <a:pt x="489609" y="908831"/>
                    <a:pt x="494420" y="925348"/>
                    <a:pt x="514794" y="936235"/>
                  </a:cubicBezTo>
                  <a:cubicBezTo>
                    <a:pt x="532415" y="945388"/>
                    <a:pt x="548969" y="956399"/>
                    <a:pt x="564181" y="969096"/>
                  </a:cubicBezTo>
                  <a:cubicBezTo>
                    <a:pt x="576411" y="978926"/>
                    <a:pt x="592613" y="982488"/>
                    <a:pt x="607891" y="978697"/>
                  </a:cubicBezTo>
                  <a:cubicBezTo>
                    <a:pt x="620397" y="976706"/>
                    <a:pt x="633332" y="977488"/>
                    <a:pt x="645924" y="976449"/>
                  </a:cubicBezTo>
                  <a:cubicBezTo>
                    <a:pt x="653697" y="976468"/>
                    <a:pt x="661421" y="975154"/>
                    <a:pt x="668746" y="972554"/>
                  </a:cubicBezTo>
                  <a:cubicBezTo>
                    <a:pt x="679786" y="966991"/>
                    <a:pt x="684739" y="954046"/>
                    <a:pt x="680195" y="942636"/>
                  </a:cubicBezTo>
                  <a:cubicBezTo>
                    <a:pt x="672413" y="916699"/>
                    <a:pt x="650992" y="908050"/>
                    <a:pt x="627741" y="900964"/>
                  </a:cubicBezTo>
                  <a:cubicBezTo>
                    <a:pt x="618997" y="898725"/>
                    <a:pt x="610634" y="895230"/>
                    <a:pt x="602909" y="890581"/>
                  </a:cubicBezTo>
                  <a:cubicBezTo>
                    <a:pt x="595442" y="886572"/>
                    <a:pt x="592679" y="877332"/>
                    <a:pt x="596747" y="869941"/>
                  </a:cubicBezTo>
                  <a:cubicBezTo>
                    <a:pt x="597185" y="869141"/>
                    <a:pt x="597699" y="868379"/>
                    <a:pt x="598280" y="867674"/>
                  </a:cubicBezTo>
                  <a:cubicBezTo>
                    <a:pt x="607862" y="852967"/>
                    <a:pt x="616616" y="837756"/>
                    <a:pt x="624503" y="822097"/>
                  </a:cubicBezTo>
                  <a:cubicBezTo>
                    <a:pt x="645134" y="772557"/>
                    <a:pt x="654840" y="721713"/>
                    <a:pt x="637971" y="668792"/>
                  </a:cubicBezTo>
                  <a:cubicBezTo>
                    <a:pt x="637561" y="667201"/>
                    <a:pt x="637276" y="665582"/>
                    <a:pt x="637095" y="663953"/>
                  </a:cubicBezTo>
                  <a:cubicBezTo>
                    <a:pt x="672975" y="644512"/>
                    <a:pt x="702731" y="615661"/>
                    <a:pt x="723115" y="580590"/>
                  </a:cubicBezTo>
                  <a:cubicBezTo>
                    <a:pt x="729697" y="568684"/>
                    <a:pt x="735002" y="556140"/>
                    <a:pt x="738945" y="543157"/>
                  </a:cubicBezTo>
                  <a:cubicBezTo>
                    <a:pt x="741212" y="537099"/>
                    <a:pt x="744718" y="534508"/>
                    <a:pt x="749699" y="537966"/>
                  </a:cubicBezTo>
                  <a:cubicBezTo>
                    <a:pt x="756090" y="542033"/>
                    <a:pt x="761739" y="547148"/>
                    <a:pt x="766396" y="553101"/>
                  </a:cubicBezTo>
                  <a:cubicBezTo>
                    <a:pt x="769768" y="559369"/>
                    <a:pt x="772521" y="565941"/>
                    <a:pt x="774616" y="572723"/>
                  </a:cubicBezTo>
                  <a:cubicBezTo>
                    <a:pt x="777693" y="581924"/>
                    <a:pt x="785932" y="588496"/>
                    <a:pt x="795686" y="589496"/>
                  </a:cubicBezTo>
                  <a:cubicBezTo>
                    <a:pt x="805820" y="590906"/>
                    <a:pt x="815745" y="585753"/>
                    <a:pt x="820336" y="576704"/>
                  </a:cubicBezTo>
                  <a:cubicBezTo>
                    <a:pt x="826109" y="565112"/>
                    <a:pt x="829861" y="552577"/>
                    <a:pt x="834586" y="540128"/>
                  </a:cubicBezTo>
                  <a:cubicBezTo>
                    <a:pt x="836681" y="541081"/>
                    <a:pt x="840615" y="543329"/>
                    <a:pt x="844901" y="544967"/>
                  </a:cubicBezTo>
                  <a:cubicBezTo>
                    <a:pt x="853979" y="549834"/>
                    <a:pt x="865342" y="546510"/>
                    <a:pt x="870257" y="537528"/>
                  </a:cubicBezTo>
                  <a:cubicBezTo>
                    <a:pt x="871752" y="534794"/>
                    <a:pt x="872533" y="531727"/>
                    <a:pt x="872524" y="528622"/>
                  </a:cubicBezTo>
                  <a:cubicBezTo>
                    <a:pt x="876124" y="502152"/>
                    <a:pt x="866933" y="475539"/>
                    <a:pt x="847692" y="456775"/>
                  </a:cubicBezTo>
                  <a:cubicBezTo>
                    <a:pt x="836853" y="446478"/>
                    <a:pt x="825575" y="436620"/>
                    <a:pt x="814393" y="426771"/>
                  </a:cubicBezTo>
                  <a:cubicBezTo>
                    <a:pt x="810088" y="423161"/>
                    <a:pt x="808668" y="417198"/>
                    <a:pt x="810888" y="412064"/>
                  </a:cubicBezTo>
                  <a:cubicBezTo>
                    <a:pt x="819898" y="382594"/>
                    <a:pt x="824775" y="352047"/>
                    <a:pt x="825404" y="321272"/>
                  </a:cubicBezTo>
                  <a:cubicBezTo>
                    <a:pt x="825404" y="301736"/>
                    <a:pt x="822432" y="282191"/>
                    <a:pt x="820775" y="262303"/>
                  </a:cubicBezTo>
                  <a:cubicBezTo>
                    <a:pt x="854341" y="252616"/>
                    <a:pt x="886602" y="232128"/>
                    <a:pt x="925683" y="229966"/>
                  </a:cubicBezTo>
                  <a:cubicBezTo>
                    <a:pt x="947448" y="228842"/>
                    <a:pt x="967203" y="220803"/>
                    <a:pt x="976470" y="197800"/>
                  </a:cubicBezTo>
                  <a:cubicBezTo>
                    <a:pt x="981985" y="181007"/>
                    <a:pt x="982500" y="162995"/>
                    <a:pt x="977956" y="145917"/>
                  </a:cubicBezTo>
                  <a:cubicBezTo>
                    <a:pt x="976737" y="139173"/>
                    <a:pt x="970698" y="138221"/>
                    <a:pt x="964669" y="138916"/>
                  </a:cubicBezTo>
                  <a:cubicBezTo>
                    <a:pt x="958640" y="139602"/>
                    <a:pt x="954525" y="140383"/>
                    <a:pt x="949019" y="141250"/>
                  </a:cubicBezTo>
                  <a:cubicBezTo>
                    <a:pt x="947181" y="133296"/>
                    <a:pt x="946486" y="123952"/>
                    <a:pt x="935903" y="125857"/>
                  </a:cubicBezTo>
                  <a:cubicBezTo>
                    <a:pt x="925331" y="127762"/>
                    <a:pt x="926112" y="136402"/>
                    <a:pt x="926207" y="144707"/>
                  </a:cubicBezTo>
                  <a:cubicBezTo>
                    <a:pt x="921502" y="146279"/>
                    <a:pt x="916672" y="147488"/>
                    <a:pt x="911777" y="148336"/>
                  </a:cubicBezTo>
                  <a:cubicBezTo>
                    <a:pt x="909110" y="148470"/>
                    <a:pt x="906538" y="147384"/>
                    <a:pt x="904785" y="145403"/>
                  </a:cubicBezTo>
                  <a:cubicBezTo>
                    <a:pt x="901290" y="140040"/>
                    <a:pt x="896832" y="134849"/>
                    <a:pt x="890793" y="138306"/>
                  </a:cubicBezTo>
                  <a:cubicBezTo>
                    <a:pt x="886430" y="140726"/>
                    <a:pt x="884411" y="146955"/>
                    <a:pt x="882058" y="152918"/>
                  </a:cubicBezTo>
                  <a:cubicBezTo>
                    <a:pt x="861513" y="160700"/>
                    <a:pt x="845340" y="149727"/>
                    <a:pt x="827852" y="137440"/>
                  </a:cubicBezTo>
                  <a:lnTo>
                    <a:pt x="844025" y="122228"/>
                  </a:lnTo>
                  <a:cubicBezTo>
                    <a:pt x="850493" y="128886"/>
                    <a:pt x="851455" y="144012"/>
                    <a:pt x="864304" y="137878"/>
                  </a:cubicBezTo>
                  <a:cubicBezTo>
                    <a:pt x="877163" y="131734"/>
                    <a:pt x="865971" y="120580"/>
                    <a:pt x="864828" y="110808"/>
                  </a:cubicBezTo>
                  <a:lnTo>
                    <a:pt x="878553" y="105969"/>
                  </a:lnTo>
                  <a:cubicBezTo>
                    <a:pt x="884506" y="112798"/>
                    <a:pt x="884068" y="128362"/>
                    <a:pt x="898318" y="122400"/>
                  </a:cubicBezTo>
                  <a:cubicBezTo>
                    <a:pt x="909414" y="117732"/>
                    <a:pt x="902690" y="107960"/>
                    <a:pt x="900851" y="99140"/>
                  </a:cubicBezTo>
                  <a:lnTo>
                    <a:pt x="915977" y="92129"/>
                  </a:lnTo>
                  <a:cubicBezTo>
                    <a:pt x="917634" y="95596"/>
                    <a:pt x="918158" y="99397"/>
                    <a:pt x="920349" y="100778"/>
                  </a:cubicBezTo>
                  <a:cubicBezTo>
                    <a:pt x="924102" y="103636"/>
                    <a:pt x="929083" y="107093"/>
                    <a:pt x="933027" y="106483"/>
                  </a:cubicBezTo>
                  <a:cubicBezTo>
                    <a:pt x="936961" y="105883"/>
                    <a:pt x="940628" y="97844"/>
                    <a:pt x="939580" y="95768"/>
                  </a:cubicBezTo>
                  <a:cubicBezTo>
                    <a:pt x="933636" y="83138"/>
                    <a:pt x="941237" y="77346"/>
                    <a:pt x="949372" y="69822"/>
                  </a:cubicBezTo>
                  <a:cubicBezTo>
                    <a:pt x="962745" y="57458"/>
                    <a:pt x="963450" y="47952"/>
                    <a:pt x="953829" y="32646"/>
                  </a:cubicBezTo>
                  <a:cubicBezTo>
                    <a:pt x="941771" y="11595"/>
                    <a:pt x="918815" y="-997"/>
                    <a:pt x="894384" y="42"/>
                  </a:cubicBezTo>
                  <a:cubicBezTo>
                    <a:pt x="877020" y="-16"/>
                    <a:pt x="859789" y="3128"/>
                    <a:pt x="843587" y="9300"/>
                  </a:cubicBezTo>
                  <a:cubicBezTo>
                    <a:pt x="822699" y="16996"/>
                    <a:pt x="800563" y="20854"/>
                    <a:pt x="778284" y="20711"/>
                  </a:cubicBezTo>
                  <a:cubicBezTo>
                    <a:pt x="737936" y="20920"/>
                    <a:pt x="698845" y="34598"/>
                    <a:pt x="667346" y="59535"/>
                  </a:cubicBezTo>
                  <a:cubicBezTo>
                    <a:pt x="634856" y="86052"/>
                    <a:pt x="614092" y="124047"/>
                    <a:pt x="609472" y="165462"/>
                  </a:cubicBezTo>
                  <a:cubicBezTo>
                    <a:pt x="605014" y="194942"/>
                    <a:pt x="602385" y="224603"/>
                    <a:pt x="597490" y="254007"/>
                  </a:cubicBezTo>
                  <a:cubicBezTo>
                    <a:pt x="592670" y="294659"/>
                    <a:pt x="565867" y="329511"/>
                    <a:pt x="527557" y="344970"/>
                  </a:cubicBezTo>
                  <a:cubicBezTo>
                    <a:pt x="500192" y="356638"/>
                    <a:pt x="471779" y="365716"/>
                    <a:pt x="444766" y="377908"/>
                  </a:cubicBezTo>
                  <a:cubicBezTo>
                    <a:pt x="381032" y="406797"/>
                    <a:pt x="325169" y="445793"/>
                    <a:pt x="289323" y="506924"/>
                  </a:cubicBezTo>
                  <a:cubicBezTo>
                    <a:pt x="275869" y="532365"/>
                    <a:pt x="264181" y="558683"/>
                    <a:pt x="254354" y="585696"/>
                  </a:cubicBezTo>
                  <a:cubicBezTo>
                    <a:pt x="252894" y="590887"/>
                    <a:pt x="248400" y="594678"/>
                    <a:pt x="242989" y="595297"/>
                  </a:cubicBezTo>
                  <a:cubicBezTo>
                    <a:pt x="206884" y="601869"/>
                    <a:pt x="177596" y="588115"/>
                    <a:pt x="153730" y="563303"/>
                  </a:cubicBezTo>
                  <a:cubicBezTo>
                    <a:pt x="138956" y="547824"/>
                    <a:pt x="137732" y="526555"/>
                    <a:pt x="139130" y="506315"/>
                  </a:cubicBezTo>
                  <a:cubicBezTo>
                    <a:pt x="140661" y="475349"/>
                    <a:pt x="155915" y="446621"/>
                    <a:pt x="180831" y="427809"/>
                  </a:cubicBezTo>
                  <a:cubicBezTo>
                    <a:pt x="208518" y="407731"/>
                    <a:pt x="237289" y="389166"/>
                    <a:pt x="267030" y="372202"/>
                  </a:cubicBezTo>
                  <a:cubicBezTo>
                    <a:pt x="292655" y="356781"/>
                    <a:pt x="313759" y="334988"/>
                    <a:pt x="328227" y="308995"/>
                  </a:cubicBezTo>
                  <a:cubicBezTo>
                    <a:pt x="345711" y="278476"/>
                    <a:pt x="341865" y="247082"/>
                    <a:pt x="329540" y="216307"/>
                  </a:cubicBezTo>
                  <a:cubicBezTo>
                    <a:pt x="323419" y="202019"/>
                    <a:pt x="316014" y="188294"/>
                    <a:pt x="307421" y="175321"/>
                  </a:cubicBezTo>
                  <a:cubicBezTo>
                    <a:pt x="304308" y="171149"/>
                    <a:pt x="299368" y="168701"/>
                    <a:pt x="294132" y="168748"/>
                  </a:cubicBezTo>
                  <a:cubicBezTo>
                    <a:pt x="290374" y="169520"/>
                    <a:pt x="286614" y="175749"/>
                    <a:pt x="285390" y="180245"/>
                  </a:cubicBezTo>
                  <a:cubicBezTo>
                    <a:pt x="283851" y="186865"/>
                    <a:pt x="282881" y="193609"/>
                    <a:pt x="282504" y="200390"/>
                  </a:cubicBezTo>
                  <a:cubicBezTo>
                    <a:pt x="277347" y="238700"/>
                    <a:pt x="254530" y="266284"/>
                    <a:pt x="223319" y="285734"/>
                  </a:cubicBezTo>
                  <a:cubicBezTo>
                    <a:pt x="184590" y="309776"/>
                    <a:pt x="143590" y="330178"/>
                    <a:pt x="103548" y="352314"/>
                  </a:cubicBezTo>
                  <a:cubicBezTo>
                    <a:pt x="72566" y="368773"/>
                    <a:pt x="46174" y="392538"/>
                    <a:pt x="26704" y="421494"/>
                  </a:cubicBezTo>
                  <a:cubicBezTo>
                    <a:pt x="3100" y="457289"/>
                    <a:pt x="-1884" y="497323"/>
                    <a:pt x="478" y="538833"/>
                  </a:cubicBezTo>
                  <a:cubicBezTo>
                    <a:pt x="2382" y="588744"/>
                    <a:pt x="20568" y="636693"/>
                    <a:pt x="52319" y="675536"/>
                  </a:cubicBezTo>
                  <a:cubicBezTo>
                    <a:pt x="101014" y="734333"/>
                    <a:pt x="162822" y="771948"/>
                    <a:pt x="240629" y="780596"/>
                  </a:cubicBezTo>
                  <a:cubicBezTo>
                    <a:pt x="247449" y="781377"/>
                    <a:pt x="254354" y="781292"/>
                    <a:pt x="261173" y="781463"/>
                  </a:cubicBezTo>
                  <a:cubicBezTo>
                    <a:pt x="267992" y="781635"/>
                    <a:pt x="274462" y="781196"/>
                    <a:pt x="281368" y="781196"/>
                  </a:cubicBezTo>
                  <a:close/>
                  <a:moveTo>
                    <a:pt x="301913" y="210506"/>
                  </a:moveTo>
                  <a:cubicBezTo>
                    <a:pt x="312840" y="232642"/>
                    <a:pt x="320708" y="253740"/>
                    <a:pt x="316250" y="275705"/>
                  </a:cubicBezTo>
                  <a:cubicBezTo>
                    <a:pt x="309345" y="310290"/>
                    <a:pt x="286701" y="334160"/>
                    <a:pt x="257763" y="352752"/>
                  </a:cubicBezTo>
                  <a:cubicBezTo>
                    <a:pt x="230575" y="370040"/>
                    <a:pt x="201900" y="385433"/>
                    <a:pt x="175848" y="404635"/>
                  </a:cubicBezTo>
                  <a:cubicBezTo>
                    <a:pt x="135458" y="434029"/>
                    <a:pt x="113428" y="473805"/>
                    <a:pt x="117100" y="524907"/>
                  </a:cubicBezTo>
                  <a:cubicBezTo>
                    <a:pt x="118586" y="546262"/>
                    <a:pt x="123569" y="567017"/>
                    <a:pt x="140004" y="582238"/>
                  </a:cubicBezTo>
                  <a:cubicBezTo>
                    <a:pt x="167981" y="608175"/>
                    <a:pt x="200065" y="622881"/>
                    <a:pt x="239844" y="618290"/>
                  </a:cubicBezTo>
                  <a:cubicBezTo>
                    <a:pt x="257099" y="618300"/>
                    <a:pt x="272006" y="606374"/>
                    <a:pt x="275599" y="589677"/>
                  </a:cubicBezTo>
                  <a:cubicBezTo>
                    <a:pt x="283606" y="564731"/>
                    <a:pt x="294394" y="540738"/>
                    <a:pt x="307770" y="518163"/>
                  </a:cubicBezTo>
                  <a:cubicBezTo>
                    <a:pt x="340992" y="461699"/>
                    <a:pt x="392921" y="425904"/>
                    <a:pt x="451586" y="399015"/>
                  </a:cubicBezTo>
                  <a:cubicBezTo>
                    <a:pt x="478770" y="386557"/>
                    <a:pt x="507621" y="377565"/>
                    <a:pt x="535244" y="365716"/>
                  </a:cubicBezTo>
                  <a:cubicBezTo>
                    <a:pt x="578716" y="348180"/>
                    <a:pt x="609691" y="309395"/>
                    <a:pt x="616902" y="263512"/>
                  </a:cubicBezTo>
                  <a:cubicBezTo>
                    <a:pt x="622931" y="231432"/>
                    <a:pt x="625646" y="198666"/>
                    <a:pt x="630541" y="166415"/>
                  </a:cubicBezTo>
                  <a:cubicBezTo>
                    <a:pt x="635218" y="130582"/>
                    <a:pt x="653535" y="97863"/>
                    <a:pt x="681767" y="74927"/>
                  </a:cubicBezTo>
                  <a:cubicBezTo>
                    <a:pt x="700902" y="61173"/>
                    <a:pt x="722734" y="51524"/>
                    <a:pt x="745851" y="46562"/>
                  </a:cubicBezTo>
                  <a:cubicBezTo>
                    <a:pt x="753985" y="44019"/>
                    <a:pt x="762482" y="42733"/>
                    <a:pt x="771026" y="42761"/>
                  </a:cubicBezTo>
                  <a:cubicBezTo>
                    <a:pt x="801515" y="43133"/>
                    <a:pt x="831785" y="37704"/>
                    <a:pt x="860199" y="26769"/>
                  </a:cubicBezTo>
                  <a:cubicBezTo>
                    <a:pt x="884764" y="18120"/>
                    <a:pt x="909071" y="16729"/>
                    <a:pt x="929350" y="37656"/>
                  </a:cubicBezTo>
                  <a:cubicBezTo>
                    <a:pt x="939056" y="47686"/>
                    <a:pt x="939056" y="54086"/>
                    <a:pt x="927169" y="60573"/>
                  </a:cubicBezTo>
                  <a:cubicBezTo>
                    <a:pt x="913139" y="68860"/>
                    <a:pt x="898365" y="75813"/>
                    <a:pt x="883021" y="81328"/>
                  </a:cubicBezTo>
                  <a:cubicBezTo>
                    <a:pt x="856179" y="89977"/>
                    <a:pt x="830566" y="100435"/>
                    <a:pt x="811850" y="122143"/>
                  </a:cubicBezTo>
                  <a:cubicBezTo>
                    <a:pt x="798619" y="138268"/>
                    <a:pt x="776407" y="144164"/>
                    <a:pt x="756776" y="136754"/>
                  </a:cubicBezTo>
                  <a:cubicBezTo>
                    <a:pt x="752261" y="135992"/>
                    <a:pt x="747670" y="137516"/>
                    <a:pt x="744537" y="140812"/>
                  </a:cubicBezTo>
                  <a:cubicBezTo>
                    <a:pt x="743632" y="145488"/>
                    <a:pt x="744489" y="150318"/>
                    <a:pt x="746984" y="154394"/>
                  </a:cubicBezTo>
                  <a:cubicBezTo>
                    <a:pt x="749042" y="157128"/>
                    <a:pt x="752280" y="158728"/>
                    <a:pt x="755728" y="158719"/>
                  </a:cubicBezTo>
                  <a:cubicBezTo>
                    <a:pt x="768663" y="158719"/>
                    <a:pt x="783008" y="161824"/>
                    <a:pt x="794286" y="157414"/>
                  </a:cubicBezTo>
                  <a:cubicBezTo>
                    <a:pt x="805439" y="152184"/>
                    <a:pt x="818746" y="154699"/>
                    <a:pt x="827156" y="163643"/>
                  </a:cubicBezTo>
                  <a:cubicBezTo>
                    <a:pt x="828366" y="164767"/>
                    <a:pt x="829757" y="165700"/>
                    <a:pt x="831262" y="166415"/>
                  </a:cubicBezTo>
                  <a:cubicBezTo>
                    <a:pt x="844901" y="172120"/>
                    <a:pt x="858189" y="180588"/>
                    <a:pt x="873924" y="177826"/>
                  </a:cubicBezTo>
                  <a:cubicBezTo>
                    <a:pt x="893241" y="174454"/>
                    <a:pt x="912300" y="169691"/>
                    <a:pt x="931541" y="165891"/>
                  </a:cubicBezTo>
                  <a:cubicBezTo>
                    <a:pt x="940275" y="164157"/>
                    <a:pt x="949019" y="163386"/>
                    <a:pt x="957068" y="162262"/>
                  </a:cubicBezTo>
                  <a:cubicBezTo>
                    <a:pt x="962135" y="188198"/>
                    <a:pt x="953220" y="202124"/>
                    <a:pt x="929702" y="207658"/>
                  </a:cubicBezTo>
                  <a:cubicBezTo>
                    <a:pt x="926207" y="208429"/>
                    <a:pt x="922702" y="209039"/>
                    <a:pt x="919120" y="209554"/>
                  </a:cubicBezTo>
                  <a:cubicBezTo>
                    <a:pt x="894822" y="213106"/>
                    <a:pt x="870257" y="216307"/>
                    <a:pt x="848569" y="228670"/>
                  </a:cubicBezTo>
                  <a:cubicBezTo>
                    <a:pt x="832910" y="236795"/>
                    <a:pt x="815688" y="241595"/>
                    <a:pt x="798038" y="242767"/>
                  </a:cubicBezTo>
                  <a:cubicBezTo>
                    <a:pt x="782160" y="245225"/>
                    <a:pt x="766092" y="239481"/>
                    <a:pt x="755462" y="227546"/>
                  </a:cubicBezTo>
                  <a:cubicBezTo>
                    <a:pt x="745584" y="216478"/>
                    <a:pt x="736412" y="204801"/>
                    <a:pt x="726963" y="192951"/>
                  </a:cubicBezTo>
                  <a:cubicBezTo>
                    <a:pt x="724001" y="187703"/>
                    <a:pt x="717295" y="185817"/>
                    <a:pt x="711980" y="188741"/>
                  </a:cubicBezTo>
                  <a:cubicBezTo>
                    <a:pt x="711837" y="188827"/>
                    <a:pt x="711713" y="188903"/>
                    <a:pt x="711580" y="188980"/>
                  </a:cubicBezTo>
                  <a:cubicBezTo>
                    <a:pt x="705370" y="192694"/>
                    <a:pt x="705808" y="198666"/>
                    <a:pt x="709132" y="204286"/>
                  </a:cubicBezTo>
                  <a:cubicBezTo>
                    <a:pt x="712113" y="210058"/>
                    <a:pt x="715561" y="215573"/>
                    <a:pt x="719448" y="220803"/>
                  </a:cubicBezTo>
                  <a:cubicBezTo>
                    <a:pt x="735621" y="240167"/>
                    <a:pt x="752671" y="258503"/>
                    <a:pt x="779417" y="263427"/>
                  </a:cubicBezTo>
                  <a:cubicBezTo>
                    <a:pt x="785103" y="264465"/>
                    <a:pt x="792447" y="264551"/>
                    <a:pt x="795772" y="268008"/>
                  </a:cubicBezTo>
                  <a:cubicBezTo>
                    <a:pt x="799010" y="273247"/>
                    <a:pt x="800925" y="279181"/>
                    <a:pt x="801363" y="285306"/>
                  </a:cubicBezTo>
                  <a:cubicBezTo>
                    <a:pt x="802325" y="290392"/>
                    <a:pt x="802934" y="295536"/>
                    <a:pt x="803201" y="300698"/>
                  </a:cubicBezTo>
                  <a:cubicBezTo>
                    <a:pt x="804715" y="332445"/>
                    <a:pt x="801086" y="364239"/>
                    <a:pt x="792447" y="394862"/>
                  </a:cubicBezTo>
                  <a:cubicBezTo>
                    <a:pt x="787285" y="414055"/>
                    <a:pt x="780989" y="432991"/>
                    <a:pt x="774959" y="452451"/>
                  </a:cubicBezTo>
                  <a:cubicBezTo>
                    <a:pt x="758033" y="447002"/>
                    <a:pt x="742927" y="437106"/>
                    <a:pt x="731249" y="423828"/>
                  </a:cubicBezTo>
                  <a:cubicBezTo>
                    <a:pt x="727906" y="420770"/>
                    <a:pt x="723210" y="419656"/>
                    <a:pt x="718838" y="420885"/>
                  </a:cubicBezTo>
                  <a:cubicBezTo>
                    <a:pt x="715352" y="424238"/>
                    <a:pt x="713618" y="428990"/>
                    <a:pt x="714114" y="433772"/>
                  </a:cubicBezTo>
                  <a:cubicBezTo>
                    <a:pt x="715238" y="438496"/>
                    <a:pt x="718067" y="442640"/>
                    <a:pt x="722067" y="445440"/>
                  </a:cubicBezTo>
                  <a:cubicBezTo>
                    <a:pt x="734573" y="454089"/>
                    <a:pt x="748299" y="461699"/>
                    <a:pt x="760624" y="470005"/>
                  </a:cubicBezTo>
                  <a:cubicBezTo>
                    <a:pt x="770321" y="475263"/>
                    <a:pt x="779379" y="481578"/>
                    <a:pt x="787637" y="488855"/>
                  </a:cubicBezTo>
                  <a:cubicBezTo>
                    <a:pt x="804896" y="505933"/>
                    <a:pt x="812059" y="530594"/>
                    <a:pt x="806611" y="554140"/>
                  </a:cubicBezTo>
                  <a:cubicBezTo>
                    <a:pt x="805563" y="558807"/>
                    <a:pt x="800753" y="562779"/>
                    <a:pt x="797867" y="567103"/>
                  </a:cubicBezTo>
                  <a:cubicBezTo>
                    <a:pt x="794829" y="563217"/>
                    <a:pt x="792276" y="558978"/>
                    <a:pt x="790256" y="554482"/>
                  </a:cubicBezTo>
                  <a:cubicBezTo>
                    <a:pt x="781522" y="528536"/>
                    <a:pt x="764825" y="514449"/>
                    <a:pt x="736669" y="514182"/>
                  </a:cubicBezTo>
                  <a:cubicBezTo>
                    <a:pt x="716914" y="514182"/>
                    <a:pt x="698378" y="510553"/>
                    <a:pt x="684215" y="494818"/>
                  </a:cubicBezTo>
                  <a:cubicBezTo>
                    <a:pt x="680386" y="492360"/>
                    <a:pt x="675528" y="492103"/>
                    <a:pt x="671451" y="494123"/>
                  </a:cubicBezTo>
                  <a:cubicBezTo>
                    <a:pt x="668908" y="498171"/>
                    <a:pt x="668032" y="503028"/>
                    <a:pt x="669003" y="507705"/>
                  </a:cubicBezTo>
                  <a:cubicBezTo>
                    <a:pt x="669441" y="510639"/>
                    <a:pt x="673204" y="513411"/>
                    <a:pt x="675823" y="515744"/>
                  </a:cubicBezTo>
                  <a:cubicBezTo>
                    <a:pt x="687568" y="526660"/>
                    <a:pt x="702760" y="533222"/>
                    <a:pt x="718838" y="534337"/>
                  </a:cubicBezTo>
                  <a:cubicBezTo>
                    <a:pt x="703836" y="580000"/>
                    <a:pt x="672461" y="618662"/>
                    <a:pt x="630627" y="643027"/>
                  </a:cubicBezTo>
                  <a:cubicBezTo>
                    <a:pt x="617359" y="627558"/>
                    <a:pt x="603147" y="612909"/>
                    <a:pt x="588050" y="599183"/>
                  </a:cubicBezTo>
                  <a:cubicBezTo>
                    <a:pt x="558761" y="575409"/>
                    <a:pt x="521956" y="569265"/>
                    <a:pt x="486200" y="561312"/>
                  </a:cubicBezTo>
                  <a:cubicBezTo>
                    <a:pt x="482990" y="560550"/>
                    <a:pt x="479608" y="561045"/>
                    <a:pt x="476760" y="562693"/>
                  </a:cubicBezTo>
                  <a:cubicBezTo>
                    <a:pt x="473122" y="565360"/>
                    <a:pt x="470626" y="569275"/>
                    <a:pt x="469769" y="573675"/>
                  </a:cubicBezTo>
                  <a:cubicBezTo>
                    <a:pt x="469769" y="576618"/>
                    <a:pt x="474922" y="581029"/>
                    <a:pt x="478513" y="582324"/>
                  </a:cubicBezTo>
                  <a:cubicBezTo>
                    <a:pt x="498268" y="587772"/>
                    <a:pt x="518546" y="590973"/>
                    <a:pt x="538130" y="597459"/>
                  </a:cubicBezTo>
                  <a:cubicBezTo>
                    <a:pt x="594784" y="614747"/>
                    <a:pt x="621445" y="661353"/>
                    <a:pt x="623807" y="714274"/>
                  </a:cubicBezTo>
                  <a:cubicBezTo>
                    <a:pt x="626007" y="758308"/>
                    <a:pt x="614282" y="801923"/>
                    <a:pt x="590232" y="839051"/>
                  </a:cubicBezTo>
                  <a:cubicBezTo>
                    <a:pt x="586041" y="845623"/>
                    <a:pt x="581497" y="852100"/>
                    <a:pt x="577992" y="858940"/>
                  </a:cubicBezTo>
                  <a:cubicBezTo>
                    <a:pt x="568191" y="875056"/>
                    <a:pt x="572696" y="895925"/>
                    <a:pt x="588317" y="906669"/>
                  </a:cubicBezTo>
                  <a:cubicBezTo>
                    <a:pt x="597842" y="912680"/>
                    <a:pt x="608129" y="917413"/>
                    <a:pt x="618911" y="920757"/>
                  </a:cubicBezTo>
                  <a:cubicBezTo>
                    <a:pt x="632027" y="925433"/>
                    <a:pt x="646534" y="927681"/>
                    <a:pt x="655011" y="940302"/>
                  </a:cubicBezTo>
                  <a:cubicBezTo>
                    <a:pt x="656868" y="944207"/>
                    <a:pt x="658088" y="948379"/>
                    <a:pt x="658602" y="952665"/>
                  </a:cubicBezTo>
                  <a:cubicBezTo>
                    <a:pt x="654697" y="953961"/>
                    <a:pt x="650696" y="954885"/>
                    <a:pt x="646620" y="955437"/>
                  </a:cubicBezTo>
                  <a:cubicBezTo>
                    <a:pt x="634256" y="954809"/>
                    <a:pt x="621845" y="955275"/>
                    <a:pt x="609558" y="956818"/>
                  </a:cubicBezTo>
                  <a:cubicBezTo>
                    <a:pt x="594061" y="960543"/>
                    <a:pt x="577716" y="955799"/>
                    <a:pt x="566714" y="944369"/>
                  </a:cubicBezTo>
                  <a:cubicBezTo>
                    <a:pt x="556761" y="936587"/>
                    <a:pt x="546245" y="929539"/>
                    <a:pt x="535244" y="923271"/>
                  </a:cubicBezTo>
                  <a:cubicBezTo>
                    <a:pt x="531662" y="921024"/>
                    <a:pt x="527643" y="919547"/>
                    <a:pt x="524147" y="917213"/>
                  </a:cubicBezTo>
                  <a:cubicBezTo>
                    <a:pt x="514355" y="910641"/>
                    <a:pt x="513127" y="905374"/>
                    <a:pt x="515403" y="893868"/>
                  </a:cubicBezTo>
                  <a:cubicBezTo>
                    <a:pt x="519975" y="875379"/>
                    <a:pt x="523595" y="856691"/>
                    <a:pt x="526243" y="837842"/>
                  </a:cubicBezTo>
                  <a:cubicBezTo>
                    <a:pt x="530491" y="814591"/>
                    <a:pt x="518642" y="791369"/>
                    <a:pt x="497220" y="780939"/>
                  </a:cubicBezTo>
                  <a:cubicBezTo>
                    <a:pt x="479208" y="771776"/>
                    <a:pt x="460501" y="763651"/>
                    <a:pt x="442051" y="755603"/>
                  </a:cubicBezTo>
                  <a:cubicBezTo>
                    <a:pt x="407084" y="739696"/>
                    <a:pt x="380857" y="715226"/>
                    <a:pt x="372114" y="676831"/>
                  </a:cubicBezTo>
                  <a:cubicBezTo>
                    <a:pt x="369378" y="661638"/>
                    <a:pt x="367829" y="646256"/>
                    <a:pt x="367481" y="630835"/>
                  </a:cubicBezTo>
                  <a:cubicBezTo>
                    <a:pt x="367481" y="624777"/>
                    <a:pt x="365732" y="618643"/>
                    <a:pt x="358739" y="618900"/>
                  </a:cubicBezTo>
                  <a:cubicBezTo>
                    <a:pt x="354367" y="618900"/>
                    <a:pt x="349996" y="623567"/>
                    <a:pt x="346149" y="626939"/>
                  </a:cubicBezTo>
                  <a:cubicBezTo>
                    <a:pt x="344663" y="628330"/>
                    <a:pt x="344925" y="631873"/>
                    <a:pt x="344925" y="634378"/>
                  </a:cubicBezTo>
                  <a:cubicBezTo>
                    <a:pt x="343649" y="664991"/>
                    <a:pt x="351429" y="695309"/>
                    <a:pt x="367306" y="721627"/>
                  </a:cubicBezTo>
                  <a:cubicBezTo>
                    <a:pt x="371238" y="727761"/>
                    <a:pt x="376048" y="733295"/>
                    <a:pt x="380419" y="738915"/>
                  </a:cubicBezTo>
                  <a:cubicBezTo>
                    <a:pt x="355853" y="754831"/>
                    <a:pt x="328840" y="758717"/>
                    <a:pt x="301127" y="759670"/>
                  </a:cubicBezTo>
                  <a:cubicBezTo>
                    <a:pt x="251120" y="761489"/>
                    <a:pt x="202075" y="758117"/>
                    <a:pt x="157053" y="733733"/>
                  </a:cubicBezTo>
                  <a:cubicBezTo>
                    <a:pt x="75486" y="689547"/>
                    <a:pt x="24343" y="625301"/>
                    <a:pt x="19186" y="530184"/>
                  </a:cubicBezTo>
                  <a:cubicBezTo>
                    <a:pt x="15426" y="459194"/>
                    <a:pt x="47336" y="408093"/>
                    <a:pt x="107920" y="373326"/>
                  </a:cubicBezTo>
                  <a:cubicBezTo>
                    <a:pt x="138956" y="355429"/>
                    <a:pt x="171214" y="339436"/>
                    <a:pt x="202775" y="322310"/>
                  </a:cubicBezTo>
                  <a:cubicBezTo>
                    <a:pt x="249896" y="297926"/>
                    <a:pt x="288362" y="266627"/>
                    <a:pt x="301913" y="210420"/>
                  </a:cubicBezTo>
                  <a:close/>
                  <a:moveTo>
                    <a:pt x="400264" y="752145"/>
                  </a:moveTo>
                  <a:cubicBezTo>
                    <a:pt x="401121" y="756593"/>
                    <a:pt x="401270" y="761146"/>
                    <a:pt x="400701" y="765632"/>
                  </a:cubicBezTo>
                  <a:cubicBezTo>
                    <a:pt x="393270" y="784921"/>
                    <a:pt x="385140" y="803942"/>
                    <a:pt x="377360" y="823135"/>
                  </a:cubicBezTo>
                  <a:cubicBezTo>
                    <a:pt x="369578" y="842337"/>
                    <a:pt x="360310" y="862997"/>
                    <a:pt x="353755" y="883666"/>
                  </a:cubicBezTo>
                  <a:cubicBezTo>
                    <a:pt x="347198" y="904336"/>
                    <a:pt x="353755" y="914622"/>
                    <a:pt x="372464" y="924910"/>
                  </a:cubicBezTo>
                  <a:cubicBezTo>
                    <a:pt x="378785" y="928072"/>
                    <a:pt x="384659" y="932015"/>
                    <a:pt x="389947" y="936673"/>
                  </a:cubicBezTo>
                  <a:cubicBezTo>
                    <a:pt x="397642" y="943845"/>
                    <a:pt x="395107" y="952580"/>
                    <a:pt x="384966" y="955866"/>
                  </a:cubicBezTo>
                  <a:cubicBezTo>
                    <a:pt x="381539" y="956961"/>
                    <a:pt x="377980" y="957628"/>
                    <a:pt x="374387" y="957856"/>
                  </a:cubicBezTo>
                  <a:cubicBezTo>
                    <a:pt x="356115" y="958637"/>
                    <a:pt x="337758" y="959152"/>
                    <a:pt x="319484" y="960019"/>
                  </a:cubicBezTo>
                  <a:cubicBezTo>
                    <a:pt x="311434" y="960657"/>
                    <a:pt x="303844" y="956228"/>
                    <a:pt x="300514" y="948951"/>
                  </a:cubicBezTo>
                  <a:cubicBezTo>
                    <a:pt x="296012" y="940350"/>
                    <a:pt x="290521" y="932282"/>
                    <a:pt x="284166" y="924910"/>
                  </a:cubicBezTo>
                  <a:cubicBezTo>
                    <a:pt x="275388" y="917042"/>
                    <a:pt x="273185" y="904250"/>
                    <a:pt x="278833" y="893953"/>
                  </a:cubicBezTo>
                  <a:cubicBezTo>
                    <a:pt x="280581" y="889810"/>
                    <a:pt x="282680" y="885743"/>
                    <a:pt x="284515" y="881590"/>
                  </a:cubicBezTo>
                  <a:cubicBezTo>
                    <a:pt x="297279" y="852281"/>
                    <a:pt x="307245" y="822278"/>
                    <a:pt x="303923" y="789588"/>
                  </a:cubicBezTo>
                  <a:cubicBezTo>
                    <a:pt x="303941" y="786988"/>
                    <a:pt x="304116" y="784387"/>
                    <a:pt x="304449" y="781806"/>
                  </a:cubicBezTo>
                  <a:cubicBezTo>
                    <a:pt x="338193" y="779301"/>
                    <a:pt x="370452" y="774719"/>
                    <a:pt x="400264" y="752059"/>
                  </a:cubicBezTo>
                  <a:close/>
                  <a:moveTo>
                    <a:pt x="850236" y="524126"/>
                  </a:moveTo>
                  <a:cubicBezTo>
                    <a:pt x="844959" y="519954"/>
                    <a:pt x="839244" y="516354"/>
                    <a:pt x="833186" y="513411"/>
                  </a:cubicBezTo>
                  <a:cubicBezTo>
                    <a:pt x="826804" y="511248"/>
                    <a:pt x="824442" y="506924"/>
                    <a:pt x="821556" y="501819"/>
                  </a:cubicBezTo>
                  <a:cubicBezTo>
                    <a:pt x="815507" y="490855"/>
                    <a:pt x="808211" y="480606"/>
                    <a:pt x="799791" y="471300"/>
                  </a:cubicBezTo>
                  <a:cubicBezTo>
                    <a:pt x="793581" y="465071"/>
                    <a:pt x="791752" y="460490"/>
                    <a:pt x="796381" y="453403"/>
                  </a:cubicBezTo>
                  <a:cubicBezTo>
                    <a:pt x="797867" y="451060"/>
                    <a:pt x="799086" y="448555"/>
                    <a:pt x="800315" y="446307"/>
                  </a:cubicBezTo>
                  <a:cubicBezTo>
                    <a:pt x="827156" y="465595"/>
                    <a:pt x="853550" y="484616"/>
                    <a:pt x="850236" y="52404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37B588B-0058-42A6-A6ED-B65109398934}"/>
                </a:ext>
              </a:extLst>
            </p:cNvPr>
            <p:cNvSpPr/>
            <p:nvPr/>
          </p:nvSpPr>
          <p:spPr>
            <a:xfrm>
              <a:off x="309552" y="4181464"/>
              <a:ext cx="142875" cy="28575"/>
            </a:xfrm>
            <a:custGeom>
              <a:avLst/>
              <a:gdLst>
                <a:gd name="connsiteX0" fmla="*/ 132528 w 142875"/>
                <a:gd name="connsiteY0" fmla="*/ 24443 h 28575"/>
                <a:gd name="connsiteX1" fmla="*/ 141817 w 142875"/>
                <a:gd name="connsiteY1" fmla="*/ 18700 h 28575"/>
                <a:gd name="connsiteX2" fmla="*/ 142505 w 142875"/>
                <a:gd name="connsiteY2" fmla="*/ 11947 h 28575"/>
                <a:gd name="connsiteX3" fmla="*/ 128143 w 142875"/>
                <a:gd name="connsiteY3" fmla="*/ 4784 h 28575"/>
                <a:gd name="connsiteX4" fmla="*/ 16346 w 142875"/>
                <a:gd name="connsiteY4" fmla="*/ 698 h 28575"/>
                <a:gd name="connsiteX5" fmla="*/ 264 w 142875"/>
                <a:gd name="connsiteY5" fmla="*/ 7698 h 28575"/>
                <a:gd name="connsiteX6" fmla="*/ 866 w 142875"/>
                <a:gd name="connsiteY6" fmla="*/ 14366 h 28575"/>
                <a:gd name="connsiteX7" fmla="*/ 12132 w 142875"/>
                <a:gd name="connsiteY7" fmla="*/ 20700 h 28575"/>
                <a:gd name="connsiteX8" fmla="*/ 132528 w 142875"/>
                <a:gd name="connsiteY8" fmla="*/ 2444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28575">
                  <a:moveTo>
                    <a:pt x="132528" y="24443"/>
                  </a:moveTo>
                  <a:cubicBezTo>
                    <a:pt x="136330" y="23910"/>
                    <a:pt x="139710" y="21814"/>
                    <a:pt x="141817" y="18700"/>
                  </a:cubicBezTo>
                  <a:cubicBezTo>
                    <a:pt x="142857" y="16595"/>
                    <a:pt x="143098" y="14204"/>
                    <a:pt x="142505" y="11947"/>
                  </a:cubicBezTo>
                  <a:cubicBezTo>
                    <a:pt x="140957" y="4536"/>
                    <a:pt x="134507" y="3117"/>
                    <a:pt x="128143" y="4784"/>
                  </a:cubicBezTo>
                  <a:cubicBezTo>
                    <a:pt x="90390" y="14614"/>
                    <a:pt x="53497" y="7784"/>
                    <a:pt x="16346" y="698"/>
                  </a:cubicBezTo>
                  <a:cubicBezTo>
                    <a:pt x="9036" y="-712"/>
                    <a:pt x="2071" y="-798"/>
                    <a:pt x="264" y="7698"/>
                  </a:cubicBezTo>
                  <a:cubicBezTo>
                    <a:pt x="-311" y="9927"/>
                    <a:pt x="-97" y="12271"/>
                    <a:pt x="866" y="14366"/>
                  </a:cubicBezTo>
                  <a:cubicBezTo>
                    <a:pt x="3480" y="17986"/>
                    <a:pt x="7600" y="20300"/>
                    <a:pt x="12132" y="20700"/>
                  </a:cubicBezTo>
                  <a:cubicBezTo>
                    <a:pt x="12132" y="20700"/>
                    <a:pt x="85832" y="35530"/>
                    <a:pt x="132528" y="2444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1299CBDB-556F-4A5C-A026-B477C6FF573C}"/>
                </a:ext>
              </a:extLst>
            </p:cNvPr>
            <p:cNvSpPr/>
            <p:nvPr/>
          </p:nvSpPr>
          <p:spPr>
            <a:xfrm>
              <a:off x="842951" y="3771892"/>
              <a:ext cx="28575" cy="85726"/>
            </a:xfrm>
            <a:custGeom>
              <a:avLst/>
              <a:gdLst>
                <a:gd name="connsiteX0" fmla="*/ 22171 w 28575"/>
                <a:gd name="connsiteY0" fmla="*/ 28 h 85726"/>
                <a:gd name="connsiteX1" fmla="*/ 11751 w 28575"/>
                <a:gd name="connsiteY1" fmla="*/ 7895 h 85726"/>
                <a:gd name="connsiteX2" fmla="*/ 340 w 28575"/>
                <a:gd name="connsiteY2" fmla="*/ 71875 h 85726"/>
                <a:gd name="connsiteX3" fmla="*/ 8169 w 28575"/>
                <a:gd name="connsiteY3" fmla="*/ 85324 h 85726"/>
                <a:gd name="connsiteX4" fmla="*/ 16151 w 28575"/>
                <a:gd name="connsiteY4" fmla="*/ 84514 h 85726"/>
                <a:gd name="connsiteX5" fmla="*/ 21009 w 28575"/>
                <a:gd name="connsiteY5" fmla="*/ 77714 h 85726"/>
                <a:gd name="connsiteX6" fmla="*/ 22171 w 28575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85726">
                  <a:moveTo>
                    <a:pt x="22171" y="28"/>
                  </a:moveTo>
                  <a:cubicBezTo>
                    <a:pt x="17132" y="-458"/>
                    <a:pt x="12579" y="2980"/>
                    <a:pt x="11751" y="7895"/>
                  </a:cubicBezTo>
                  <a:cubicBezTo>
                    <a:pt x="7264" y="29108"/>
                    <a:pt x="3845" y="50491"/>
                    <a:pt x="340" y="71875"/>
                  </a:cubicBezTo>
                  <a:cubicBezTo>
                    <a:pt x="-1270" y="77723"/>
                    <a:pt x="2226" y="83733"/>
                    <a:pt x="8169" y="85324"/>
                  </a:cubicBezTo>
                  <a:cubicBezTo>
                    <a:pt x="10846" y="86038"/>
                    <a:pt x="13684" y="85753"/>
                    <a:pt x="16151" y="84514"/>
                  </a:cubicBezTo>
                  <a:cubicBezTo>
                    <a:pt x="18628" y="82971"/>
                    <a:pt x="20371" y="80523"/>
                    <a:pt x="21009" y="77714"/>
                  </a:cubicBezTo>
                  <a:cubicBezTo>
                    <a:pt x="24600" y="67017"/>
                    <a:pt x="35287" y="2771"/>
                    <a:pt x="22171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8FC27B76-7301-42CE-940D-6B895AC178BB}"/>
                </a:ext>
              </a:extLst>
            </p:cNvPr>
            <p:cNvSpPr/>
            <p:nvPr/>
          </p:nvSpPr>
          <p:spPr>
            <a:xfrm>
              <a:off x="881052" y="355281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F7D8FA9D-085D-4C20-8808-ADC6C51BD2E4}"/>
                </a:ext>
              </a:extLst>
            </p:cNvPr>
            <p:cNvSpPr/>
            <p:nvPr/>
          </p:nvSpPr>
          <p:spPr>
            <a:xfrm>
              <a:off x="261926" y="4171940"/>
              <a:ext cx="19051" cy="19050"/>
            </a:xfrm>
            <a:custGeom>
              <a:avLst/>
              <a:gdLst>
                <a:gd name="connsiteX0" fmla="*/ 19000 w 19051"/>
                <a:gd name="connsiteY0" fmla="*/ 9507 h 19050"/>
                <a:gd name="connsiteX1" fmla="*/ 9473 w 19051"/>
                <a:gd name="connsiteY1" fmla="*/ 19032 h 19050"/>
                <a:gd name="connsiteX2" fmla="*/ -52 w 19051"/>
                <a:gd name="connsiteY2" fmla="*/ 9507 h 19050"/>
                <a:gd name="connsiteX3" fmla="*/ 9473 w 19051"/>
                <a:gd name="connsiteY3" fmla="*/ -18 h 19050"/>
                <a:gd name="connsiteX4" fmla="*/ 19000 w 19051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1" h="19050">
                  <a:moveTo>
                    <a:pt x="19000" y="9507"/>
                  </a:moveTo>
                  <a:cubicBezTo>
                    <a:pt x="19000" y="14765"/>
                    <a:pt x="14736" y="19032"/>
                    <a:pt x="9473" y="19032"/>
                  </a:cubicBezTo>
                  <a:cubicBezTo>
                    <a:pt x="4212" y="19032"/>
                    <a:pt x="-52" y="14765"/>
                    <a:pt x="-52" y="9507"/>
                  </a:cubicBezTo>
                  <a:cubicBezTo>
                    <a:pt x="-52" y="4249"/>
                    <a:pt x="4212" y="-18"/>
                    <a:pt x="9473" y="-18"/>
                  </a:cubicBezTo>
                  <a:cubicBezTo>
                    <a:pt x="14736" y="-18"/>
                    <a:pt x="19000" y="4249"/>
                    <a:pt x="19000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3E0C4466-D299-40D0-8ED0-1A2800C89045}"/>
                </a:ext>
              </a:extLst>
            </p:cNvPr>
            <p:cNvSpPr/>
            <p:nvPr/>
          </p:nvSpPr>
          <p:spPr>
            <a:xfrm>
              <a:off x="833427" y="387666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196C8709-B47C-401D-AF78-074AD35DD25A}"/>
                </a:ext>
              </a:extLst>
            </p:cNvPr>
            <p:cNvSpPr/>
            <p:nvPr/>
          </p:nvSpPr>
          <p:spPr>
            <a:xfrm>
              <a:off x="995352" y="3524240"/>
              <a:ext cx="9525" cy="19050"/>
            </a:xfrm>
            <a:custGeom>
              <a:avLst/>
              <a:gdLst>
                <a:gd name="connsiteX0" fmla="*/ 9473 w 9525"/>
                <a:gd name="connsiteY0" fmla="*/ 9507 h 19050"/>
                <a:gd name="connsiteX1" fmla="*/ 4711 w 9525"/>
                <a:gd name="connsiteY1" fmla="*/ 19032 h 19050"/>
                <a:gd name="connsiteX2" fmla="*/ -52 w 9525"/>
                <a:gd name="connsiteY2" fmla="*/ 9507 h 19050"/>
                <a:gd name="connsiteX3" fmla="*/ 4711 w 9525"/>
                <a:gd name="connsiteY3" fmla="*/ -18 h 19050"/>
                <a:gd name="connsiteX4" fmla="*/ 9473 w 952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9473" y="9507"/>
                  </a:moveTo>
                  <a:cubicBezTo>
                    <a:pt x="9473" y="14765"/>
                    <a:pt x="7339" y="19032"/>
                    <a:pt x="4711" y="19032"/>
                  </a:cubicBezTo>
                  <a:cubicBezTo>
                    <a:pt x="2082" y="19032"/>
                    <a:pt x="-52" y="14765"/>
                    <a:pt x="-52" y="9507"/>
                  </a:cubicBezTo>
                  <a:cubicBezTo>
                    <a:pt x="-52" y="4249"/>
                    <a:pt x="2082" y="-18"/>
                    <a:pt x="4711" y="-18"/>
                  </a:cubicBezTo>
                  <a:cubicBezTo>
                    <a:pt x="7339" y="-18"/>
                    <a:pt x="9473" y="4249"/>
                    <a:pt x="947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B955C36A-04BB-453F-91FC-F2555388C823}"/>
                </a:ext>
              </a:extLst>
            </p:cNvPr>
            <p:cNvSpPr/>
            <p:nvPr/>
          </p:nvSpPr>
          <p:spPr>
            <a:xfrm>
              <a:off x="2557449" y="3495666"/>
              <a:ext cx="990603" cy="981072"/>
            </a:xfrm>
            <a:custGeom>
              <a:avLst/>
              <a:gdLst>
                <a:gd name="connsiteX0" fmla="*/ 564860 w 990603"/>
                <a:gd name="connsiteY0" fmla="*/ 851202 h 981072"/>
                <a:gd name="connsiteX1" fmla="*/ 556202 w 990603"/>
                <a:gd name="connsiteY1" fmla="*/ 940365 h 981072"/>
                <a:gd name="connsiteX2" fmla="*/ 550477 w 990603"/>
                <a:gd name="connsiteY2" fmla="*/ 956643 h 981072"/>
                <a:gd name="connsiteX3" fmla="*/ 552734 w 990603"/>
                <a:gd name="connsiteY3" fmla="*/ 976465 h 981072"/>
                <a:gd name="connsiteX4" fmla="*/ 572308 w 990603"/>
                <a:gd name="connsiteY4" fmla="*/ 978370 h 981072"/>
                <a:gd name="connsiteX5" fmla="*/ 646965 w 990603"/>
                <a:gd name="connsiteY5" fmla="*/ 931364 h 981072"/>
                <a:gd name="connsiteX6" fmla="*/ 755055 w 990603"/>
                <a:gd name="connsiteY6" fmla="*/ 806177 h 981072"/>
                <a:gd name="connsiteX7" fmla="*/ 786583 w 990603"/>
                <a:gd name="connsiteY7" fmla="*/ 750513 h 981072"/>
                <a:gd name="connsiteX8" fmla="*/ 792726 w 990603"/>
                <a:gd name="connsiteY8" fmla="*/ 744017 h 981072"/>
                <a:gd name="connsiteX9" fmla="*/ 839761 w 990603"/>
                <a:gd name="connsiteY9" fmla="*/ 713546 h 981072"/>
                <a:gd name="connsiteX10" fmla="*/ 899521 w 990603"/>
                <a:gd name="connsiteY10" fmla="*/ 691553 h 981072"/>
                <a:gd name="connsiteX11" fmla="*/ 965777 w 990603"/>
                <a:gd name="connsiteY11" fmla="*/ 661340 h 981072"/>
                <a:gd name="connsiteX12" fmla="*/ 990551 w 990603"/>
                <a:gd name="connsiteY12" fmla="*/ 614334 h 981072"/>
                <a:gd name="connsiteX13" fmla="*/ 985960 w 990603"/>
                <a:gd name="connsiteY13" fmla="*/ 565937 h 981072"/>
                <a:gd name="connsiteX14" fmla="*/ 975302 w 990603"/>
                <a:gd name="connsiteY14" fmla="*/ 554508 h 981072"/>
                <a:gd name="connsiteX15" fmla="*/ 959633 w 990603"/>
                <a:gd name="connsiteY15" fmla="*/ 560746 h 981072"/>
                <a:gd name="connsiteX16" fmla="*/ 958500 w 990603"/>
                <a:gd name="connsiteY16" fmla="*/ 562299 h 981072"/>
                <a:gd name="connsiteX17" fmla="*/ 924381 w 990603"/>
                <a:gd name="connsiteY17" fmla="*/ 578663 h 981072"/>
                <a:gd name="connsiteX18" fmla="*/ 903417 w 990603"/>
                <a:gd name="connsiteY18" fmla="*/ 585588 h 981072"/>
                <a:gd name="connsiteX19" fmla="*/ 875613 w 990603"/>
                <a:gd name="connsiteY19" fmla="*/ 589312 h 981072"/>
                <a:gd name="connsiteX20" fmla="*/ 881852 w 990603"/>
                <a:gd name="connsiteY20" fmla="*/ 579358 h 981072"/>
                <a:gd name="connsiteX21" fmla="*/ 922305 w 990603"/>
                <a:gd name="connsiteY21" fmla="*/ 516941 h 981072"/>
                <a:gd name="connsiteX22" fmla="*/ 933477 w 990603"/>
                <a:gd name="connsiteY22" fmla="*/ 511312 h 981072"/>
                <a:gd name="connsiteX23" fmla="*/ 959452 w 990603"/>
                <a:gd name="connsiteY23" fmla="*/ 513045 h 981072"/>
                <a:gd name="connsiteX24" fmla="*/ 979550 w 990603"/>
                <a:gd name="connsiteY24" fmla="*/ 496595 h 981072"/>
                <a:gd name="connsiteX25" fmla="*/ 947327 w 990603"/>
                <a:gd name="connsiteY25" fmla="*/ 395649 h 981072"/>
                <a:gd name="connsiteX26" fmla="*/ 902464 w 990603"/>
                <a:gd name="connsiteY26" fmla="*/ 374875 h 981072"/>
                <a:gd name="connsiteX27" fmla="*/ 830236 w 990603"/>
                <a:gd name="connsiteY27" fmla="*/ 377647 h 981072"/>
                <a:gd name="connsiteX28" fmla="*/ 773248 w 990603"/>
                <a:gd name="connsiteY28" fmla="*/ 378771 h 981072"/>
                <a:gd name="connsiteX29" fmla="*/ 687675 w 990603"/>
                <a:gd name="connsiteY29" fmla="*/ 382753 h 981072"/>
                <a:gd name="connsiteX30" fmla="*/ 664377 w 990603"/>
                <a:gd name="connsiteY30" fmla="*/ 388982 h 981072"/>
                <a:gd name="connsiteX31" fmla="*/ 612409 w 990603"/>
                <a:gd name="connsiteY31" fmla="*/ 404822 h 981072"/>
                <a:gd name="connsiteX32" fmla="*/ 476258 w 990603"/>
                <a:gd name="connsiteY32" fmla="*/ 446037 h 981072"/>
                <a:gd name="connsiteX33" fmla="*/ 389647 w 990603"/>
                <a:gd name="connsiteY33" fmla="*/ 478669 h 981072"/>
                <a:gd name="connsiteX34" fmla="*/ 332478 w 990603"/>
                <a:gd name="connsiteY34" fmla="*/ 502739 h 981072"/>
                <a:gd name="connsiteX35" fmla="*/ 270556 w 990603"/>
                <a:gd name="connsiteY35" fmla="*/ 525513 h 981072"/>
                <a:gd name="connsiteX36" fmla="*/ 248154 w 990603"/>
                <a:gd name="connsiteY36" fmla="*/ 515607 h 981072"/>
                <a:gd name="connsiteX37" fmla="*/ 247087 w 990603"/>
                <a:gd name="connsiteY37" fmla="*/ 511226 h 981072"/>
                <a:gd name="connsiteX38" fmla="*/ 257564 w 990603"/>
                <a:gd name="connsiteY38" fmla="*/ 441189 h 981072"/>
                <a:gd name="connsiteX39" fmla="*/ 390771 w 990603"/>
                <a:gd name="connsiteY39" fmla="*/ 316697 h 981072"/>
                <a:gd name="connsiteX40" fmla="*/ 488984 w 990603"/>
                <a:gd name="connsiteY40" fmla="*/ 290722 h 981072"/>
                <a:gd name="connsiteX41" fmla="*/ 628601 w 990603"/>
                <a:gd name="connsiteY41" fmla="*/ 245964 h 981072"/>
                <a:gd name="connsiteX42" fmla="*/ 749254 w 990603"/>
                <a:gd name="connsiteY42" fmla="*/ 183109 h 981072"/>
                <a:gd name="connsiteX43" fmla="*/ 852058 w 990603"/>
                <a:gd name="connsiteY43" fmla="*/ 23127 h 981072"/>
                <a:gd name="connsiteX44" fmla="*/ 852839 w 990603"/>
                <a:gd name="connsiteY44" fmla="*/ 14468 h 981072"/>
                <a:gd name="connsiteX45" fmla="*/ 846000 w 990603"/>
                <a:gd name="connsiteY45" fmla="*/ 1133 h 981072"/>
                <a:gd name="connsiteX46" fmla="*/ 830236 w 990603"/>
                <a:gd name="connsiteY46" fmla="*/ 2353 h 981072"/>
                <a:gd name="connsiteX47" fmla="*/ 785459 w 990603"/>
                <a:gd name="connsiteY47" fmla="*/ 30309 h 981072"/>
                <a:gd name="connsiteX48" fmla="*/ 662120 w 990603"/>
                <a:gd name="connsiteY48" fmla="*/ 72561 h 981072"/>
                <a:gd name="connsiteX49" fmla="*/ 527874 w 990603"/>
                <a:gd name="connsiteY49" fmla="*/ 73342 h 981072"/>
                <a:gd name="connsiteX50" fmla="*/ 441263 w 990603"/>
                <a:gd name="connsiteY50" fmla="*/ 61474 h 981072"/>
                <a:gd name="connsiteX51" fmla="*/ 388257 w 990603"/>
                <a:gd name="connsiteY51" fmla="*/ 89183 h 981072"/>
                <a:gd name="connsiteX52" fmla="*/ 347204 w 990603"/>
                <a:gd name="connsiteY52" fmla="*/ 161639 h 981072"/>
                <a:gd name="connsiteX53" fmla="*/ 267956 w 990603"/>
                <a:gd name="connsiteY53" fmla="*/ 219475 h 981072"/>
                <a:gd name="connsiteX54" fmla="*/ 91791 w 990603"/>
                <a:gd name="connsiteY54" fmla="*/ 328898 h 981072"/>
                <a:gd name="connsiteX55" fmla="*/ 23278 w 990603"/>
                <a:gd name="connsiteY55" fmla="*/ 439798 h 981072"/>
                <a:gd name="connsiteX56" fmla="*/ 23278 w 990603"/>
                <a:gd name="connsiteY56" fmla="*/ 679352 h 981072"/>
                <a:gd name="connsiteX57" fmla="*/ 93267 w 990603"/>
                <a:gd name="connsiteY57" fmla="*/ 778564 h 981072"/>
                <a:gd name="connsiteX58" fmla="*/ 230370 w 990603"/>
                <a:gd name="connsiteY58" fmla="*/ 862108 h 981072"/>
                <a:gd name="connsiteX59" fmla="*/ 516616 w 990603"/>
                <a:gd name="connsiteY59" fmla="*/ 865918 h 981072"/>
                <a:gd name="connsiteX60" fmla="*/ 564860 w 990603"/>
                <a:gd name="connsiteY60" fmla="*/ 851202 h 981072"/>
                <a:gd name="connsiteX61" fmla="*/ 823997 w 990603"/>
                <a:gd name="connsiteY61" fmla="*/ 35071 h 981072"/>
                <a:gd name="connsiteX62" fmla="*/ 739291 w 990603"/>
                <a:gd name="connsiteY62" fmla="*/ 162249 h 981072"/>
                <a:gd name="connsiteX63" fmla="*/ 618733 w 990603"/>
                <a:gd name="connsiteY63" fmla="*/ 225019 h 981072"/>
                <a:gd name="connsiteX64" fmla="*/ 457980 w 990603"/>
                <a:gd name="connsiteY64" fmla="*/ 272977 h 981072"/>
                <a:gd name="connsiteX65" fmla="*/ 310742 w 990603"/>
                <a:gd name="connsiteY65" fmla="*/ 335566 h 981072"/>
                <a:gd name="connsiteX66" fmla="*/ 276100 w 990603"/>
                <a:gd name="connsiteY66" fmla="*/ 368465 h 981072"/>
                <a:gd name="connsiteX67" fmla="*/ 222836 w 990603"/>
                <a:gd name="connsiteY67" fmla="*/ 494862 h 981072"/>
                <a:gd name="connsiteX68" fmla="*/ 230628 w 990603"/>
                <a:gd name="connsiteY68" fmla="*/ 535981 h 981072"/>
                <a:gd name="connsiteX69" fmla="*/ 164029 w 990603"/>
                <a:gd name="connsiteY69" fmla="*/ 489404 h 981072"/>
                <a:gd name="connsiteX70" fmla="*/ 145665 w 990603"/>
                <a:gd name="connsiteY70" fmla="*/ 481708 h 981072"/>
                <a:gd name="connsiteX71" fmla="*/ 144712 w 990603"/>
                <a:gd name="connsiteY71" fmla="*/ 502225 h 981072"/>
                <a:gd name="connsiteX72" fmla="*/ 189660 w 990603"/>
                <a:gd name="connsiteY72" fmla="*/ 542734 h 981072"/>
                <a:gd name="connsiteX73" fmla="*/ 267870 w 990603"/>
                <a:gd name="connsiteY73" fmla="*/ 553993 h 981072"/>
                <a:gd name="connsiteX74" fmla="*/ 373360 w 990603"/>
                <a:gd name="connsiteY74" fmla="*/ 510702 h 981072"/>
                <a:gd name="connsiteX75" fmla="*/ 384799 w 990603"/>
                <a:gd name="connsiteY75" fmla="*/ 512435 h 981072"/>
                <a:gd name="connsiteX76" fmla="*/ 456418 w 990603"/>
                <a:gd name="connsiteY76" fmla="*/ 586454 h 981072"/>
                <a:gd name="connsiteX77" fmla="*/ 549963 w 990603"/>
                <a:gd name="connsiteY77" fmla="*/ 656758 h 981072"/>
                <a:gd name="connsiteX78" fmla="*/ 598978 w 990603"/>
                <a:gd name="connsiteY78" fmla="*/ 712165 h 981072"/>
                <a:gd name="connsiteX79" fmla="*/ 592054 w 990603"/>
                <a:gd name="connsiteY79" fmla="*/ 745236 h 981072"/>
                <a:gd name="connsiteX80" fmla="*/ 557411 w 990603"/>
                <a:gd name="connsiteY80" fmla="*/ 809558 h 981072"/>
                <a:gd name="connsiteX81" fmla="*/ 556887 w 990603"/>
                <a:gd name="connsiteY81" fmla="*/ 826865 h 981072"/>
                <a:gd name="connsiteX82" fmla="*/ 539571 w 990603"/>
                <a:gd name="connsiteY82" fmla="*/ 835524 h 981072"/>
                <a:gd name="connsiteX83" fmla="*/ 534809 w 990603"/>
                <a:gd name="connsiteY83" fmla="*/ 837343 h 981072"/>
                <a:gd name="connsiteX84" fmla="*/ 317496 w 990603"/>
                <a:gd name="connsiteY84" fmla="*/ 858041 h 981072"/>
                <a:gd name="connsiteX85" fmla="*/ 151294 w 990603"/>
                <a:gd name="connsiteY85" fmla="*/ 796395 h 981072"/>
                <a:gd name="connsiteX86" fmla="*/ 80180 w 990603"/>
                <a:gd name="connsiteY86" fmla="*/ 729739 h 981072"/>
                <a:gd name="connsiteX87" fmla="*/ 24497 w 990603"/>
                <a:gd name="connsiteY87" fmla="*/ 527590 h 981072"/>
                <a:gd name="connsiteX88" fmla="*/ 59140 w 990603"/>
                <a:gd name="connsiteY88" fmla="*/ 419633 h 981072"/>
                <a:gd name="connsiteX89" fmla="*/ 117337 w 990603"/>
                <a:gd name="connsiteY89" fmla="*/ 337557 h 981072"/>
                <a:gd name="connsiteX90" fmla="*/ 178926 w 990603"/>
                <a:gd name="connsiteY90" fmla="*/ 287265 h 981072"/>
                <a:gd name="connsiteX91" fmla="*/ 207939 w 990603"/>
                <a:gd name="connsiteY91" fmla="*/ 270462 h 981072"/>
                <a:gd name="connsiteX92" fmla="*/ 286749 w 990603"/>
                <a:gd name="connsiteY92" fmla="*/ 237134 h 981072"/>
                <a:gd name="connsiteX93" fmla="*/ 356043 w 990603"/>
                <a:gd name="connsiteY93" fmla="*/ 188395 h 981072"/>
                <a:gd name="connsiteX94" fmla="*/ 408002 w 990603"/>
                <a:gd name="connsiteY94" fmla="*/ 102518 h 981072"/>
                <a:gd name="connsiteX95" fmla="*/ 442654 w 990603"/>
                <a:gd name="connsiteY95" fmla="*/ 85201 h 981072"/>
                <a:gd name="connsiteX96" fmla="*/ 528398 w 990603"/>
                <a:gd name="connsiteY96" fmla="*/ 96717 h 981072"/>
                <a:gd name="connsiteX97" fmla="*/ 661691 w 990603"/>
                <a:gd name="connsiteY97" fmla="*/ 96193 h 981072"/>
                <a:gd name="connsiteX98" fmla="*/ 794984 w 990603"/>
                <a:gd name="connsiteY98" fmla="*/ 52216 h 981072"/>
                <a:gd name="connsiteX99" fmla="*/ 823997 w 990603"/>
                <a:gd name="connsiteY99" fmla="*/ 35071 h 981072"/>
                <a:gd name="connsiteX100" fmla="*/ 638307 w 990603"/>
                <a:gd name="connsiteY100" fmla="*/ 424653 h 981072"/>
                <a:gd name="connsiteX101" fmla="*/ 633278 w 990603"/>
                <a:gd name="connsiteY101" fmla="*/ 436255 h 981072"/>
                <a:gd name="connsiteX102" fmla="*/ 600712 w 990603"/>
                <a:gd name="connsiteY102" fmla="*/ 476250 h 981072"/>
                <a:gd name="connsiteX103" fmla="*/ 597426 w 990603"/>
                <a:gd name="connsiteY103" fmla="*/ 494252 h 981072"/>
                <a:gd name="connsiteX104" fmla="*/ 616304 w 990603"/>
                <a:gd name="connsiteY104" fmla="*/ 493652 h 981072"/>
                <a:gd name="connsiteX105" fmla="*/ 661339 w 990603"/>
                <a:gd name="connsiteY105" fmla="*/ 428377 h 981072"/>
                <a:gd name="connsiteX106" fmla="*/ 689494 w 990603"/>
                <a:gd name="connsiteY106" fmla="*/ 405346 h 981072"/>
                <a:gd name="connsiteX107" fmla="*/ 788316 w 990603"/>
                <a:gd name="connsiteY107" fmla="*/ 401365 h 981072"/>
                <a:gd name="connsiteX108" fmla="*/ 792907 w 990603"/>
                <a:gd name="connsiteY108" fmla="*/ 411404 h 981072"/>
                <a:gd name="connsiteX109" fmla="*/ 727861 w 990603"/>
                <a:gd name="connsiteY109" fmla="*/ 520751 h 981072"/>
                <a:gd name="connsiteX110" fmla="*/ 674331 w 990603"/>
                <a:gd name="connsiteY110" fmla="*/ 593989 h 981072"/>
                <a:gd name="connsiteX111" fmla="*/ 670006 w 990603"/>
                <a:gd name="connsiteY111" fmla="*/ 618487 h 981072"/>
                <a:gd name="connsiteX112" fmla="*/ 695991 w 990603"/>
                <a:gd name="connsiteY112" fmla="*/ 650605 h 981072"/>
                <a:gd name="connsiteX113" fmla="*/ 812653 w 990603"/>
                <a:gd name="connsiteY113" fmla="*/ 674065 h 981072"/>
                <a:gd name="connsiteX114" fmla="*/ 822006 w 990603"/>
                <a:gd name="connsiteY114" fmla="*/ 674065 h 981072"/>
                <a:gd name="connsiteX115" fmla="*/ 836818 w 990603"/>
                <a:gd name="connsiteY115" fmla="*/ 687229 h 981072"/>
                <a:gd name="connsiteX116" fmla="*/ 789964 w 990603"/>
                <a:gd name="connsiteY116" fmla="*/ 717099 h 981072"/>
                <a:gd name="connsiteX117" fmla="*/ 780344 w 990603"/>
                <a:gd name="connsiteY117" fmla="*/ 713804 h 981072"/>
                <a:gd name="connsiteX118" fmla="*/ 757398 w 990603"/>
                <a:gd name="connsiteY118" fmla="*/ 697268 h 981072"/>
                <a:gd name="connsiteX119" fmla="*/ 695895 w 990603"/>
                <a:gd name="connsiteY119" fmla="*/ 700821 h 981072"/>
                <a:gd name="connsiteX120" fmla="*/ 638040 w 990603"/>
                <a:gd name="connsiteY120" fmla="*/ 720128 h 981072"/>
                <a:gd name="connsiteX121" fmla="*/ 626610 w 990603"/>
                <a:gd name="connsiteY121" fmla="*/ 715013 h 981072"/>
                <a:gd name="connsiteX122" fmla="*/ 598207 w 990603"/>
                <a:gd name="connsiteY122" fmla="*/ 671731 h 981072"/>
                <a:gd name="connsiteX123" fmla="*/ 475220 w 990603"/>
                <a:gd name="connsiteY123" fmla="*/ 571309 h 981072"/>
                <a:gd name="connsiteX124" fmla="*/ 408612 w 990603"/>
                <a:gd name="connsiteY124" fmla="*/ 509235 h 981072"/>
                <a:gd name="connsiteX125" fmla="*/ 413546 w 990603"/>
                <a:gd name="connsiteY125" fmla="*/ 495290 h 981072"/>
                <a:gd name="connsiteX126" fmla="*/ 534809 w 990603"/>
                <a:gd name="connsiteY126" fmla="*/ 449066 h 981072"/>
                <a:gd name="connsiteX127" fmla="*/ 638307 w 990603"/>
                <a:gd name="connsiteY127" fmla="*/ 424996 h 981072"/>
                <a:gd name="connsiteX128" fmla="*/ 878385 w 990603"/>
                <a:gd name="connsiteY128" fmla="*/ 396173 h 981072"/>
                <a:gd name="connsiteX129" fmla="*/ 878385 w 990603"/>
                <a:gd name="connsiteY129" fmla="*/ 398164 h 981072"/>
                <a:gd name="connsiteX130" fmla="*/ 897787 w 990603"/>
                <a:gd name="connsiteY130" fmla="*/ 398164 h 981072"/>
                <a:gd name="connsiteX131" fmla="*/ 939450 w 990603"/>
                <a:gd name="connsiteY131" fmla="*/ 424129 h 981072"/>
                <a:gd name="connsiteX132" fmla="*/ 939450 w 990603"/>
                <a:gd name="connsiteY132" fmla="*/ 437893 h 981072"/>
                <a:gd name="connsiteX133" fmla="*/ 894930 w 990603"/>
                <a:gd name="connsiteY133" fmla="*/ 517369 h 981072"/>
                <a:gd name="connsiteX134" fmla="*/ 816977 w 990603"/>
                <a:gd name="connsiteY134" fmla="*/ 636927 h 981072"/>
                <a:gd name="connsiteX135" fmla="*/ 770819 w 990603"/>
                <a:gd name="connsiteY135" fmla="*/ 656758 h 981072"/>
                <a:gd name="connsiteX136" fmla="*/ 752026 w 990603"/>
                <a:gd name="connsiteY136" fmla="*/ 652425 h 981072"/>
                <a:gd name="connsiteX137" fmla="*/ 696676 w 990603"/>
                <a:gd name="connsiteY137" fmla="*/ 618925 h 981072"/>
                <a:gd name="connsiteX138" fmla="*/ 696676 w 990603"/>
                <a:gd name="connsiteY138" fmla="*/ 602037 h 981072"/>
                <a:gd name="connsiteX139" fmla="*/ 747607 w 990603"/>
                <a:gd name="connsiteY139" fmla="*/ 533305 h 981072"/>
                <a:gd name="connsiteX140" fmla="*/ 819149 w 990603"/>
                <a:gd name="connsiteY140" fmla="*/ 407946 h 981072"/>
                <a:gd name="connsiteX141" fmla="*/ 827112 w 990603"/>
                <a:gd name="connsiteY141" fmla="*/ 402146 h 981072"/>
                <a:gd name="connsiteX142" fmla="*/ 878385 w 990603"/>
                <a:gd name="connsiteY142" fmla="*/ 396516 h 981072"/>
                <a:gd name="connsiteX143" fmla="*/ 580452 w 990603"/>
                <a:gd name="connsiteY143" fmla="*/ 949547 h 981072"/>
                <a:gd name="connsiteX144" fmla="*/ 581224 w 990603"/>
                <a:gd name="connsiteY144" fmla="*/ 817693 h 981072"/>
                <a:gd name="connsiteX145" fmla="*/ 581224 w 990603"/>
                <a:gd name="connsiteY145" fmla="*/ 799691 h 981072"/>
                <a:gd name="connsiteX146" fmla="*/ 629554 w 990603"/>
                <a:gd name="connsiteY146" fmla="*/ 749037 h 981072"/>
                <a:gd name="connsiteX147" fmla="*/ 707506 w 990603"/>
                <a:gd name="connsiteY147" fmla="*/ 721862 h 981072"/>
                <a:gd name="connsiteX148" fmla="*/ 745873 w 990603"/>
                <a:gd name="connsiteY148" fmla="*/ 718738 h 981072"/>
                <a:gd name="connsiteX149" fmla="*/ 765323 w 990603"/>
                <a:gd name="connsiteY149" fmla="*/ 735930 h 981072"/>
                <a:gd name="connsiteX150" fmla="*/ 762675 w 990603"/>
                <a:gd name="connsiteY150" fmla="*/ 746617 h 981072"/>
                <a:gd name="connsiteX151" fmla="*/ 735138 w 990603"/>
                <a:gd name="connsiteY151" fmla="*/ 793975 h 981072"/>
                <a:gd name="connsiteX152" fmla="*/ 612580 w 990603"/>
                <a:gd name="connsiteY152" fmla="*/ 928935 h 981072"/>
                <a:gd name="connsiteX153" fmla="*/ 580452 w 990603"/>
                <a:gd name="connsiteY153" fmla="*/ 949890 h 981072"/>
                <a:gd name="connsiteX154" fmla="*/ 965777 w 990603"/>
                <a:gd name="connsiteY154" fmla="*/ 593646 h 981072"/>
                <a:gd name="connsiteX155" fmla="*/ 947422 w 990603"/>
                <a:gd name="connsiteY155" fmla="*/ 645585 h 981072"/>
                <a:gd name="connsiteX156" fmla="*/ 865831 w 990603"/>
                <a:gd name="connsiteY156" fmla="*/ 675713 h 981072"/>
                <a:gd name="connsiteX157" fmla="*/ 860983 w 990603"/>
                <a:gd name="connsiteY157" fmla="*/ 675713 h 981072"/>
                <a:gd name="connsiteX158" fmla="*/ 838808 w 990603"/>
                <a:gd name="connsiteY158" fmla="*/ 657968 h 981072"/>
                <a:gd name="connsiteX159" fmla="*/ 838284 w 990603"/>
                <a:gd name="connsiteY159" fmla="*/ 645500 h 981072"/>
                <a:gd name="connsiteX160" fmla="*/ 856906 w 990603"/>
                <a:gd name="connsiteY160" fmla="*/ 618839 h 981072"/>
                <a:gd name="connsiteX161" fmla="*/ 871793 w 990603"/>
                <a:gd name="connsiteY161" fmla="*/ 613534 h 981072"/>
                <a:gd name="connsiteX162" fmla="*/ 872498 w 990603"/>
                <a:gd name="connsiteY162" fmla="*/ 613896 h 981072"/>
                <a:gd name="connsiteX163" fmla="*/ 883671 w 990603"/>
                <a:gd name="connsiteY163" fmla="*/ 618839 h 981072"/>
                <a:gd name="connsiteX164" fmla="*/ 914589 w 990603"/>
                <a:gd name="connsiteY164" fmla="*/ 609314 h 981072"/>
                <a:gd name="connsiteX165" fmla="*/ 929943 w 990603"/>
                <a:gd name="connsiteY165" fmla="*/ 602856 h 981072"/>
                <a:gd name="connsiteX166" fmla="*/ 931306 w 990603"/>
                <a:gd name="connsiteY166" fmla="*/ 603514 h 981072"/>
                <a:gd name="connsiteX167" fmla="*/ 965777 w 990603"/>
                <a:gd name="connsiteY167" fmla="*/ 593989 h 981072"/>
                <a:gd name="connsiteX168" fmla="*/ 950184 w 990603"/>
                <a:gd name="connsiteY168" fmla="*/ 467506 h 981072"/>
                <a:gd name="connsiteX169" fmla="*/ 952784 w 990603"/>
                <a:gd name="connsiteY169" fmla="*/ 468020 h 981072"/>
                <a:gd name="connsiteX170" fmla="*/ 955642 w 990603"/>
                <a:gd name="connsiteY170" fmla="*/ 487509 h 981072"/>
                <a:gd name="connsiteX171" fmla="*/ 938325 w 990603"/>
                <a:gd name="connsiteY171" fmla="*/ 487509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990603" h="981072">
                  <a:moveTo>
                    <a:pt x="564860" y="851202"/>
                  </a:moveTo>
                  <a:cubicBezTo>
                    <a:pt x="568813" y="881196"/>
                    <a:pt x="565851" y="911695"/>
                    <a:pt x="556202" y="940365"/>
                  </a:cubicBezTo>
                  <a:cubicBezTo>
                    <a:pt x="553630" y="945537"/>
                    <a:pt x="551715" y="951005"/>
                    <a:pt x="550477" y="956643"/>
                  </a:cubicBezTo>
                  <a:cubicBezTo>
                    <a:pt x="549268" y="963330"/>
                    <a:pt x="550058" y="970226"/>
                    <a:pt x="552734" y="976465"/>
                  </a:cubicBezTo>
                  <a:cubicBezTo>
                    <a:pt x="557059" y="983389"/>
                    <a:pt x="565374" y="981142"/>
                    <a:pt x="572308" y="978370"/>
                  </a:cubicBezTo>
                  <a:cubicBezTo>
                    <a:pt x="599693" y="967073"/>
                    <a:pt x="624943" y="951176"/>
                    <a:pt x="646965" y="931364"/>
                  </a:cubicBezTo>
                  <a:cubicBezTo>
                    <a:pt x="688275" y="894140"/>
                    <a:pt x="726994" y="854745"/>
                    <a:pt x="755055" y="806177"/>
                  </a:cubicBezTo>
                  <a:cubicBezTo>
                    <a:pt x="765704" y="787737"/>
                    <a:pt x="776020" y="769039"/>
                    <a:pt x="786583" y="750513"/>
                  </a:cubicBezTo>
                  <a:cubicBezTo>
                    <a:pt x="788116" y="747913"/>
                    <a:pt x="790221" y="745693"/>
                    <a:pt x="792726" y="744017"/>
                  </a:cubicBezTo>
                  <a:cubicBezTo>
                    <a:pt x="808319" y="733720"/>
                    <a:pt x="824168" y="723852"/>
                    <a:pt x="839761" y="713546"/>
                  </a:cubicBezTo>
                  <a:cubicBezTo>
                    <a:pt x="858058" y="702393"/>
                    <a:pt x="878366" y="694925"/>
                    <a:pt x="899521" y="691553"/>
                  </a:cubicBezTo>
                  <a:cubicBezTo>
                    <a:pt x="923514" y="686314"/>
                    <a:pt x="946098" y="676018"/>
                    <a:pt x="965777" y="661340"/>
                  </a:cubicBezTo>
                  <a:cubicBezTo>
                    <a:pt x="981321" y="650748"/>
                    <a:pt x="990599" y="633136"/>
                    <a:pt x="990551" y="614334"/>
                  </a:cubicBezTo>
                  <a:cubicBezTo>
                    <a:pt x="990313" y="598103"/>
                    <a:pt x="988779" y="581920"/>
                    <a:pt x="985960" y="565937"/>
                  </a:cubicBezTo>
                  <a:cubicBezTo>
                    <a:pt x="984503" y="560613"/>
                    <a:pt x="980521" y="556336"/>
                    <a:pt x="975302" y="554508"/>
                  </a:cubicBezTo>
                  <a:cubicBezTo>
                    <a:pt x="970539" y="553736"/>
                    <a:pt x="964910" y="558317"/>
                    <a:pt x="959633" y="560746"/>
                  </a:cubicBezTo>
                  <a:cubicBezTo>
                    <a:pt x="959109" y="560746"/>
                    <a:pt x="958766" y="561699"/>
                    <a:pt x="958500" y="562299"/>
                  </a:cubicBezTo>
                  <a:cubicBezTo>
                    <a:pt x="951746" y="577367"/>
                    <a:pt x="942564" y="586197"/>
                    <a:pt x="924381" y="578663"/>
                  </a:cubicBezTo>
                  <a:cubicBezTo>
                    <a:pt x="916628" y="575986"/>
                    <a:pt x="908046" y="578825"/>
                    <a:pt x="903417" y="585588"/>
                  </a:cubicBezTo>
                  <a:cubicBezTo>
                    <a:pt x="892853" y="598056"/>
                    <a:pt x="892682" y="597884"/>
                    <a:pt x="875613" y="589312"/>
                  </a:cubicBezTo>
                  <a:lnTo>
                    <a:pt x="881852" y="579358"/>
                  </a:lnTo>
                  <a:cubicBezTo>
                    <a:pt x="895282" y="558489"/>
                    <a:pt x="908446" y="537543"/>
                    <a:pt x="922305" y="516941"/>
                  </a:cubicBezTo>
                  <a:cubicBezTo>
                    <a:pt x="925086" y="513607"/>
                    <a:pt x="929134" y="511559"/>
                    <a:pt x="933477" y="511312"/>
                  </a:cubicBezTo>
                  <a:cubicBezTo>
                    <a:pt x="942135" y="511312"/>
                    <a:pt x="950794" y="512435"/>
                    <a:pt x="959452" y="513045"/>
                  </a:cubicBezTo>
                  <a:cubicBezTo>
                    <a:pt x="970891" y="513826"/>
                    <a:pt x="980940" y="507159"/>
                    <a:pt x="979550" y="496595"/>
                  </a:cubicBezTo>
                  <a:cubicBezTo>
                    <a:pt x="975216" y="461096"/>
                    <a:pt x="972358" y="424739"/>
                    <a:pt x="947327" y="395649"/>
                  </a:cubicBezTo>
                  <a:cubicBezTo>
                    <a:pt x="936287" y="382295"/>
                    <a:pt x="919800" y="374666"/>
                    <a:pt x="902464" y="374875"/>
                  </a:cubicBezTo>
                  <a:cubicBezTo>
                    <a:pt x="878385" y="374875"/>
                    <a:pt x="854315" y="376866"/>
                    <a:pt x="830236" y="377647"/>
                  </a:cubicBezTo>
                  <a:cubicBezTo>
                    <a:pt x="811176" y="378333"/>
                    <a:pt x="792212" y="378076"/>
                    <a:pt x="773248" y="378771"/>
                  </a:cubicBezTo>
                  <a:cubicBezTo>
                    <a:pt x="744663" y="379809"/>
                    <a:pt x="716164" y="380847"/>
                    <a:pt x="687675" y="382753"/>
                  </a:cubicBezTo>
                  <a:cubicBezTo>
                    <a:pt x="679493" y="382743"/>
                    <a:pt x="671454" y="384896"/>
                    <a:pt x="664377" y="388982"/>
                  </a:cubicBezTo>
                  <a:cubicBezTo>
                    <a:pt x="648613" y="400412"/>
                    <a:pt x="630773" y="402574"/>
                    <a:pt x="612409" y="404822"/>
                  </a:cubicBezTo>
                  <a:cubicBezTo>
                    <a:pt x="564688" y="410718"/>
                    <a:pt x="520511" y="428292"/>
                    <a:pt x="476258" y="446037"/>
                  </a:cubicBezTo>
                  <a:cubicBezTo>
                    <a:pt x="447674" y="457552"/>
                    <a:pt x="418403" y="467506"/>
                    <a:pt x="389647" y="478669"/>
                  </a:cubicBezTo>
                  <a:cubicBezTo>
                    <a:pt x="370417" y="486204"/>
                    <a:pt x="351709" y="495205"/>
                    <a:pt x="332478" y="502739"/>
                  </a:cubicBezTo>
                  <a:cubicBezTo>
                    <a:pt x="313257" y="510273"/>
                    <a:pt x="291340" y="518322"/>
                    <a:pt x="270556" y="525513"/>
                  </a:cubicBezTo>
                  <a:cubicBezTo>
                    <a:pt x="261631" y="528961"/>
                    <a:pt x="251602" y="524523"/>
                    <a:pt x="248154" y="515607"/>
                  </a:cubicBezTo>
                  <a:cubicBezTo>
                    <a:pt x="247601" y="514207"/>
                    <a:pt x="247249" y="512721"/>
                    <a:pt x="247087" y="511226"/>
                  </a:cubicBezTo>
                  <a:cubicBezTo>
                    <a:pt x="240324" y="486375"/>
                    <a:pt x="247087" y="463353"/>
                    <a:pt x="257564" y="441189"/>
                  </a:cubicBezTo>
                  <a:cubicBezTo>
                    <a:pt x="285015" y="381714"/>
                    <a:pt x="328497" y="338338"/>
                    <a:pt x="390771" y="316697"/>
                  </a:cubicBezTo>
                  <a:cubicBezTo>
                    <a:pt x="422642" y="305610"/>
                    <a:pt x="456599" y="300418"/>
                    <a:pt x="488984" y="290722"/>
                  </a:cubicBezTo>
                  <a:cubicBezTo>
                    <a:pt x="535847" y="276787"/>
                    <a:pt x="582176" y="261290"/>
                    <a:pt x="628601" y="245964"/>
                  </a:cubicBezTo>
                  <a:cubicBezTo>
                    <a:pt x="671807" y="231315"/>
                    <a:pt x="712497" y="210122"/>
                    <a:pt x="749254" y="183109"/>
                  </a:cubicBezTo>
                  <a:cubicBezTo>
                    <a:pt x="804423" y="143380"/>
                    <a:pt x="836551" y="88487"/>
                    <a:pt x="852058" y="23127"/>
                  </a:cubicBezTo>
                  <a:cubicBezTo>
                    <a:pt x="853001" y="20345"/>
                    <a:pt x="853267" y="17374"/>
                    <a:pt x="852839" y="14468"/>
                  </a:cubicBezTo>
                  <a:cubicBezTo>
                    <a:pt x="851362" y="9620"/>
                    <a:pt x="849638" y="2953"/>
                    <a:pt x="846000" y="1133"/>
                  </a:cubicBezTo>
                  <a:cubicBezTo>
                    <a:pt x="840818" y="-753"/>
                    <a:pt x="835065" y="-305"/>
                    <a:pt x="830236" y="2353"/>
                  </a:cubicBezTo>
                  <a:cubicBezTo>
                    <a:pt x="814901" y="11001"/>
                    <a:pt x="800003" y="20441"/>
                    <a:pt x="785459" y="30309"/>
                  </a:cubicBezTo>
                  <a:cubicBezTo>
                    <a:pt x="748130" y="55588"/>
                    <a:pt x="705773" y="66237"/>
                    <a:pt x="662120" y="72561"/>
                  </a:cubicBezTo>
                  <a:cubicBezTo>
                    <a:pt x="617600" y="78619"/>
                    <a:pt x="572470" y="78877"/>
                    <a:pt x="527874" y="73342"/>
                  </a:cubicBezTo>
                  <a:cubicBezTo>
                    <a:pt x="498947" y="69961"/>
                    <a:pt x="470019" y="65637"/>
                    <a:pt x="441263" y="61474"/>
                  </a:cubicBezTo>
                  <a:cubicBezTo>
                    <a:pt x="419384" y="57836"/>
                    <a:pt x="397753" y="69151"/>
                    <a:pt x="388257" y="89183"/>
                  </a:cubicBezTo>
                  <a:cubicBezTo>
                    <a:pt x="375093" y="113595"/>
                    <a:pt x="362273" y="138446"/>
                    <a:pt x="347204" y="161639"/>
                  </a:cubicBezTo>
                  <a:cubicBezTo>
                    <a:pt x="328125" y="189357"/>
                    <a:pt x="300179" y="209750"/>
                    <a:pt x="267956" y="219475"/>
                  </a:cubicBezTo>
                  <a:cubicBezTo>
                    <a:pt x="201710" y="242163"/>
                    <a:pt x="141483" y="279578"/>
                    <a:pt x="91791" y="328898"/>
                  </a:cubicBezTo>
                  <a:cubicBezTo>
                    <a:pt x="59749" y="360588"/>
                    <a:pt x="40518" y="399202"/>
                    <a:pt x="23278" y="439798"/>
                  </a:cubicBezTo>
                  <a:cubicBezTo>
                    <a:pt x="-10498" y="519884"/>
                    <a:pt x="-5040" y="599875"/>
                    <a:pt x="23278" y="679352"/>
                  </a:cubicBezTo>
                  <a:cubicBezTo>
                    <a:pt x="37222" y="718395"/>
                    <a:pt x="64073" y="749817"/>
                    <a:pt x="93267" y="778564"/>
                  </a:cubicBezTo>
                  <a:cubicBezTo>
                    <a:pt x="131444" y="817197"/>
                    <a:pt x="178516" y="845877"/>
                    <a:pt x="230370" y="862108"/>
                  </a:cubicBezTo>
                  <a:cubicBezTo>
                    <a:pt x="323296" y="891740"/>
                    <a:pt x="422937" y="893064"/>
                    <a:pt x="516616" y="865918"/>
                  </a:cubicBezTo>
                  <a:cubicBezTo>
                    <a:pt x="532465" y="861241"/>
                    <a:pt x="548229" y="856221"/>
                    <a:pt x="564860" y="851202"/>
                  </a:cubicBezTo>
                  <a:close/>
                  <a:moveTo>
                    <a:pt x="823997" y="35071"/>
                  </a:moveTo>
                  <a:cubicBezTo>
                    <a:pt x="808490" y="87020"/>
                    <a:pt x="782687" y="130302"/>
                    <a:pt x="739291" y="162249"/>
                  </a:cubicBezTo>
                  <a:cubicBezTo>
                    <a:pt x="702296" y="188805"/>
                    <a:pt x="661710" y="209940"/>
                    <a:pt x="618733" y="225019"/>
                  </a:cubicBezTo>
                  <a:cubicBezTo>
                    <a:pt x="565984" y="243973"/>
                    <a:pt x="513501" y="263109"/>
                    <a:pt x="457980" y="272977"/>
                  </a:cubicBezTo>
                  <a:cubicBezTo>
                    <a:pt x="404278" y="282588"/>
                    <a:pt x="353357" y="300161"/>
                    <a:pt x="310742" y="335566"/>
                  </a:cubicBezTo>
                  <a:cubicBezTo>
                    <a:pt x="298350" y="345615"/>
                    <a:pt x="286768" y="356616"/>
                    <a:pt x="276100" y="368465"/>
                  </a:cubicBezTo>
                  <a:cubicBezTo>
                    <a:pt x="244401" y="404565"/>
                    <a:pt x="222312" y="445341"/>
                    <a:pt x="222836" y="494862"/>
                  </a:cubicBezTo>
                  <a:cubicBezTo>
                    <a:pt x="224227" y="508778"/>
                    <a:pt x="226837" y="522532"/>
                    <a:pt x="230628" y="535981"/>
                  </a:cubicBezTo>
                  <a:cubicBezTo>
                    <a:pt x="204643" y="525599"/>
                    <a:pt x="179783" y="514426"/>
                    <a:pt x="164029" y="489404"/>
                  </a:cubicBezTo>
                  <a:cubicBezTo>
                    <a:pt x="159781" y="482565"/>
                    <a:pt x="154408" y="477288"/>
                    <a:pt x="145665" y="481708"/>
                  </a:cubicBezTo>
                  <a:cubicBezTo>
                    <a:pt x="139083" y="484994"/>
                    <a:pt x="139340" y="492614"/>
                    <a:pt x="144712" y="502225"/>
                  </a:cubicBezTo>
                  <a:cubicBezTo>
                    <a:pt x="155761" y="519532"/>
                    <a:pt x="171296" y="533534"/>
                    <a:pt x="189660" y="542734"/>
                  </a:cubicBezTo>
                  <a:cubicBezTo>
                    <a:pt x="212739" y="557974"/>
                    <a:pt x="241429" y="562109"/>
                    <a:pt x="267870" y="553993"/>
                  </a:cubicBezTo>
                  <a:cubicBezTo>
                    <a:pt x="303637" y="541525"/>
                    <a:pt x="338289" y="525599"/>
                    <a:pt x="373360" y="510702"/>
                  </a:cubicBezTo>
                  <a:cubicBezTo>
                    <a:pt x="377865" y="508892"/>
                    <a:pt x="381246" y="505597"/>
                    <a:pt x="384799" y="512435"/>
                  </a:cubicBezTo>
                  <a:cubicBezTo>
                    <a:pt x="401163" y="544297"/>
                    <a:pt x="428624" y="565595"/>
                    <a:pt x="456418" y="586454"/>
                  </a:cubicBezTo>
                  <a:cubicBezTo>
                    <a:pt x="487603" y="609829"/>
                    <a:pt x="519302" y="632603"/>
                    <a:pt x="549963" y="656758"/>
                  </a:cubicBezTo>
                  <a:cubicBezTo>
                    <a:pt x="569517" y="672113"/>
                    <a:pt x="586120" y="690877"/>
                    <a:pt x="598978" y="712165"/>
                  </a:cubicBezTo>
                  <a:cubicBezTo>
                    <a:pt x="611370" y="732768"/>
                    <a:pt x="612151" y="733111"/>
                    <a:pt x="592054" y="745236"/>
                  </a:cubicBezTo>
                  <a:cubicBezTo>
                    <a:pt x="567546" y="760038"/>
                    <a:pt x="559659" y="783241"/>
                    <a:pt x="557411" y="809558"/>
                  </a:cubicBezTo>
                  <a:cubicBezTo>
                    <a:pt x="556802" y="815359"/>
                    <a:pt x="559659" y="823065"/>
                    <a:pt x="556887" y="826865"/>
                  </a:cubicBezTo>
                  <a:cubicBezTo>
                    <a:pt x="554115" y="830675"/>
                    <a:pt x="545715" y="832580"/>
                    <a:pt x="539571" y="835524"/>
                  </a:cubicBezTo>
                  <a:cubicBezTo>
                    <a:pt x="538009" y="836219"/>
                    <a:pt x="536361" y="836828"/>
                    <a:pt x="534809" y="837343"/>
                  </a:cubicBezTo>
                  <a:cubicBezTo>
                    <a:pt x="463781" y="859250"/>
                    <a:pt x="391638" y="869899"/>
                    <a:pt x="317496" y="858041"/>
                  </a:cubicBezTo>
                  <a:cubicBezTo>
                    <a:pt x="257993" y="848344"/>
                    <a:pt x="200224" y="834485"/>
                    <a:pt x="151294" y="796395"/>
                  </a:cubicBezTo>
                  <a:cubicBezTo>
                    <a:pt x="125167" y="776907"/>
                    <a:pt x="101316" y="754551"/>
                    <a:pt x="80180" y="729739"/>
                  </a:cubicBezTo>
                  <a:cubicBezTo>
                    <a:pt x="31679" y="670255"/>
                    <a:pt x="20687" y="600827"/>
                    <a:pt x="24497" y="527590"/>
                  </a:cubicBezTo>
                  <a:cubicBezTo>
                    <a:pt x="26488" y="488975"/>
                    <a:pt x="44757" y="454952"/>
                    <a:pt x="59140" y="419633"/>
                  </a:cubicBezTo>
                  <a:cubicBezTo>
                    <a:pt x="71522" y="387915"/>
                    <a:pt x="91505" y="359740"/>
                    <a:pt x="117337" y="337557"/>
                  </a:cubicBezTo>
                  <a:cubicBezTo>
                    <a:pt x="137521" y="320240"/>
                    <a:pt x="157961" y="303448"/>
                    <a:pt x="178926" y="287265"/>
                  </a:cubicBezTo>
                  <a:cubicBezTo>
                    <a:pt x="187889" y="280521"/>
                    <a:pt x="197624" y="274882"/>
                    <a:pt x="207939" y="270462"/>
                  </a:cubicBezTo>
                  <a:cubicBezTo>
                    <a:pt x="233923" y="258861"/>
                    <a:pt x="260422" y="248298"/>
                    <a:pt x="286749" y="237134"/>
                  </a:cubicBezTo>
                  <a:cubicBezTo>
                    <a:pt x="313267" y="226390"/>
                    <a:pt x="336974" y="209712"/>
                    <a:pt x="356043" y="188395"/>
                  </a:cubicBezTo>
                  <a:cubicBezTo>
                    <a:pt x="377236" y="162297"/>
                    <a:pt x="394724" y="133398"/>
                    <a:pt x="408002" y="102518"/>
                  </a:cubicBezTo>
                  <a:cubicBezTo>
                    <a:pt x="415889" y="85801"/>
                    <a:pt x="424033" y="82086"/>
                    <a:pt x="442654" y="85201"/>
                  </a:cubicBezTo>
                  <a:cubicBezTo>
                    <a:pt x="471229" y="89354"/>
                    <a:pt x="499728" y="93859"/>
                    <a:pt x="528398" y="96717"/>
                  </a:cubicBezTo>
                  <a:cubicBezTo>
                    <a:pt x="572680" y="101946"/>
                    <a:pt x="617438" y="101775"/>
                    <a:pt x="661691" y="96193"/>
                  </a:cubicBezTo>
                  <a:cubicBezTo>
                    <a:pt x="708716" y="89878"/>
                    <a:pt x="754445" y="78877"/>
                    <a:pt x="794984" y="52216"/>
                  </a:cubicBezTo>
                  <a:cubicBezTo>
                    <a:pt x="804080" y="45377"/>
                    <a:pt x="814215" y="40529"/>
                    <a:pt x="823997" y="35071"/>
                  </a:cubicBezTo>
                  <a:close/>
                  <a:moveTo>
                    <a:pt x="638307" y="424653"/>
                  </a:moveTo>
                  <a:cubicBezTo>
                    <a:pt x="637078" y="428692"/>
                    <a:pt x="635383" y="432587"/>
                    <a:pt x="633278" y="436255"/>
                  </a:cubicBezTo>
                  <a:cubicBezTo>
                    <a:pt x="622715" y="449761"/>
                    <a:pt x="611885" y="463182"/>
                    <a:pt x="600712" y="476250"/>
                  </a:cubicBezTo>
                  <a:cubicBezTo>
                    <a:pt x="595864" y="481965"/>
                    <a:pt x="592054" y="487766"/>
                    <a:pt x="597426" y="494252"/>
                  </a:cubicBezTo>
                  <a:cubicBezTo>
                    <a:pt x="602798" y="500748"/>
                    <a:pt x="610161" y="498672"/>
                    <a:pt x="616304" y="493652"/>
                  </a:cubicBezTo>
                  <a:cubicBezTo>
                    <a:pt x="637755" y="477117"/>
                    <a:pt x="653500" y="454295"/>
                    <a:pt x="661339" y="428377"/>
                  </a:cubicBezTo>
                  <a:cubicBezTo>
                    <a:pt x="663729" y="414795"/>
                    <a:pt x="675702" y="405013"/>
                    <a:pt x="689494" y="405346"/>
                  </a:cubicBezTo>
                  <a:cubicBezTo>
                    <a:pt x="722403" y="403784"/>
                    <a:pt x="755312" y="402746"/>
                    <a:pt x="788316" y="401365"/>
                  </a:cubicBezTo>
                  <a:cubicBezTo>
                    <a:pt x="798451" y="400926"/>
                    <a:pt x="795936" y="406384"/>
                    <a:pt x="792907" y="411404"/>
                  </a:cubicBezTo>
                  <a:cubicBezTo>
                    <a:pt x="771428" y="448027"/>
                    <a:pt x="750721" y="485080"/>
                    <a:pt x="727861" y="520751"/>
                  </a:cubicBezTo>
                  <a:cubicBezTo>
                    <a:pt x="711573" y="546116"/>
                    <a:pt x="692266" y="569576"/>
                    <a:pt x="674331" y="593989"/>
                  </a:cubicBezTo>
                  <a:cubicBezTo>
                    <a:pt x="668882" y="601437"/>
                    <a:pt x="664549" y="610181"/>
                    <a:pt x="670006" y="618487"/>
                  </a:cubicBezTo>
                  <a:cubicBezTo>
                    <a:pt x="677626" y="630088"/>
                    <a:pt x="684989" y="643595"/>
                    <a:pt x="695991" y="650605"/>
                  </a:cubicBezTo>
                  <a:cubicBezTo>
                    <a:pt x="731414" y="673113"/>
                    <a:pt x="769342" y="688267"/>
                    <a:pt x="812653" y="674065"/>
                  </a:cubicBezTo>
                  <a:cubicBezTo>
                    <a:pt x="815643" y="672846"/>
                    <a:pt x="819006" y="672846"/>
                    <a:pt x="822006" y="674065"/>
                  </a:cubicBezTo>
                  <a:cubicBezTo>
                    <a:pt x="827235" y="678113"/>
                    <a:pt x="832179" y="682514"/>
                    <a:pt x="836818" y="687229"/>
                  </a:cubicBezTo>
                  <a:cubicBezTo>
                    <a:pt x="820797" y="697439"/>
                    <a:pt x="805290" y="707136"/>
                    <a:pt x="789964" y="717099"/>
                  </a:cubicBezTo>
                  <a:cubicBezTo>
                    <a:pt x="784764" y="720471"/>
                    <a:pt x="783458" y="716575"/>
                    <a:pt x="780344" y="713804"/>
                  </a:cubicBezTo>
                  <a:cubicBezTo>
                    <a:pt x="773152" y="707489"/>
                    <a:pt x="765447" y="697792"/>
                    <a:pt x="757398" y="697268"/>
                  </a:cubicBezTo>
                  <a:cubicBezTo>
                    <a:pt x="736834" y="695811"/>
                    <a:pt x="716155" y="697001"/>
                    <a:pt x="695895" y="700821"/>
                  </a:cubicBezTo>
                  <a:cubicBezTo>
                    <a:pt x="676131" y="705698"/>
                    <a:pt x="656786" y="712156"/>
                    <a:pt x="638040" y="720128"/>
                  </a:cubicBezTo>
                  <a:cubicBezTo>
                    <a:pt x="631459" y="722548"/>
                    <a:pt x="629382" y="720128"/>
                    <a:pt x="626610" y="715013"/>
                  </a:cubicBezTo>
                  <a:cubicBezTo>
                    <a:pt x="618562" y="699707"/>
                    <a:pt x="609056" y="685200"/>
                    <a:pt x="598207" y="671731"/>
                  </a:cubicBezTo>
                  <a:cubicBezTo>
                    <a:pt x="561736" y="633079"/>
                    <a:pt x="520388" y="599313"/>
                    <a:pt x="475220" y="571309"/>
                  </a:cubicBezTo>
                  <a:cubicBezTo>
                    <a:pt x="448969" y="555431"/>
                    <a:pt x="426290" y="534295"/>
                    <a:pt x="408612" y="509235"/>
                  </a:cubicBezTo>
                  <a:cubicBezTo>
                    <a:pt x="403506" y="501444"/>
                    <a:pt x="405840" y="498148"/>
                    <a:pt x="413546" y="495290"/>
                  </a:cubicBezTo>
                  <a:cubicBezTo>
                    <a:pt x="453827" y="479974"/>
                    <a:pt x="494013" y="464391"/>
                    <a:pt x="534809" y="449066"/>
                  </a:cubicBezTo>
                  <a:cubicBezTo>
                    <a:pt x="568070" y="436445"/>
                    <a:pt x="602884" y="428349"/>
                    <a:pt x="638307" y="424996"/>
                  </a:cubicBezTo>
                  <a:close/>
                  <a:moveTo>
                    <a:pt x="878385" y="396173"/>
                  </a:moveTo>
                  <a:lnTo>
                    <a:pt x="878385" y="398164"/>
                  </a:lnTo>
                  <a:cubicBezTo>
                    <a:pt x="884881" y="398164"/>
                    <a:pt x="891291" y="398164"/>
                    <a:pt x="897787" y="398164"/>
                  </a:cubicBezTo>
                  <a:cubicBezTo>
                    <a:pt x="915656" y="397573"/>
                    <a:pt x="932115" y="407832"/>
                    <a:pt x="939450" y="424129"/>
                  </a:cubicBezTo>
                  <a:cubicBezTo>
                    <a:pt x="941355" y="428520"/>
                    <a:pt x="941355" y="433511"/>
                    <a:pt x="939450" y="437893"/>
                  </a:cubicBezTo>
                  <a:cubicBezTo>
                    <a:pt x="925076" y="464648"/>
                    <a:pt x="911036" y="491661"/>
                    <a:pt x="894930" y="517369"/>
                  </a:cubicBezTo>
                  <a:cubicBezTo>
                    <a:pt x="869726" y="557632"/>
                    <a:pt x="842009" y="596322"/>
                    <a:pt x="816977" y="636927"/>
                  </a:cubicBezTo>
                  <a:cubicBezTo>
                    <a:pt x="805376" y="655977"/>
                    <a:pt x="789440" y="658139"/>
                    <a:pt x="770819" y="656758"/>
                  </a:cubicBezTo>
                  <a:cubicBezTo>
                    <a:pt x="764370" y="656282"/>
                    <a:pt x="758036" y="654825"/>
                    <a:pt x="752026" y="652425"/>
                  </a:cubicBezTo>
                  <a:cubicBezTo>
                    <a:pt x="731843" y="644376"/>
                    <a:pt x="709411" y="640137"/>
                    <a:pt x="696676" y="618925"/>
                  </a:cubicBezTo>
                  <a:cubicBezTo>
                    <a:pt x="692371" y="614115"/>
                    <a:pt x="692371" y="606847"/>
                    <a:pt x="696676" y="602037"/>
                  </a:cubicBezTo>
                  <a:cubicBezTo>
                    <a:pt x="714002" y="579358"/>
                    <a:pt x="731328" y="556584"/>
                    <a:pt x="747607" y="533305"/>
                  </a:cubicBezTo>
                  <a:cubicBezTo>
                    <a:pt x="775629" y="494033"/>
                    <a:pt x="799594" y="452038"/>
                    <a:pt x="819149" y="407946"/>
                  </a:cubicBezTo>
                  <a:cubicBezTo>
                    <a:pt x="820844" y="404955"/>
                    <a:pt x="823749" y="402841"/>
                    <a:pt x="827112" y="402146"/>
                  </a:cubicBezTo>
                  <a:cubicBezTo>
                    <a:pt x="844609" y="399545"/>
                    <a:pt x="861497" y="398164"/>
                    <a:pt x="878385" y="396516"/>
                  </a:cubicBezTo>
                  <a:close/>
                  <a:moveTo>
                    <a:pt x="580452" y="949547"/>
                  </a:moveTo>
                  <a:cubicBezTo>
                    <a:pt x="591358" y="904094"/>
                    <a:pt x="594302" y="861155"/>
                    <a:pt x="581224" y="817693"/>
                  </a:cubicBezTo>
                  <a:cubicBezTo>
                    <a:pt x="579967" y="811759"/>
                    <a:pt x="579967" y="805624"/>
                    <a:pt x="581224" y="799691"/>
                  </a:cubicBezTo>
                  <a:cubicBezTo>
                    <a:pt x="585472" y="771639"/>
                    <a:pt x="607208" y="759000"/>
                    <a:pt x="629554" y="749037"/>
                  </a:cubicBezTo>
                  <a:cubicBezTo>
                    <a:pt x="654871" y="738188"/>
                    <a:pt x="680922" y="729101"/>
                    <a:pt x="707506" y="721862"/>
                  </a:cubicBezTo>
                  <a:cubicBezTo>
                    <a:pt x="720051" y="718785"/>
                    <a:pt x="733005" y="717728"/>
                    <a:pt x="745873" y="718738"/>
                  </a:cubicBezTo>
                  <a:cubicBezTo>
                    <a:pt x="755998" y="718118"/>
                    <a:pt x="764704" y="725815"/>
                    <a:pt x="765323" y="735930"/>
                  </a:cubicBezTo>
                  <a:cubicBezTo>
                    <a:pt x="765561" y="739683"/>
                    <a:pt x="764637" y="743417"/>
                    <a:pt x="762675" y="746617"/>
                  </a:cubicBezTo>
                  <a:cubicBezTo>
                    <a:pt x="754531" y="762981"/>
                    <a:pt x="744406" y="778212"/>
                    <a:pt x="735138" y="793975"/>
                  </a:cubicBezTo>
                  <a:cubicBezTo>
                    <a:pt x="703696" y="847563"/>
                    <a:pt x="660386" y="890330"/>
                    <a:pt x="612580" y="928935"/>
                  </a:cubicBezTo>
                  <a:cubicBezTo>
                    <a:pt x="602265" y="936507"/>
                    <a:pt x="591530" y="943499"/>
                    <a:pt x="580452" y="949890"/>
                  </a:cubicBezTo>
                  <a:close/>
                  <a:moveTo>
                    <a:pt x="965777" y="593646"/>
                  </a:moveTo>
                  <a:cubicBezTo>
                    <a:pt x="971406" y="617106"/>
                    <a:pt x="964996" y="633384"/>
                    <a:pt x="947422" y="645585"/>
                  </a:cubicBezTo>
                  <a:cubicBezTo>
                    <a:pt x="922819" y="662902"/>
                    <a:pt x="894063" y="668531"/>
                    <a:pt x="865831" y="675713"/>
                  </a:cubicBezTo>
                  <a:cubicBezTo>
                    <a:pt x="864269" y="676332"/>
                    <a:pt x="862535" y="676332"/>
                    <a:pt x="860983" y="675713"/>
                  </a:cubicBezTo>
                  <a:cubicBezTo>
                    <a:pt x="853448" y="669998"/>
                    <a:pt x="846000" y="664112"/>
                    <a:pt x="838808" y="657968"/>
                  </a:cubicBezTo>
                  <a:cubicBezTo>
                    <a:pt x="834475" y="654329"/>
                    <a:pt x="834827" y="650091"/>
                    <a:pt x="838284" y="645500"/>
                  </a:cubicBezTo>
                  <a:cubicBezTo>
                    <a:pt x="844781" y="636841"/>
                    <a:pt x="851191" y="628183"/>
                    <a:pt x="856906" y="618839"/>
                  </a:cubicBezTo>
                  <a:cubicBezTo>
                    <a:pt x="859554" y="613258"/>
                    <a:pt x="866221" y="610886"/>
                    <a:pt x="871793" y="613534"/>
                  </a:cubicBezTo>
                  <a:cubicBezTo>
                    <a:pt x="872032" y="613648"/>
                    <a:pt x="872270" y="613772"/>
                    <a:pt x="872498" y="613896"/>
                  </a:cubicBezTo>
                  <a:cubicBezTo>
                    <a:pt x="876308" y="615458"/>
                    <a:pt x="879861" y="617363"/>
                    <a:pt x="883671" y="618839"/>
                  </a:cubicBezTo>
                  <a:cubicBezTo>
                    <a:pt x="894873" y="624402"/>
                    <a:pt x="908465" y="620211"/>
                    <a:pt x="914589" y="609314"/>
                  </a:cubicBezTo>
                  <a:cubicBezTo>
                    <a:pt x="917047" y="603285"/>
                    <a:pt x="923924" y="600399"/>
                    <a:pt x="929943" y="602856"/>
                  </a:cubicBezTo>
                  <a:cubicBezTo>
                    <a:pt x="930420" y="603047"/>
                    <a:pt x="930867" y="603256"/>
                    <a:pt x="931306" y="603514"/>
                  </a:cubicBezTo>
                  <a:cubicBezTo>
                    <a:pt x="943555" y="609524"/>
                    <a:pt x="958357" y="605438"/>
                    <a:pt x="965777" y="593989"/>
                  </a:cubicBezTo>
                  <a:close/>
                  <a:moveTo>
                    <a:pt x="950184" y="467506"/>
                  </a:moveTo>
                  <a:lnTo>
                    <a:pt x="952784" y="468020"/>
                  </a:lnTo>
                  <a:lnTo>
                    <a:pt x="955642" y="487509"/>
                  </a:lnTo>
                  <a:lnTo>
                    <a:pt x="938325" y="487509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933E523D-2AFA-4C45-9D17-0AFF51D3E10C}"/>
                </a:ext>
              </a:extLst>
            </p:cNvPr>
            <p:cNvSpPr/>
            <p:nvPr/>
          </p:nvSpPr>
          <p:spPr>
            <a:xfrm>
              <a:off x="2605074" y="4114795"/>
              <a:ext cx="390528" cy="95250"/>
            </a:xfrm>
            <a:custGeom>
              <a:avLst/>
              <a:gdLst>
                <a:gd name="connsiteX0" fmla="*/ 171325 w 390528"/>
                <a:gd name="connsiteY0" fmla="*/ 95037 h 95250"/>
                <a:gd name="connsiteX1" fmla="*/ 351376 w 390528"/>
                <a:gd name="connsiteY1" fmla="*/ 63737 h 95250"/>
                <a:gd name="connsiteX2" fmla="*/ 378684 w 390528"/>
                <a:gd name="connsiteY2" fmla="*/ 54479 h 95250"/>
                <a:gd name="connsiteX3" fmla="*/ 389848 w 390528"/>
                <a:gd name="connsiteY3" fmla="*/ 38182 h 95250"/>
                <a:gd name="connsiteX4" fmla="*/ 372398 w 390528"/>
                <a:gd name="connsiteY4" fmla="*/ 30962 h 95250"/>
                <a:gd name="connsiteX5" fmla="*/ 303923 w 390528"/>
                <a:gd name="connsiteY5" fmla="*/ 53927 h 95250"/>
                <a:gd name="connsiteX6" fmla="*/ 87143 w 390528"/>
                <a:gd name="connsiteY6" fmla="*/ 55775 h 95250"/>
                <a:gd name="connsiteX7" fmla="*/ 25288 w 390528"/>
                <a:gd name="connsiteY7" fmla="*/ 11512 h 95250"/>
                <a:gd name="connsiteX8" fmla="*/ 3390 w 390528"/>
                <a:gd name="connsiteY8" fmla="*/ 2806 h 95250"/>
                <a:gd name="connsiteX9" fmla="*/ 7752 w 390528"/>
                <a:gd name="connsiteY9" fmla="*/ 27714 h 95250"/>
                <a:gd name="connsiteX10" fmla="*/ 124481 w 390528"/>
                <a:gd name="connsiteY10" fmla="*/ 90588 h 95250"/>
                <a:gd name="connsiteX11" fmla="*/ 171325 w 390528"/>
                <a:gd name="connsiteY11" fmla="*/ 9503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8" h="95250">
                  <a:moveTo>
                    <a:pt x="171325" y="95037"/>
                  </a:moveTo>
                  <a:cubicBezTo>
                    <a:pt x="232666" y="96837"/>
                    <a:pt x="293779" y="86217"/>
                    <a:pt x="351376" y="63737"/>
                  </a:cubicBezTo>
                  <a:cubicBezTo>
                    <a:pt x="360101" y="60223"/>
                    <a:pt x="369522" y="57442"/>
                    <a:pt x="378684" y="54479"/>
                  </a:cubicBezTo>
                  <a:cubicBezTo>
                    <a:pt x="386095" y="51889"/>
                    <a:pt x="392553" y="47716"/>
                    <a:pt x="389848" y="38182"/>
                  </a:cubicBezTo>
                  <a:cubicBezTo>
                    <a:pt x="387143" y="28647"/>
                    <a:pt x="379723" y="28362"/>
                    <a:pt x="372398" y="30962"/>
                  </a:cubicBezTo>
                  <a:cubicBezTo>
                    <a:pt x="349548" y="38649"/>
                    <a:pt x="327126" y="47716"/>
                    <a:pt x="303923" y="53927"/>
                  </a:cubicBezTo>
                  <a:cubicBezTo>
                    <a:pt x="231952" y="73272"/>
                    <a:pt x="159629" y="78920"/>
                    <a:pt x="87143" y="55775"/>
                  </a:cubicBezTo>
                  <a:cubicBezTo>
                    <a:pt x="62502" y="48621"/>
                    <a:pt x="40766" y="33077"/>
                    <a:pt x="25288" y="11512"/>
                  </a:cubicBezTo>
                  <a:cubicBezTo>
                    <a:pt x="16563" y="-432"/>
                    <a:pt x="9505" y="-2652"/>
                    <a:pt x="3390" y="2806"/>
                  </a:cubicBezTo>
                  <a:cubicBezTo>
                    <a:pt x="-2716" y="8273"/>
                    <a:pt x="-353" y="16417"/>
                    <a:pt x="7752" y="27714"/>
                  </a:cubicBezTo>
                  <a:cubicBezTo>
                    <a:pt x="37070" y="69015"/>
                    <a:pt x="79466" y="82816"/>
                    <a:pt x="124481" y="90588"/>
                  </a:cubicBezTo>
                  <a:cubicBezTo>
                    <a:pt x="141750" y="93465"/>
                    <a:pt x="159629" y="93922"/>
                    <a:pt x="171325" y="9503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981EE100-58A0-48A7-A832-D94A320E23A2}"/>
                </a:ext>
              </a:extLst>
            </p:cNvPr>
            <p:cNvSpPr/>
            <p:nvPr/>
          </p:nvSpPr>
          <p:spPr>
            <a:xfrm>
              <a:off x="3014651" y="4124313"/>
              <a:ext cx="28575" cy="19055"/>
            </a:xfrm>
            <a:custGeom>
              <a:avLst/>
              <a:gdLst>
                <a:gd name="connsiteX0" fmla="*/ 28524 w 28575"/>
                <a:gd name="connsiteY0" fmla="*/ 6090 h 19055"/>
                <a:gd name="connsiteX1" fmla="*/ 14808 w 28575"/>
                <a:gd name="connsiteY1" fmla="*/ 184 h 19055"/>
                <a:gd name="connsiteX2" fmla="*/ 225 w 28575"/>
                <a:gd name="connsiteY2" fmla="*/ 7023 h 19055"/>
                <a:gd name="connsiteX3" fmla="*/ 44 w 28575"/>
                <a:gd name="connsiteY3" fmla="*/ 10024 h 19055"/>
                <a:gd name="connsiteX4" fmla="*/ 14598 w 28575"/>
                <a:gd name="connsiteY4" fmla="*/ 19025 h 19055"/>
                <a:gd name="connsiteX5" fmla="*/ 28524 w 28575"/>
                <a:gd name="connsiteY5" fmla="*/ 6090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19055">
                  <a:moveTo>
                    <a:pt x="28524" y="6090"/>
                  </a:moveTo>
                  <a:cubicBezTo>
                    <a:pt x="25095" y="4499"/>
                    <a:pt x="20313" y="718"/>
                    <a:pt x="14808" y="184"/>
                  </a:cubicBezTo>
                  <a:cubicBezTo>
                    <a:pt x="8188" y="-854"/>
                    <a:pt x="1654" y="2204"/>
                    <a:pt x="225" y="7023"/>
                  </a:cubicBezTo>
                  <a:cubicBezTo>
                    <a:pt x="-70" y="8005"/>
                    <a:pt x="-128" y="9024"/>
                    <a:pt x="44" y="10024"/>
                  </a:cubicBezTo>
                  <a:cubicBezTo>
                    <a:pt x="44" y="16605"/>
                    <a:pt x="6283" y="19244"/>
                    <a:pt x="14598" y="19025"/>
                  </a:cubicBezTo>
                  <a:cubicBezTo>
                    <a:pt x="22913" y="18796"/>
                    <a:pt x="27895" y="15386"/>
                    <a:pt x="28524" y="609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BCFCC6A1-08AC-45CB-ADDD-964D196B7E7B}"/>
                </a:ext>
              </a:extLst>
            </p:cNvPr>
            <p:cNvSpPr/>
            <p:nvPr/>
          </p:nvSpPr>
          <p:spPr>
            <a:xfrm>
              <a:off x="3424227" y="391476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353EA6D1-1E26-46A7-94B7-5F1F7F8C31FA}"/>
                </a:ext>
              </a:extLst>
            </p:cNvPr>
            <p:cNvSpPr/>
            <p:nvPr/>
          </p:nvSpPr>
          <p:spPr>
            <a:xfrm>
              <a:off x="2557449" y="5762613"/>
              <a:ext cx="990603" cy="990602"/>
            </a:xfrm>
            <a:custGeom>
              <a:avLst/>
              <a:gdLst>
                <a:gd name="connsiteX0" fmla="*/ 564860 w 990603"/>
                <a:gd name="connsiteY0" fmla="*/ 859463 h 990602"/>
                <a:gd name="connsiteX1" fmla="*/ 556202 w 990603"/>
                <a:gd name="connsiteY1" fmla="*/ 949494 h 990602"/>
                <a:gd name="connsiteX2" fmla="*/ 550477 w 990603"/>
                <a:gd name="connsiteY2" fmla="*/ 965934 h 990602"/>
                <a:gd name="connsiteX3" fmla="*/ 552734 w 990603"/>
                <a:gd name="connsiteY3" fmla="*/ 985946 h 990602"/>
                <a:gd name="connsiteX4" fmla="*/ 572308 w 990603"/>
                <a:gd name="connsiteY4" fmla="*/ 987870 h 990602"/>
                <a:gd name="connsiteX5" fmla="*/ 646965 w 990603"/>
                <a:gd name="connsiteY5" fmla="*/ 940407 h 990602"/>
                <a:gd name="connsiteX6" fmla="*/ 755055 w 990603"/>
                <a:gd name="connsiteY6" fmla="*/ 814010 h 990602"/>
                <a:gd name="connsiteX7" fmla="*/ 786583 w 990603"/>
                <a:gd name="connsiteY7" fmla="*/ 757803 h 990602"/>
                <a:gd name="connsiteX8" fmla="*/ 792726 w 990603"/>
                <a:gd name="connsiteY8" fmla="*/ 751240 h 990602"/>
                <a:gd name="connsiteX9" fmla="*/ 839761 w 990603"/>
                <a:gd name="connsiteY9" fmla="*/ 720474 h 990602"/>
                <a:gd name="connsiteX10" fmla="*/ 899521 w 990603"/>
                <a:gd name="connsiteY10" fmla="*/ 698272 h 990602"/>
                <a:gd name="connsiteX11" fmla="*/ 965777 w 990603"/>
                <a:gd name="connsiteY11" fmla="*/ 667763 h 990602"/>
                <a:gd name="connsiteX12" fmla="*/ 990551 w 990603"/>
                <a:gd name="connsiteY12" fmla="*/ 620300 h 990602"/>
                <a:gd name="connsiteX13" fmla="*/ 985960 w 990603"/>
                <a:gd name="connsiteY13" fmla="*/ 571437 h 990602"/>
                <a:gd name="connsiteX14" fmla="*/ 975302 w 990603"/>
                <a:gd name="connsiteY14" fmla="*/ 559892 h 990602"/>
                <a:gd name="connsiteX15" fmla="*/ 959633 w 990603"/>
                <a:gd name="connsiteY15" fmla="*/ 566189 h 990602"/>
                <a:gd name="connsiteX16" fmla="*/ 958500 w 990603"/>
                <a:gd name="connsiteY16" fmla="*/ 567760 h 990602"/>
                <a:gd name="connsiteX17" fmla="*/ 924381 w 990603"/>
                <a:gd name="connsiteY17" fmla="*/ 584286 h 990602"/>
                <a:gd name="connsiteX18" fmla="*/ 903417 w 990603"/>
                <a:gd name="connsiteY18" fmla="*/ 591278 h 990602"/>
                <a:gd name="connsiteX19" fmla="*/ 875613 w 990603"/>
                <a:gd name="connsiteY19" fmla="*/ 595040 h 990602"/>
                <a:gd name="connsiteX20" fmla="*/ 881852 w 990603"/>
                <a:gd name="connsiteY20" fmla="*/ 584982 h 990602"/>
                <a:gd name="connsiteX21" fmla="*/ 922305 w 990603"/>
                <a:gd name="connsiteY21" fmla="*/ 521955 h 990602"/>
                <a:gd name="connsiteX22" fmla="*/ 933477 w 990603"/>
                <a:gd name="connsiteY22" fmla="*/ 516278 h 990602"/>
                <a:gd name="connsiteX23" fmla="*/ 959452 w 990603"/>
                <a:gd name="connsiteY23" fmla="*/ 518030 h 990602"/>
                <a:gd name="connsiteX24" fmla="*/ 979550 w 990603"/>
                <a:gd name="connsiteY24" fmla="*/ 501419 h 990602"/>
                <a:gd name="connsiteX25" fmla="*/ 947327 w 990603"/>
                <a:gd name="connsiteY25" fmla="*/ 399492 h 990602"/>
                <a:gd name="connsiteX26" fmla="*/ 902464 w 990603"/>
                <a:gd name="connsiteY26" fmla="*/ 378517 h 990602"/>
                <a:gd name="connsiteX27" fmla="*/ 830236 w 990603"/>
                <a:gd name="connsiteY27" fmla="*/ 381309 h 990602"/>
                <a:gd name="connsiteX28" fmla="*/ 773248 w 990603"/>
                <a:gd name="connsiteY28" fmla="*/ 382451 h 990602"/>
                <a:gd name="connsiteX29" fmla="*/ 687675 w 990603"/>
                <a:gd name="connsiteY29" fmla="*/ 386471 h 990602"/>
                <a:gd name="connsiteX30" fmla="*/ 664377 w 990603"/>
                <a:gd name="connsiteY30" fmla="*/ 392767 h 990602"/>
                <a:gd name="connsiteX31" fmla="*/ 612409 w 990603"/>
                <a:gd name="connsiteY31" fmla="*/ 408759 h 990602"/>
                <a:gd name="connsiteX32" fmla="*/ 476258 w 990603"/>
                <a:gd name="connsiteY32" fmla="*/ 450365 h 990602"/>
                <a:gd name="connsiteX33" fmla="*/ 389647 w 990603"/>
                <a:gd name="connsiteY33" fmla="*/ 483321 h 990602"/>
                <a:gd name="connsiteX34" fmla="*/ 332478 w 990603"/>
                <a:gd name="connsiteY34" fmla="*/ 507619 h 990602"/>
                <a:gd name="connsiteX35" fmla="*/ 270556 w 990603"/>
                <a:gd name="connsiteY35" fmla="*/ 530613 h 990602"/>
                <a:gd name="connsiteX36" fmla="*/ 248154 w 990603"/>
                <a:gd name="connsiteY36" fmla="*/ 520612 h 990602"/>
                <a:gd name="connsiteX37" fmla="*/ 247087 w 990603"/>
                <a:gd name="connsiteY37" fmla="*/ 516192 h 990602"/>
                <a:gd name="connsiteX38" fmla="*/ 257564 w 990603"/>
                <a:gd name="connsiteY38" fmla="*/ 445469 h 990602"/>
                <a:gd name="connsiteX39" fmla="*/ 390771 w 990603"/>
                <a:gd name="connsiteY39" fmla="*/ 319767 h 990602"/>
                <a:gd name="connsiteX40" fmla="*/ 488984 w 990603"/>
                <a:gd name="connsiteY40" fmla="*/ 293545 h 990602"/>
                <a:gd name="connsiteX41" fmla="*/ 628601 w 990603"/>
                <a:gd name="connsiteY41" fmla="*/ 248358 h 990602"/>
                <a:gd name="connsiteX42" fmla="*/ 749254 w 990603"/>
                <a:gd name="connsiteY42" fmla="*/ 184893 h 990602"/>
                <a:gd name="connsiteX43" fmla="*/ 852058 w 990603"/>
                <a:gd name="connsiteY43" fmla="*/ 23350 h 990602"/>
                <a:gd name="connsiteX44" fmla="*/ 852839 w 990603"/>
                <a:gd name="connsiteY44" fmla="*/ 14615 h 990602"/>
                <a:gd name="connsiteX45" fmla="*/ 846000 w 990603"/>
                <a:gd name="connsiteY45" fmla="*/ 1146 h 990602"/>
                <a:gd name="connsiteX46" fmla="*/ 830236 w 990603"/>
                <a:gd name="connsiteY46" fmla="*/ 2375 h 990602"/>
                <a:gd name="connsiteX47" fmla="*/ 785459 w 990603"/>
                <a:gd name="connsiteY47" fmla="*/ 30607 h 990602"/>
                <a:gd name="connsiteX48" fmla="*/ 662120 w 990603"/>
                <a:gd name="connsiteY48" fmla="*/ 73260 h 990602"/>
                <a:gd name="connsiteX49" fmla="*/ 527874 w 990603"/>
                <a:gd name="connsiteY49" fmla="*/ 74051 h 990602"/>
                <a:gd name="connsiteX50" fmla="*/ 441263 w 990603"/>
                <a:gd name="connsiteY50" fmla="*/ 62078 h 990602"/>
                <a:gd name="connsiteX51" fmla="*/ 388257 w 990603"/>
                <a:gd name="connsiteY51" fmla="*/ 90053 h 990602"/>
                <a:gd name="connsiteX52" fmla="*/ 347204 w 990603"/>
                <a:gd name="connsiteY52" fmla="*/ 163214 h 990602"/>
                <a:gd name="connsiteX53" fmla="*/ 267956 w 990603"/>
                <a:gd name="connsiteY53" fmla="*/ 221603 h 990602"/>
                <a:gd name="connsiteX54" fmla="*/ 91791 w 990603"/>
                <a:gd name="connsiteY54" fmla="*/ 332093 h 990602"/>
                <a:gd name="connsiteX55" fmla="*/ 23278 w 990603"/>
                <a:gd name="connsiteY55" fmla="*/ 444069 h 990602"/>
                <a:gd name="connsiteX56" fmla="*/ 23278 w 990603"/>
                <a:gd name="connsiteY56" fmla="*/ 685946 h 990602"/>
                <a:gd name="connsiteX57" fmla="*/ 93267 w 990603"/>
                <a:gd name="connsiteY57" fmla="*/ 786121 h 990602"/>
                <a:gd name="connsiteX58" fmla="*/ 230370 w 990603"/>
                <a:gd name="connsiteY58" fmla="*/ 870474 h 990602"/>
                <a:gd name="connsiteX59" fmla="*/ 516616 w 990603"/>
                <a:gd name="connsiteY59" fmla="*/ 874323 h 990602"/>
                <a:gd name="connsiteX60" fmla="*/ 564860 w 990603"/>
                <a:gd name="connsiteY60" fmla="*/ 859463 h 990602"/>
                <a:gd name="connsiteX61" fmla="*/ 823997 w 990603"/>
                <a:gd name="connsiteY61" fmla="*/ 35417 h 990602"/>
                <a:gd name="connsiteX62" fmla="*/ 739291 w 990603"/>
                <a:gd name="connsiteY62" fmla="*/ 163824 h 990602"/>
                <a:gd name="connsiteX63" fmla="*/ 618733 w 990603"/>
                <a:gd name="connsiteY63" fmla="*/ 227203 h 990602"/>
                <a:gd name="connsiteX64" fmla="*/ 457980 w 990603"/>
                <a:gd name="connsiteY64" fmla="*/ 275628 h 990602"/>
                <a:gd name="connsiteX65" fmla="*/ 310742 w 990603"/>
                <a:gd name="connsiteY65" fmla="*/ 338827 h 990602"/>
                <a:gd name="connsiteX66" fmla="*/ 276100 w 990603"/>
                <a:gd name="connsiteY66" fmla="*/ 372050 h 990602"/>
                <a:gd name="connsiteX67" fmla="*/ 222836 w 990603"/>
                <a:gd name="connsiteY67" fmla="*/ 499666 h 990602"/>
                <a:gd name="connsiteX68" fmla="*/ 230628 w 990603"/>
                <a:gd name="connsiteY68" fmla="*/ 541195 h 990602"/>
                <a:gd name="connsiteX69" fmla="*/ 164029 w 990603"/>
                <a:gd name="connsiteY69" fmla="*/ 494160 h 990602"/>
                <a:gd name="connsiteX70" fmla="*/ 145665 w 990603"/>
                <a:gd name="connsiteY70" fmla="*/ 486379 h 990602"/>
                <a:gd name="connsiteX71" fmla="*/ 144712 w 990603"/>
                <a:gd name="connsiteY71" fmla="*/ 507096 h 990602"/>
                <a:gd name="connsiteX72" fmla="*/ 189660 w 990603"/>
                <a:gd name="connsiteY72" fmla="*/ 548005 h 990602"/>
                <a:gd name="connsiteX73" fmla="*/ 267870 w 990603"/>
                <a:gd name="connsiteY73" fmla="*/ 559369 h 990602"/>
                <a:gd name="connsiteX74" fmla="*/ 373360 w 990603"/>
                <a:gd name="connsiteY74" fmla="*/ 515668 h 990602"/>
                <a:gd name="connsiteX75" fmla="*/ 384799 w 990603"/>
                <a:gd name="connsiteY75" fmla="*/ 517411 h 990602"/>
                <a:gd name="connsiteX76" fmla="*/ 456418 w 990603"/>
                <a:gd name="connsiteY76" fmla="*/ 592154 h 990602"/>
                <a:gd name="connsiteX77" fmla="*/ 549963 w 990603"/>
                <a:gd name="connsiteY77" fmla="*/ 663134 h 990602"/>
                <a:gd name="connsiteX78" fmla="*/ 598978 w 990603"/>
                <a:gd name="connsiteY78" fmla="*/ 719075 h 990602"/>
                <a:gd name="connsiteX79" fmla="*/ 592054 w 990603"/>
                <a:gd name="connsiteY79" fmla="*/ 752469 h 990602"/>
                <a:gd name="connsiteX80" fmla="*/ 557411 w 990603"/>
                <a:gd name="connsiteY80" fmla="*/ 817420 h 990602"/>
                <a:gd name="connsiteX81" fmla="*/ 556887 w 990603"/>
                <a:gd name="connsiteY81" fmla="*/ 834898 h 990602"/>
                <a:gd name="connsiteX82" fmla="*/ 539571 w 990603"/>
                <a:gd name="connsiteY82" fmla="*/ 843643 h 990602"/>
                <a:gd name="connsiteX83" fmla="*/ 534809 w 990603"/>
                <a:gd name="connsiteY83" fmla="*/ 845481 h 990602"/>
                <a:gd name="connsiteX84" fmla="*/ 317496 w 990603"/>
                <a:gd name="connsiteY84" fmla="*/ 866369 h 990602"/>
                <a:gd name="connsiteX85" fmla="*/ 151294 w 990603"/>
                <a:gd name="connsiteY85" fmla="*/ 804133 h 990602"/>
                <a:gd name="connsiteX86" fmla="*/ 80180 w 990603"/>
                <a:gd name="connsiteY86" fmla="*/ 736819 h 990602"/>
                <a:gd name="connsiteX87" fmla="*/ 24497 w 990603"/>
                <a:gd name="connsiteY87" fmla="*/ 532708 h 990602"/>
                <a:gd name="connsiteX88" fmla="*/ 59140 w 990603"/>
                <a:gd name="connsiteY88" fmla="*/ 423704 h 990602"/>
                <a:gd name="connsiteX89" fmla="*/ 117337 w 990603"/>
                <a:gd name="connsiteY89" fmla="*/ 340837 h 990602"/>
                <a:gd name="connsiteX90" fmla="*/ 178926 w 990603"/>
                <a:gd name="connsiteY90" fmla="*/ 290050 h 990602"/>
                <a:gd name="connsiteX91" fmla="*/ 207939 w 990603"/>
                <a:gd name="connsiteY91" fmla="*/ 273095 h 990602"/>
                <a:gd name="connsiteX92" fmla="*/ 286749 w 990603"/>
                <a:gd name="connsiteY92" fmla="*/ 239443 h 990602"/>
                <a:gd name="connsiteX93" fmla="*/ 356043 w 990603"/>
                <a:gd name="connsiteY93" fmla="*/ 190227 h 990602"/>
                <a:gd name="connsiteX94" fmla="*/ 408002 w 990603"/>
                <a:gd name="connsiteY94" fmla="*/ 103512 h 990602"/>
                <a:gd name="connsiteX95" fmla="*/ 442654 w 990603"/>
                <a:gd name="connsiteY95" fmla="*/ 86024 h 990602"/>
                <a:gd name="connsiteX96" fmla="*/ 528398 w 990603"/>
                <a:gd name="connsiteY96" fmla="*/ 97654 h 990602"/>
                <a:gd name="connsiteX97" fmla="*/ 661691 w 990603"/>
                <a:gd name="connsiteY97" fmla="*/ 97130 h 990602"/>
                <a:gd name="connsiteX98" fmla="*/ 794984 w 990603"/>
                <a:gd name="connsiteY98" fmla="*/ 52724 h 990602"/>
                <a:gd name="connsiteX99" fmla="*/ 823997 w 990603"/>
                <a:gd name="connsiteY99" fmla="*/ 35417 h 990602"/>
                <a:gd name="connsiteX100" fmla="*/ 638307 w 990603"/>
                <a:gd name="connsiteY100" fmla="*/ 428781 h 990602"/>
                <a:gd name="connsiteX101" fmla="*/ 633278 w 990603"/>
                <a:gd name="connsiteY101" fmla="*/ 440487 h 990602"/>
                <a:gd name="connsiteX102" fmla="*/ 600712 w 990603"/>
                <a:gd name="connsiteY102" fmla="*/ 480873 h 990602"/>
                <a:gd name="connsiteX103" fmla="*/ 597426 w 990603"/>
                <a:gd name="connsiteY103" fmla="*/ 499057 h 990602"/>
                <a:gd name="connsiteX104" fmla="*/ 616304 w 990603"/>
                <a:gd name="connsiteY104" fmla="*/ 498447 h 990602"/>
                <a:gd name="connsiteX105" fmla="*/ 661339 w 990603"/>
                <a:gd name="connsiteY105" fmla="*/ 432534 h 990602"/>
                <a:gd name="connsiteX106" fmla="*/ 689494 w 990603"/>
                <a:gd name="connsiteY106" fmla="*/ 409283 h 990602"/>
                <a:gd name="connsiteX107" fmla="*/ 788316 w 990603"/>
                <a:gd name="connsiteY107" fmla="*/ 405263 h 990602"/>
                <a:gd name="connsiteX108" fmla="*/ 792907 w 990603"/>
                <a:gd name="connsiteY108" fmla="*/ 415398 h 990602"/>
                <a:gd name="connsiteX109" fmla="*/ 727861 w 990603"/>
                <a:gd name="connsiteY109" fmla="*/ 525803 h 990602"/>
                <a:gd name="connsiteX110" fmla="*/ 674331 w 990603"/>
                <a:gd name="connsiteY110" fmla="*/ 599754 h 990602"/>
                <a:gd name="connsiteX111" fmla="*/ 670006 w 990603"/>
                <a:gd name="connsiteY111" fmla="*/ 624491 h 990602"/>
                <a:gd name="connsiteX112" fmla="*/ 695991 w 990603"/>
                <a:gd name="connsiteY112" fmla="*/ 656924 h 990602"/>
                <a:gd name="connsiteX113" fmla="*/ 812653 w 990603"/>
                <a:gd name="connsiteY113" fmla="*/ 680612 h 990602"/>
                <a:gd name="connsiteX114" fmla="*/ 822006 w 990603"/>
                <a:gd name="connsiteY114" fmla="*/ 680612 h 990602"/>
                <a:gd name="connsiteX115" fmla="*/ 836818 w 990603"/>
                <a:gd name="connsiteY115" fmla="*/ 693900 h 990602"/>
                <a:gd name="connsiteX116" fmla="*/ 789964 w 990603"/>
                <a:gd name="connsiteY116" fmla="*/ 724056 h 990602"/>
                <a:gd name="connsiteX117" fmla="*/ 780344 w 990603"/>
                <a:gd name="connsiteY117" fmla="*/ 720741 h 990602"/>
                <a:gd name="connsiteX118" fmla="*/ 757398 w 990603"/>
                <a:gd name="connsiteY118" fmla="*/ 704044 h 990602"/>
                <a:gd name="connsiteX119" fmla="*/ 695895 w 990603"/>
                <a:gd name="connsiteY119" fmla="*/ 707625 h 990602"/>
                <a:gd name="connsiteX120" fmla="*/ 638040 w 990603"/>
                <a:gd name="connsiteY120" fmla="*/ 727123 h 990602"/>
                <a:gd name="connsiteX121" fmla="*/ 626610 w 990603"/>
                <a:gd name="connsiteY121" fmla="*/ 721960 h 990602"/>
                <a:gd name="connsiteX122" fmla="*/ 598207 w 990603"/>
                <a:gd name="connsiteY122" fmla="*/ 678250 h 990602"/>
                <a:gd name="connsiteX123" fmla="*/ 475220 w 990603"/>
                <a:gd name="connsiteY123" fmla="*/ 576856 h 990602"/>
                <a:gd name="connsiteX124" fmla="*/ 408612 w 990603"/>
                <a:gd name="connsiteY124" fmla="*/ 514182 h 990602"/>
                <a:gd name="connsiteX125" fmla="*/ 413546 w 990603"/>
                <a:gd name="connsiteY125" fmla="*/ 500104 h 990602"/>
                <a:gd name="connsiteX126" fmla="*/ 534809 w 990603"/>
                <a:gd name="connsiteY126" fmla="*/ 453422 h 990602"/>
                <a:gd name="connsiteX127" fmla="*/ 638307 w 990603"/>
                <a:gd name="connsiteY127" fmla="*/ 429124 h 990602"/>
                <a:gd name="connsiteX128" fmla="*/ 878385 w 990603"/>
                <a:gd name="connsiteY128" fmla="*/ 400016 h 990602"/>
                <a:gd name="connsiteX129" fmla="*/ 878385 w 990603"/>
                <a:gd name="connsiteY129" fmla="*/ 402025 h 990602"/>
                <a:gd name="connsiteX130" fmla="*/ 897787 w 990603"/>
                <a:gd name="connsiteY130" fmla="*/ 402025 h 990602"/>
                <a:gd name="connsiteX131" fmla="*/ 939450 w 990603"/>
                <a:gd name="connsiteY131" fmla="*/ 428248 h 990602"/>
                <a:gd name="connsiteX132" fmla="*/ 939450 w 990603"/>
                <a:gd name="connsiteY132" fmla="*/ 442154 h 990602"/>
                <a:gd name="connsiteX133" fmla="*/ 894930 w 990603"/>
                <a:gd name="connsiteY133" fmla="*/ 522392 h 990602"/>
                <a:gd name="connsiteX134" fmla="*/ 816977 w 990603"/>
                <a:gd name="connsiteY134" fmla="*/ 643112 h 990602"/>
                <a:gd name="connsiteX135" fmla="*/ 770819 w 990603"/>
                <a:gd name="connsiteY135" fmla="*/ 663134 h 990602"/>
                <a:gd name="connsiteX136" fmla="*/ 752026 w 990603"/>
                <a:gd name="connsiteY136" fmla="*/ 658762 h 990602"/>
                <a:gd name="connsiteX137" fmla="*/ 696676 w 990603"/>
                <a:gd name="connsiteY137" fmla="*/ 624929 h 990602"/>
                <a:gd name="connsiteX138" fmla="*/ 696676 w 990603"/>
                <a:gd name="connsiteY138" fmla="*/ 607889 h 990602"/>
                <a:gd name="connsiteX139" fmla="*/ 747607 w 990603"/>
                <a:gd name="connsiteY139" fmla="*/ 538480 h 990602"/>
                <a:gd name="connsiteX140" fmla="*/ 819149 w 990603"/>
                <a:gd name="connsiteY140" fmla="*/ 411903 h 990602"/>
                <a:gd name="connsiteX141" fmla="*/ 827112 w 990603"/>
                <a:gd name="connsiteY141" fmla="*/ 406045 h 990602"/>
                <a:gd name="connsiteX142" fmla="*/ 878385 w 990603"/>
                <a:gd name="connsiteY142" fmla="*/ 400368 h 990602"/>
                <a:gd name="connsiteX143" fmla="*/ 580452 w 990603"/>
                <a:gd name="connsiteY143" fmla="*/ 958762 h 990602"/>
                <a:gd name="connsiteX144" fmla="*/ 581224 w 990603"/>
                <a:gd name="connsiteY144" fmla="*/ 825631 h 990602"/>
                <a:gd name="connsiteX145" fmla="*/ 581224 w 990603"/>
                <a:gd name="connsiteY145" fmla="*/ 807447 h 990602"/>
                <a:gd name="connsiteX146" fmla="*/ 629554 w 990603"/>
                <a:gd name="connsiteY146" fmla="*/ 756317 h 990602"/>
                <a:gd name="connsiteX147" fmla="*/ 707506 w 990603"/>
                <a:gd name="connsiteY147" fmla="*/ 728866 h 990602"/>
                <a:gd name="connsiteX148" fmla="*/ 745873 w 990603"/>
                <a:gd name="connsiteY148" fmla="*/ 725723 h 990602"/>
                <a:gd name="connsiteX149" fmla="*/ 765323 w 990603"/>
                <a:gd name="connsiteY149" fmla="*/ 743077 h 990602"/>
                <a:gd name="connsiteX150" fmla="*/ 762675 w 990603"/>
                <a:gd name="connsiteY150" fmla="*/ 753869 h 990602"/>
                <a:gd name="connsiteX151" fmla="*/ 735138 w 990603"/>
                <a:gd name="connsiteY151" fmla="*/ 801685 h 990602"/>
                <a:gd name="connsiteX152" fmla="*/ 612580 w 990603"/>
                <a:gd name="connsiteY152" fmla="*/ 937959 h 990602"/>
                <a:gd name="connsiteX153" fmla="*/ 580452 w 990603"/>
                <a:gd name="connsiteY153" fmla="*/ 959114 h 990602"/>
                <a:gd name="connsiteX154" fmla="*/ 965777 w 990603"/>
                <a:gd name="connsiteY154" fmla="*/ 599412 h 990602"/>
                <a:gd name="connsiteX155" fmla="*/ 947422 w 990603"/>
                <a:gd name="connsiteY155" fmla="*/ 651857 h 990602"/>
                <a:gd name="connsiteX156" fmla="*/ 865831 w 990603"/>
                <a:gd name="connsiteY156" fmla="*/ 682279 h 990602"/>
                <a:gd name="connsiteX157" fmla="*/ 860983 w 990603"/>
                <a:gd name="connsiteY157" fmla="*/ 682279 h 990602"/>
                <a:gd name="connsiteX158" fmla="*/ 838808 w 990603"/>
                <a:gd name="connsiteY158" fmla="*/ 664353 h 990602"/>
                <a:gd name="connsiteX159" fmla="*/ 838284 w 990603"/>
                <a:gd name="connsiteY159" fmla="*/ 651771 h 990602"/>
                <a:gd name="connsiteX160" fmla="*/ 856906 w 990603"/>
                <a:gd name="connsiteY160" fmla="*/ 624844 h 990602"/>
                <a:gd name="connsiteX161" fmla="*/ 871793 w 990603"/>
                <a:gd name="connsiteY161" fmla="*/ 619490 h 990602"/>
                <a:gd name="connsiteX162" fmla="*/ 872498 w 990603"/>
                <a:gd name="connsiteY162" fmla="*/ 619862 h 990602"/>
                <a:gd name="connsiteX163" fmla="*/ 883671 w 990603"/>
                <a:gd name="connsiteY163" fmla="*/ 624844 h 990602"/>
                <a:gd name="connsiteX164" fmla="*/ 914589 w 990603"/>
                <a:gd name="connsiteY164" fmla="*/ 615233 h 990602"/>
                <a:gd name="connsiteX165" fmla="*/ 929943 w 990603"/>
                <a:gd name="connsiteY165" fmla="*/ 608708 h 990602"/>
                <a:gd name="connsiteX166" fmla="*/ 931306 w 990603"/>
                <a:gd name="connsiteY166" fmla="*/ 609375 h 990602"/>
                <a:gd name="connsiteX167" fmla="*/ 965777 w 990603"/>
                <a:gd name="connsiteY167" fmla="*/ 599754 h 990602"/>
                <a:gd name="connsiteX168" fmla="*/ 950184 w 990603"/>
                <a:gd name="connsiteY168" fmla="*/ 472044 h 990602"/>
                <a:gd name="connsiteX169" fmla="*/ 952784 w 990603"/>
                <a:gd name="connsiteY169" fmla="*/ 472567 h 990602"/>
                <a:gd name="connsiteX170" fmla="*/ 955642 w 990603"/>
                <a:gd name="connsiteY170" fmla="*/ 492237 h 990602"/>
                <a:gd name="connsiteX171" fmla="*/ 938325 w 990603"/>
                <a:gd name="connsiteY171" fmla="*/ 492237 h 99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990603" h="990602">
                  <a:moveTo>
                    <a:pt x="564860" y="859463"/>
                  </a:moveTo>
                  <a:cubicBezTo>
                    <a:pt x="568813" y="889753"/>
                    <a:pt x="565851" y="920547"/>
                    <a:pt x="556202" y="949494"/>
                  </a:cubicBezTo>
                  <a:cubicBezTo>
                    <a:pt x="553630" y="954713"/>
                    <a:pt x="551715" y="960238"/>
                    <a:pt x="550477" y="965934"/>
                  </a:cubicBezTo>
                  <a:cubicBezTo>
                    <a:pt x="549268" y="972678"/>
                    <a:pt x="550058" y="979650"/>
                    <a:pt x="552734" y="985946"/>
                  </a:cubicBezTo>
                  <a:cubicBezTo>
                    <a:pt x="557059" y="992947"/>
                    <a:pt x="565374" y="990670"/>
                    <a:pt x="572308" y="987870"/>
                  </a:cubicBezTo>
                  <a:cubicBezTo>
                    <a:pt x="599693" y="976469"/>
                    <a:pt x="624943" y="960409"/>
                    <a:pt x="646965" y="940407"/>
                  </a:cubicBezTo>
                  <a:cubicBezTo>
                    <a:pt x="688275" y="902821"/>
                    <a:pt x="726994" y="863045"/>
                    <a:pt x="755055" y="814010"/>
                  </a:cubicBezTo>
                  <a:cubicBezTo>
                    <a:pt x="765704" y="795388"/>
                    <a:pt x="776020" y="776510"/>
                    <a:pt x="786583" y="757803"/>
                  </a:cubicBezTo>
                  <a:cubicBezTo>
                    <a:pt x="788116" y="755174"/>
                    <a:pt x="790221" y="752936"/>
                    <a:pt x="792726" y="751240"/>
                  </a:cubicBezTo>
                  <a:cubicBezTo>
                    <a:pt x="808319" y="740839"/>
                    <a:pt x="824168" y="730876"/>
                    <a:pt x="839761" y="720474"/>
                  </a:cubicBezTo>
                  <a:cubicBezTo>
                    <a:pt x="858058" y="709216"/>
                    <a:pt x="878366" y="701672"/>
                    <a:pt x="899521" y="698272"/>
                  </a:cubicBezTo>
                  <a:cubicBezTo>
                    <a:pt x="923514" y="692985"/>
                    <a:pt x="946098" y="682584"/>
                    <a:pt x="965777" y="667763"/>
                  </a:cubicBezTo>
                  <a:cubicBezTo>
                    <a:pt x="981321" y="657067"/>
                    <a:pt x="990599" y="639283"/>
                    <a:pt x="990551" y="620300"/>
                  </a:cubicBezTo>
                  <a:cubicBezTo>
                    <a:pt x="990313" y="603908"/>
                    <a:pt x="988779" y="587572"/>
                    <a:pt x="985960" y="571437"/>
                  </a:cubicBezTo>
                  <a:cubicBezTo>
                    <a:pt x="984503" y="566055"/>
                    <a:pt x="980521" y="561741"/>
                    <a:pt x="975302" y="559892"/>
                  </a:cubicBezTo>
                  <a:cubicBezTo>
                    <a:pt x="970539" y="559112"/>
                    <a:pt x="964910" y="563740"/>
                    <a:pt x="959633" y="566189"/>
                  </a:cubicBezTo>
                  <a:cubicBezTo>
                    <a:pt x="959109" y="566189"/>
                    <a:pt x="958766" y="567151"/>
                    <a:pt x="958500" y="567760"/>
                  </a:cubicBezTo>
                  <a:cubicBezTo>
                    <a:pt x="951746" y="582972"/>
                    <a:pt x="942564" y="591887"/>
                    <a:pt x="924381" y="584286"/>
                  </a:cubicBezTo>
                  <a:cubicBezTo>
                    <a:pt x="916628" y="581581"/>
                    <a:pt x="908046" y="584439"/>
                    <a:pt x="903417" y="591278"/>
                  </a:cubicBezTo>
                  <a:cubicBezTo>
                    <a:pt x="892853" y="603869"/>
                    <a:pt x="892682" y="603689"/>
                    <a:pt x="875613" y="595040"/>
                  </a:cubicBezTo>
                  <a:lnTo>
                    <a:pt x="881852" y="584982"/>
                  </a:lnTo>
                  <a:cubicBezTo>
                    <a:pt x="895282" y="563922"/>
                    <a:pt x="908446" y="542767"/>
                    <a:pt x="922305" y="521955"/>
                  </a:cubicBezTo>
                  <a:cubicBezTo>
                    <a:pt x="925086" y="518592"/>
                    <a:pt x="929134" y="516535"/>
                    <a:pt x="933477" y="516278"/>
                  </a:cubicBezTo>
                  <a:cubicBezTo>
                    <a:pt x="942135" y="516278"/>
                    <a:pt x="950794" y="517411"/>
                    <a:pt x="959452" y="518030"/>
                  </a:cubicBezTo>
                  <a:cubicBezTo>
                    <a:pt x="970891" y="518811"/>
                    <a:pt x="980940" y="512077"/>
                    <a:pt x="979550" y="501419"/>
                  </a:cubicBezTo>
                  <a:cubicBezTo>
                    <a:pt x="975216" y="465576"/>
                    <a:pt x="972358" y="428867"/>
                    <a:pt x="947327" y="399492"/>
                  </a:cubicBezTo>
                  <a:cubicBezTo>
                    <a:pt x="936287" y="386013"/>
                    <a:pt x="919800" y="378308"/>
                    <a:pt x="902464" y="378517"/>
                  </a:cubicBezTo>
                  <a:cubicBezTo>
                    <a:pt x="878385" y="378517"/>
                    <a:pt x="854315" y="380527"/>
                    <a:pt x="830236" y="381309"/>
                  </a:cubicBezTo>
                  <a:cubicBezTo>
                    <a:pt x="811176" y="382013"/>
                    <a:pt x="792212" y="381746"/>
                    <a:pt x="773248" y="382451"/>
                  </a:cubicBezTo>
                  <a:cubicBezTo>
                    <a:pt x="744663" y="383499"/>
                    <a:pt x="716164" y="384547"/>
                    <a:pt x="687675" y="386471"/>
                  </a:cubicBezTo>
                  <a:cubicBezTo>
                    <a:pt x="679493" y="386461"/>
                    <a:pt x="671454" y="388633"/>
                    <a:pt x="664377" y="392767"/>
                  </a:cubicBezTo>
                  <a:cubicBezTo>
                    <a:pt x="648613" y="404302"/>
                    <a:pt x="630773" y="406483"/>
                    <a:pt x="612409" y="408759"/>
                  </a:cubicBezTo>
                  <a:cubicBezTo>
                    <a:pt x="564688" y="414703"/>
                    <a:pt x="520511" y="432448"/>
                    <a:pt x="476258" y="450365"/>
                  </a:cubicBezTo>
                  <a:cubicBezTo>
                    <a:pt x="447674" y="461995"/>
                    <a:pt x="418403" y="472044"/>
                    <a:pt x="389647" y="483321"/>
                  </a:cubicBezTo>
                  <a:cubicBezTo>
                    <a:pt x="370417" y="490931"/>
                    <a:pt x="351709" y="500018"/>
                    <a:pt x="332478" y="507619"/>
                  </a:cubicBezTo>
                  <a:cubicBezTo>
                    <a:pt x="313257" y="515230"/>
                    <a:pt x="291340" y="523354"/>
                    <a:pt x="270556" y="530613"/>
                  </a:cubicBezTo>
                  <a:cubicBezTo>
                    <a:pt x="261631" y="534099"/>
                    <a:pt x="251602" y="529613"/>
                    <a:pt x="248154" y="520612"/>
                  </a:cubicBezTo>
                  <a:cubicBezTo>
                    <a:pt x="247601" y="519192"/>
                    <a:pt x="247249" y="517707"/>
                    <a:pt x="247087" y="516192"/>
                  </a:cubicBezTo>
                  <a:cubicBezTo>
                    <a:pt x="240324" y="491103"/>
                    <a:pt x="247087" y="467853"/>
                    <a:pt x="257564" y="445469"/>
                  </a:cubicBezTo>
                  <a:cubicBezTo>
                    <a:pt x="285015" y="385423"/>
                    <a:pt x="328497" y="341627"/>
                    <a:pt x="390771" y="319767"/>
                  </a:cubicBezTo>
                  <a:cubicBezTo>
                    <a:pt x="422642" y="308585"/>
                    <a:pt x="456599" y="303337"/>
                    <a:pt x="488984" y="293545"/>
                  </a:cubicBezTo>
                  <a:cubicBezTo>
                    <a:pt x="535847" y="279476"/>
                    <a:pt x="582176" y="263827"/>
                    <a:pt x="628601" y="248358"/>
                  </a:cubicBezTo>
                  <a:cubicBezTo>
                    <a:pt x="671807" y="233566"/>
                    <a:pt x="712497" y="212164"/>
                    <a:pt x="749254" y="184893"/>
                  </a:cubicBezTo>
                  <a:cubicBezTo>
                    <a:pt x="804423" y="144774"/>
                    <a:pt x="836551" y="89348"/>
                    <a:pt x="852058" y="23350"/>
                  </a:cubicBezTo>
                  <a:cubicBezTo>
                    <a:pt x="853001" y="20549"/>
                    <a:pt x="853267" y="17549"/>
                    <a:pt x="852839" y="14615"/>
                  </a:cubicBezTo>
                  <a:cubicBezTo>
                    <a:pt x="851362" y="9719"/>
                    <a:pt x="849638" y="2985"/>
                    <a:pt x="846000" y="1146"/>
                  </a:cubicBezTo>
                  <a:cubicBezTo>
                    <a:pt x="840818" y="-758"/>
                    <a:pt x="835065" y="-311"/>
                    <a:pt x="830236" y="2375"/>
                  </a:cubicBezTo>
                  <a:cubicBezTo>
                    <a:pt x="814901" y="11110"/>
                    <a:pt x="800003" y="20644"/>
                    <a:pt x="785459" y="30607"/>
                  </a:cubicBezTo>
                  <a:cubicBezTo>
                    <a:pt x="748130" y="56134"/>
                    <a:pt x="705773" y="66888"/>
                    <a:pt x="662120" y="73260"/>
                  </a:cubicBezTo>
                  <a:cubicBezTo>
                    <a:pt x="617600" y="79385"/>
                    <a:pt x="572470" y="79642"/>
                    <a:pt x="527874" y="74051"/>
                  </a:cubicBezTo>
                  <a:cubicBezTo>
                    <a:pt x="498947" y="70641"/>
                    <a:pt x="470019" y="66269"/>
                    <a:pt x="441263" y="62078"/>
                  </a:cubicBezTo>
                  <a:cubicBezTo>
                    <a:pt x="419384" y="58392"/>
                    <a:pt x="397753" y="69822"/>
                    <a:pt x="388257" y="90053"/>
                  </a:cubicBezTo>
                  <a:cubicBezTo>
                    <a:pt x="375093" y="114704"/>
                    <a:pt x="362273" y="139783"/>
                    <a:pt x="347204" y="163214"/>
                  </a:cubicBezTo>
                  <a:cubicBezTo>
                    <a:pt x="328125" y="191199"/>
                    <a:pt x="300179" y="211792"/>
                    <a:pt x="267956" y="221603"/>
                  </a:cubicBezTo>
                  <a:cubicBezTo>
                    <a:pt x="201710" y="244520"/>
                    <a:pt x="141483" y="282296"/>
                    <a:pt x="91791" y="332093"/>
                  </a:cubicBezTo>
                  <a:cubicBezTo>
                    <a:pt x="59749" y="364087"/>
                    <a:pt x="40518" y="403073"/>
                    <a:pt x="23278" y="444069"/>
                  </a:cubicBezTo>
                  <a:cubicBezTo>
                    <a:pt x="-10498" y="524936"/>
                    <a:pt x="-5040" y="605698"/>
                    <a:pt x="23278" y="685946"/>
                  </a:cubicBezTo>
                  <a:cubicBezTo>
                    <a:pt x="37222" y="725371"/>
                    <a:pt x="64073" y="757098"/>
                    <a:pt x="93267" y="786121"/>
                  </a:cubicBezTo>
                  <a:cubicBezTo>
                    <a:pt x="131444" y="825136"/>
                    <a:pt x="178516" y="854091"/>
                    <a:pt x="230370" y="870474"/>
                  </a:cubicBezTo>
                  <a:cubicBezTo>
                    <a:pt x="323296" y="900402"/>
                    <a:pt x="422937" y="901735"/>
                    <a:pt x="516616" y="874323"/>
                  </a:cubicBezTo>
                  <a:cubicBezTo>
                    <a:pt x="532465" y="869607"/>
                    <a:pt x="548229" y="864531"/>
                    <a:pt x="564860" y="859463"/>
                  </a:cubicBezTo>
                  <a:close/>
                  <a:moveTo>
                    <a:pt x="823997" y="35417"/>
                  </a:moveTo>
                  <a:cubicBezTo>
                    <a:pt x="808490" y="87862"/>
                    <a:pt x="782687" y="131573"/>
                    <a:pt x="739291" y="163824"/>
                  </a:cubicBezTo>
                  <a:cubicBezTo>
                    <a:pt x="702296" y="190637"/>
                    <a:pt x="661710" y="211982"/>
                    <a:pt x="618733" y="227203"/>
                  </a:cubicBezTo>
                  <a:cubicBezTo>
                    <a:pt x="565984" y="246339"/>
                    <a:pt x="513501" y="265666"/>
                    <a:pt x="457980" y="275628"/>
                  </a:cubicBezTo>
                  <a:cubicBezTo>
                    <a:pt x="404278" y="285334"/>
                    <a:pt x="353357" y="303080"/>
                    <a:pt x="310742" y="338827"/>
                  </a:cubicBezTo>
                  <a:cubicBezTo>
                    <a:pt x="298350" y="348971"/>
                    <a:pt x="286768" y="360077"/>
                    <a:pt x="276100" y="372050"/>
                  </a:cubicBezTo>
                  <a:cubicBezTo>
                    <a:pt x="244401" y="408493"/>
                    <a:pt x="222312" y="449669"/>
                    <a:pt x="222836" y="499666"/>
                  </a:cubicBezTo>
                  <a:cubicBezTo>
                    <a:pt x="224227" y="513716"/>
                    <a:pt x="226837" y="527603"/>
                    <a:pt x="230628" y="541195"/>
                  </a:cubicBezTo>
                  <a:cubicBezTo>
                    <a:pt x="204643" y="530698"/>
                    <a:pt x="179783" y="519421"/>
                    <a:pt x="164029" y="494160"/>
                  </a:cubicBezTo>
                  <a:cubicBezTo>
                    <a:pt x="159781" y="487255"/>
                    <a:pt x="154408" y="481921"/>
                    <a:pt x="145665" y="486379"/>
                  </a:cubicBezTo>
                  <a:cubicBezTo>
                    <a:pt x="139083" y="489703"/>
                    <a:pt x="139340" y="497399"/>
                    <a:pt x="144712" y="507096"/>
                  </a:cubicBezTo>
                  <a:cubicBezTo>
                    <a:pt x="155761" y="524584"/>
                    <a:pt x="171296" y="538719"/>
                    <a:pt x="189660" y="548005"/>
                  </a:cubicBezTo>
                  <a:cubicBezTo>
                    <a:pt x="212739" y="563398"/>
                    <a:pt x="241429" y="567560"/>
                    <a:pt x="267870" y="559369"/>
                  </a:cubicBezTo>
                  <a:cubicBezTo>
                    <a:pt x="303637" y="546786"/>
                    <a:pt x="338289" y="530698"/>
                    <a:pt x="373360" y="515668"/>
                  </a:cubicBezTo>
                  <a:cubicBezTo>
                    <a:pt x="377865" y="513829"/>
                    <a:pt x="381246" y="510505"/>
                    <a:pt x="384799" y="517411"/>
                  </a:cubicBezTo>
                  <a:cubicBezTo>
                    <a:pt x="401163" y="549577"/>
                    <a:pt x="428624" y="571084"/>
                    <a:pt x="456418" y="592154"/>
                  </a:cubicBezTo>
                  <a:cubicBezTo>
                    <a:pt x="487603" y="615756"/>
                    <a:pt x="519302" y="638740"/>
                    <a:pt x="549963" y="663134"/>
                  </a:cubicBezTo>
                  <a:cubicBezTo>
                    <a:pt x="569517" y="678641"/>
                    <a:pt x="586120" y="697586"/>
                    <a:pt x="598978" y="719075"/>
                  </a:cubicBezTo>
                  <a:cubicBezTo>
                    <a:pt x="611370" y="739877"/>
                    <a:pt x="612151" y="740230"/>
                    <a:pt x="592054" y="752469"/>
                  </a:cubicBezTo>
                  <a:cubicBezTo>
                    <a:pt x="567546" y="767413"/>
                    <a:pt x="559659" y="790845"/>
                    <a:pt x="557411" y="817420"/>
                  </a:cubicBezTo>
                  <a:cubicBezTo>
                    <a:pt x="556802" y="823278"/>
                    <a:pt x="559659" y="831050"/>
                    <a:pt x="556887" y="834898"/>
                  </a:cubicBezTo>
                  <a:cubicBezTo>
                    <a:pt x="554115" y="838746"/>
                    <a:pt x="545715" y="840671"/>
                    <a:pt x="539571" y="843643"/>
                  </a:cubicBezTo>
                  <a:cubicBezTo>
                    <a:pt x="538009" y="844338"/>
                    <a:pt x="536361" y="844957"/>
                    <a:pt x="534809" y="845481"/>
                  </a:cubicBezTo>
                  <a:cubicBezTo>
                    <a:pt x="463781" y="867588"/>
                    <a:pt x="391638" y="878342"/>
                    <a:pt x="317496" y="866369"/>
                  </a:cubicBezTo>
                  <a:cubicBezTo>
                    <a:pt x="257993" y="856577"/>
                    <a:pt x="200224" y="842594"/>
                    <a:pt x="151294" y="804133"/>
                  </a:cubicBezTo>
                  <a:cubicBezTo>
                    <a:pt x="125167" y="784454"/>
                    <a:pt x="101316" y="761870"/>
                    <a:pt x="80180" y="736819"/>
                  </a:cubicBezTo>
                  <a:cubicBezTo>
                    <a:pt x="31679" y="676764"/>
                    <a:pt x="20687" y="606660"/>
                    <a:pt x="24497" y="532708"/>
                  </a:cubicBezTo>
                  <a:cubicBezTo>
                    <a:pt x="26488" y="493723"/>
                    <a:pt x="44757" y="459375"/>
                    <a:pt x="59140" y="423704"/>
                  </a:cubicBezTo>
                  <a:cubicBezTo>
                    <a:pt x="71522" y="391690"/>
                    <a:pt x="91505" y="363230"/>
                    <a:pt x="117337" y="340837"/>
                  </a:cubicBezTo>
                  <a:cubicBezTo>
                    <a:pt x="137521" y="323358"/>
                    <a:pt x="157961" y="306394"/>
                    <a:pt x="178926" y="290050"/>
                  </a:cubicBezTo>
                  <a:cubicBezTo>
                    <a:pt x="187889" y="283239"/>
                    <a:pt x="197624" y="277553"/>
                    <a:pt x="207939" y="273095"/>
                  </a:cubicBezTo>
                  <a:cubicBezTo>
                    <a:pt x="233923" y="261379"/>
                    <a:pt x="260422" y="250711"/>
                    <a:pt x="286749" y="239443"/>
                  </a:cubicBezTo>
                  <a:cubicBezTo>
                    <a:pt x="313267" y="228594"/>
                    <a:pt x="336974" y="211754"/>
                    <a:pt x="356043" y="190227"/>
                  </a:cubicBezTo>
                  <a:cubicBezTo>
                    <a:pt x="377236" y="163872"/>
                    <a:pt x="394724" y="134687"/>
                    <a:pt x="408002" y="103512"/>
                  </a:cubicBezTo>
                  <a:cubicBezTo>
                    <a:pt x="415889" y="86643"/>
                    <a:pt x="424033" y="82881"/>
                    <a:pt x="442654" y="86024"/>
                  </a:cubicBezTo>
                  <a:cubicBezTo>
                    <a:pt x="471229" y="90225"/>
                    <a:pt x="499728" y="94768"/>
                    <a:pt x="528398" y="97654"/>
                  </a:cubicBezTo>
                  <a:cubicBezTo>
                    <a:pt x="572680" y="102940"/>
                    <a:pt x="617438" y="102769"/>
                    <a:pt x="661691" y="97130"/>
                  </a:cubicBezTo>
                  <a:cubicBezTo>
                    <a:pt x="708716" y="90748"/>
                    <a:pt x="754445" y="79642"/>
                    <a:pt x="794984" y="52724"/>
                  </a:cubicBezTo>
                  <a:cubicBezTo>
                    <a:pt x="804080" y="45819"/>
                    <a:pt x="814215" y="40923"/>
                    <a:pt x="823997" y="35417"/>
                  </a:cubicBezTo>
                  <a:close/>
                  <a:moveTo>
                    <a:pt x="638307" y="428781"/>
                  </a:moveTo>
                  <a:cubicBezTo>
                    <a:pt x="637078" y="432858"/>
                    <a:pt x="635383" y="436791"/>
                    <a:pt x="633278" y="440487"/>
                  </a:cubicBezTo>
                  <a:cubicBezTo>
                    <a:pt x="622715" y="454127"/>
                    <a:pt x="611885" y="467671"/>
                    <a:pt x="600712" y="480873"/>
                  </a:cubicBezTo>
                  <a:cubicBezTo>
                    <a:pt x="595864" y="486645"/>
                    <a:pt x="592054" y="492503"/>
                    <a:pt x="597426" y="499057"/>
                  </a:cubicBezTo>
                  <a:cubicBezTo>
                    <a:pt x="602798" y="505610"/>
                    <a:pt x="610161" y="503514"/>
                    <a:pt x="616304" y="498447"/>
                  </a:cubicBezTo>
                  <a:cubicBezTo>
                    <a:pt x="637755" y="481749"/>
                    <a:pt x="653500" y="458708"/>
                    <a:pt x="661339" y="432534"/>
                  </a:cubicBezTo>
                  <a:cubicBezTo>
                    <a:pt x="663729" y="418827"/>
                    <a:pt x="675702" y="408941"/>
                    <a:pt x="689494" y="409283"/>
                  </a:cubicBezTo>
                  <a:cubicBezTo>
                    <a:pt x="722403" y="407712"/>
                    <a:pt x="755312" y="406664"/>
                    <a:pt x="788316" y="405263"/>
                  </a:cubicBezTo>
                  <a:cubicBezTo>
                    <a:pt x="798451" y="404826"/>
                    <a:pt x="795936" y="410331"/>
                    <a:pt x="792907" y="415398"/>
                  </a:cubicBezTo>
                  <a:cubicBezTo>
                    <a:pt x="771428" y="452375"/>
                    <a:pt x="750721" y="489789"/>
                    <a:pt x="727861" y="525803"/>
                  </a:cubicBezTo>
                  <a:cubicBezTo>
                    <a:pt x="711573" y="551416"/>
                    <a:pt x="692266" y="575104"/>
                    <a:pt x="674331" y="599754"/>
                  </a:cubicBezTo>
                  <a:cubicBezTo>
                    <a:pt x="668882" y="607280"/>
                    <a:pt x="664549" y="616099"/>
                    <a:pt x="670006" y="624491"/>
                  </a:cubicBezTo>
                  <a:cubicBezTo>
                    <a:pt x="677626" y="636207"/>
                    <a:pt x="684989" y="649847"/>
                    <a:pt x="695991" y="656924"/>
                  </a:cubicBezTo>
                  <a:cubicBezTo>
                    <a:pt x="731414" y="679650"/>
                    <a:pt x="769342" y="694948"/>
                    <a:pt x="812653" y="680612"/>
                  </a:cubicBezTo>
                  <a:cubicBezTo>
                    <a:pt x="815643" y="679384"/>
                    <a:pt x="819006" y="679384"/>
                    <a:pt x="822006" y="680612"/>
                  </a:cubicBezTo>
                  <a:cubicBezTo>
                    <a:pt x="827235" y="684699"/>
                    <a:pt x="832179" y="689137"/>
                    <a:pt x="836818" y="693900"/>
                  </a:cubicBezTo>
                  <a:cubicBezTo>
                    <a:pt x="820797" y="704216"/>
                    <a:pt x="805290" y="714007"/>
                    <a:pt x="789964" y="724056"/>
                  </a:cubicBezTo>
                  <a:cubicBezTo>
                    <a:pt x="784764" y="727466"/>
                    <a:pt x="783458" y="723532"/>
                    <a:pt x="780344" y="720741"/>
                  </a:cubicBezTo>
                  <a:cubicBezTo>
                    <a:pt x="773152" y="714360"/>
                    <a:pt x="765447" y="704568"/>
                    <a:pt x="757398" y="704044"/>
                  </a:cubicBezTo>
                  <a:cubicBezTo>
                    <a:pt x="736834" y="702567"/>
                    <a:pt x="716155" y="703768"/>
                    <a:pt x="695895" y="707625"/>
                  </a:cubicBezTo>
                  <a:cubicBezTo>
                    <a:pt x="676131" y="712559"/>
                    <a:pt x="656786" y="719065"/>
                    <a:pt x="638040" y="727123"/>
                  </a:cubicBezTo>
                  <a:cubicBezTo>
                    <a:pt x="631459" y="729561"/>
                    <a:pt x="629382" y="727123"/>
                    <a:pt x="626610" y="721960"/>
                  </a:cubicBezTo>
                  <a:cubicBezTo>
                    <a:pt x="618562" y="706501"/>
                    <a:pt x="609056" y="691852"/>
                    <a:pt x="598207" y="678250"/>
                  </a:cubicBezTo>
                  <a:cubicBezTo>
                    <a:pt x="561736" y="639227"/>
                    <a:pt x="520388" y="605136"/>
                    <a:pt x="475220" y="576856"/>
                  </a:cubicBezTo>
                  <a:cubicBezTo>
                    <a:pt x="448969" y="560826"/>
                    <a:pt x="426290" y="539490"/>
                    <a:pt x="408612" y="514182"/>
                  </a:cubicBezTo>
                  <a:cubicBezTo>
                    <a:pt x="403506" y="506314"/>
                    <a:pt x="405840" y="502990"/>
                    <a:pt x="413546" y="500104"/>
                  </a:cubicBezTo>
                  <a:cubicBezTo>
                    <a:pt x="453827" y="484635"/>
                    <a:pt x="494013" y="468900"/>
                    <a:pt x="534809" y="453422"/>
                  </a:cubicBezTo>
                  <a:cubicBezTo>
                    <a:pt x="568070" y="440678"/>
                    <a:pt x="602884" y="432505"/>
                    <a:pt x="638307" y="429124"/>
                  </a:cubicBezTo>
                  <a:close/>
                  <a:moveTo>
                    <a:pt x="878385" y="400016"/>
                  </a:moveTo>
                  <a:lnTo>
                    <a:pt x="878385" y="402025"/>
                  </a:lnTo>
                  <a:cubicBezTo>
                    <a:pt x="884881" y="402025"/>
                    <a:pt x="891291" y="402025"/>
                    <a:pt x="897787" y="402025"/>
                  </a:cubicBezTo>
                  <a:cubicBezTo>
                    <a:pt x="915656" y="401435"/>
                    <a:pt x="932115" y="411788"/>
                    <a:pt x="939450" y="428248"/>
                  </a:cubicBezTo>
                  <a:cubicBezTo>
                    <a:pt x="941355" y="432686"/>
                    <a:pt x="941355" y="437716"/>
                    <a:pt x="939450" y="442154"/>
                  </a:cubicBezTo>
                  <a:cubicBezTo>
                    <a:pt x="925076" y="469157"/>
                    <a:pt x="911036" y="496437"/>
                    <a:pt x="894930" y="522392"/>
                  </a:cubicBezTo>
                  <a:cubicBezTo>
                    <a:pt x="869726" y="563045"/>
                    <a:pt x="842009" y="602117"/>
                    <a:pt x="816977" y="643112"/>
                  </a:cubicBezTo>
                  <a:cubicBezTo>
                    <a:pt x="805376" y="662344"/>
                    <a:pt x="789440" y="664534"/>
                    <a:pt x="770819" y="663134"/>
                  </a:cubicBezTo>
                  <a:cubicBezTo>
                    <a:pt x="764370" y="662648"/>
                    <a:pt x="758036" y="661182"/>
                    <a:pt x="752026" y="658762"/>
                  </a:cubicBezTo>
                  <a:cubicBezTo>
                    <a:pt x="731843" y="650628"/>
                    <a:pt x="709411" y="646351"/>
                    <a:pt x="696676" y="624929"/>
                  </a:cubicBezTo>
                  <a:cubicBezTo>
                    <a:pt x="692371" y="620081"/>
                    <a:pt x="692371" y="612737"/>
                    <a:pt x="696676" y="607889"/>
                  </a:cubicBezTo>
                  <a:cubicBezTo>
                    <a:pt x="714002" y="584982"/>
                    <a:pt x="731328" y="561997"/>
                    <a:pt x="747607" y="538480"/>
                  </a:cubicBezTo>
                  <a:cubicBezTo>
                    <a:pt x="775629" y="498827"/>
                    <a:pt x="799594" y="456423"/>
                    <a:pt x="819149" y="411903"/>
                  </a:cubicBezTo>
                  <a:cubicBezTo>
                    <a:pt x="820844" y="408893"/>
                    <a:pt x="823749" y="406759"/>
                    <a:pt x="827112" y="406045"/>
                  </a:cubicBezTo>
                  <a:cubicBezTo>
                    <a:pt x="844609" y="403425"/>
                    <a:pt x="861497" y="402025"/>
                    <a:pt x="878385" y="400368"/>
                  </a:cubicBezTo>
                  <a:close/>
                  <a:moveTo>
                    <a:pt x="580452" y="958762"/>
                  </a:moveTo>
                  <a:cubicBezTo>
                    <a:pt x="591358" y="912870"/>
                    <a:pt x="594302" y="869512"/>
                    <a:pt x="581224" y="825631"/>
                  </a:cubicBezTo>
                  <a:cubicBezTo>
                    <a:pt x="579967" y="819639"/>
                    <a:pt x="579967" y="813448"/>
                    <a:pt x="581224" y="807447"/>
                  </a:cubicBezTo>
                  <a:cubicBezTo>
                    <a:pt x="585472" y="779130"/>
                    <a:pt x="607208" y="766366"/>
                    <a:pt x="629554" y="756317"/>
                  </a:cubicBezTo>
                  <a:cubicBezTo>
                    <a:pt x="654871" y="745354"/>
                    <a:pt x="680922" y="736181"/>
                    <a:pt x="707506" y="728866"/>
                  </a:cubicBezTo>
                  <a:cubicBezTo>
                    <a:pt x="720051" y="725761"/>
                    <a:pt x="733005" y="724694"/>
                    <a:pt x="745873" y="725723"/>
                  </a:cubicBezTo>
                  <a:cubicBezTo>
                    <a:pt x="755998" y="725094"/>
                    <a:pt x="764704" y="732857"/>
                    <a:pt x="765323" y="743077"/>
                  </a:cubicBezTo>
                  <a:cubicBezTo>
                    <a:pt x="765561" y="746868"/>
                    <a:pt x="764637" y="750631"/>
                    <a:pt x="762675" y="753869"/>
                  </a:cubicBezTo>
                  <a:cubicBezTo>
                    <a:pt x="754531" y="770385"/>
                    <a:pt x="744406" y="785768"/>
                    <a:pt x="735138" y="801685"/>
                  </a:cubicBezTo>
                  <a:cubicBezTo>
                    <a:pt x="703696" y="855796"/>
                    <a:pt x="660386" y="898973"/>
                    <a:pt x="612580" y="937959"/>
                  </a:cubicBezTo>
                  <a:cubicBezTo>
                    <a:pt x="602265" y="945598"/>
                    <a:pt x="591530" y="952666"/>
                    <a:pt x="580452" y="959114"/>
                  </a:cubicBezTo>
                  <a:close/>
                  <a:moveTo>
                    <a:pt x="965777" y="599412"/>
                  </a:moveTo>
                  <a:cubicBezTo>
                    <a:pt x="971406" y="623101"/>
                    <a:pt x="964996" y="639531"/>
                    <a:pt x="947422" y="651857"/>
                  </a:cubicBezTo>
                  <a:cubicBezTo>
                    <a:pt x="922819" y="669335"/>
                    <a:pt x="894063" y="675021"/>
                    <a:pt x="865831" y="682279"/>
                  </a:cubicBezTo>
                  <a:cubicBezTo>
                    <a:pt x="864269" y="682908"/>
                    <a:pt x="862535" y="682908"/>
                    <a:pt x="860983" y="682279"/>
                  </a:cubicBezTo>
                  <a:cubicBezTo>
                    <a:pt x="853448" y="676507"/>
                    <a:pt x="846000" y="670564"/>
                    <a:pt x="838808" y="664353"/>
                  </a:cubicBezTo>
                  <a:cubicBezTo>
                    <a:pt x="834475" y="660686"/>
                    <a:pt x="834827" y="656400"/>
                    <a:pt x="838284" y="651771"/>
                  </a:cubicBezTo>
                  <a:cubicBezTo>
                    <a:pt x="844781" y="643027"/>
                    <a:pt x="851191" y="634283"/>
                    <a:pt x="856906" y="624844"/>
                  </a:cubicBezTo>
                  <a:cubicBezTo>
                    <a:pt x="859554" y="619214"/>
                    <a:pt x="866221" y="616823"/>
                    <a:pt x="871793" y="619490"/>
                  </a:cubicBezTo>
                  <a:cubicBezTo>
                    <a:pt x="872032" y="619605"/>
                    <a:pt x="872270" y="619729"/>
                    <a:pt x="872498" y="619862"/>
                  </a:cubicBezTo>
                  <a:cubicBezTo>
                    <a:pt x="876308" y="621433"/>
                    <a:pt x="879861" y="623358"/>
                    <a:pt x="883671" y="624844"/>
                  </a:cubicBezTo>
                  <a:cubicBezTo>
                    <a:pt x="894873" y="630463"/>
                    <a:pt x="908465" y="626234"/>
                    <a:pt x="914589" y="615233"/>
                  </a:cubicBezTo>
                  <a:cubicBezTo>
                    <a:pt x="917047" y="609146"/>
                    <a:pt x="923924" y="606222"/>
                    <a:pt x="929943" y="608708"/>
                  </a:cubicBezTo>
                  <a:cubicBezTo>
                    <a:pt x="930420" y="608899"/>
                    <a:pt x="930867" y="609118"/>
                    <a:pt x="931306" y="609375"/>
                  </a:cubicBezTo>
                  <a:cubicBezTo>
                    <a:pt x="943555" y="615442"/>
                    <a:pt x="958357" y="611308"/>
                    <a:pt x="965777" y="599754"/>
                  </a:cubicBezTo>
                  <a:close/>
                  <a:moveTo>
                    <a:pt x="950184" y="472044"/>
                  </a:moveTo>
                  <a:lnTo>
                    <a:pt x="952784" y="472567"/>
                  </a:lnTo>
                  <a:lnTo>
                    <a:pt x="955642" y="492237"/>
                  </a:lnTo>
                  <a:lnTo>
                    <a:pt x="938325" y="492237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35560B44-0CE5-4C7E-AC5B-8BFBFAAEDFDD}"/>
                </a:ext>
              </a:extLst>
            </p:cNvPr>
            <p:cNvSpPr/>
            <p:nvPr/>
          </p:nvSpPr>
          <p:spPr>
            <a:xfrm>
              <a:off x="2605074" y="6381745"/>
              <a:ext cx="390528" cy="95250"/>
            </a:xfrm>
            <a:custGeom>
              <a:avLst/>
              <a:gdLst>
                <a:gd name="connsiteX0" fmla="*/ 171325 w 390528"/>
                <a:gd name="connsiteY0" fmla="*/ 95037 h 95250"/>
                <a:gd name="connsiteX1" fmla="*/ 351376 w 390528"/>
                <a:gd name="connsiteY1" fmla="*/ 63737 h 95250"/>
                <a:gd name="connsiteX2" fmla="*/ 378684 w 390528"/>
                <a:gd name="connsiteY2" fmla="*/ 54479 h 95250"/>
                <a:gd name="connsiteX3" fmla="*/ 389848 w 390528"/>
                <a:gd name="connsiteY3" fmla="*/ 38182 h 95250"/>
                <a:gd name="connsiteX4" fmla="*/ 372398 w 390528"/>
                <a:gd name="connsiteY4" fmla="*/ 30962 h 95250"/>
                <a:gd name="connsiteX5" fmla="*/ 303923 w 390528"/>
                <a:gd name="connsiteY5" fmla="*/ 53927 h 95250"/>
                <a:gd name="connsiteX6" fmla="*/ 87143 w 390528"/>
                <a:gd name="connsiteY6" fmla="*/ 55774 h 95250"/>
                <a:gd name="connsiteX7" fmla="*/ 25288 w 390528"/>
                <a:gd name="connsiteY7" fmla="*/ 11512 h 95250"/>
                <a:gd name="connsiteX8" fmla="*/ 3390 w 390528"/>
                <a:gd name="connsiteY8" fmla="*/ 2806 h 95250"/>
                <a:gd name="connsiteX9" fmla="*/ 7752 w 390528"/>
                <a:gd name="connsiteY9" fmla="*/ 27714 h 95250"/>
                <a:gd name="connsiteX10" fmla="*/ 124481 w 390528"/>
                <a:gd name="connsiteY10" fmla="*/ 90589 h 95250"/>
                <a:gd name="connsiteX11" fmla="*/ 171325 w 390528"/>
                <a:gd name="connsiteY11" fmla="*/ 9503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8" h="95250">
                  <a:moveTo>
                    <a:pt x="171325" y="95037"/>
                  </a:moveTo>
                  <a:cubicBezTo>
                    <a:pt x="232666" y="96837"/>
                    <a:pt x="293779" y="86216"/>
                    <a:pt x="351376" y="63737"/>
                  </a:cubicBezTo>
                  <a:cubicBezTo>
                    <a:pt x="360101" y="60222"/>
                    <a:pt x="369522" y="57441"/>
                    <a:pt x="378684" y="54479"/>
                  </a:cubicBezTo>
                  <a:cubicBezTo>
                    <a:pt x="386095" y="51888"/>
                    <a:pt x="392553" y="47716"/>
                    <a:pt x="389848" y="38182"/>
                  </a:cubicBezTo>
                  <a:cubicBezTo>
                    <a:pt x="387143" y="28647"/>
                    <a:pt x="379723" y="28362"/>
                    <a:pt x="372398" y="30962"/>
                  </a:cubicBezTo>
                  <a:cubicBezTo>
                    <a:pt x="349548" y="38649"/>
                    <a:pt x="327126" y="47716"/>
                    <a:pt x="303923" y="53927"/>
                  </a:cubicBezTo>
                  <a:cubicBezTo>
                    <a:pt x="231952" y="73272"/>
                    <a:pt x="159629" y="78920"/>
                    <a:pt x="87143" y="55774"/>
                  </a:cubicBezTo>
                  <a:cubicBezTo>
                    <a:pt x="62502" y="48631"/>
                    <a:pt x="40766" y="33076"/>
                    <a:pt x="25288" y="11512"/>
                  </a:cubicBezTo>
                  <a:cubicBezTo>
                    <a:pt x="16563" y="-433"/>
                    <a:pt x="9505" y="-2652"/>
                    <a:pt x="3390" y="2806"/>
                  </a:cubicBezTo>
                  <a:cubicBezTo>
                    <a:pt x="-2716" y="8273"/>
                    <a:pt x="-353" y="16417"/>
                    <a:pt x="7752" y="27714"/>
                  </a:cubicBezTo>
                  <a:cubicBezTo>
                    <a:pt x="37070" y="69014"/>
                    <a:pt x="79466" y="82816"/>
                    <a:pt x="124481" y="90589"/>
                  </a:cubicBezTo>
                  <a:cubicBezTo>
                    <a:pt x="141750" y="93465"/>
                    <a:pt x="159629" y="93922"/>
                    <a:pt x="171325" y="9503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01FDCEFC-D4AA-4369-AC19-5556EDF89E3B}"/>
                </a:ext>
              </a:extLst>
            </p:cNvPr>
            <p:cNvSpPr/>
            <p:nvPr/>
          </p:nvSpPr>
          <p:spPr>
            <a:xfrm>
              <a:off x="3014651" y="6391263"/>
              <a:ext cx="28575" cy="19055"/>
            </a:xfrm>
            <a:custGeom>
              <a:avLst/>
              <a:gdLst>
                <a:gd name="connsiteX0" fmla="*/ 28524 w 28575"/>
                <a:gd name="connsiteY0" fmla="*/ 6090 h 19055"/>
                <a:gd name="connsiteX1" fmla="*/ 14808 w 28575"/>
                <a:gd name="connsiteY1" fmla="*/ 184 h 19055"/>
                <a:gd name="connsiteX2" fmla="*/ 225 w 28575"/>
                <a:gd name="connsiteY2" fmla="*/ 7023 h 19055"/>
                <a:gd name="connsiteX3" fmla="*/ 44 w 28575"/>
                <a:gd name="connsiteY3" fmla="*/ 10023 h 19055"/>
                <a:gd name="connsiteX4" fmla="*/ 14598 w 28575"/>
                <a:gd name="connsiteY4" fmla="*/ 19025 h 19055"/>
                <a:gd name="connsiteX5" fmla="*/ 28524 w 28575"/>
                <a:gd name="connsiteY5" fmla="*/ 6090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19055">
                  <a:moveTo>
                    <a:pt x="28524" y="6090"/>
                  </a:moveTo>
                  <a:cubicBezTo>
                    <a:pt x="25095" y="4499"/>
                    <a:pt x="20313" y="718"/>
                    <a:pt x="14808" y="184"/>
                  </a:cubicBezTo>
                  <a:cubicBezTo>
                    <a:pt x="8188" y="-854"/>
                    <a:pt x="1654" y="2204"/>
                    <a:pt x="225" y="7023"/>
                  </a:cubicBezTo>
                  <a:cubicBezTo>
                    <a:pt x="-70" y="8004"/>
                    <a:pt x="-128" y="9023"/>
                    <a:pt x="44" y="10023"/>
                  </a:cubicBezTo>
                  <a:cubicBezTo>
                    <a:pt x="44" y="16596"/>
                    <a:pt x="6283" y="19244"/>
                    <a:pt x="14598" y="19025"/>
                  </a:cubicBezTo>
                  <a:cubicBezTo>
                    <a:pt x="22913" y="18796"/>
                    <a:pt x="27895" y="15386"/>
                    <a:pt x="28524" y="609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655CEA60-0D53-4D5C-B8E5-0751071A2E49}"/>
                </a:ext>
              </a:extLst>
            </p:cNvPr>
            <p:cNvSpPr/>
            <p:nvPr/>
          </p:nvSpPr>
          <p:spPr>
            <a:xfrm>
              <a:off x="3424227" y="6181715"/>
              <a:ext cx="19050" cy="28575"/>
            </a:xfrm>
            <a:custGeom>
              <a:avLst/>
              <a:gdLst>
                <a:gd name="connsiteX0" fmla="*/ 18998 w 19050"/>
                <a:gd name="connsiteY0" fmla="*/ 14270 h 28575"/>
                <a:gd name="connsiteX1" fmla="*/ 9473 w 19050"/>
                <a:gd name="connsiteY1" fmla="*/ 28557 h 28575"/>
                <a:gd name="connsiteX2" fmla="*/ -52 w 19050"/>
                <a:gd name="connsiteY2" fmla="*/ 14270 h 28575"/>
                <a:gd name="connsiteX3" fmla="*/ 9473 w 19050"/>
                <a:gd name="connsiteY3" fmla="*/ -18 h 28575"/>
                <a:gd name="connsiteX4" fmla="*/ 18998 w 19050"/>
                <a:gd name="connsiteY4" fmla="*/ 1427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28575">
                  <a:moveTo>
                    <a:pt x="18998" y="14270"/>
                  </a:moveTo>
                  <a:cubicBezTo>
                    <a:pt x="18998" y="22156"/>
                    <a:pt x="14731" y="28557"/>
                    <a:pt x="9473" y="28557"/>
                  </a:cubicBezTo>
                  <a:cubicBezTo>
                    <a:pt x="4215" y="28557"/>
                    <a:pt x="-52" y="22156"/>
                    <a:pt x="-52" y="14270"/>
                  </a:cubicBezTo>
                  <a:cubicBezTo>
                    <a:pt x="-52" y="6383"/>
                    <a:pt x="4215" y="-18"/>
                    <a:pt x="9473" y="-18"/>
                  </a:cubicBezTo>
                  <a:cubicBezTo>
                    <a:pt x="14731" y="-18"/>
                    <a:pt x="18998" y="6383"/>
                    <a:pt x="18998" y="1427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802AF3CB-EC2A-478C-A9F1-46AAE3572F43}"/>
                </a:ext>
              </a:extLst>
            </p:cNvPr>
            <p:cNvSpPr/>
            <p:nvPr/>
          </p:nvSpPr>
          <p:spPr>
            <a:xfrm>
              <a:off x="3767125" y="85716"/>
              <a:ext cx="1038231" cy="990596"/>
            </a:xfrm>
            <a:custGeom>
              <a:avLst/>
              <a:gdLst>
                <a:gd name="connsiteX0" fmla="*/ 405868 w 1038231"/>
                <a:gd name="connsiteY0" fmla="*/ 865194 h 990596"/>
                <a:gd name="connsiteX1" fmla="*/ 407601 w 1038231"/>
                <a:gd name="connsiteY1" fmla="*/ 947061 h 990596"/>
                <a:gd name="connsiteX2" fmla="*/ 409163 w 1038231"/>
                <a:gd name="connsiteY2" fmla="*/ 965854 h 990596"/>
                <a:gd name="connsiteX3" fmla="*/ 430299 w 1038231"/>
                <a:gd name="connsiteY3" fmla="*/ 985961 h 990596"/>
                <a:gd name="connsiteX4" fmla="*/ 430499 w 1038231"/>
                <a:gd name="connsiteY4" fmla="*/ 985951 h 990596"/>
                <a:gd name="connsiteX5" fmla="*/ 487564 w 1038231"/>
                <a:gd name="connsiteY5" fmla="*/ 984380 h 990596"/>
                <a:gd name="connsiteX6" fmla="*/ 514538 w 1038231"/>
                <a:gd name="connsiteY6" fmla="*/ 952566 h 990596"/>
                <a:gd name="connsiteX7" fmla="*/ 512710 w 1038231"/>
                <a:gd name="connsiteY7" fmla="*/ 926354 h 990596"/>
                <a:gd name="connsiteX8" fmla="*/ 511671 w 1038231"/>
                <a:gd name="connsiteY8" fmla="*/ 900141 h 990596"/>
                <a:gd name="connsiteX9" fmla="*/ 519301 w 1038231"/>
                <a:gd name="connsiteY9" fmla="*/ 923991 h 990596"/>
                <a:gd name="connsiteX10" fmla="*/ 527978 w 1038231"/>
                <a:gd name="connsiteY10" fmla="*/ 954148 h 990596"/>
                <a:gd name="connsiteX11" fmla="*/ 562668 w 1038231"/>
                <a:gd name="connsiteY11" fmla="*/ 980360 h 990596"/>
                <a:gd name="connsiteX12" fmla="*/ 591805 w 1038231"/>
                <a:gd name="connsiteY12" fmla="*/ 980360 h 990596"/>
                <a:gd name="connsiteX13" fmla="*/ 619037 w 1038231"/>
                <a:gd name="connsiteY13" fmla="*/ 949861 h 990596"/>
                <a:gd name="connsiteX14" fmla="*/ 609322 w 1038231"/>
                <a:gd name="connsiteY14" fmla="*/ 884844 h 990596"/>
                <a:gd name="connsiteX15" fmla="*/ 606807 w 1038231"/>
                <a:gd name="connsiteY15" fmla="*/ 841162 h 990596"/>
                <a:gd name="connsiteX16" fmla="*/ 638983 w 1038231"/>
                <a:gd name="connsiteY16" fmla="*/ 841162 h 990596"/>
                <a:gd name="connsiteX17" fmla="*/ 705067 w 1038231"/>
                <a:gd name="connsiteY17" fmla="*/ 836790 h 990596"/>
                <a:gd name="connsiteX18" fmla="*/ 715906 w 1038231"/>
                <a:gd name="connsiteY18" fmla="*/ 842038 h 990596"/>
                <a:gd name="connsiteX19" fmla="*/ 741939 w 1038231"/>
                <a:gd name="connsiteY19" fmla="*/ 924172 h 990596"/>
                <a:gd name="connsiteX20" fmla="*/ 747749 w 1038231"/>
                <a:gd name="connsiteY20" fmla="*/ 953881 h 990596"/>
                <a:gd name="connsiteX21" fmla="*/ 776628 w 1038231"/>
                <a:gd name="connsiteY21" fmla="*/ 984027 h 990596"/>
                <a:gd name="connsiteX22" fmla="*/ 834036 w 1038231"/>
                <a:gd name="connsiteY22" fmla="*/ 989447 h 990596"/>
                <a:gd name="connsiteX23" fmla="*/ 856838 w 1038231"/>
                <a:gd name="connsiteY23" fmla="*/ 971359 h 990596"/>
                <a:gd name="connsiteX24" fmla="*/ 908359 w 1038231"/>
                <a:gd name="connsiteY24" fmla="*/ 972493 h 990596"/>
                <a:gd name="connsiteX25" fmla="*/ 934381 w 1038231"/>
                <a:gd name="connsiteY25" fmla="*/ 936488 h 990596"/>
                <a:gd name="connsiteX26" fmla="*/ 916341 w 1038231"/>
                <a:gd name="connsiteY26" fmla="*/ 897779 h 990596"/>
                <a:gd name="connsiteX27" fmla="*/ 913131 w 1038231"/>
                <a:gd name="connsiteY27" fmla="*/ 740494 h 990596"/>
                <a:gd name="connsiteX28" fmla="*/ 951984 w 1038231"/>
                <a:gd name="connsiteY28" fmla="*/ 589671 h 990596"/>
                <a:gd name="connsiteX29" fmla="*/ 958661 w 1038231"/>
                <a:gd name="connsiteY29" fmla="*/ 568174 h 990596"/>
                <a:gd name="connsiteX30" fmla="*/ 1033851 w 1038231"/>
                <a:gd name="connsiteY30" fmla="*/ 375930 h 990596"/>
                <a:gd name="connsiteX31" fmla="*/ 1020497 w 1038231"/>
                <a:gd name="connsiteY31" fmla="*/ 209902 h 990596"/>
                <a:gd name="connsiteX32" fmla="*/ 907759 w 1038231"/>
                <a:gd name="connsiteY32" fmla="*/ 43437 h 990596"/>
                <a:gd name="connsiteX33" fmla="*/ 841932 w 1038231"/>
                <a:gd name="connsiteY33" fmla="*/ 6123 h 990596"/>
                <a:gd name="connsiteX34" fmla="*/ 765951 w 1038231"/>
                <a:gd name="connsiteY34" fmla="*/ 21765 h 990596"/>
                <a:gd name="connsiteX35" fmla="*/ 738814 w 1038231"/>
                <a:gd name="connsiteY35" fmla="*/ 42562 h 990596"/>
                <a:gd name="connsiteX36" fmla="*/ 715049 w 1038231"/>
                <a:gd name="connsiteY36" fmla="*/ 65545 h 990596"/>
                <a:gd name="connsiteX37" fmla="*/ 721326 w 1038231"/>
                <a:gd name="connsiteY37" fmla="*/ 102080 h 990596"/>
                <a:gd name="connsiteX38" fmla="*/ 722069 w 1038231"/>
                <a:gd name="connsiteY38" fmla="*/ 102594 h 990596"/>
                <a:gd name="connsiteX39" fmla="*/ 784782 w 1038231"/>
                <a:gd name="connsiteY39" fmla="*/ 118761 h 990596"/>
                <a:gd name="connsiteX40" fmla="*/ 839674 w 1038231"/>
                <a:gd name="connsiteY40" fmla="*/ 116140 h 990596"/>
                <a:gd name="connsiteX41" fmla="*/ 848352 w 1038231"/>
                <a:gd name="connsiteY41" fmla="*/ 122693 h 990596"/>
                <a:gd name="connsiteX42" fmla="*/ 885290 w 1038231"/>
                <a:gd name="connsiteY42" fmla="*/ 337221 h 990596"/>
                <a:gd name="connsiteX43" fmla="*/ 865525 w 1038231"/>
                <a:gd name="connsiteY43" fmla="*/ 393319 h 990596"/>
                <a:gd name="connsiteX44" fmla="*/ 816957 w 1038231"/>
                <a:gd name="connsiteY44" fmla="*/ 463226 h 990596"/>
                <a:gd name="connsiteX45" fmla="*/ 780877 w 1038231"/>
                <a:gd name="connsiteY45" fmla="*/ 476595 h 990596"/>
                <a:gd name="connsiteX46" fmla="*/ 659452 w 1038231"/>
                <a:gd name="connsiteY46" fmla="*/ 480703 h 990596"/>
                <a:gd name="connsiteX47" fmla="*/ 494669 w 1038231"/>
                <a:gd name="connsiteY47" fmla="*/ 522386 h 990596"/>
                <a:gd name="connsiteX48" fmla="*/ 411935 w 1038231"/>
                <a:gd name="connsiteY48" fmla="*/ 595439 h 990596"/>
                <a:gd name="connsiteX49" fmla="*/ 312028 w 1038231"/>
                <a:gd name="connsiteY49" fmla="*/ 719609 h 990596"/>
                <a:gd name="connsiteX50" fmla="*/ 148902 w 1038231"/>
                <a:gd name="connsiteY50" fmla="*/ 794328 h 990596"/>
                <a:gd name="connsiteX51" fmla="*/ 105535 w 1038231"/>
                <a:gd name="connsiteY51" fmla="*/ 784536 h 990596"/>
                <a:gd name="connsiteX52" fmla="*/ 90104 w 1038231"/>
                <a:gd name="connsiteY52" fmla="*/ 748359 h 990596"/>
                <a:gd name="connsiteX53" fmla="*/ 140721 w 1038231"/>
                <a:gd name="connsiteY53" fmla="*/ 705908 h 990596"/>
                <a:gd name="connsiteX54" fmla="*/ 150807 w 1038231"/>
                <a:gd name="connsiteY54" fmla="*/ 707987 h 990596"/>
                <a:gd name="connsiteX55" fmla="*/ 180211 w 1038231"/>
                <a:gd name="connsiteY55" fmla="*/ 722841 h 990596"/>
                <a:gd name="connsiteX56" fmla="*/ 197556 w 1038231"/>
                <a:gd name="connsiteY56" fmla="*/ 725377 h 990596"/>
                <a:gd name="connsiteX57" fmla="*/ 199633 w 1038231"/>
                <a:gd name="connsiteY57" fmla="*/ 706239 h 990596"/>
                <a:gd name="connsiteX58" fmla="*/ 167029 w 1038231"/>
                <a:gd name="connsiteY58" fmla="*/ 678190 h 990596"/>
                <a:gd name="connsiteX59" fmla="*/ 48737 w 1038231"/>
                <a:gd name="connsiteY59" fmla="*/ 690161 h 990596"/>
                <a:gd name="connsiteX60" fmla="*/ 45442 w 1038231"/>
                <a:gd name="connsiteY60" fmla="*/ 874623 h 990596"/>
                <a:gd name="connsiteX61" fmla="*/ 110393 w 1038231"/>
                <a:gd name="connsiteY61" fmla="*/ 900836 h 990596"/>
                <a:gd name="connsiteX62" fmla="*/ 374216 w 1038231"/>
                <a:gd name="connsiteY62" fmla="*/ 877595 h 990596"/>
                <a:gd name="connsiteX63" fmla="*/ 405868 w 1038231"/>
                <a:gd name="connsiteY63" fmla="*/ 865194 h 990596"/>
                <a:gd name="connsiteX64" fmla="*/ 99639 w 1038231"/>
                <a:gd name="connsiteY64" fmla="*/ 691385 h 990596"/>
                <a:gd name="connsiteX65" fmla="*/ 69550 w 1038231"/>
                <a:gd name="connsiteY65" fmla="*/ 732891 h 990596"/>
                <a:gd name="connsiteX66" fmla="*/ 90447 w 1038231"/>
                <a:gd name="connsiteY66" fmla="*/ 801138 h 990596"/>
                <a:gd name="connsiteX67" fmla="*/ 144911 w 1038231"/>
                <a:gd name="connsiteY67" fmla="*/ 815559 h 990596"/>
                <a:gd name="connsiteX68" fmla="*/ 208224 w 1038231"/>
                <a:gd name="connsiteY68" fmla="*/ 804548 h 990596"/>
                <a:gd name="connsiteX69" fmla="*/ 362415 w 1038231"/>
                <a:gd name="connsiteY69" fmla="*/ 696104 h 990596"/>
                <a:gd name="connsiteX70" fmla="*/ 427632 w 1038231"/>
                <a:gd name="connsiteY70" fmla="*/ 609505 h 990596"/>
                <a:gd name="connsiteX71" fmla="*/ 492336 w 1038231"/>
                <a:gd name="connsiteY71" fmla="*/ 548339 h 990596"/>
                <a:gd name="connsiteX72" fmla="*/ 648441 w 1038231"/>
                <a:gd name="connsiteY72" fmla="*/ 502899 h 990596"/>
                <a:gd name="connsiteX73" fmla="*/ 780258 w 1038231"/>
                <a:gd name="connsiteY73" fmla="*/ 498443 h 990596"/>
                <a:gd name="connsiteX74" fmla="*/ 829873 w 1038231"/>
                <a:gd name="connsiteY74" fmla="*/ 480180 h 990596"/>
                <a:gd name="connsiteX75" fmla="*/ 875669 w 1038231"/>
                <a:gd name="connsiteY75" fmla="*/ 420932 h 990596"/>
                <a:gd name="connsiteX76" fmla="*/ 905673 w 1038231"/>
                <a:gd name="connsiteY76" fmla="*/ 343249 h 990596"/>
                <a:gd name="connsiteX77" fmla="*/ 865697 w 1038231"/>
                <a:gd name="connsiteY77" fmla="*/ 108712 h 990596"/>
                <a:gd name="connsiteX78" fmla="*/ 862315 w 1038231"/>
                <a:gd name="connsiteY78" fmla="*/ 98139 h 990596"/>
                <a:gd name="connsiteX79" fmla="*/ 849219 w 1038231"/>
                <a:gd name="connsiteY79" fmla="*/ 88264 h 990596"/>
                <a:gd name="connsiteX80" fmla="*/ 800212 w 1038231"/>
                <a:gd name="connsiteY80" fmla="*/ 93769 h 990596"/>
                <a:gd name="connsiteX81" fmla="*/ 752083 w 1038231"/>
                <a:gd name="connsiteY81" fmla="*/ 92285 h 990596"/>
                <a:gd name="connsiteX82" fmla="*/ 733518 w 1038231"/>
                <a:gd name="connsiteY82" fmla="*/ 79701 h 990596"/>
                <a:gd name="connsiteX83" fmla="*/ 747996 w 1038231"/>
                <a:gd name="connsiteY83" fmla="*/ 62225 h 990596"/>
                <a:gd name="connsiteX84" fmla="*/ 784782 w 1038231"/>
                <a:gd name="connsiteY84" fmla="*/ 33388 h 990596"/>
                <a:gd name="connsiteX85" fmla="*/ 819462 w 1038231"/>
                <a:gd name="connsiteY85" fmla="*/ 22727 h 990596"/>
                <a:gd name="connsiteX86" fmla="*/ 862830 w 1038231"/>
                <a:gd name="connsiteY86" fmla="*/ 40728 h 990596"/>
                <a:gd name="connsiteX87" fmla="*/ 950250 w 1038231"/>
                <a:gd name="connsiteY87" fmla="*/ 124005 h 990596"/>
                <a:gd name="connsiteX88" fmla="*/ 1009486 w 1038231"/>
                <a:gd name="connsiteY88" fmla="*/ 258486 h 990596"/>
                <a:gd name="connsiteX89" fmla="*/ 990236 w 1038231"/>
                <a:gd name="connsiteY89" fmla="*/ 449507 h 990596"/>
                <a:gd name="connsiteX90" fmla="*/ 942535 w 1038231"/>
                <a:gd name="connsiteY90" fmla="*/ 549212 h 990596"/>
                <a:gd name="connsiteX91" fmla="*/ 928828 w 1038231"/>
                <a:gd name="connsiteY91" fmla="*/ 589408 h 990596"/>
                <a:gd name="connsiteX92" fmla="*/ 889891 w 1038231"/>
                <a:gd name="connsiteY92" fmla="*/ 734290 h 990596"/>
                <a:gd name="connsiteX93" fmla="*/ 871754 w 1038231"/>
                <a:gd name="connsiteY93" fmla="*/ 806291 h 990596"/>
                <a:gd name="connsiteX94" fmla="*/ 899434 w 1038231"/>
                <a:gd name="connsiteY94" fmla="*/ 913685 h 990596"/>
                <a:gd name="connsiteX95" fmla="*/ 910445 w 1038231"/>
                <a:gd name="connsiteY95" fmla="*/ 936060 h 990596"/>
                <a:gd name="connsiteX96" fmla="*/ 911836 w 1038231"/>
                <a:gd name="connsiteY96" fmla="*/ 946280 h 990596"/>
                <a:gd name="connsiteX97" fmla="*/ 872288 w 1038231"/>
                <a:gd name="connsiteY97" fmla="*/ 949252 h 990596"/>
                <a:gd name="connsiteX98" fmla="*/ 858496 w 1038231"/>
                <a:gd name="connsiteY98" fmla="*/ 939203 h 990596"/>
                <a:gd name="connsiteX99" fmla="*/ 845056 w 1038231"/>
                <a:gd name="connsiteY99" fmla="*/ 887730 h 990596"/>
                <a:gd name="connsiteX100" fmla="*/ 840113 w 1038231"/>
                <a:gd name="connsiteY100" fmla="*/ 806291 h 990596"/>
                <a:gd name="connsiteX101" fmla="*/ 859706 w 1038231"/>
                <a:gd name="connsiteY101" fmla="*/ 736998 h 990596"/>
                <a:gd name="connsiteX102" fmla="*/ 871154 w 1038231"/>
                <a:gd name="connsiteY102" fmla="*/ 681861 h 990596"/>
                <a:gd name="connsiteX103" fmla="*/ 861353 w 1038231"/>
                <a:gd name="connsiteY103" fmla="*/ 669538 h 990596"/>
                <a:gd name="connsiteX104" fmla="*/ 849914 w 1038231"/>
                <a:gd name="connsiteY104" fmla="*/ 678066 h 990596"/>
                <a:gd name="connsiteX105" fmla="*/ 849819 w 1038231"/>
                <a:gd name="connsiteY105" fmla="*/ 679063 h 990596"/>
                <a:gd name="connsiteX106" fmla="*/ 825282 w 1038231"/>
                <a:gd name="connsiteY106" fmla="*/ 773001 h 990596"/>
                <a:gd name="connsiteX107" fmla="*/ 818862 w 1038231"/>
                <a:gd name="connsiteY107" fmla="*/ 876023 h 990596"/>
                <a:gd name="connsiteX108" fmla="*/ 836207 w 1038231"/>
                <a:gd name="connsiteY108" fmla="*/ 940508 h 990596"/>
                <a:gd name="connsiteX109" fmla="*/ 815214 w 1038231"/>
                <a:gd name="connsiteY109" fmla="*/ 967168 h 990596"/>
                <a:gd name="connsiteX110" fmla="*/ 808975 w 1038231"/>
                <a:gd name="connsiteY110" fmla="*/ 967168 h 990596"/>
                <a:gd name="connsiteX111" fmla="*/ 765608 w 1038231"/>
                <a:gd name="connsiteY111" fmla="*/ 930459 h 990596"/>
                <a:gd name="connsiteX112" fmla="*/ 730308 w 1038231"/>
                <a:gd name="connsiteY112" fmla="*/ 820016 h 990596"/>
                <a:gd name="connsiteX113" fmla="*/ 727708 w 1038231"/>
                <a:gd name="connsiteY113" fmla="*/ 787860 h 990596"/>
                <a:gd name="connsiteX114" fmla="*/ 745053 w 1038231"/>
                <a:gd name="connsiteY114" fmla="*/ 726688 h 990596"/>
                <a:gd name="connsiteX115" fmla="*/ 750682 w 1038231"/>
                <a:gd name="connsiteY115" fmla="*/ 646994 h 990596"/>
                <a:gd name="connsiteX116" fmla="*/ 738033 w 1038231"/>
                <a:gd name="connsiteY116" fmla="*/ 634936 h 990596"/>
                <a:gd name="connsiteX117" fmla="*/ 728746 w 1038231"/>
                <a:gd name="connsiteY117" fmla="*/ 649704 h 990596"/>
                <a:gd name="connsiteX118" fmla="*/ 721126 w 1038231"/>
                <a:gd name="connsiteY118" fmla="*/ 731232 h 990596"/>
                <a:gd name="connsiteX119" fmla="*/ 703162 w 1038231"/>
                <a:gd name="connsiteY119" fmla="*/ 814682 h 990596"/>
                <a:gd name="connsiteX120" fmla="*/ 554258 w 1038231"/>
                <a:gd name="connsiteY120" fmla="*/ 795632 h 990596"/>
                <a:gd name="connsiteX121" fmla="*/ 585652 w 1038231"/>
                <a:gd name="connsiteY121" fmla="*/ 687628 h 990596"/>
                <a:gd name="connsiteX122" fmla="*/ 572117 w 1038231"/>
                <a:gd name="connsiteY122" fmla="*/ 599456 h 990596"/>
                <a:gd name="connsiteX123" fmla="*/ 560278 w 1038231"/>
                <a:gd name="connsiteY123" fmla="*/ 591977 h 990596"/>
                <a:gd name="connsiteX124" fmla="*/ 560068 w 1038231"/>
                <a:gd name="connsiteY124" fmla="*/ 592030 h 990596"/>
                <a:gd name="connsiteX125" fmla="*/ 551391 w 1038231"/>
                <a:gd name="connsiteY125" fmla="*/ 603303 h 990596"/>
                <a:gd name="connsiteX126" fmla="*/ 554162 w 1038231"/>
                <a:gd name="connsiteY126" fmla="*/ 617545 h 990596"/>
                <a:gd name="connsiteX127" fmla="*/ 563792 w 1038231"/>
                <a:gd name="connsiteY127" fmla="*/ 679239 h 990596"/>
                <a:gd name="connsiteX128" fmla="*/ 516958 w 1038231"/>
                <a:gd name="connsiteY128" fmla="*/ 812063 h 990596"/>
                <a:gd name="connsiteX129" fmla="*/ 489726 w 1038231"/>
                <a:gd name="connsiteY129" fmla="*/ 891311 h 990596"/>
                <a:gd name="connsiteX130" fmla="*/ 492507 w 1038231"/>
                <a:gd name="connsiteY130" fmla="*/ 949690 h 990596"/>
                <a:gd name="connsiteX131" fmla="*/ 480020 w 1038231"/>
                <a:gd name="connsiteY131" fmla="*/ 962796 h 990596"/>
                <a:gd name="connsiteX132" fmla="*/ 444720 w 1038231"/>
                <a:gd name="connsiteY132" fmla="*/ 963406 h 990596"/>
                <a:gd name="connsiteX133" fmla="*/ 430061 w 1038231"/>
                <a:gd name="connsiteY133" fmla="*/ 949947 h 990596"/>
                <a:gd name="connsiteX134" fmla="*/ 429452 w 1038231"/>
                <a:gd name="connsiteY134" fmla="*/ 862041 h 990596"/>
                <a:gd name="connsiteX135" fmla="*/ 433014 w 1038231"/>
                <a:gd name="connsiteY135" fmla="*/ 840467 h 990596"/>
                <a:gd name="connsiteX136" fmla="*/ 444111 w 1038231"/>
                <a:gd name="connsiteY136" fmla="*/ 775797 h 990596"/>
                <a:gd name="connsiteX137" fmla="*/ 433443 w 1038231"/>
                <a:gd name="connsiteY137" fmla="*/ 758321 h 990596"/>
                <a:gd name="connsiteX138" fmla="*/ 421651 w 1038231"/>
                <a:gd name="connsiteY138" fmla="*/ 774486 h 990596"/>
                <a:gd name="connsiteX139" fmla="*/ 412983 w 1038231"/>
                <a:gd name="connsiteY139" fmla="*/ 829018 h 990596"/>
                <a:gd name="connsiteX140" fmla="*/ 400667 w 1038231"/>
                <a:gd name="connsiteY140" fmla="*/ 842562 h 990596"/>
                <a:gd name="connsiteX141" fmla="*/ 140492 w 1038231"/>
                <a:gd name="connsiteY141" fmla="*/ 879957 h 990596"/>
                <a:gd name="connsiteX142" fmla="*/ 71626 w 1038231"/>
                <a:gd name="connsiteY142" fmla="*/ 861784 h 990596"/>
                <a:gd name="connsiteX143" fmla="*/ 24192 w 1038231"/>
                <a:gd name="connsiteY143" fmla="*/ 768370 h 990596"/>
                <a:gd name="connsiteX144" fmla="*/ 99639 w 1038231"/>
                <a:gd name="connsiteY144" fmla="*/ 691385 h 990596"/>
                <a:gd name="connsiteX145" fmla="*/ 541942 w 1038231"/>
                <a:gd name="connsiteY145" fmla="*/ 815816 h 990596"/>
                <a:gd name="connsiteX146" fmla="*/ 574289 w 1038231"/>
                <a:gd name="connsiteY146" fmla="*/ 829884 h 990596"/>
                <a:gd name="connsiteX147" fmla="*/ 582957 w 1038231"/>
                <a:gd name="connsiteY147" fmla="*/ 840895 h 990596"/>
                <a:gd name="connsiteX148" fmla="*/ 596920 w 1038231"/>
                <a:gd name="connsiteY148" fmla="*/ 949595 h 990596"/>
                <a:gd name="connsiteX149" fmla="*/ 590072 w 1038231"/>
                <a:gd name="connsiteY149" fmla="*/ 957119 h 990596"/>
                <a:gd name="connsiteX150" fmla="*/ 566221 w 1038231"/>
                <a:gd name="connsiteY150" fmla="*/ 957119 h 990596"/>
                <a:gd name="connsiteX151" fmla="*/ 547581 w 1038231"/>
                <a:gd name="connsiteY151" fmla="*/ 943041 h 990596"/>
                <a:gd name="connsiteX152" fmla="*/ 525635 w 1038231"/>
                <a:gd name="connsiteY152" fmla="*/ 865803 h 990596"/>
                <a:gd name="connsiteX153" fmla="*/ 521901 w 1038231"/>
                <a:gd name="connsiteY153" fmla="*/ 853306 h 990596"/>
                <a:gd name="connsiteX154" fmla="*/ 541590 w 1038231"/>
                <a:gd name="connsiteY154" fmla="*/ 815816 h 990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38231" h="990596">
                  <a:moveTo>
                    <a:pt x="405868" y="865194"/>
                  </a:moveTo>
                  <a:cubicBezTo>
                    <a:pt x="410897" y="893416"/>
                    <a:pt x="404306" y="920324"/>
                    <a:pt x="407601" y="947061"/>
                  </a:cubicBezTo>
                  <a:cubicBezTo>
                    <a:pt x="408382" y="953271"/>
                    <a:pt x="408211" y="959643"/>
                    <a:pt x="409163" y="965854"/>
                  </a:cubicBezTo>
                  <a:cubicBezTo>
                    <a:pt x="409497" y="977284"/>
                    <a:pt x="418955" y="986285"/>
                    <a:pt x="430299" y="985961"/>
                  </a:cubicBezTo>
                  <a:cubicBezTo>
                    <a:pt x="430366" y="985961"/>
                    <a:pt x="430433" y="985951"/>
                    <a:pt x="430499" y="985951"/>
                  </a:cubicBezTo>
                  <a:cubicBezTo>
                    <a:pt x="449530" y="986475"/>
                    <a:pt x="468590" y="985951"/>
                    <a:pt x="487564" y="984380"/>
                  </a:cubicBezTo>
                  <a:cubicBezTo>
                    <a:pt x="508547" y="982284"/>
                    <a:pt x="515139" y="973540"/>
                    <a:pt x="514538" y="952566"/>
                  </a:cubicBezTo>
                  <a:cubicBezTo>
                    <a:pt x="514538" y="943832"/>
                    <a:pt x="513405" y="935098"/>
                    <a:pt x="512710" y="926354"/>
                  </a:cubicBezTo>
                  <a:cubicBezTo>
                    <a:pt x="511052" y="917724"/>
                    <a:pt x="510710" y="908875"/>
                    <a:pt x="511671" y="900141"/>
                  </a:cubicBezTo>
                  <a:cubicBezTo>
                    <a:pt x="515301" y="907704"/>
                    <a:pt x="517863" y="915733"/>
                    <a:pt x="519301" y="923991"/>
                  </a:cubicBezTo>
                  <a:cubicBezTo>
                    <a:pt x="521901" y="934050"/>
                    <a:pt x="524330" y="944270"/>
                    <a:pt x="527978" y="954148"/>
                  </a:cubicBezTo>
                  <a:cubicBezTo>
                    <a:pt x="532026" y="969988"/>
                    <a:pt x="546438" y="980875"/>
                    <a:pt x="562668" y="980360"/>
                  </a:cubicBezTo>
                  <a:cubicBezTo>
                    <a:pt x="572384" y="980360"/>
                    <a:pt x="582090" y="980360"/>
                    <a:pt x="591805" y="980360"/>
                  </a:cubicBezTo>
                  <a:cubicBezTo>
                    <a:pt x="612275" y="979751"/>
                    <a:pt x="621209" y="970654"/>
                    <a:pt x="619037" y="949861"/>
                  </a:cubicBezTo>
                  <a:cubicBezTo>
                    <a:pt x="616866" y="929068"/>
                    <a:pt x="612618" y="906170"/>
                    <a:pt x="609322" y="884844"/>
                  </a:cubicBezTo>
                  <a:cubicBezTo>
                    <a:pt x="606836" y="870432"/>
                    <a:pt x="605998" y="855773"/>
                    <a:pt x="606807" y="841162"/>
                  </a:cubicBezTo>
                  <a:cubicBezTo>
                    <a:pt x="617828" y="841162"/>
                    <a:pt x="628486" y="840552"/>
                    <a:pt x="638983" y="841162"/>
                  </a:cubicBezTo>
                  <a:cubicBezTo>
                    <a:pt x="661109" y="842734"/>
                    <a:pt x="683350" y="841257"/>
                    <a:pt x="705067" y="836790"/>
                  </a:cubicBezTo>
                  <a:cubicBezTo>
                    <a:pt x="709496" y="835323"/>
                    <a:pt x="714287" y="837638"/>
                    <a:pt x="715906" y="842038"/>
                  </a:cubicBezTo>
                  <a:cubicBezTo>
                    <a:pt x="732127" y="867022"/>
                    <a:pt x="736547" y="895683"/>
                    <a:pt x="741939" y="924172"/>
                  </a:cubicBezTo>
                  <a:cubicBezTo>
                    <a:pt x="743662" y="934135"/>
                    <a:pt x="745491" y="944099"/>
                    <a:pt x="747749" y="953881"/>
                  </a:cubicBezTo>
                  <a:cubicBezTo>
                    <a:pt x="751044" y="968568"/>
                    <a:pt x="762160" y="980189"/>
                    <a:pt x="776628" y="984027"/>
                  </a:cubicBezTo>
                  <a:cubicBezTo>
                    <a:pt x="795117" y="990181"/>
                    <a:pt x="814747" y="992028"/>
                    <a:pt x="834036" y="989447"/>
                  </a:cubicBezTo>
                  <a:cubicBezTo>
                    <a:pt x="843922" y="988218"/>
                    <a:pt x="848085" y="984723"/>
                    <a:pt x="856838" y="971359"/>
                  </a:cubicBezTo>
                  <a:cubicBezTo>
                    <a:pt x="873926" y="973617"/>
                    <a:pt x="891195" y="973998"/>
                    <a:pt x="908359" y="972493"/>
                  </a:cubicBezTo>
                  <a:cubicBezTo>
                    <a:pt x="931000" y="971178"/>
                    <a:pt x="940020" y="958510"/>
                    <a:pt x="934381" y="936488"/>
                  </a:cubicBezTo>
                  <a:cubicBezTo>
                    <a:pt x="930029" y="922867"/>
                    <a:pt x="923961" y="909856"/>
                    <a:pt x="916341" y="897779"/>
                  </a:cubicBezTo>
                  <a:cubicBezTo>
                    <a:pt x="887290" y="845963"/>
                    <a:pt x="883737" y="792927"/>
                    <a:pt x="913131" y="740494"/>
                  </a:cubicBezTo>
                  <a:cubicBezTo>
                    <a:pt x="939154" y="694592"/>
                    <a:pt x="952555" y="642528"/>
                    <a:pt x="951984" y="589671"/>
                  </a:cubicBezTo>
                  <a:cubicBezTo>
                    <a:pt x="952251" y="582032"/>
                    <a:pt x="954555" y="574606"/>
                    <a:pt x="958661" y="568174"/>
                  </a:cubicBezTo>
                  <a:cubicBezTo>
                    <a:pt x="992570" y="507617"/>
                    <a:pt x="1024317" y="445837"/>
                    <a:pt x="1033851" y="375930"/>
                  </a:cubicBezTo>
                  <a:cubicBezTo>
                    <a:pt x="1041481" y="319830"/>
                    <a:pt x="1040185" y="263555"/>
                    <a:pt x="1020497" y="209902"/>
                  </a:cubicBezTo>
                  <a:cubicBezTo>
                    <a:pt x="998275" y="145301"/>
                    <a:pt x="959356" y="87836"/>
                    <a:pt x="907759" y="43437"/>
                  </a:cubicBezTo>
                  <a:cubicBezTo>
                    <a:pt x="887938" y="27533"/>
                    <a:pt x="865716" y="14932"/>
                    <a:pt x="841932" y="6123"/>
                  </a:cubicBezTo>
                  <a:cubicBezTo>
                    <a:pt x="813652" y="-4887"/>
                    <a:pt x="787715" y="-1916"/>
                    <a:pt x="765951" y="21765"/>
                  </a:cubicBezTo>
                  <a:cubicBezTo>
                    <a:pt x="757997" y="30041"/>
                    <a:pt x="748854" y="37058"/>
                    <a:pt x="738814" y="42562"/>
                  </a:cubicBezTo>
                  <a:cubicBezTo>
                    <a:pt x="729146" y="48145"/>
                    <a:pt x="720983" y="56037"/>
                    <a:pt x="715049" y="65545"/>
                  </a:cubicBezTo>
                  <a:cubicBezTo>
                    <a:pt x="706762" y="77376"/>
                    <a:pt x="709572" y="93734"/>
                    <a:pt x="721326" y="102080"/>
                  </a:cubicBezTo>
                  <a:cubicBezTo>
                    <a:pt x="721555" y="102254"/>
                    <a:pt x="721812" y="102430"/>
                    <a:pt x="722069" y="102594"/>
                  </a:cubicBezTo>
                  <a:cubicBezTo>
                    <a:pt x="739986" y="116219"/>
                    <a:pt x="762579" y="122046"/>
                    <a:pt x="784782" y="118761"/>
                  </a:cubicBezTo>
                  <a:cubicBezTo>
                    <a:pt x="803013" y="116927"/>
                    <a:pt x="821339" y="116052"/>
                    <a:pt x="839674" y="116140"/>
                  </a:cubicBezTo>
                  <a:cubicBezTo>
                    <a:pt x="844532" y="116140"/>
                    <a:pt x="846008" y="119635"/>
                    <a:pt x="848352" y="122693"/>
                  </a:cubicBezTo>
                  <a:cubicBezTo>
                    <a:pt x="895177" y="188144"/>
                    <a:pt x="906712" y="259799"/>
                    <a:pt x="885290" y="337221"/>
                  </a:cubicBezTo>
                  <a:cubicBezTo>
                    <a:pt x="879917" y="356357"/>
                    <a:pt x="872717" y="374794"/>
                    <a:pt x="865525" y="393319"/>
                  </a:cubicBezTo>
                  <a:cubicBezTo>
                    <a:pt x="854933" y="420759"/>
                    <a:pt x="835169" y="441467"/>
                    <a:pt x="816957" y="463226"/>
                  </a:cubicBezTo>
                  <a:cubicBezTo>
                    <a:pt x="807347" y="472621"/>
                    <a:pt x="794240" y="477478"/>
                    <a:pt x="780877" y="476595"/>
                  </a:cubicBezTo>
                  <a:cubicBezTo>
                    <a:pt x="740376" y="478170"/>
                    <a:pt x="699866" y="478957"/>
                    <a:pt x="659452" y="480703"/>
                  </a:cubicBezTo>
                  <a:cubicBezTo>
                    <a:pt x="602188" y="482468"/>
                    <a:pt x="545981" y="496686"/>
                    <a:pt x="494669" y="522386"/>
                  </a:cubicBezTo>
                  <a:cubicBezTo>
                    <a:pt x="462075" y="540273"/>
                    <a:pt x="433814" y="565221"/>
                    <a:pt x="411935" y="595439"/>
                  </a:cubicBezTo>
                  <a:cubicBezTo>
                    <a:pt x="379160" y="637294"/>
                    <a:pt x="351232" y="682821"/>
                    <a:pt x="312028" y="719609"/>
                  </a:cubicBezTo>
                  <a:cubicBezTo>
                    <a:pt x="267641" y="762437"/>
                    <a:pt x="210110" y="788784"/>
                    <a:pt x="148902" y="794328"/>
                  </a:cubicBezTo>
                  <a:cubicBezTo>
                    <a:pt x="133805" y="795471"/>
                    <a:pt x="118708" y="792070"/>
                    <a:pt x="105535" y="784536"/>
                  </a:cubicBezTo>
                  <a:cubicBezTo>
                    <a:pt x="92953" y="777309"/>
                    <a:pt x="86647" y="762542"/>
                    <a:pt x="90104" y="748359"/>
                  </a:cubicBezTo>
                  <a:cubicBezTo>
                    <a:pt x="92438" y="722555"/>
                    <a:pt x="115117" y="703540"/>
                    <a:pt x="140721" y="705908"/>
                  </a:cubicBezTo>
                  <a:cubicBezTo>
                    <a:pt x="144149" y="706223"/>
                    <a:pt x="147531" y="706920"/>
                    <a:pt x="150807" y="707987"/>
                  </a:cubicBezTo>
                  <a:cubicBezTo>
                    <a:pt x="161571" y="710715"/>
                    <a:pt x="171600" y="715781"/>
                    <a:pt x="180211" y="722841"/>
                  </a:cubicBezTo>
                  <a:cubicBezTo>
                    <a:pt x="185326" y="727561"/>
                    <a:pt x="191574" y="730707"/>
                    <a:pt x="197556" y="725377"/>
                  </a:cubicBezTo>
                  <a:cubicBezTo>
                    <a:pt x="203023" y="720484"/>
                    <a:pt x="203928" y="712209"/>
                    <a:pt x="199633" y="706239"/>
                  </a:cubicBezTo>
                  <a:cubicBezTo>
                    <a:pt x="192432" y="693273"/>
                    <a:pt x="180868" y="683328"/>
                    <a:pt x="167029" y="678190"/>
                  </a:cubicBezTo>
                  <a:cubicBezTo>
                    <a:pt x="125919" y="662286"/>
                    <a:pt x="84466" y="661937"/>
                    <a:pt x="48737" y="690161"/>
                  </a:cubicBezTo>
                  <a:cubicBezTo>
                    <a:pt x="-5212" y="732891"/>
                    <a:pt x="-25243" y="817388"/>
                    <a:pt x="45442" y="874623"/>
                  </a:cubicBezTo>
                  <a:cubicBezTo>
                    <a:pt x="64178" y="889397"/>
                    <a:pt x="86714" y="898493"/>
                    <a:pt x="110393" y="900836"/>
                  </a:cubicBezTo>
                  <a:cubicBezTo>
                    <a:pt x="198975" y="911742"/>
                    <a:pt x="288853" y="903817"/>
                    <a:pt x="374216" y="877595"/>
                  </a:cubicBezTo>
                  <a:cubicBezTo>
                    <a:pt x="384360" y="873223"/>
                    <a:pt x="394676" y="869118"/>
                    <a:pt x="405868" y="865194"/>
                  </a:cubicBezTo>
                  <a:close/>
                  <a:moveTo>
                    <a:pt x="99639" y="691385"/>
                  </a:moveTo>
                  <a:cubicBezTo>
                    <a:pt x="80132" y="709736"/>
                    <a:pt x="75093" y="716725"/>
                    <a:pt x="69550" y="732891"/>
                  </a:cubicBezTo>
                  <a:cubicBezTo>
                    <a:pt x="61396" y="756835"/>
                    <a:pt x="71026" y="789517"/>
                    <a:pt x="90447" y="801138"/>
                  </a:cubicBezTo>
                  <a:cubicBezTo>
                    <a:pt x="106783" y="811273"/>
                    <a:pt x="125737" y="816292"/>
                    <a:pt x="144911" y="815559"/>
                  </a:cubicBezTo>
                  <a:cubicBezTo>
                    <a:pt x="166371" y="814473"/>
                    <a:pt x="187641" y="810777"/>
                    <a:pt x="208224" y="804548"/>
                  </a:cubicBezTo>
                  <a:cubicBezTo>
                    <a:pt x="271527" y="785669"/>
                    <a:pt x="321486" y="747048"/>
                    <a:pt x="362415" y="696104"/>
                  </a:cubicBezTo>
                  <a:cubicBezTo>
                    <a:pt x="385056" y="667966"/>
                    <a:pt x="406211" y="638517"/>
                    <a:pt x="427632" y="609505"/>
                  </a:cubicBezTo>
                  <a:cubicBezTo>
                    <a:pt x="444968" y="585003"/>
                    <a:pt x="466961" y="564206"/>
                    <a:pt x="492336" y="548339"/>
                  </a:cubicBezTo>
                  <a:cubicBezTo>
                    <a:pt x="539932" y="520654"/>
                    <a:pt x="593510" y="505057"/>
                    <a:pt x="648441" y="502899"/>
                  </a:cubicBezTo>
                  <a:cubicBezTo>
                    <a:pt x="692332" y="500715"/>
                    <a:pt x="736385" y="500102"/>
                    <a:pt x="780258" y="498443"/>
                  </a:cubicBezTo>
                  <a:cubicBezTo>
                    <a:pt x="798650" y="497655"/>
                    <a:pt x="817300" y="493812"/>
                    <a:pt x="829873" y="480180"/>
                  </a:cubicBezTo>
                  <a:cubicBezTo>
                    <a:pt x="847761" y="462633"/>
                    <a:pt x="863172" y="442701"/>
                    <a:pt x="875669" y="420932"/>
                  </a:cubicBezTo>
                  <a:cubicBezTo>
                    <a:pt x="888290" y="396142"/>
                    <a:pt x="898348" y="370111"/>
                    <a:pt x="905673" y="343249"/>
                  </a:cubicBezTo>
                  <a:cubicBezTo>
                    <a:pt x="928571" y="258749"/>
                    <a:pt x="917037" y="180279"/>
                    <a:pt x="865697" y="108712"/>
                  </a:cubicBezTo>
                  <a:cubicBezTo>
                    <a:pt x="863411" y="105671"/>
                    <a:pt x="862229" y="101949"/>
                    <a:pt x="862315" y="98139"/>
                  </a:cubicBezTo>
                  <a:cubicBezTo>
                    <a:pt x="862315" y="89400"/>
                    <a:pt x="855810" y="84944"/>
                    <a:pt x="849219" y="88264"/>
                  </a:cubicBezTo>
                  <a:cubicBezTo>
                    <a:pt x="833245" y="96303"/>
                    <a:pt x="816519" y="92285"/>
                    <a:pt x="800212" y="93769"/>
                  </a:cubicBezTo>
                  <a:cubicBezTo>
                    <a:pt x="783906" y="95254"/>
                    <a:pt x="767951" y="99886"/>
                    <a:pt x="752083" y="92285"/>
                  </a:cubicBezTo>
                  <a:cubicBezTo>
                    <a:pt x="745139" y="88963"/>
                    <a:pt x="734728" y="88438"/>
                    <a:pt x="733518" y="79701"/>
                  </a:cubicBezTo>
                  <a:cubicBezTo>
                    <a:pt x="732299" y="70962"/>
                    <a:pt x="741243" y="66156"/>
                    <a:pt x="747996" y="62225"/>
                  </a:cubicBezTo>
                  <a:cubicBezTo>
                    <a:pt x="761350" y="54124"/>
                    <a:pt x="773704" y="44441"/>
                    <a:pt x="784782" y="33388"/>
                  </a:cubicBezTo>
                  <a:cubicBezTo>
                    <a:pt x="793659" y="23924"/>
                    <a:pt x="806851" y="19869"/>
                    <a:pt x="819462" y="22727"/>
                  </a:cubicBezTo>
                  <a:cubicBezTo>
                    <a:pt x="834664" y="26712"/>
                    <a:pt x="849256" y="32767"/>
                    <a:pt x="862830" y="40728"/>
                  </a:cubicBezTo>
                  <a:cubicBezTo>
                    <a:pt x="900120" y="59690"/>
                    <a:pt x="926752" y="90361"/>
                    <a:pt x="950250" y="124005"/>
                  </a:cubicBezTo>
                  <a:cubicBezTo>
                    <a:pt x="978873" y="164813"/>
                    <a:pt x="1001590" y="208679"/>
                    <a:pt x="1009486" y="258486"/>
                  </a:cubicBezTo>
                  <a:cubicBezTo>
                    <a:pt x="1020992" y="322724"/>
                    <a:pt x="1014325" y="388916"/>
                    <a:pt x="990236" y="449507"/>
                  </a:cubicBezTo>
                  <a:cubicBezTo>
                    <a:pt x="976835" y="483902"/>
                    <a:pt x="960890" y="517230"/>
                    <a:pt x="942535" y="549212"/>
                  </a:cubicBezTo>
                  <a:cubicBezTo>
                    <a:pt x="934220" y="561000"/>
                    <a:pt x="929457" y="574954"/>
                    <a:pt x="928828" y="589408"/>
                  </a:cubicBezTo>
                  <a:cubicBezTo>
                    <a:pt x="930047" y="640484"/>
                    <a:pt x="916513" y="690808"/>
                    <a:pt x="889891" y="734290"/>
                  </a:cubicBezTo>
                  <a:cubicBezTo>
                    <a:pt x="877260" y="756101"/>
                    <a:pt x="870974" y="781059"/>
                    <a:pt x="871754" y="806291"/>
                  </a:cubicBezTo>
                  <a:cubicBezTo>
                    <a:pt x="871754" y="844743"/>
                    <a:pt x="876794" y="881262"/>
                    <a:pt x="899434" y="913685"/>
                  </a:cubicBezTo>
                  <a:cubicBezTo>
                    <a:pt x="903740" y="920810"/>
                    <a:pt x="907426" y="928297"/>
                    <a:pt x="910445" y="936060"/>
                  </a:cubicBezTo>
                  <a:cubicBezTo>
                    <a:pt x="912007" y="939460"/>
                    <a:pt x="913826" y="943041"/>
                    <a:pt x="911836" y="946280"/>
                  </a:cubicBezTo>
                  <a:cubicBezTo>
                    <a:pt x="898930" y="949595"/>
                    <a:pt x="885537" y="950604"/>
                    <a:pt x="872288" y="949252"/>
                  </a:cubicBezTo>
                  <a:cubicBezTo>
                    <a:pt x="866211" y="948290"/>
                    <a:pt x="859448" y="947061"/>
                    <a:pt x="858496" y="939203"/>
                  </a:cubicBezTo>
                  <a:cubicBezTo>
                    <a:pt x="855562" y="921667"/>
                    <a:pt x="851066" y="904446"/>
                    <a:pt x="845056" y="887730"/>
                  </a:cubicBezTo>
                  <a:cubicBezTo>
                    <a:pt x="836112" y="861536"/>
                    <a:pt x="834397" y="833390"/>
                    <a:pt x="840113" y="806291"/>
                  </a:cubicBezTo>
                  <a:cubicBezTo>
                    <a:pt x="845751" y="782964"/>
                    <a:pt x="852343" y="759894"/>
                    <a:pt x="859706" y="736998"/>
                  </a:cubicBezTo>
                  <a:cubicBezTo>
                    <a:pt x="865907" y="719199"/>
                    <a:pt x="869745" y="700664"/>
                    <a:pt x="871154" y="681861"/>
                  </a:cubicBezTo>
                  <a:cubicBezTo>
                    <a:pt x="871154" y="675132"/>
                    <a:pt x="868726" y="670062"/>
                    <a:pt x="861353" y="669538"/>
                  </a:cubicBezTo>
                  <a:cubicBezTo>
                    <a:pt x="855857" y="668709"/>
                    <a:pt x="850742" y="672527"/>
                    <a:pt x="849914" y="678066"/>
                  </a:cubicBezTo>
                  <a:cubicBezTo>
                    <a:pt x="849866" y="678400"/>
                    <a:pt x="849838" y="678732"/>
                    <a:pt x="849819" y="679063"/>
                  </a:cubicBezTo>
                  <a:cubicBezTo>
                    <a:pt x="845751" y="711483"/>
                    <a:pt x="834121" y="741893"/>
                    <a:pt x="825282" y="773001"/>
                  </a:cubicBezTo>
                  <a:cubicBezTo>
                    <a:pt x="815653" y="806815"/>
                    <a:pt x="809756" y="840990"/>
                    <a:pt x="818862" y="876023"/>
                  </a:cubicBezTo>
                  <a:cubicBezTo>
                    <a:pt x="824501" y="897521"/>
                    <a:pt x="831788" y="918753"/>
                    <a:pt x="836207" y="940508"/>
                  </a:cubicBezTo>
                  <a:cubicBezTo>
                    <a:pt x="840617" y="962272"/>
                    <a:pt x="835683" y="969083"/>
                    <a:pt x="815214" y="967168"/>
                  </a:cubicBezTo>
                  <a:cubicBezTo>
                    <a:pt x="813128" y="967168"/>
                    <a:pt x="811062" y="967168"/>
                    <a:pt x="808975" y="967168"/>
                  </a:cubicBezTo>
                  <a:cubicBezTo>
                    <a:pt x="776790" y="964282"/>
                    <a:pt x="770027" y="959215"/>
                    <a:pt x="765608" y="930459"/>
                  </a:cubicBezTo>
                  <a:cubicBezTo>
                    <a:pt x="759788" y="891663"/>
                    <a:pt x="752426" y="853563"/>
                    <a:pt x="730308" y="820016"/>
                  </a:cubicBezTo>
                  <a:cubicBezTo>
                    <a:pt x="724193" y="810406"/>
                    <a:pt x="723212" y="798338"/>
                    <a:pt x="727708" y="787860"/>
                  </a:cubicBezTo>
                  <a:cubicBezTo>
                    <a:pt x="734728" y="767846"/>
                    <a:pt x="740529" y="747415"/>
                    <a:pt x="745053" y="726688"/>
                  </a:cubicBezTo>
                  <a:cubicBezTo>
                    <a:pt x="751377" y="700473"/>
                    <a:pt x="756331" y="674258"/>
                    <a:pt x="750682" y="646994"/>
                  </a:cubicBezTo>
                  <a:cubicBezTo>
                    <a:pt x="749215" y="639741"/>
                    <a:pt x="746349" y="633974"/>
                    <a:pt x="738033" y="634936"/>
                  </a:cubicBezTo>
                  <a:cubicBezTo>
                    <a:pt x="729708" y="635895"/>
                    <a:pt x="727365" y="642711"/>
                    <a:pt x="728746" y="649704"/>
                  </a:cubicBezTo>
                  <a:cubicBezTo>
                    <a:pt x="734299" y="677754"/>
                    <a:pt x="726489" y="704230"/>
                    <a:pt x="721126" y="731232"/>
                  </a:cubicBezTo>
                  <a:cubicBezTo>
                    <a:pt x="715735" y="758233"/>
                    <a:pt x="701076" y="784098"/>
                    <a:pt x="703162" y="814682"/>
                  </a:cubicBezTo>
                  <a:cubicBezTo>
                    <a:pt x="651737" y="821150"/>
                    <a:pt x="601521" y="823417"/>
                    <a:pt x="554258" y="795632"/>
                  </a:cubicBezTo>
                  <a:cubicBezTo>
                    <a:pt x="574203" y="761291"/>
                    <a:pt x="581223" y="724765"/>
                    <a:pt x="585652" y="687628"/>
                  </a:cubicBezTo>
                  <a:cubicBezTo>
                    <a:pt x="589291" y="657218"/>
                    <a:pt x="580528" y="628293"/>
                    <a:pt x="572117" y="599456"/>
                  </a:cubicBezTo>
                  <a:cubicBezTo>
                    <a:pt x="570898" y="594093"/>
                    <a:pt x="565593" y="590746"/>
                    <a:pt x="560278" y="591977"/>
                  </a:cubicBezTo>
                  <a:cubicBezTo>
                    <a:pt x="560201" y="591995"/>
                    <a:pt x="560135" y="592013"/>
                    <a:pt x="560068" y="592030"/>
                  </a:cubicBezTo>
                  <a:cubicBezTo>
                    <a:pt x="554591" y="592756"/>
                    <a:pt x="550724" y="597789"/>
                    <a:pt x="551391" y="603303"/>
                  </a:cubicBezTo>
                  <a:cubicBezTo>
                    <a:pt x="551848" y="608135"/>
                    <a:pt x="552781" y="612906"/>
                    <a:pt x="554162" y="617545"/>
                  </a:cubicBezTo>
                  <a:cubicBezTo>
                    <a:pt x="560649" y="637452"/>
                    <a:pt x="563897" y="658284"/>
                    <a:pt x="563792" y="679239"/>
                  </a:cubicBezTo>
                  <a:cubicBezTo>
                    <a:pt x="560506" y="726992"/>
                    <a:pt x="544314" y="772922"/>
                    <a:pt x="516958" y="812063"/>
                  </a:cubicBezTo>
                  <a:cubicBezTo>
                    <a:pt x="501842" y="835961"/>
                    <a:pt x="492507" y="863108"/>
                    <a:pt x="489726" y="891311"/>
                  </a:cubicBezTo>
                  <a:cubicBezTo>
                    <a:pt x="487040" y="911066"/>
                    <a:pt x="491640" y="930287"/>
                    <a:pt x="492507" y="949690"/>
                  </a:cubicBezTo>
                  <a:cubicBezTo>
                    <a:pt x="492936" y="959824"/>
                    <a:pt x="488602" y="962615"/>
                    <a:pt x="480020" y="962796"/>
                  </a:cubicBezTo>
                  <a:cubicBezTo>
                    <a:pt x="468228" y="962796"/>
                    <a:pt x="456427" y="962796"/>
                    <a:pt x="444720" y="963406"/>
                  </a:cubicBezTo>
                  <a:cubicBezTo>
                    <a:pt x="431280" y="963930"/>
                    <a:pt x="430757" y="963406"/>
                    <a:pt x="430061" y="949947"/>
                  </a:cubicBezTo>
                  <a:cubicBezTo>
                    <a:pt x="428585" y="920677"/>
                    <a:pt x="431452" y="891311"/>
                    <a:pt x="429452" y="862041"/>
                  </a:cubicBezTo>
                  <a:cubicBezTo>
                    <a:pt x="429261" y="854687"/>
                    <a:pt x="430461" y="847353"/>
                    <a:pt x="433014" y="840467"/>
                  </a:cubicBezTo>
                  <a:cubicBezTo>
                    <a:pt x="439520" y="819493"/>
                    <a:pt x="443254" y="797747"/>
                    <a:pt x="444111" y="775797"/>
                  </a:cubicBezTo>
                  <a:cubicBezTo>
                    <a:pt x="444111" y="767758"/>
                    <a:pt x="443596" y="759807"/>
                    <a:pt x="433443" y="758321"/>
                  </a:cubicBezTo>
                  <a:cubicBezTo>
                    <a:pt x="426251" y="757359"/>
                    <a:pt x="421822" y="763387"/>
                    <a:pt x="421651" y="774486"/>
                  </a:cubicBezTo>
                  <a:cubicBezTo>
                    <a:pt x="420851" y="792946"/>
                    <a:pt x="417945" y="811234"/>
                    <a:pt x="412983" y="829018"/>
                  </a:cubicBezTo>
                  <a:cubicBezTo>
                    <a:pt x="411659" y="835466"/>
                    <a:pt x="406925" y="840667"/>
                    <a:pt x="400667" y="842562"/>
                  </a:cubicBezTo>
                  <a:cubicBezTo>
                    <a:pt x="316885" y="875757"/>
                    <a:pt x="229731" y="884844"/>
                    <a:pt x="140492" y="879957"/>
                  </a:cubicBezTo>
                  <a:cubicBezTo>
                    <a:pt x="116660" y="877967"/>
                    <a:pt x="93362" y="871823"/>
                    <a:pt x="71626" y="861784"/>
                  </a:cubicBezTo>
                  <a:cubicBezTo>
                    <a:pt x="36622" y="845086"/>
                    <a:pt x="17152" y="806739"/>
                    <a:pt x="24192" y="768370"/>
                  </a:cubicBezTo>
                  <a:cubicBezTo>
                    <a:pt x="32259" y="733416"/>
                    <a:pt x="59834" y="695317"/>
                    <a:pt x="99639" y="691385"/>
                  </a:cubicBezTo>
                  <a:close/>
                  <a:moveTo>
                    <a:pt x="541942" y="815816"/>
                  </a:moveTo>
                  <a:cubicBezTo>
                    <a:pt x="552867" y="820712"/>
                    <a:pt x="563278" y="826046"/>
                    <a:pt x="574289" y="829884"/>
                  </a:cubicBezTo>
                  <a:cubicBezTo>
                    <a:pt x="579299" y="831180"/>
                    <a:pt x="582852" y="835685"/>
                    <a:pt x="582957" y="840895"/>
                  </a:cubicBezTo>
                  <a:cubicBezTo>
                    <a:pt x="585052" y="877424"/>
                    <a:pt x="589719" y="913742"/>
                    <a:pt x="596920" y="949595"/>
                  </a:cubicBezTo>
                  <a:cubicBezTo>
                    <a:pt x="598139" y="955195"/>
                    <a:pt x="595272" y="957119"/>
                    <a:pt x="590072" y="957119"/>
                  </a:cubicBezTo>
                  <a:cubicBezTo>
                    <a:pt x="582176" y="957119"/>
                    <a:pt x="574203" y="957119"/>
                    <a:pt x="566221" y="957119"/>
                  </a:cubicBezTo>
                  <a:cubicBezTo>
                    <a:pt x="557258" y="958272"/>
                    <a:pt x="549000" y="952033"/>
                    <a:pt x="547581" y="943041"/>
                  </a:cubicBezTo>
                  <a:cubicBezTo>
                    <a:pt x="540551" y="916829"/>
                    <a:pt x="534741" y="891054"/>
                    <a:pt x="525635" y="865803"/>
                  </a:cubicBezTo>
                  <a:cubicBezTo>
                    <a:pt x="524245" y="861784"/>
                    <a:pt x="519739" y="858640"/>
                    <a:pt x="521901" y="853306"/>
                  </a:cubicBezTo>
                  <a:cubicBezTo>
                    <a:pt x="526064" y="839676"/>
                    <a:pt x="532750" y="826951"/>
                    <a:pt x="541590" y="81581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CCA8B879-3551-48D2-9870-3F4C87A7550E}"/>
                </a:ext>
              </a:extLst>
            </p:cNvPr>
            <p:cNvSpPr/>
            <p:nvPr/>
          </p:nvSpPr>
          <p:spPr>
            <a:xfrm>
              <a:off x="4110030" y="771516"/>
              <a:ext cx="85719" cy="85725"/>
            </a:xfrm>
            <a:custGeom>
              <a:avLst/>
              <a:gdLst>
                <a:gd name="connsiteX0" fmla="*/ 85642 w 85719"/>
                <a:gd name="connsiteY0" fmla="*/ 11088 h 85725"/>
                <a:gd name="connsiteX1" fmla="*/ 75117 w 85719"/>
                <a:gd name="connsiteY1" fmla="*/ 5 h 85725"/>
                <a:gd name="connsiteX2" fmla="*/ 65087 w 85719"/>
                <a:gd name="connsiteY2" fmla="*/ 4415 h 85725"/>
                <a:gd name="connsiteX3" fmla="*/ 4384 w 85719"/>
                <a:gd name="connsiteY3" fmla="*/ 66626 h 85725"/>
                <a:gd name="connsiteX4" fmla="*/ 2098 w 85719"/>
                <a:gd name="connsiteY4" fmla="*/ 80681 h 85725"/>
                <a:gd name="connsiteX5" fmla="*/ 3631 w 85719"/>
                <a:gd name="connsiteY5" fmla="*/ 82223 h 85725"/>
                <a:gd name="connsiteX6" fmla="*/ 22481 w 85719"/>
                <a:gd name="connsiteY6" fmla="*/ 81183 h 85725"/>
                <a:gd name="connsiteX7" fmla="*/ 81393 w 85719"/>
                <a:gd name="connsiteY7" fmla="*/ 21658 h 85725"/>
                <a:gd name="connsiteX8" fmla="*/ 85642 w 85719"/>
                <a:gd name="connsiteY8" fmla="*/ 11088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719" h="85725">
                  <a:moveTo>
                    <a:pt x="85642" y="11088"/>
                  </a:moveTo>
                  <a:cubicBezTo>
                    <a:pt x="86061" y="5360"/>
                    <a:pt x="81355" y="396"/>
                    <a:pt x="75117" y="5"/>
                  </a:cubicBezTo>
                  <a:cubicBezTo>
                    <a:pt x="71173" y="-238"/>
                    <a:pt x="67363" y="1434"/>
                    <a:pt x="65087" y="4415"/>
                  </a:cubicBezTo>
                  <a:cubicBezTo>
                    <a:pt x="47999" y="27574"/>
                    <a:pt x="27587" y="48501"/>
                    <a:pt x="4384" y="66626"/>
                  </a:cubicBezTo>
                  <a:cubicBezTo>
                    <a:pt x="-474" y="69928"/>
                    <a:pt x="-1503" y="76227"/>
                    <a:pt x="2098" y="80681"/>
                  </a:cubicBezTo>
                  <a:cubicBezTo>
                    <a:pt x="2546" y="81244"/>
                    <a:pt x="3060" y="81763"/>
                    <a:pt x="3631" y="82223"/>
                  </a:cubicBezTo>
                  <a:cubicBezTo>
                    <a:pt x="10042" y="88114"/>
                    <a:pt x="17014" y="85689"/>
                    <a:pt x="22481" y="81183"/>
                  </a:cubicBezTo>
                  <a:cubicBezTo>
                    <a:pt x="45056" y="63975"/>
                    <a:pt x="64887" y="43943"/>
                    <a:pt x="81393" y="21658"/>
                  </a:cubicBezTo>
                  <a:cubicBezTo>
                    <a:pt x="84013" y="18643"/>
                    <a:pt x="85499" y="14934"/>
                    <a:pt x="85642" y="1108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7E42BCF0-94E8-417A-AEC1-1866A5813F44}"/>
                </a:ext>
              </a:extLst>
            </p:cNvPr>
            <p:cNvSpPr/>
            <p:nvPr/>
          </p:nvSpPr>
          <p:spPr>
            <a:xfrm>
              <a:off x="4586278" y="628642"/>
              <a:ext cx="47623" cy="47624"/>
            </a:xfrm>
            <a:custGeom>
              <a:avLst/>
              <a:gdLst>
                <a:gd name="connsiteX0" fmla="*/ -25 w 47623"/>
                <a:gd name="connsiteY0" fmla="*/ 9419 h 47624"/>
                <a:gd name="connsiteX1" fmla="*/ 3795 w 47623"/>
                <a:gd name="connsiteY1" fmla="*/ 17071 h 47624"/>
                <a:gd name="connsiteX2" fmla="*/ 22930 w 47623"/>
                <a:gd name="connsiteY2" fmla="*/ 39341 h 47624"/>
                <a:gd name="connsiteX3" fmla="*/ 41114 w 47623"/>
                <a:gd name="connsiteY3" fmla="*/ 46458 h 47624"/>
                <a:gd name="connsiteX4" fmla="*/ 45028 w 47623"/>
                <a:gd name="connsiteY4" fmla="*/ 30694 h 47624"/>
                <a:gd name="connsiteX5" fmla="*/ 20349 w 47623"/>
                <a:gd name="connsiteY5" fmla="*/ 2684 h 47624"/>
                <a:gd name="connsiteX6" fmla="*/ 5423 w 47623"/>
                <a:gd name="connsiteY6" fmla="*/ 1154 h 47624"/>
                <a:gd name="connsiteX7" fmla="*/ -25 w 47623"/>
                <a:gd name="connsiteY7" fmla="*/ 9419 h 4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3" h="47624">
                  <a:moveTo>
                    <a:pt x="-25" y="9419"/>
                  </a:moveTo>
                  <a:cubicBezTo>
                    <a:pt x="-244" y="12296"/>
                    <a:pt x="1166" y="15097"/>
                    <a:pt x="3795" y="17071"/>
                  </a:cubicBezTo>
                  <a:cubicBezTo>
                    <a:pt x="12348" y="23133"/>
                    <a:pt x="18921" y="30778"/>
                    <a:pt x="22930" y="39341"/>
                  </a:cubicBezTo>
                  <a:cubicBezTo>
                    <a:pt x="26569" y="45539"/>
                    <a:pt x="32503" y="49748"/>
                    <a:pt x="41114" y="46458"/>
                  </a:cubicBezTo>
                  <a:cubicBezTo>
                    <a:pt x="49724" y="43167"/>
                    <a:pt x="48286" y="36739"/>
                    <a:pt x="45028" y="30694"/>
                  </a:cubicBezTo>
                  <a:cubicBezTo>
                    <a:pt x="40180" y="19719"/>
                    <a:pt x="31646" y="10024"/>
                    <a:pt x="20349" y="2684"/>
                  </a:cubicBezTo>
                  <a:cubicBezTo>
                    <a:pt x="16244" y="-246"/>
                    <a:pt x="10310" y="-851"/>
                    <a:pt x="5423" y="1154"/>
                  </a:cubicBezTo>
                  <a:cubicBezTo>
                    <a:pt x="1794" y="2861"/>
                    <a:pt x="-320" y="6059"/>
                    <a:pt x="-25" y="9419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4DC1D5DE-BAEC-40DD-80BE-69D5E3AE09CA}"/>
                </a:ext>
              </a:extLst>
            </p:cNvPr>
            <p:cNvSpPr/>
            <p:nvPr/>
          </p:nvSpPr>
          <p:spPr>
            <a:xfrm>
              <a:off x="4557701" y="133342"/>
              <a:ext cx="19051" cy="19049"/>
            </a:xfrm>
            <a:custGeom>
              <a:avLst/>
              <a:gdLst>
                <a:gd name="connsiteX0" fmla="*/ 9341 w 19051"/>
                <a:gd name="connsiteY0" fmla="*/ -18 h 19049"/>
                <a:gd name="connsiteX1" fmla="*/ -41 w 19051"/>
                <a:gd name="connsiteY1" fmla="*/ 9859 h 19049"/>
                <a:gd name="connsiteX2" fmla="*/ 8350 w 19051"/>
                <a:gd name="connsiteY2" fmla="*/ 19022 h 19049"/>
                <a:gd name="connsiteX3" fmla="*/ 10074 w 19051"/>
                <a:gd name="connsiteY3" fmla="*/ 18935 h 19049"/>
                <a:gd name="connsiteX4" fmla="*/ 19000 w 19051"/>
                <a:gd name="connsiteY4" fmla="*/ 10615 h 19049"/>
                <a:gd name="connsiteX5" fmla="*/ 18970 w 19051"/>
                <a:gd name="connsiteY5" fmla="*/ 9699 h 19049"/>
                <a:gd name="connsiteX6" fmla="*/ 9341 w 19051"/>
                <a:gd name="connsiteY6" fmla="*/ -18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19049">
                  <a:moveTo>
                    <a:pt x="9341" y="-18"/>
                  </a:moveTo>
                  <a:cubicBezTo>
                    <a:pt x="3435" y="786"/>
                    <a:pt x="-280" y="3757"/>
                    <a:pt x="-41" y="9859"/>
                  </a:cubicBezTo>
                  <a:cubicBezTo>
                    <a:pt x="-280" y="14687"/>
                    <a:pt x="3483" y="18790"/>
                    <a:pt x="8350" y="19022"/>
                  </a:cubicBezTo>
                  <a:cubicBezTo>
                    <a:pt x="8922" y="19046"/>
                    <a:pt x="9493" y="19022"/>
                    <a:pt x="10074" y="18935"/>
                  </a:cubicBezTo>
                  <a:cubicBezTo>
                    <a:pt x="14856" y="19080"/>
                    <a:pt x="18837" y="15352"/>
                    <a:pt x="19000" y="10615"/>
                  </a:cubicBezTo>
                  <a:cubicBezTo>
                    <a:pt x="19000" y="10309"/>
                    <a:pt x="19000" y="10004"/>
                    <a:pt x="18970" y="9699"/>
                  </a:cubicBezTo>
                  <a:cubicBezTo>
                    <a:pt x="18970" y="3516"/>
                    <a:pt x="15246" y="625"/>
                    <a:pt x="9341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48E1E888-1A12-4657-955F-A82CC622A707}"/>
                </a:ext>
              </a:extLst>
            </p:cNvPr>
            <p:cNvSpPr/>
            <p:nvPr/>
          </p:nvSpPr>
          <p:spPr>
            <a:xfrm>
              <a:off x="3805225" y="1228713"/>
              <a:ext cx="971552" cy="981079"/>
            </a:xfrm>
            <a:custGeom>
              <a:avLst/>
              <a:gdLst>
                <a:gd name="connsiteX0" fmla="*/ 278632 w 971552"/>
                <a:gd name="connsiteY0" fmla="*/ 781196 h 981079"/>
                <a:gd name="connsiteX1" fmla="*/ 262364 w 971552"/>
                <a:gd name="connsiteY1" fmla="*/ 873551 h 981079"/>
                <a:gd name="connsiteX2" fmla="*/ 252486 w 971552"/>
                <a:gd name="connsiteY2" fmla="*/ 909517 h 981079"/>
                <a:gd name="connsiteX3" fmla="*/ 261144 w 971552"/>
                <a:gd name="connsiteY3" fmla="*/ 932434 h 981079"/>
                <a:gd name="connsiteX4" fmla="*/ 279766 w 971552"/>
                <a:gd name="connsiteY4" fmla="*/ 959581 h 981079"/>
                <a:gd name="connsiteX5" fmla="*/ 315085 w 971552"/>
                <a:gd name="connsiteY5" fmla="*/ 981031 h 981079"/>
                <a:gd name="connsiteX6" fmla="*/ 382007 w 971552"/>
                <a:gd name="connsiteY6" fmla="*/ 977402 h 981079"/>
                <a:gd name="connsiteX7" fmla="*/ 411878 w 971552"/>
                <a:gd name="connsiteY7" fmla="*/ 952923 h 981079"/>
                <a:gd name="connsiteX8" fmla="*/ 399924 w 971552"/>
                <a:gd name="connsiteY8" fmla="*/ 919461 h 981079"/>
                <a:gd name="connsiteX9" fmla="*/ 379759 w 971552"/>
                <a:gd name="connsiteY9" fmla="*/ 906145 h 981079"/>
                <a:gd name="connsiteX10" fmla="*/ 371101 w 971552"/>
                <a:gd name="connsiteY10" fmla="*/ 887734 h 981079"/>
                <a:gd name="connsiteX11" fmla="*/ 397676 w 971552"/>
                <a:gd name="connsiteY11" fmla="*/ 823316 h 981079"/>
                <a:gd name="connsiteX12" fmla="*/ 420012 w 971552"/>
                <a:gd name="connsiteY12" fmla="*/ 770138 h 981079"/>
                <a:gd name="connsiteX13" fmla="*/ 484334 w 971552"/>
                <a:gd name="connsiteY13" fmla="*/ 800742 h 981079"/>
                <a:gd name="connsiteX14" fmla="*/ 500698 w 971552"/>
                <a:gd name="connsiteY14" fmla="*/ 837403 h 981079"/>
                <a:gd name="connsiteX15" fmla="*/ 490659 w 971552"/>
                <a:gd name="connsiteY15" fmla="*/ 886781 h 981079"/>
                <a:gd name="connsiteX16" fmla="*/ 509795 w 971552"/>
                <a:gd name="connsiteY16" fmla="*/ 936235 h 981079"/>
                <a:gd name="connsiteX17" fmla="*/ 558706 w 971552"/>
                <a:gd name="connsiteY17" fmla="*/ 969096 h 981079"/>
                <a:gd name="connsiteX18" fmla="*/ 601987 w 971552"/>
                <a:gd name="connsiteY18" fmla="*/ 978697 h 981079"/>
                <a:gd name="connsiteX19" fmla="*/ 639649 w 971552"/>
                <a:gd name="connsiteY19" fmla="*/ 976449 h 981079"/>
                <a:gd name="connsiteX20" fmla="*/ 662252 w 971552"/>
                <a:gd name="connsiteY20" fmla="*/ 972554 h 981079"/>
                <a:gd name="connsiteX21" fmla="*/ 673586 w 971552"/>
                <a:gd name="connsiteY21" fmla="*/ 942636 h 981079"/>
                <a:gd name="connsiteX22" fmla="*/ 621647 w 971552"/>
                <a:gd name="connsiteY22" fmla="*/ 900964 h 981079"/>
                <a:gd name="connsiteX23" fmla="*/ 597053 w 971552"/>
                <a:gd name="connsiteY23" fmla="*/ 890581 h 981079"/>
                <a:gd name="connsiteX24" fmla="*/ 590957 w 971552"/>
                <a:gd name="connsiteY24" fmla="*/ 869941 h 981079"/>
                <a:gd name="connsiteX25" fmla="*/ 592472 w 971552"/>
                <a:gd name="connsiteY25" fmla="*/ 867674 h 981079"/>
                <a:gd name="connsiteX26" fmla="*/ 618437 w 971552"/>
                <a:gd name="connsiteY26" fmla="*/ 822097 h 981079"/>
                <a:gd name="connsiteX27" fmla="*/ 631772 w 971552"/>
                <a:gd name="connsiteY27" fmla="*/ 668792 h 981079"/>
                <a:gd name="connsiteX28" fmla="*/ 630905 w 971552"/>
                <a:gd name="connsiteY28" fmla="*/ 663953 h 981079"/>
                <a:gd name="connsiteX29" fmla="*/ 716097 w 971552"/>
                <a:gd name="connsiteY29" fmla="*/ 580590 h 981079"/>
                <a:gd name="connsiteX30" fmla="*/ 731765 w 971552"/>
                <a:gd name="connsiteY30" fmla="*/ 543157 h 981079"/>
                <a:gd name="connsiteX31" fmla="*/ 742414 w 971552"/>
                <a:gd name="connsiteY31" fmla="*/ 537966 h 981079"/>
                <a:gd name="connsiteX32" fmla="*/ 758950 w 971552"/>
                <a:gd name="connsiteY32" fmla="*/ 553101 h 981079"/>
                <a:gd name="connsiteX33" fmla="*/ 767093 w 971552"/>
                <a:gd name="connsiteY33" fmla="*/ 572723 h 981079"/>
                <a:gd name="connsiteX34" fmla="*/ 787953 w 971552"/>
                <a:gd name="connsiteY34" fmla="*/ 589496 h 981079"/>
                <a:gd name="connsiteX35" fmla="*/ 812366 w 971552"/>
                <a:gd name="connsiteY35" fmla="*/ 576704 h 981079"/>
                <a:gd name="connsiteX36" fmla="*/ 826482 w 971552"/>
                <a:gd name="connsiteY36" fmla="*/ 540128 h 981079"/>
                <a:gd name="connsiteX37" fmla="*/ 836693 w 971552"/>
                <a:gd name="connsiteY37" fmla="*/ 544967 h 981079"/>
                <a:gd name="connsiteX38" fmla="*/ 861810 w 971552"/>
                <a:gd name="connsiteY38" fmla="*/ 537528 h 981079"/>
                <a:gd name="connsiteX39" fmla="*/ 864049 w 971552"/>
                <a:gd name="connsiteY39" fmla="*/ 528622 h 981079"/>
                <a:gd name="connsiteX40" fmla="*/ 839465 w 971552"/>
                <a:gd name="connsiteY40" fmla="*/ 456775 h 981079"/>
                <a:gd name="connsiteX41" fmla="*/ 806479 w 971552"/>
                <a:gd name="connsiteY41" fmla="*/ 426771 h 981079"/>
                <a:gd name="connsiteX42" fmla="*/ 803012 w 971552"/>
                <a:gd name="connsiteY42" fmla="*/ 412064 h 981079"/>
                <a:gd name="connsiteX43" fmla="*/ 817385 w 971552"/>
                <a:gd name="connsiteY43" fmla="*/ 321272 h 981079"/>
                <a:gd name="connsiteX44" fmla="*/ 812804 w 971552"/>
                <a:gd name="connsiteY44" fmla="*/ 262303 h 981079"/>
                <a:gd name="connsiteX45" fmla="*/ 916693 w 971552"/>
                <a:gd name="connsiteY45" fmla="*/ 229966 h 981079"/>
                <a:gd name="connsiteX46" fmla="*/ 966985 w 971552"/>
                <a:gd name="connsiteY46" fmla="*/ 197800 h 981079"/>
                <a:gd name="connsiteX47" fmla="*/ 968461 w 971552"/>
                <a:gd name="connsiteY47" fmla="*/ 145917 h 981079"/>
                <a:gd name="connsiteX48" fmla="*/ 955298 w 971552"/>
                <a:gd name="connsiteY48" fmla="*/ 138916 h 981079"/>
                <a:gd name="connsiteX49" fmla="*/ 939801 w 971552"/>
                <a:gd name="connsiteY49" fmla="*/ 141250 h 981079"/>
                <a:gd name="connsiteX50" fmla="*/ 926818 w 971552"/>
                <a:gd name="connsiteY50" fmla="*/ 125857 h 981079"/>
                <a:gd name="connsiteX51" fmla="*/ 917208 w 971552"/>
                <a:gd name="connsiteY51" fmla="*/ 144707 h 981079"/>
                <a:gd name="connsiteX52" fmla="*/ 902920 w 971552"/>
                <a:gd name="connsiteY52" fmla="*/ 148336 h 981079"/>
                <a:gd name="connsiteX53" fmla="*/ 895995 w 971552"/>
                <a:gd name="connsiteY53" fmla="*/ 145403 h 981079"/>
                <a:gd name="connsiteX54" fmla="*/ 882146 w 971552"/>
                <a:gd name="connsiteY54" fmla="*/ 138306 h 981079"/>
                <a:gd name="connsiteX55" fmla="*/ 873487 w 971552"/>
                <a:gd name="connsiteY55" fmla="*/ 152918 h 981079"/>
                <a:gd name="connsiteX56" fmla="*/ 819814 w 971552"/>
                <a:gd name="connsiteY56" fmla="*/ 137440 h 981079"/>
                <a:gd name="connsiteX57" fmla="*/ 835826 w 971552"/>
                <a:gd name="connsiteY57" fmla="*/ 122228 h 981079"/>
                <a:gd name="connsiteX58" fmla="*/ 855914 w 971552"/>
                <a:gd name="connsiteY58" fmla="*/ 137878 h 981079"/>
                <a:gd name="connsiteX59" fmla="*/ 856438 w 971552"/>
                <a:gd name="connsiteY59" fmla="*/ 110808 h 981079"/>
                <a:gd name="connsiteX60" fmla="*/ 870020 w 971552"/>
                <a:gd name="connsiteY60" fmla="*/ 105969 h 981079"/>
                <a:gd name="connsiteX61" fmla="*/ 889595 w 971552"/>
                <a:gd name="connsiteY61" fmla="*/ 122400 h 981079"/>
                <a:gd name="connsiteX62" fmla="*/ 892100 w 971552"/>
                <a:gd name="connsiteY62" fmla="*/ 99140 h 981079"/>
                <a:gd name="connsiteX63" fmla="*/ 907083 w 971552"/>
                <a:gd name="connsiteY63" fmla="*/ 92129 h 981079"/>
                <a:gd name="connsiteX64" fmla="*/ 911407 w 971552"/>
                <a:gd name="connsiteY64" fmla="*/ 100778 h 981079"/>
                <a:gd name="connsiteX65" fmla="*/ 923961 w 971552"/>
                <a:gd name="connsiteY65" fmla="*/ 106483 h 981079"/>
                <a:gd name="connsiteX66" fmla="*/ 930457 w 971552"/>
                <a:gd name="connsiteY66" fmla="*/ 95768 h 981079"/>
                <a:gd name="connsiteX67" fmla="*/ 940153 w 971552"/>
                <a:gd name="connsiteY67" fmla="*/ 69822 h 981079"/>
                <a:gd name="connsiteX68" fmla="*/ 944563 w 971552"/>
                <a:gd name="connsiteY68" fmla="*/ 32646 h 981079"/>
                <a:gd name="connsiteX69" fmla="*/ 885699 w 971552"/>
                <a:gd name="connsiteY69" fmla="*/ 42 h 981079"/>
                <a:gd name="connsiteX70" fmla="*/ 835397 w 971552"/>
                <a:gd name="connsiteY70" fmla="*/ 9300 h 981079"/>
                <a:gd name="connsiteX71" fmla="*/ 770722 w 971552"/>
                <a:gd name="connsiteY71" fmla="*/ 20711 h 981079"/>
                <a:gd name="connsiteX72" fmla="*/ 660861 w 971552"/>
                <a:gd name="connsiteY72" fmla="*/ 59535 h 981079"/>
                <a:gd name="connsiteX73" fmla="*/ 603549 w 971552"/>
                <a:gd name="connsiteY73" fmla="*/ 165462 h 981079"/>
                <a:gd name="connsiteX74" fmla="*/ 591690 w 971552"/>
                <a:gd name="connsiteY74" fmla="*/ 254007 h 981079"/>
                <a:gd name="connsiteX75" fmla="*/ 522425 w 971552"/>
                <a:gd name="connsiteY75" fmla="*/ 344970 h 981079"/>
                <a:gd name="connsiteX76" fmla="*/ 440443 w 971552"/>
                <a:gd name="connsiteY76" fmla="*/ 377908 h 981079"/>
                <a:gd name="connsiteX77" fmla="*/ 286510 w 971552"/>
                <a:gd name="connsiteY77" fmla="*/ 506924 h 981079"/>
                <a:gd name="connsiteX78" fmla="*/ 251886 w 971552"/>
                <a:gd name="connsiteY78" fmla="*/ 585696 h 981079"/>
                <a:gd name="connsiteX79" fmla="*/ 240628 w 971552"/>
                <a:gd name="connsiteY79" fmla="*/ 595297 h 981079"/>
                <a:gd name="connsiteX80" fmla="*/ 152236 w 971552"/>
                <a:gd name="connsiteY80" fmla="*/ 563302 h 981079"/>
                <a:gd name="connsiteX81" fmla="*/ 137777 w 971552"/>
                <a:gd name="connsiteY81" fmla="*/ 506314 h 981079"/>
                <a:gd name="connsiteX82" fmla="*/ 179077 w 971552"/>
                <a:gd name="connsiteY82" fmla="*/ 427809 h 981079"/>
                <a:gd name="connsiteX83" fmla="*/ 264440 w 971552"/>
                <a:gd name="connsiteY83" fmla="*/ 372202 h 981079"/>
                <a:gd name="connsiteX84" fmla="*/ 325038 w 971552"/>
                <a:gd name="connsiteY84" fmla="*/ 308994 h 981079"/>
                <a:gd name="connsiteX85" fmla="*/ 326343 w 971552"/>
                <a:gd name="connsiteY85" fmla="*/ 216307 h 981079"/>
                <a:gd name="connsiteX86" fmla="*/ 304436 w 971552"/>
                <a:gd name="connsiteY86" fmla="*/ 175321 h 981079"/>
                <a:gd name="connsiteX87" fmla="*/ 291272 w 971552"/>
                <a:gd name="connsiteY87" fmla="*/ 168748 h 981079"/>
                <a:gd name="connsiteX88" fmla="*/ 282614 w 971552"/>
                <a:gd name="connsiteY88" fmla="*/ 180245 h 981079"/>
                <a:gd name="connsiteX89" fmla="*/ 279766 w 971552"/>
                <a:gd name="connsiteY89" fmla="*/ 200390 h 981079"/>
                <a:gd name="connsiteX90" fmla="*/ 221149 w 971552"/>
                <a:gd name="connsiteY90" fmla="*/ 285734 h 981079"/>
                <a:gd name="connsiteX91" fmla="*/ 102544 w 971552"/>
                <a:gd name="connsiteY91" fmla="*/ 352314 h 981079"/>
                <a:gd name="connsiteX92" fmla="*/ 26448 w 971552"/>
                <a:gd name="connsiteY92" fmla="*/ 421494 h 981079"/>
                <a:gd name="connsiteX93" fmla="*/ 474 w 971552"/>
                <a:gd name="connsiteY93" fmla="*/ 538833 h 981079"/>
                <a:gd name="connsiteX94" fmla="*/ 51813 w 971552"/>
                <a:gd name="connsiteY94" fmla="*/ 675536 h 981079"/>
                <a:gd name="connsiteX95" fmla="*/ 238294 w 971552"/>
                <a:gd name="connsiteY95" fmla="*/ 780596 h 981079"/>
                <a:gd name="connsiteX96" fmla="*/ 258639 w 971552"/>
                <a:gd name="connsiteY96" fmla="*/ 781463 h 981079"/>
                <a:gd name="connsiteX97" fmla="*/ 278632 w 971552"/>
                <a:gd name="connsiteY97" fmla="*/ 781196 h 981079"/>
                <a:gd name="connsiteX98" fmla="*/ 298978 w 971552"/>
                <a:gd name="connsiteY98" fmla="*/ 210506 h 981079"/>
                <a:gd name="connsiteX99" fmla="*/ 313180 w 971552"/>
                <a:gd name="connsiteY99" fmla="*/ 275705 h 981079"/>
                <a:gd name="connsiteX100" fmla="*/ 255258 w 971552"/>
                <a:gd name="connsiteY100" fmla="*/ 352752 h 981079"/>
                <a:gd name="connsiteX101" fmla="*/ 174143 w 971552"/>
                <a:gd name="connsiteY101" fmla="*/ 404635 h 981079"/>
                <a:gd name="connsiteX102" fmla="*/ 115964 w 971552"/>
                <a:gd name="connsiteY102" fmla="*/ 524907 h 981079"/>
                <a:gd name="connsiteX103" fmla="*/ 138643 w 971552"/>
                <a:gd name="connsiteY103" fmla="*/ 582238 h 981079"/>
                <a:gd name="connsiteX104" fmla="*/ 237513 w 971552"/>
                <a:gd name="connsiteY104" fmla="*/ 618290 h 981079"/>
                <a:gd name="connsiteX105" fmla="*/ 272917 w 971552"/>
                <a:gd name="connsiteY105" fmla="*/ 589677 h 981079"/>
                <a:gd name="connsiteX106" fmla="*/ 304779 w 971552"/>
                <a:gd name="connsiteY106" fmla="*/ 518163 h 981079"/>
                <a:gd name="connsiteX107" fmla="*/ 447196 w 971552"/>
                <a:gd name="connsiteY107" fmla="*/ 399006 h 981079"/>
                <a:gd name="connsiteX108" fmla="*/ 530045 w 971552"/>
                <a:gd name="connsiteY108" fmla="*/ 365716 h 981079"/>
                <a:gd name="connsiteX109" fmla="*/ 610912 w 971552"/>
                <a:gd name="connsiteY109" fmla="*/ 263513 h 981079"/>
                <a:gd name="connsiteX110" fmla="*/ 624418 w 971552"/>
                <a:gd name="connsiteY110" fmla="*/ 166415 h 981079"/>
                <a:gd name="connsiteX111" fmla="*/ 675148 w 971552"/>
                <a:gd name="connsiteY111" fmla="*/ 74927 h 981079"/>
                <a:gd name="connsiteX112" fmla="*/ 738604 w 971552"/>
                <a:gd name="connsiteY112" fmla="*/ 46562 h 981079"/>
                <a:gd name="connsiteX113" fmla="*/ 763541 w 971552"/>
                <a:gd name="connsiteY113" fmla="*/ 42761 h 981079"/>
                <a:gd name="connsiteX114" fmla="*/ 851847 w 971552"/>
                <a:gd name="connsiteY114" fmla="*/ 26769 h 981079"/>
                <a:gd name="connsiteX115" fmla="*/ 920322 w 971552"/>
                <a:gd name="connsiteY115" fmla="*/ 37656 h 981079"/>
                <a:gd name="connsiteX116" fmla="*/ 918160 w 971552"/>
                <a:gd name="connsiteY116" fmla="*/ 60573 h 981079"/>
                <a:gd name="connsiteX117" fmla="*/ 874440 w 971552"/>
                <a:gd name="connsiteY117" fmla="*/ 81328 h 981079"/>
                <a:gd name="connsiteX118" fmla="*/ 803974 w 971552"/>
                <a:gd name="connsiteY118" fmla="*/ 122143 h 981079"/>
                <a:gd name="connsiteX119" fmla="*/ 749425 w 971552"/>
                <a:gd name="connsiteY119" fmla="*/ 136754 h 981079"/>
                <a:gd name="connsiteX120" fmla="*/ 737309 w 971552"/>
                <a:gd name="connsiteY120" fmla="*/ 140812 h 981079"/>
                <a:gd name="connsiteX121" fmla="*/ 739728 w 971552"/>
                <a:gd name="connsiteY121" fmla="*/ 154394 h 981079"/>
                <a:gd name="connsiteX122" fmla="*/ 748386 w 971552"/>
                <a:gd name="connsiteY122" fmla="*/ 158719 h 981079"/>
                <a:gd name="connsiteX123" fmla="*/ 786572 w 971552"/>
                <a:gd name="connsiteY123" fmla="*/ 157414 h 981079"/>
                <a:gd name="connsiteX124" fmla="*/ 819119 w 971552"/>
                <a:gd name="connsiteY124" fmla="*/ 163643 h 981079"/>
                <a:gd name="connsiteX125" fmla="*/ 823186 w 971552"/>
                <a:gd name="connsiteY125" fmla="*/ 166415 h 981079"/>
                <a:gd name="connsiteX126" fmla="*/ 865439 w 971552"/>
                <a:gd name="connsiteY126" fmla="*/ 177826 h 981079"/>
                <a:gd name="connsiteX127" fmla="*/ 922494 w 971552"/>
                <a:gd name="connsiteY127" fmla="*/ 165891 h 981079"/>
                <a:gd name="connsiteX128" fmla="*/ 947773 w 971552"/>
                <a:gd name="connsiteY128" fmla="*/ 162262 h 981079"/>
                <a:gd name="connsiteX129" fmla="*/ 920675 w 971552"/>
                <a:gd name="connsiteY129" fmla="*/ 207658 h 981079"/>
                <a:gd name="connsiteX130" fmla="*/ 910197 w 971552"/>
                <a:gd name="connsiteY130" fmla="*/ 209554 h 981079"/>
                <a:gd name="connsiteX131" fmla="*/ 840331 w 971552"/>
                <a:gd name="connsiteY131" fmla="*/ 228670 h 981079"/>
                <a:gd name="connsiteX132" fmla="*/ 790287 w 971552"/>
                <a:gd name="connsiteY132" fmla="*/ 242758 h 981079"/>
                <a:gd name="connsiteX133" fmla="*/ 748129 w 971552"/>
                <a:gd name="connsiteY133" fmla="*/ 227546 h 981079"/>
                <a:gd name="connsiteX134" fmla="*/ 719907 w 971552"/>
                <a:gd name="connsiteY134" fmla="*/ 192951 h 981079"/>
                <a:gd name="connsiteX135" fmla="*/ 705066 w 971552"/>
                <a:gd name="connsiteY135" fmla="*/ 188741 h 981079"/>
                <a:gd name="connsiteX136" fmla="*/ 704666 w 971552"/>
                <a:gd name="connsiteY136" fmla="*/ 188980 h 981079"/>
                <a:gd name="connsiteX137" fmla="*/ 702247 w 971552"/>
                <a:gd name="connsiteY137" fmla="*/ 204286 h 981079"/>
                <a:gd name="connsiteX138" fmla="*/ 712458 w 971552"/>
                <a:gd name="connsiteY138" fmla="*/ 220803 h 981079"/>
                <a:gd name="connsiteX139" fmla="*/ 771847 w 971552"/>
                <a:gd name="connsiteY139" fmla="*/ 263427 h 981079"/>
                <a:gd name="connsiteX140" fmla="*/ 788039 w 971552"/>
                <a:gd name="connsiteY140" fmla="*/ 268008 h 981079"/>
                <a:gd name="connsiteX141" fmla="*/ 793582 w 971552"/>
                <a:gd name="connsiteY141" fmla="*/ 285306 h 981079"/>
                <a:gd name="connsiteX142" fmla="*/ 795402 w 971552"/>
                <a:gd name="connsiteY142" fmla="*/ 300698 h 981079"/>
                <a:gd name="connsiteX143" fmla="*/ 784753 w 971552"/>
                <a:gd name="connsiteY143" fmla="*/ 394862 h 981079"/>
                <a:gd name="connsiteX144" fmla="*/ 767436 w 971552"/>
                <a:gd name="connsiteY144" fmla="*/ 452450 h 981079"/>
                <a:gd name="connsiteX145" fmla="*/ 724145 w 971552"/>
                <a:gd name="connsiteY145" fmla="*/ 423828 h 981079"/>
                <a:gd name="connsiteX146" fmla="*/ 711858 w 971552"/>
                <a:gd name="connsiteY146" fmla="*/ 420885 h 981079"/>
                <a:gd name="connsiteX147" fmla="*/ 707181 w 971552"/>
                <a:gd name="connsiteY147" fmla="*/ 433772 h 981079"/>
                <a:gd name="connsiteX148" fmla="*/ 715058 w 971552"/>
                <a:gd name="connsiteY148" fmla="*/ 445440 h 981079"/>
                <a:gd name="connsiteX149" fmla="*/ 753234 w 971552"/>
                <a:gd name="connsiteY149" fmla="*/ 470005 h 981079"/>
                <a:gd name="connsiteX150" fmla="*/ 779990 w 971552"/>
                <a:gd name="connsiteY150" fmla="*/ 488855 h 981079"/>
                <a:gd name="connsiteX151" fmla="*/ 798773 w 971552"/>
                <a:gd name="connsiteY151" fmla="*/ 554139 h 981079"/>
                <a:gd name="connsiteX152" fmla="*/ 790115 w 971552"/>
                <a:gd name="connsiteY152" fmla="*/ 567103 h 981079"/>
                <a:gd name="connsiteX153" fmla="*/ 782581 w 971552"/>
                <a:gd name="connsiteY153" fmla="*/ 554482 h 981079"/>
                <a:gd name="connsiteX154" fmla="*/ 729517 w 971552"/>
                <a:gd name="connsiteY154" fmla="*/ 514182 h 981079"/>
                <a:gd name="connsiteX155" fmla="*/ 677568 w 971552"/>
                <a:gd name="connsiteY155" fmla="*/ 494818 h 981079"/>
                <a:gd name="connsiteX156" fmla="*/ 664928 w 971552"/>
                <a:gd name="connsiteY156" fmla="*/ 494122 h 981079"/>
                <a:gd name="connsiteX157" fmla="*/ 662509 w 971552"/>
                <a:gd name="connsiteY157" fmla="*/ 507705 h 981079"/>
                <a:gd name="connsiteX158" fmla="*/ 669262 w 971552"/>
                <a:gd name="connsiteY158" fmla="*/ 515744 h 981079"/>
                <a:gd name="connsiteX159" fmla="*/ 711858 w 971552"/>
                <a:gd name="connsiteY159" fmla="*/ 534337 h 981079"/>
                <a:gd name="connsiteX160" fmla="*/ 624504 w 971552"/>
                <a:gd name="connsiteY160" fmla="*/ 643027 h 981079"/>
                <a:gd name="connsiteX161" fmla="*/ 582337 w 971552"/>
                <a:gd name="connsiteY161" fmla="*/ 599183 h 981079"/>
                <a:gd name="connsiteX162" fmla="*/ 481477 w 971552"/>
                <a:gd name="connsiteY162" fmla="*/ 561312 h 981079"/>
                <a:gd name="connsiteX163" fmla="*/ 472133 w 971552"/>
                <a:gd name="connsiteY163" fmla="*/ 562693 h 981079"/>
                <a:gd name="connsiteX164" fmla="*/ 465208 w 971552"/>
                <a:gd name="connsiteY164" fmla="*/ 573675 h 981079"/>
                <a:gd name="connsiteX165" fmla="*/ 473857 w 971552"/>
                <a:gd name="connsiteY165" fmla="*/ 582324 h 981079"/>
                <a:gd name="connsiteX166" fmla="*/ 532902 w 971552"/>
                <a:gd name="connsiteY166" fmla="*/ 597459 h 981079"/>
                <a:gd name="connsiteX167" fmla="*/ 617751 w 971552"/>
                <a:gd name="connsiteY167" fmla="*/ 714274 h 981079"/>
                <a:gd name="connsiteX168" fmla="*/ 584499 w 971552"/>
                <a:gd name="connsiteY168" fmla="*/ 839051 h 981079"/>
                <a:gd name="connsiteX169" fmla="*/ 572383 w 971552"/>
                <a:gd name="connsiteY169" fmla="*/ 858939 h 981079"/>
                <a:gd name="connsiteX170" fmla="*/ 582594 w 971552"/>
                <a:gd name="connsiteY170" fmla="*/ 906669 h 981079"/>
                <a:gd name="connsiteX171" fmla="*/ 612903 w 971552"/>
                <a:gd name="connsiteY171" fmla="*/ 920757 h 981079"/>
                <a:gd name="connsiteX172" fmla="*/ 648650 w 971552"/>
                <a:gd name="connsiteY172" fmla="*/ 940302 h 981079"/>
                <a:gd name="connsiteX173" fmla="*/ 652203 w 971552"/>
                <a:gd name="connsiteY173" fmla="*/ 952665 h 981079"/>
                <a:gd name="connsiteX174" fmla="*/ 640344 w 971552"/>
                <a:gd name="connsiteY174" fmla="*/ 955437 h 981079"/>
                <a:gd name="connsiteX175" fmla="*/ 603635 w 971552"/>
                <a:gd name="connsiteY175" fmla="*/ 956818 h 981079"/>
                <a:gd name="connsiteX176" fmla="*/ 561211 w 971552"/>
                <a:gd name="connsiteY176" fmla="*/ 944369 h 981079"/>
                <a:gd name="connsiteX177" fmla="*/ 530045 w 971552"/>
                <a:gd name="connsiteY177" fmla="*/ 923271 h 981079"/>
                <a:gd name="connsiteX178" fmla="*/ 519053 w 971552"/>
                <a:gd name="connsiteY178" fmla="*/ 917213 h 981079"/>
                <a:gd name="connsiteX179" fmla="*/ 510395 w 971552"/>
                <a:gd name="connsiteY179" fmla="*/ 893868 h 981079"/>
                <a:gd name="connsiteX180" fmla="*/ 521129 w 971552"/>
                <a:gd name="connsiteY180" fmla="*/ 837842 h 981079"/>
                <a:gd name="connsiteX181" fmla="*/ 492392 w 971552"/>
                <a:gd name="connsiteY181" fmla="*/ 780939 h 981079"/>
                <a:gd name="connsiteX182" fmla="*/ 437757 w 971552"/>
                <a:gd name="connsiteY182" fmla="*/ 755603 h 981079"/>
                <a:gd name="connsiteX183" fmla="*/ 368501 w 971552"/>
                <a:gd name="connsiteY183" fmla="*/ 676831 h 981079"/>
                <a:gd name="connsiteX184" fmla="*/ 363910 w 971552"/>
                <a:gd name="connsiteY184" fmla="*/ 630835 h 981079"/>
                <a:gd name="connsiteX185" fmla="*/ 355251 w 971552"/>
                <a:gd name="connsiteY185" fmla="*/ 618900 h 981079"/>
                <a:gd name="connsiteX186" fmla="*/ 342783 w 971552"/>
                <a:gd name="connsiteY186" fmla="*/ 626939 h 981079"/>
                <a:gd name="connsiteX187" fmla="*/ 341573 w 971552"/>
                <a:gd name="connsiteY187" fmla="*/ 634378 h 981079"/>
                <a:gd name="connsiteX188" fmla="*/ 363738 w 971552"/>
                <a:gd name="connsiteY188" fmla="*/ 721627 h 981079"/>
                <a:gd name="connsiteX189" fmla="*/ 376721 w 971552"/>
                <a:gd name="connsiteY189" fmla="*/ 738915 h 981079"/>
                <a:gd name="connsiteX190" fmla="*/ 298206 w 971552"/>
                <a:gd name="connsiteY190" fmla="*/ 759670 h 981079"/>
                <a:gd name="connsiteX191" fmla="*/ 155531 w 971552"/>
                <a:gd name="connsiteY191" fmla="*/ 733733 h 981079"/>
                <a:gd name="connsiteX192" fmla="*/ 19000 w 971552"/>
                <a:gd name="connsiteY192" fmla="*/ 530184 h 981079"/>
                <a:gd name="connsiteX193" fmla="*/ 106868 w 971552"/>
                <a:gd name="connsiteY193" fmla="*/ 373326 h 981079"/>
                <a:gd name="connsiteX194" fmla="*/ 200804 w 971552"/>
                <a:gd name="connsiteY194" fmla="*/ 322310 h 981079"/>
                <a:gd name="connsiteX195" fmla="*/ 298978 w 971552"/>
                <a:gd name="connsiteY195" fmla="*/ 210420 h 981079"/>
                <a:gd name="connsiteX196" fmla="*/ 396380 w 971552"/>
                <a:gd name="connsiteY196" fmla="*/ 752145 h 981079"/>
                <a:gd name="connsiteX197" fmla="*/ 396809 w 971552"/>
                <a:gd name="connsiteY197" fmla="*/ 765633 h 981079"/>
                <a:gd name="connsiteX198" fmla="*/ 373692 w 971552"/>
                <a:gd name="connsiteY198" fmla="*/ 823135 h 981079"/>
                <a:gd name="connsiteX199" fmla="*/ 350317 w 971552"/>
                <a:gd name="connsiteY199" fmla="*/ 883666 h 981079"/>
                <a:gd name="connsiteX200" fmla="*/ 368844 w 971552"/>
                <a:gd name="connsiteY200" fmla="*/ 924910 h 981079"/>
                <a:gd name="connsiteX201" fmla="*/ 386160 w 971552"/>
                <a:gd name="connsiteY201" fmla="*/ 936673 h 981079"/>
                <a:gd name="connsiteX202" fmla="*/ 381226 w 971552"/>
                <a:gd name="connsiteY202" fmla="*/ 955866 h 981079"/>
                <a:gd name="connsiteX203" fmla="*/ 370749 w 971552"/>
                <a:gd name="connsiteY203" fmla="*/ 957857 h 981079"/>
                <a:gd name="connsiteX204" fmla="*/ 316380 w 971552"/>
                <a:gd name="connsiteY204" fmla="*/ 960019 h 981079"/>
                <a:gd name="connsiteX205" fmla="*/ 297596 w 971552"/>
                <a:gd name="connsiteY205" fmla="*/ 948951 h 981079"/>
                <a:gd name="connsiteX206" fmla="*/ 281404 w 971552"/>
                <a:gd name="connsiteY206" fmla="*/ 924910 h 981079"/>
                <a:gd name="connsiteX207" fmla="*/ 276127 w 971552"/>
                <a:gd name="connsiteY207" fmla="*/ 893953 h 981079"/>
                <a:gd name="connsiteX208" fmla="*/ 281756 w 971552"/>
                <a:gd name="connsiteY208" fmla="*/ 881590 h 981079"/>
                <a:gd name="connsiteX209" fmla="*/ 300968 w 971552"/>
                <a:gd name="connsiteY209" fmla="*/ 789588 h 981079"/>
                <a:gd name="connsiteX210" fmla="*/ 301492 w 971552"/>
                <a:gd name="connsiteY210" fmla="*/ 781806 h 981079"/>
                <a:gd name="connsiteX211" fmla="*/ 396380 w 971552"/>
                <a:gd name="connsiteY211" fmla="*/ 752059 h 981079"/>
                <a:gd name="connsiteX212" fmla="*/ 841979 w 971552"/>
                <a:gd name="connsiteY212" fmla="*/ 524126 h 981079"/>
                <a:gd name="connsiteX213" fmla="*/ 825091 w 971552"/>
                <a:gd name="connsiteY213" fmla="*/ 513410 h 981079"/>
                <a:gd name="connsiteX214" fmla="*/ 813575 w 971552"/>
                <a:gd name="connsiteY214" fmla="*/ 501819 h 981079"/>
                <a:gd name="connsiteX215" fmla="*/ 792020 w 971552"/>
                <a:gd name="connsiteY215" fmla="*/ 471301 h 981079"/>
                <a:gd name="connsiteX216" fmla="*/ 788648 w 971552"/>
                <a:gd name="connsiteY216" fmla="*/ 453403 h 981079"/>
                <a:gd name="connsiteX217" fmla="*/ 792544 w 971552"/>
                <a:gd name="connsiteY217" fmla="*/ 446307 h 981079"/>
                <a:gd name="connsiteX218" fmla="*/ 841979 w 971552"/>
                <a:gd name="connsiteY218" fmla="*/ 524040 h 98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71552" h="981079">
                  <a:moveTo>
                    <a:pt x="278632" y="781196"/>
                  </a:moveTo>
                  <a:cubicBezTo>
                    <a:pt x="285214" y="815010"/>
                    <a:pt x="274051" y="844233"/>
                    <a:pt x="262364" y="873551"/>
                  </a:cubicBezTo>
                  <a:cubicBezTo>
                    <a:pt x="257315" y="884990"/>
                    <a:pt x="253982" y="897116"/>
                    <a:pt x="252486" y="909517"/>
                  </a:cubicBezTo>
                  <a:cubicBezTo>
                    <a:pt x="253172" y="917823"/>
                    <a:pt x="256172" y="925757"/>
                    <a:pt x="261144" y="932434"/>
                  </a:cubicBezTo>
                  <a:cubicBezTo>
                    <a:pt x="266602" y="941950"/>
                    <a:pt x="274308" y="949732"/>
                    <a:pt x="279766" y="959581"/>
                  </a:cubicBezTo>
                  <a:cubicBezTo>
                    <a:pt x="286129" y="973182"/>
                    <a:pt x="300063" y="981640"/>
                    <a:pt x="315085" y="981031"/>
                  </a:cubicBezTo>
                  <a:cubicBezTo>
                    <a:pt x="337420" y="980336"/>
                    <a:pt x="359728" y="979126"/>
                    <a:pt x="382007" y="977402"/>
                  </a:cubicBezTo>
                  <a:cubicBezTo>
                    <a:pt x="396123" y="976326"/>
                    <a:pt x="408058" y="966543"/>
                    <a:pt x="411878" y="952923"/>
                  </a:cubicBezTo>
                  <a:cubicBezTo>
                    <a:pt x="416640" y="939178"/>
                    <a:pt x="409972" y="928196"/>
                    <a:pt x="399924" y="919461"/>
                  </a:cubicBezTo>
                  <a:cubicBezTo>
                    <a:pt x="393780" y="914213"/>
                    <a:pt x="386998" y="909736"/>
                    <a:pt x="379759" y="906145"/>
                  </a:cubicBezTo>
                  <a:cubicBezTo>
                    <a:pt x="371101" y="902002"/>
                    <a:pt x="367548" y="896982"/>
                    <a:pt x="371101" y="887734"/>
                  </a:cubicBezTo>
                  <a:cubicBezTo>
                    <a:pt x="379759" y="866283"/>
                    <a:pt x="388408" y="844500"/>
                    <a:pt x="397676" y="823316"/>
                  </a:cubicBezTo>
                  <a:cubicBezTo>
                    <a:pt x="404858" y="806018"/>
                    <a:pt x="412135" y="788721"/>
                    <a:pt x="420012" y="770138"/>
                  </a:cubicBezTo>
                  <a:cubicBezTo>
                    <a:pt x="441224" y="780168"/>
                    <a:pt x="463303" y="789759"/>
                    <a:pt x="484334" y="800742"/>
                  </a:cubicBezTo>
                  <a:cubicBezTo>
                    <a:pt x="497412" y="807914"/>
                    <a:pt x="504089" y="822906"/>
                    <a:pt x="500698" y="837403"/>
                  </a:cubicBezTo>
                  <a:cubicBezTo>
                    <a:pt x="498384" y="854063"/>
                    <a:pt x="495031" y="870550"/>
                    <a:pt x="490659" y="886781"/>
                  </a:cubicBezTo>
                  <a:cubicBezTo>
                    <a:pt x="484858" y="908831"/>
                    <a:pt x="489621" y="925348"/>
                    <a:pt x="509795" y="936235"/>
                  </a:cubicBezTo>
                  <a:cubicBezTo>
                    <a:pt x="527244" y="945388"/>
                    <a:pt x="543637" y="956399"/>
                    <a:pt x="558706" y="969096"/>
                  </a:cubicBezTo>
                  <a:cubicBezTo>
                    <a:pt x="570812" y="978926"/>
                    <a:pt x="586861" y="982488"/>
                    <a:pt x="601987" y="978697"/>
                  </a:cubicBezTo>
                  <a:cubicBezTo>
                    <a:pt x="614370" y="976707"/>
                    <a:pt x="627181" y="977488"/>
                    <a:pt x="639649" y="976449"/>
                  </a:cubicBezTo>
                  <a:cubicBezTo>
                    <a:pt x="647345" y="976468"/>
                    <a:pt x="655003" y="975154"/>
                    <a:pt x="662252" y="972554"/>
                  </a:cubicBezTo>
                  <a:cubicBezTo>
                    <a:pt x="673177" y="966991"/>
                    <a:pt x="678092" y="954046"/>
                    <a:pt x="673586" y="942636"/>
                  </a:cubicBezTo>
                  <a:cubicBezTo>
                    <a:pt x="665881" y="916699"/>
                    <a:pt x="644669" y="908050"/>
                    <a:pt x="621647" y="900964"/>
                  </a:cubicBezTo>
                  <a:cubicBezTo>
                    <a:pt x="612988" y="898725"/>
                    <a:pt x="604702" y="895230"/>
                    <a:pt x="597053" y="890581"/>
                  </a:cubicBezTo>
                  <a:cubicBezTo>
                    <a:pt x="589662" y="886571"/>
                    <a:pt x="586928" y="877332"/>
                    <a:pt x="590957" y="869941"/>
                  </a:cubicBezTo>
                  <a:cubicBezTo>
                    <a:pt x="591386" y="869141"/>
                    <a:pt x="591900" y="868379"/>
                    <a:pt x="592472" y="867674"/>
                  </a:cubicBezTo>
                  <a:cubicBezTo>
                    <a:pt x="601958" y="852967"/>
                    <a:pt x="610636" y="837756"/>
                    <a:pt x="618437" y="822097"/>
                  </a:cubicBezTo>
                  <a:cubicBezTo>
                    <a:pt x="638868" y="772557"/>
                    <a:pt x="648479" y="721713"/>
                    <a:pt x="631772" y="668792"/>
                  </a:cubicBezTo>
                  <a:cubicBezTo>
                    <a:pt x="631372" y="667201"/>
                    <a:pt x="631086" y="665582"/>
                    <a:pt x="630905" y="663953"/>
                  </a:cubicBezTo>
                  <a:cubicBezTo>
                    <a:pt x="666433" y="644513"/>
                    <a:pt x="695904" y="615661"/>
                    <a:pt x="716097" y="580590"/>
                  </a:cubicBezTo>
                  <a:cubicBezTo>
                    <a:pt x="722602" y="568684"/>
                    <a:pt x="727860" y="556140"/>
                    <a:pt x="731765" y="543157"/>
                  </a:cubicBezTo>
                  <a:cubicBezTo>
                    <a:pt x="734013" y="537099"/>
                    <a:pt x="737480" y="534508"/>
                    <a:pt x="742414" y="537966"/>
                  </a:cubicBezTo>
                  <a:cubicBezTo>
                    <a:pt x="748748" y="542033"/>
                    <a:pt x="754349" y="547148"/>
                    <a:pt x="758950" y="553101"/>
                  </a:cubicBezTo>
                  <a:cubicBezTo>
                    <a:pt x="762293" y="559369"/>
                    <a:pt x="765017" y="565941"/>
                    <a:pt x="767093" y="572723"/>
                  </a:cubicBezTo>
                  <a:cubicBezTo>
                    <a:pt x="770132" y="581924"/>
                    <a:pt x="778295" y="588496"/>
                    <a:pt x="787953" y="589496"/>
                  </a:cubicBezTo>
                  <a:cubicBezTo>
                    <a:pt x="797993" y="590906"/>
                    <a:pt x="807822" y="585753"/>
                    <a:pt x="812366" y="576704"/>
                  </a:cubicBezTo>
                  <a:cubicBezTo>
                    <a:pt x="818081" y="565112"/>
                    <a:pt x="821805" y="552577"/>
                    <a:pt x="826482" y="540128"/>
                  </a:cubicBezTo>
                  <a:cubicBezTo>
                    <a:pt x="828558" y="541081"/>
                    <a:pt x="832454" y="543329"/>
                    <a:pt x="836693" y="544967"/>
                  </a:cubicBezTo>
                  <a:cubicBezTo>
                    <a:pt x="845694" y="549834"/>
                    <a:pt x="856933" y="546510"/>
                    <a:pt x="861810" y="537528"/>
                  </a:cubicBezTo>
                  <a:cubicBezTo>
                    <a:pt x="863286" y="534794"/>
                    <a:pt x="864058" y="531727"/>
                    <a:pt x="864049" y="528622"/>
                  </a:cubicBezTo>
                  <a:cubicBezTo>
                    <a:pt x="867620" y="502152"/>
                    <a:pt x="858515" y="475539"/>
                    <a:pt x="839465" y="456775"/>
                  </a:cubicBezTo>
                  <a:cubicBezTo>
                    <a:pt x="828730" y="446478"/>
                    <a:pt x="817557" y="436620"/>
                    <a:pt x="806479" y="426771"/>
                  </a:cubicBezTo>
                  <a:cubicBezTo>
                    <a:pt x="802221" y="423161"/>
                    <a:pt x="800822" y="417198"/>
                    <a:pt x="803012" y="412064"/>
                  </a:cubicBezTo>
                  <a:cubicBezTo>
                    <a:pt x="811937" y="382594"/>
                    <a:pt x="816767" y="352047"/>
                    <a:pt x="817385" y="321272"/>
                  </a:cubicBezTo>
                  <a:cubicBezTo>
                    <a:pt x="817385" y="301736"/>
                    <a:pt x="814442" y="282191"/>
                    <a:pt x="812804" y="262303"/>
                  </a:cubicBezTo>
                  <a:cubicBezTo>
                    <a:pt x="846046" y="252616"/>
                    <a:pt x="877993" y="232128"/>
                    <a:pt x="916693" y="229966"/>
                  </a:cubicBezTo>
                  <a:cubicBezTo>
                    <a:pt x="938248" y="228842"/>
                    <a:pt x="957813" y="220803"/>
                    <a:pt x="966985" y="197800"/>
                  </a:cubicBezTo>
                  <a:cubicBezTo>
                    <a:pt x="972452" y="181007"/>
                    <a:pt x="972967" y="162995"/>
                    <a:pt x="968461" y="145917"/>
                  </a:cubicBezTo>
                  <a:cubicBezTo>
                    <a:pt x="967252" y="139173"/>
                    <a:pt x="961280" y="138221"/>
                    <a:pt x="955298" y="138916"/>
                  </a:cubicBezTo>
                  <a:cubicBezTo>
                    <a:pt x="949326" y="139602"/>
                    <a:pt x="945259" y="140383"/>
                    <a:pt x="939801" y="141250"/>
                  </a:cubicBezTo>
                  <a:cubicBezTo>
                    <a:pt x="937981" y="133296"/>
                    <a:pt x="937296" y="123952"/>
                    <a:pt x="926818" y="125857"/>
                  </a:cubicBezTo>
                  <a:cubicBezTo>
                    <a:pt x="916341" y="127762"/>
                    <a:pt x="917121" y="136401"/>
                    <a:pt x="917208" y="144707"/>
                  </a:cubicBezTo>
                  <a:cubicBezTo>
                    <a:pt x="912550" y="146279"/>
                    <a:pt x="907768" y="147489"/>
                    <a:pt x="902920" y="148336"/>
                  </a:cubicBezTo>
                  <a:cubicBezTo>
                    <a:pt x="900281" y="148470"/>
                    <a:pt x="897738" y="147384"/>
                    <a:pt x="895995" y="145403"/>
                  </a:cubicBezTo>
                  <a:cubicBezTo>
                    <a:pt x="892537" y="140040"/>
                    <a:pt x="888118" y="134849"/>
                    <a:pt x="882146" y="138306"/>
                  </a:cubicBezTo>
                  <a:cubicBezTo>
                    <a:pt x="877822" y="140726"/>
                    <a:pt x="875831" y="146955"/>
                    <a:pt x="873487" y="152918"/>
                  </a:cubicBezTo>
                  <a:cubicBezTo>
                    <a:pt x="853142" y="160700"/>
                    <a:pt x="837131" y="149727"/>
                    <a:pt x="819814" y="137440"/>
                  </a:cubicBezTo>
                  <a:lnTo>
                    <a:pt x="835826" y="122228"/>
                  </a:lnTo>
                  <a:cubicBezTo>
                    <a:pt x="842236" y="128886"/>
                    <a:pt x="843189" y="144012"/>
                    <a:pt x="855914" y="137878"/>
                  </a:cubicBezTo>
                  <a:cubicBezTo>
                    <a:pt x="868640" y="131734"/>
                    <a:pt x="857562" y="120580"/>
                    <a:pt x="856438" y="110808"/>
                  </a:cubicBezTo>
                  <a:lnTo>
                    <a:pt x="870020" y="105969"/>
                  </a:lnTo>
                  <a:cubicBezTo>
                    <a:pt x="875916" y="112799"/>
                    <a:pt x="875479" y="128362"/>
                    <a:pt x="889595" y="122400"/>
                  </a:cubicBezTo>
                  <a:cubicBezTo>
                    <a:pt x="900586" y="117732"/>
                    <a:pt x="893919" y="107960"/>
                    <a:pt x="892100" y="99140"/>
                  </a:cubicBezTo>
                  <a:lnTo>
                    <a:pt x="907083" y="92129"/>
                  </a:lnTo>
                  <a:cubicBezTo>
                    <a:pt x="908721" y="95596"/>
                    <a:pt x="909245" y="99397"/>
                    <a:pt x="911407" y="100778"/>
                  </a:cubicBezTo>
                  <a:cubicBezTo>
                    <a:pt x="915131" y="103635"/>
                    <a:pt x="920065" y="107093"/>
                    <a:pt x="923961" y="106483"/>
                  </a:cubicBezTo>
                  <a:cubicBezTo>
                    <a:pt x="927856" y="105883"/>
                    <a:pt x="931495" y="97844"/>
                    <a:pt x="930457" y="95768"/>
                  </a:cubicBezTo>
                  <a:cubicBezTo>
                    <a:pt x="924570" y="83138"/>
                    <a:pt x="932095" y="77346"/>
                    <a:pt x="940153" y="69822"/>
                  </a:cubicBezTo>
                  <a:cubicBezTo>
                    <a:pt x="953393" y="57458"/>
                    <a:pt x="954088" y="47952"/>
                    <a:pt x="944563" y="32646"/>
                  </a:cubicBezTo>
                  <a:cubicBezTo>
                    <a:pt x="932629" y="11595"/>
                    <a:pt x="909892" y="-997"/>
                    <a:pt x="885699" y="42"/>
                  </a:cubicBezTo>
                  <a:cubicBezTo>
                    <a:pt x="868506" y="-16"/>
                    <a:pt x="851437" y="3128"/>
                    <a:pt x="835397" y="9300"/>
                  </a:cubicBezTo>
                  <a:cubicBezTo>
                    <a:pt x="814709" y="16996"/>
                    <a:pt x="792792" y="20854"/>
                    <a:pt x="770722" y="20711"/>
                  </a:cubicBezTo>
                  <a:cubicBezTo>
                    <a:pt x="730775" y="20920"/>
                    <a:pt x="692056" y="34598"/>
                    <a:pt x="660861" y="59535"/>
                  </a:cubicBezTo>
                  <a:cubicBezTo>
                    <a:pt x="628695" y="86052"/>
                    <a:pt x="608131" y="124048"/>
                    <a:pt x="603549" y="165462"/>
                  </a:cubicBezTo>
                  <a:cubicBezTo>
                    <a:pt x="599130" y="194942"/>
                    <a:pt x="596539" y="224603"/>
                    <a:pt x="591690" y="254007"/>
                  </a:cubicBezTo>
                  <a:cubicBezTo>
                    <a:pt x="586909" y="294659"/>
                    <a:pt x="560372" y="329511"/>
                    <a:pt x="522425" y="344970"/>
                  </a:cubicBezTo>
                  <a:cubicBezTo>
                    <a:pt x="495336" y="356638"/>
                    <a:pt x="467199" y="365716"/>
                    <a:pt x="440443" y="377908"/>
                  </a:cubicBezTo>
                  <a:cubicBezTo>
                    <a:pt x="377330" y="406797"/>
                    <a:pt x="322009" y="445792"/>
                    <a:pt x="286510" y="506924"/>
                  </a:cubicBezTo>
                  <a:cubicBezTo>
                    <a:pt x="273194" y="532365"/>
                    <a:pt x="261611" y="558683"/>
                    <a:pt x="251886" y="585696"/>
                  </a:cubicBezTo>
                  <a:cubicBezTo>
                    <a:pt x="250438" y="590887"/>
                    <a:pt x="245990" y="594678"/>
                    <a:pt x="240628" y="595297"/>
                  </a:cubicBezTo>
                  <a:cubicBezTo>
                    <a:pt x="204871" y="601869"/>
                    <a:pt x="175867" y="588115"/>
                    <a:pt x="152236" y="563302"/>
                  </a:cubicBezTo>
                  <a:cubicBezTo>
                    <a:pt x="137605" y="547824"/>
                    <a:pt x="136396" y="526555"/>
                    <a:pt x="137777" y="506314"/>
                  </a:cubicBezTo>
                  <a:cubicBezTo>
                    <a:pt x="139291" y="475349"/>
                    <a:pt x="154398" y="446621"/>
                    <a:pt x="179077" y="427809"/>
                  </a:cubicBezTo>
                  <a:cubicBezTo>
                    <a:pt x="206490" y="407731"/>
                    <a:pt x="234989" y="389166"/>
                    <a:pt x="264440" y="372202"/>
                  </a:cubicBezTo>
                  <a:cubicBezTo>
                    <a:pt x="289815" y="356781"/>
                    <a:pt x="310713" y="334988"/>
                    <a:pt x="325038" y="308994"/>
                  </a:cubicBezTo>
                  <a:cubicBezTo>
                    <a:pt x="342354" y="278476"/>
                    <a:pt x="338545" y="247082"/>
                    <a:pt x="326343" y="216307"/>
                  </a:cubicBezTo>
                  <a:cubicBezTo>
                    <a:pt x="320276" y="202019"/>
                    <a:pt x="312941" y="188294"/>
                    <a:pt x="304436" y="175321"/>
                  </a:cubicBezTo>
                  <a:cubicBezTo>
                    <a:pt x="301349" y="171149"/>
                    <a:pt x="296463" y="168701"/>
                    <a:pt x="291272" y="168748"/>
                  </a:cubicBezTo>
                  <a:cubicBezTo>
                    <a:pt x="287557" y="169520"/>
                    <a:pt x="283833" y="175749"/>
                    <a:pt x="282614" y="180245"/>
                  </a:cubicBezTo>
                  <a:cubicBezTo>
                    <a:pt x="281090" y="186865"/>
                    <a:pt x="280137" y="193609"/>
                    <a:pt x="279766" y="200390"/>
                  </a:cubicBezTo>
                  <a:cubicBezTo>
                    <a:pt x="274651" y="238700"/>
                    <a:pt x="252058" y="266284"/>
                    <a:pt x="221149" y="285734"/>
                  </a:cubicBezTo>
                  <a:cubicBezTo>
                    <a:pt x="182801" y="309775"/>
                    <a:pt x="142196" y="330178"/>
                    <a:pt x="102544" y="352314"/>
                  </a:cubicBezTo>
                  <a:cubicBezTo>
                    <a:pt x="71864" y="368773"/>
                    <a:pt x="45727" y="392538"/>
                    <a:pt x="26448" y="421494"/>
                  </a:cubicBezTo>
                  <a:cubicBezTo>
                    <a:pt x="3074" y="457289"/>
                    <a:pt x="-1869" y="497323"/>
                    <a:pt x="474" y="538833"/>
                  </a:cubicBezTo>
                  <a:cubicBezTo>
                    <a:pt x="2360" y="588744"/>
                    <a:pt x="20372" y="636693"/>
                    <a:pt x="51813" y="675536"/>
                  </a:cubicBezTo>
                  <a:cubicBezTo>
                    <a:pt x="100029" y="734333"/>
                    <a:pt x="161237" y="771948"/>
                    <a:pt x="238294" y="780596"/>
                  </a:cubicBezTo>
                  <a:cubicBezTo>
                    <a:pt x="245047" y="781377"/>
                    <a:pt x="251886" y="781292"/>
                    <a:pt x="258639" y="781463"/>
                  </a:cubicBezTo>
                  <a:cubicBezTo>
                    <a:pt x="265393" y="781634"/>
                    <a:pt x="271793" y="781196"/>
                    <a:pt x="278632" y="781196"/>
                  </a:cubicBezTo>
                  <a:close/>
                  <a:moveTo>
                    <a:pt x="298978" y="210506"/>
                  </a:moveTo>
                  <a:cubicBezTo>
                    <a:pt x="309798" y="232642"/>
                    <a:pt x="317589" y="253740"/>
                    <a:pt x="313180" y="275705"/>
                  </a:cubicBezTo>
                  <a:cubicBezTo>
                    <a:pt x="306340" y="310290"/>
                    <a:pt x="283919" y="334159"/>
                    <a:pt x="255258" y="352752"/>
                  </a:cubicBezTo>
                  <a:cubicBezTo>
                    <a:pt x="228340" y="370040"/>
                    <a:pt x="199937" y="385433"/>
                    <a:pt x="174143" y="404635"/>
                  </a:cubicBezTo>
                  <a:cubicBezTo>
                    <a:pt x="134138" y="434029"/>
                    <a:pt x="112326" y="473806"/>
                    <a:pt x="115964" y="524907"/>
                  </a:cubicBezTo>
                  <a:cubicBezTo>
                    <a:pt x="117431" y="546262"/>
                    <a:pt x="122365" y="567017"/>
                    <a:pt x="138643" y="582238"/>
                  </a:cubicBezTo>
                  <a:cubicBezTo>
                    <a:pt x="166352" y="608175"/>
                    <a:pt x="198117" y="622881"/>
                    <a:pt x="237513" y="618290"/>
                  </a:cubicBezTo>
                  <a:cubicBezTo>
                    <a:pt x="254601" y="618300"/>
                    <a:pt x="269364" y="606375"/>
                    <a:pt x="272917" y="589677"/>
                  </a:cubicBezTo>
                  <a:cubicBezTo>
                    <a:pt x="280852" y="564731"/>
                    <a:pt x="291539" y="540738"/>
                    <a:pt x="304779" y="518163"/>
                  </a:cubicBezTo>
                  <a:cubicBezTo>
                    <a:pt x="337678" y="461699"/>
                    <a:pt x="389103" y="425904"/>
                    <a:pt x="447196" y="399006"/>
                  </a:cubicBezTo>
                  <a:cubicBezTo>
                    <a:pt x="474123" y="386557"/>
                    <a:pt x="502689" y="377565"/>
                    <a:pt x="530045" y="365716"/>
                  </a:cubicBezTo>
                  <a:cubicBezTo>
                    <a:pt x="573088" y="348180"/>
                    <a:pt x="603778" y="309395"/>
                    <a:pt x="610912" y="263513"/>
                  </a:cubicBezTo>
                  <a:cubicBezTo>
                    <a:pt x="616884" y="231432"/>
                    <a:pt x="619570" y="198666"/>
                    <a:pt x="624418" y="166415"/>
                  </a:cubicBezTo>
                  <a:cubicBezTo>
                    <a:pt x="629047" y="130582"/>
                    <a:pt x="647193" y="97863"/>
                    <a:pt x="675148" y="74927"/>
                  </a:cubicBezTo>
                  <a:cubicBezTo>
                    <a:pt x="694094" y="61173"/>
                    <a:pt x="715716" y="51524"/>
                    <a:pt x="738604" y="46562"/>
                  </a:cubicBezTo>
                  <a:cubicBezTo>
                    <a:pt x="746662" y="44018"/>
                    <a:pt x="755083" y="42733"/>
                    <a:pt x="763541" y="42761"/>
                  </a:cubicBezTo>
                  <a:cubicBezTo>
                    <a:pt x="793726" y="43133"/>
                    <a:pt x="823710" y="37703"/>
                    <a:pt x="851847" y="26769"/>
                  </a:cubicBezTo>
                  <a:cubicBezTo>
                    <a:pt x="876174" y="18120"/>
                    <a:pt x="900243" y="16729"/>
                    <a:pt x="920322" y="37656"/>
                  </a:cubicBezTo>
                  <a:cubicBezTo>
                    <a:pt x="929933" y="47686"/>
                    <a:pt x="929933" y="54086"/>
                    <a:pt x="918160" y="60573"/>
                  </a:cubicBezTo>
                  <a:cubicBezTo>
                    <a:pt x="904272" y="68860"/>
                    <a:pt x="889642" y="75813"/>
                    <a:pt x="874440" y="81328"/>
                  </a:cubicBezTo>
                  <a:cubicBezTo>
                    <a:pt x="847865" y="89977"/>
                    <a:pt x="822500" y="100435"/>
                    <a:pt x="803974" y="122143"/>
                  </a:cubicBezTo>
                  <a:cubicBezTo>
                    <a:pt x="790858" y="138268"/>
                    <a:pt x="768865" y="144164"/>
                    <a:pt x="749425" y="136754"/>
                  </a:cubicBezTo>
                  <a:cubicBezTo>
                    <a:pt x="744958" y="135992"/>
                    <a:pt x="740404" y="137516"/>
                    <a:pt x="737309" y="140812"/>
                  </a:cubicBezTo>
                  <a:cubicBezTo>
                    <a:pt x="736404" y="145488"/>
                    <a:pt x="737261" y="150317"/>
                    <a:pt x="739728" y="154394"/>
                  </a:cubicBezTo>
                  <a:cubicBezTo>
                    <a:pt x="741766" y="157128"/>
                    <a:pt x="744976" y="158728"/>
                    <a:pt x="748386" y="158719"/>
                  </a:cubicBezTo>
                  <a:cubicBezTo>
                    <a:pt x="761197" y="158719"/>
                    <a:pt x="775399" y="161824"/>
                    <a:pt x="786572" y="157414"/>
                  </a:cubicBezTo>
                  <a:cubicBezTo>
                    <a:pt x="797611" y="152184"/>
                    <a:pt x="810794" y="154699"/>
                    <a:pt x="819119" y="163643"/>
                  </a:cubicBezTo>
                  <a:cubicBezTo>
                    <a:pt x="820319" y="164767"/>
                    <a:pt x="821700" y="165700"/>
                    <a:pt x="823186" y="166415"/>
                  </a:cubicBezTo>
                  <a:cubicBezTo>
                    <a:pt x="836693" y="172120"/>
                    <a:pt x="849856" y="180588"/>
                    <a:pt x="865439" y="177826"/>
                  </a:cubicBezTo>
                  <a:cubicBezTo>
                    <a:pt x="884575" y="174454"/>
                    <a:pt x="903444" y="169691"/>
                    <a:pt x="922494" y="165891"/>
                  </a:cubicBezTo>
                  <a:cubicBezTo>
                    <a:pt x="931143" y="164157"/>
                    <a:pt x="939801" y="163386"/>
                    <a:pt x="947773" y="162262"/>
                  </a:cubicBezTo>
                  <a:cubicBezTo>
                    <a:pt x="952793" y="188198"/>
                    <a:pt x="943963" y="202124"/>
                    <a:pt x="920675" y="207658"/>
                  </a:cubicBezTo>
                  <a:cubicBezTo>
                    <a:pt x="917208" y="208429"/>
                    <a:pt x="913750" y="209039"/>
                    <a:pt x="910197" y="209554"/>
                  </a:cubicBezTo>
                  <a:cubicBezTo>
                    <a:pt x="886127" y="213106"/>
                    <a:pt x="861800" y="216307"/>
                    <a:pt x="840331" y="228670"/>
                  </a:cubicBezTo>
                  <a:cubicBezTo>
                    <a:pt x="824815" y="236795"/>
                    <a:pt x="807765" y="241596"/>
                    <a:pt x="790287" y="242758"/>
                  </a:cubicBezTo>
                  <a:cubicBezTo>
                    <a:pt x="774561" y="245225"/>
                    <a:pt x="758654" y="239481"/>
                    <a:pt x="748129" y="227546"/>
                  </a:cubicBezTo>
                  <a:cubicBezTo>
                    <a:pt x="738347" y="216478"/>
                    <a:pt x="729260" y="204800"/>
                    <a:pt x="719907" y="192951"/>
                  </a:cubicBezTo>
                  <a:cubicBezTo>
                    <a:pt x="716973" y="187703"/>
                    <a:pt x="710334" y="185817"/>
                    <a:pt x="705066" y="188741"/>
                  </a:cubicBezTo>
                  <a:cubicBezTo>
                    <a:pt x="704924" y="188827"/>
                    <a:pt x="704800" y="188903"/>
                    <a:pt x="704666" y="188980"/>
                  </a:cubicBezTo>
                  <a:cubicBezTo>
                    <a:pt x="698523" y="192694"/>
                    <a:pt x="698952" y="198666"/>
                    <a:pt x="702247" y="204286"/>
                  </a:cubicBezTo>
                  <a:cubicBezTo>
                    <a:pt x="705200" y="210058"/>
                    <a:pt x="708610" y="215573"/>
                    <a:pt x="712458" y="220803"/>
                  </a:cubicBezTo>
                  <a:cubicBezTo>
                    <a:pt x="728479" y="240167"/>
                    <a:pt x="745358" y="258502"/>
                    <a:pt x="771847" y="263427"/>
                  </a:cubicBezTo>
                  <a:cubicBezTo>
                    <a:pt x="777476" y="264465"/>
                    <a:pt x="784753" y="264551"/>
                    <a:pt x="788039" y="268008"/>
                  </a:cubicBezTo>
                  <a:cubicBezTo>
                    <a:pt x="791249" y="273247"/>
                    <a:pt x="793144" y="279181"/>
                    <a:pt x="793582" y="285306"/>
                  </a:cubicBezTo>
                  <a:cubicBezTo>
                    <a:pt x="794535" y="290392"/>
                    <a:pt x="795135" y="295536"/>
                    <a:pt x="795402" y="300698"/>
                  </a:cubicBezTo>
                  <a:cubicBezTo>
                    <a:pt x="796897" y="332445"/>
                    <a:pt x="793306" y="364239"/>
                    <a:pt x="784753" y="394862"/>
                  </a:cubicBezTo>
                  <a:cubicBezTo>
                    <a:pt x="779638" y="414055"/>
                    <a:pt x="773409" y="432991"/>
                    <a:pt x="767436" y="452450"/>
                  </a:cubicBezTo>
                  <a:cubicBezTo>
                    <a:pt x="750672" y="447002"/>
                    <a:pt x="735718" y="437106"/>
                    <a:pt x="724145" y="423828"/>
                  </a:cubicBezTo>
                  <a:cubicBezTo>
                    <a:pt x="720840" y="420770"/>
                    <a:pt x="716182" y="419656"/>
                    <a:pt x="711858" y="420885"/>
                  </a:cubicBezTo>
                  <a:cubicBezTo>
                    <a:pt x="708410" y="424237"/>
                    <a:pt x="706686" y="428990"/>
                    <a:pt x="707181" y="433772"/>
                  </a:cubicBezTo>
                  <a:cubicBezTo>
                    <a:pt x="708296" y="438496"/>
                    <a:pt x="711096" y="442640"/>
                    <a:pt x="715058" y="445440"/>
                  </a:cubicBezTo>
                  <a:cubicBezTo>
                    <a:pt x="727441" y="454089"/>
                    <a:pt x="741033" y="461699"/>
                    <a:pt x="753234" y="470005"/>
                  </a:cubicBezTo>
                  <a:cubicBezTo>
                    <a:pt x="762836" y="475263"/>
                    <a:pt x="771808" y="481578"/>
                    <a:pt x="779990" y="488855"/>
                  </a:cubicBezTo>
                  <a:cubicBezTo>
                    <a:pt x="797078" y="505933"/>
                    <a:pt x="804165" y="530594"/>
                    <a:pt x="798773" y="554139"/>
                  </a:cubicBezTo>
                  <a:cubicBezTo>
                    <a:pt x="797735" y="558807"/>
                    <a:pt x="792973" y="562779"/>
                    <a:pt x="790115" y="567103"/>
                  </a:cubicBezTo>
                  <a:cubicBezTo>
                    <a:pt x="787106" y="563217"/>
                    <a:pt x="784581" y="558978"/>
                    <a:pt x="782581" y="554482"/>
                  </a:cubicBezTo>
                  <a:cubicBezTo>
                    <a:pt x="773933" y="528536"/>
                    <a:pt x="757388" y="514449"/>
                    <a:pt x="729517" y="514182"/>
                  </a:cubicBezTo>
                  <a:cubicBezTo>
                    <a:pt x="709953" y="514182"/>
                    <a:pt x="691598" y="510553"/>
                    <a:pt x="677568" y="494818"/>
                  </a:cubicBezTo>
                  <a:cubicBezTo>
                    <a:pt x="673777" y="492360"/>
                    <a:pt x="668967" y="492103"/>
                    <a:pt x="664928" y="494122"/>
                  </a:cubicBezTo>
                  <a:cubicBezTo>
                    <a:pt x="662414" y="498171"/>
                    <a:pt x="661547" y="503028"/>
                    <a:pt x="662509" y="507705"/>
                  </a:cubicBezTo>
                  <a:cubicBezTo>
                    <a:pt x="662938" y="510639"/>
                    <a:pt x="666662" y="513410"/>
                    <a:pt x="669262" y="515744"/>
                  </a:cubicBezTo>
                  <a:cubicBezTo>
                    <a:pt x="680882" y="526660"/>
                    <a:pt x="695932" y="533222"/>
                    <a:pt x="711858" y="534337"/>
                  </a:cubicBezTo>
                  <a:cubicBezTo>
                    <a:pt x="696999" y="580000"/>
                    <a:pt x="665928" y="618662"/>
                    <a:pt x="624504" y="643027"/>
                  </a:cubicBezTo>
                  <a:cubicBezTo>
                    <a:pt x="611369" y="627558"/>
                    <a:pt x="597291" y="612909"/>
                    <a:pt x="582337" y="599183"/>
                  </a:cubicBezTo>
                  <a:cubicBezTo>
                    <a:pt x="553333" y="575409"/>
                    <a:pt x="516891" y="569265"/>
                    <a:pt x="481477" y="561312"/>
                  </a:cubicBezTo>
                  <a:cubicBezTo>
                    <a:pt x="478305" y="560550"/>
                    <a:pt x="474952" y="561045"/>
                    <a:pt x="472133" y="562693"/>
                  </a:cubicBezTo>
                  <a:cubicBezTo>
                    <a:pt x="468532" y="565360"/>
                    <a:pt x="466056" y="569275"/>
                    <a:pt x="465208" y="573675"/>
                  </a:cubicBezTo>
                  <a:cubicBezTo>
                    <a:pt x="465208" y="576618"/>
                    <a:pt x="470314" y="581029"/>
                    <a:pt x="473857" y="582324"/>
                  </a:cubicBezTo>
                  <a:cubicBezTo>
                    <a:pt x="493431" y="587772"/>
                    <a:pt x="513509" y="590973"/>
                    <a:pt x="532902" y="597459"/>
                  </a:cubicBezTo>
                  <a:cubicBezTo>
                    <a:pt x="589005" y="614747"/>
                    <a:pt x="615408" y="661353"/>
                    <a:pt x="617751" y="714274"/>
                  </a:cubicBezTo>
                  <a:cubicBezTo>
                    <a:pt x="619932" y="758308"/>
                    <a:pt x="608312" y="801923"/>
                    <a:pt x="584499" y="839051"/>
                  </a:cubicBezTo>
                  <a:cubicBezTo>
                    <a:pt x="580346" y="845623"/>
                    <a:pt x="575850" y="852101"/>
                    <a:pt x="572383" y="858939"/>
                  </a:cubicBezTo>
                  <a:cubicBezTo>
                    <a:pt x="562668" y="875056"/>
                    <a:pt x="567135" y="895925"/>
                    <a:pt x="582594" y="906669"/>
                  </a:cubicBezTo>
                  <a:cubicBezTo>
                    <a:pt x="592033" y="912680"/>
                    <a:pt x="602225" y="917413"/>
                    <a:pt x="612903" y="920757"/>
                  </a:cubicBezTo>
                  <a:cubicBezTo>
                    <a:pt x="625885" y="925433"/>
                    <a:pt x="640258" y="927681"/>
                    <a:pt x="648650" y="940302"/>
                  </a:cubicBezTo>
                  <a:cubicBezTo>
                    <a:pt x="650488" y="944207"/>
                    <a:pt x="651698" y="948379"/>
                    <a:pt x="652203" y="952665"/>
                  </a:cubicBezTo>
                  <a:cubicBezTo>
                    <a:pt x="648345" y="953961"/>
                    <a:pt x="644373" y="954885"/>
                    <a:pt x="640344" y="955437"/>
                  </a:cubicBezTo>
                  <a:cubicBezTo>
                    <a:pt x="628095" y="954809"/>
                    <a:pt x="615808" y="955275"/>
                    <a:pt x="603635" y="956818"/>
                  </a:cubicBezTo>
                  <a:cubicBezTo>
                    <a:pt x="588290" y="960543"/>
                    <a:pt x="572107" y="955799"/>
                    <a:pt x="561211" y="944369"/>
                  </a:cubicBezTo>
                  <a:cubicBezTo>
                    <a:pt x="551352" y="936587"/>
                    <a:pt x="540941" y="929539"/>
                    <a:pt x="530045" y="923271"/>
                  </a:cubicBezTo>
                  <a:cubicBezTo>
                    <a:pt x="526501" y="921023"/>
                    <a:pt x="522520" y="919547"/>
                    <a:pt x="519053" y="917213"/>
                  </a:cubicBezTo>
                  <a:cubicBezTo>
                    <a:pt x="509357" y="910641"/>
                    <a:pt x="508147" y="905374"/>
                    <a:pt x="510395" y="893868"/>
                  </a:cubicBezTo>
                  <a:cubicBezTo>
                    <a:pt x="514919" y="875380"/>
                    <a:pt x="518510" y="856692"/>
                    <a:pt x="521129" y="837842"/>
                  </a:cubicBezTo>
                  <a:cubicBezTo>
                    <a:pt x="525339" y="814591"/>
                    <a:pt x="513605" y="791369"/>
                    <a:pt x="492392" y="780939"/>
                  </a:cubicBezTo>
                  <a:cubicBezTo>
                    <a:pt x="474552" y="771776"/>
                    <a:pt x="456026" y="763651"/>
                    <a:pt x="437757" y="755603"/>
                  </a:cubicBezTo>
                  <a:cubicBezTo>
                    <a:pt x="403134" y="739696"/>
                    <a:pt x="377159" y="715226"/>
                    <a:pt x="368501" y="676831"/>
                  </a:cubicBezTo>
                  <a:cubicBezTo>
                    <a:pt x="365786" y="661639"/>
                    <a:pt x="364262" y="646256"/>
                    <a:pt x="363910" y="630835"/>
                  </a:cubicBezTo>
                  <a:cubicBezTo>
                    <a:pt x="363910" y="624777"/>
                    <a:pt x="362176" y="618643"/>
                    <a:pt x="355251" y="618900"/>
                  </a:cubicBezTo>
                  <a:cubicBezTo>
                    <a:pt x="350927" y="618900"/>
                    <a:pt x="346593" y="623567"/>
                    <a:pt x="342783" y="626939"/>
                  </a:cubicBezTo>
                  <a:cubicBezTo>
                    <a:pt x="341316" y="628330"/>
                    <a:pt x="341573" y="631873"/>
                    <a:pt x="341573" y="634378"/>
                  </a:cubicBezTo>
                  <a:cubicBezTo>
                    <a:pt x="340307" y="664991"/>
                    <a:pt x="348012" y="695309"/>
                    <a:pt x="363738" y="721627"/>
                  </a:cubicBezTo>
                  <a:cubicBezTo>
                    <a:pt x="367634" y="727761"/>
                    <a:pt x="372397" y="733295"/>
                    <a:pt x="376721" y="738915"/>
                  </a:cubicBezTo>
                  <a:cubicBezTo>
                    <a:pt x="352394" y="754831"/>
                    <a:pt x="325648" y="758717"/>
                    <a:pt x="298206" y="759670"/>
                  </a:cubicBezTo>
                  <a:cubicBezTo>
                    <a:pt x="248686" y="761489"/>
                    <a:pt x="200108" y="758117"/>
                    <a:pt x="155531" y="733733"/>
                  </a:cubicBezTo>
                  <a:cubicBezTo>
                    <a:pt x="74750" y="689547"/>
                    <a:pt x="24105" y="625301"/>
                    <a:pt x="19000" y="530184"/>
                  </a:cubicBezTo>
                  <a:cubicBezTo>
                    <a:pt x="15276" y="459194"/>
                    <a:pt x="46879" y="408093"/>
                    <a:pt x="106868" y="373326"/>
                  </a:cubicBezTo>
                  <a:cubicBezTo>
                    <a:pt x="137605" y="355429"/>
                    <a:pt x="169552" y="339436"/>
                    <a:pt x="200804" y="322310"/>
                  </a:cubicBezTo>
                  <a:cubicBezTo>
                    <a:pt x="247466" y="297926"/>
                    <a:pt x="285566" y="266627"/>
                    <a:pt x="298978" y="210420"/>
                  </a:cubicBezTo>
                  <a:close/>
                  <a:moveTo>
                    <a:pt x="396380" y="752145"/>
                  </a:moveTo>
                  <a:cubicBezTo>
                    <a:pt x="397228" y="756593"/>
                    <a:pt x="397371" y="761146"/>
                    <a:pt x="396809" y="765633"/>
                  </a:cubicBezTo>
                  <a:cubicBezTo>
                    <a:pt x="389446" y="784921"/>
                    <a:pt x="381397" y="803942"/>
                    <a:pt x="373692" y="823135"/>
                  </a:cubicBezTo>
                  <a:cubicBezTo>
                    <a:pt x="365986" y="842337"/>
                    <a:pt x="356813" y="862997"/>
                    <a:pt x="350317" y="883666"/>
                  </a:cubicBezTo>
                  <a:cubicBezTo>
                    <a:pt x="343822" y="904336"/>
                    <a:pt x="350317" y="914623"/>
                    <a:pt x="368844" y="924910"/>
                  </a:cubicBezTo>
                  <a:cubicBezTo>
                    <a:pt x="375102" y="928072"/>
                    <a:pt x="380921" y="932015"/>
                    <a:pt x="386160" y="936673"/>
                  </a:cubicBezTo>
                  <a:cubicBezTo>
                    <a:pt x="393780" y="943845"/>
                    <a:pt x="391265" y="952580"/>
                    <a:pt x="381226" y="955866"/>
                  </a:cubicBezTo>
                  <a:cubicBezTo>
                    <a:pt x="377835" y="956961"/>
                    <a:pt x="374311" y="957628"/>
                    <a:pt x="370749" y="957857"/>
                  </a:cubicBezTo>
                  <a:cubicBezTo>
                    <a:pt x="352661" y="958638"/>
                    <a:pt x="334477" y="959152"/>
                    <a:pt x="316380" y="960019"/>
                  </a:cubicBezTo>
                  <a:cubicBezTo>
                    <a:pt x="308407" y="960657"/>
                    <a:pt x="300892" y="956228"/>
                    <a:pt x="297596" y="948951"/>
                  </a:cubicBezTo>
                  <a:cubicBezTo>
                    <a:pt x="293139" y="940350"/>
                    <a:pt x="287700" y="932282"/>
                    <a:pt x="281404" y="924910"/>
                  </a:cubicBezTo>
                  <a:cubicBezTo>
                    <a:pt x="272717" y="917042"/>
                    <a:pt x="270536" y="904250"/>
                    <a:pt x="276127" y="893953"/>
                  </a:cubicBezTo>
                  <a:cubicBezTo>
                    <a:pt x="277861" y="889810"/>
                    <a:pt x="279937" y="885743"/>
                    <a:pt x="281756" y="881590"/>
                  </a:cubicBezTo>
                  <a:cubicBezTo>
                    <a:pt x="294396" y="852281"/>
                    <a:pt x="304264" y="822278"/>
                    <a:pt x="300968" y="789588"/>
                  </a:cubicBezTo>
                  <a:cubicBezTo>
                    <a:pt x="300988" y="786988"/>
                    <a:pt x="301159" y="784387"/>
                    <a:pt x="301492" y="781806"/>
                  </a:cubicBezTo>
                  <a:cubicBezTo>
                    <a:pt x="334906" y="779301"/>
                    <a:pt x="366853" y="774719"/>
                    <a:pt x="396380" y="752059"/>
                  </a:cubicBezTo>
                  <a:close/>
                  <a:moveTo>
                    <a:pt x="841979" y="524126"/>
                  </a:moveTo>
                  <a:cubicBezTo>
                    <a:pt x="836760" y="519954"/>
                    <a:pt x="831092" y="516354"/>
                    <a:pt x="825091" y="513410"/>
                  </a:cubicBezTo>
                  <a:cubicBezTo>
                    <a:pt x="818776" y="511248"/>
                    <a:pt x="816433" y="506924"/>
                    <a:pt x="813575" y="501819"/>
                  </a:cubicBezTo>
                  <a:cubicBezTo>
                    <a:pt x="807584" y="490855"/>
                    <a:pt x="800355" y="480606"/>
                    <a:pt x="792020" y="471301"/>
                  </a:cubicBezTo>
                  <a:cubicBezTo>
                    <a:pt x="785877" y="465071"/>
                    <a:pt x="784057" y="460490"/>
                    <a:pt x="788648" y="453403"/>
                  </a:cubicBezTo>
                  <a:cubicBezTo>
                    <a:pt x="790115" y="451060"/>
                    <a:pt x="791325" y="448555"/>
                    <a:pt x="792544" y="446307"/>
                  </a:cubicBezTo>
                  <a:cubicBezTo>
                    <a:pt x="819119" y="465595"/>
                    <a:pt x="845265" y="484616"/>
                    <a:pt x="841979" y="52404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E79F38A0-DBE3-461F-95B3-9C944C1878B5}"/>
                </a:ext>
              </a:extLst>
            </p:cNvPr>
            <p:cNvSpPr/>
            <p:nvPr/>
          </p:nvSpPr>
          <p:spPr>
            <a:xfrm>
              <a:off x="3986204" y="1904989"/>
              <a:ext cx="142875" cy="28576"/>
            </a:xfrm>
            <a:custGeom>
              <a:avLst/>
              <a:gdLst>
                <a:gd name="connsiteX0" fmla="*/ 132534 w 142875"/>
                <a:gd name="connsiteY0" fmla="*/ 24443 h 28576"/>
                <a:gd name="connsiteX1" fmla="*/ 141821 w 142875"/>
                <a:gd name="connsiteY1" fmla="*/ 18700 h 28576"/>
                <a:gd name="connsiteX2" fmla="*/ 142507 w 142875"/>
                <a:gd name="connsiteY2" fmla="*/ 11947 h 28576"/>
                <a:gd name="connsiteX3" fmla="*/ 128143 w 142875"/>
                <a:gd name="connsiteY3" fmla="*/ 4784 h 28576"/>
                <a:gd name="connsiteX4" fmla="*/ 16348 w 142875"/>
                <a:gd name="connsiteY4" fmla="*/ 698 h 28576"/>
                <a:gd name="connsiteX5" fmla="*/ 260 w 142875"/>
                <a:gd name="connsiteY5" fmla="*/ 7699 h 28576"/>
                <a:gd name="connsiteX6" fmla="*/ 870 w 142875"/>
                <a:gd name="connsiteY6" fmla="*/ 14366 h 28576"/>
                <a:gd name="connsiteX7" fmla="*/ 12128 w 142875"/>
                <a:gd name="connsiteY7" fmla="*/ 20700 h 28576"/>
                <a:gd name="connsiteX8" fmla="*/ 132534 w 142875"/>
                <a:gd name="connsiteY8" fmla="*/ 24443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28576">
                  <a:moveTo>
                    <a:pt x="132534" y="24443"/>
                  </a:moveTo>
                  <a:cubicBezTo>
                    <a:pt x="136334" y="23910"/>
                    <a:pt x="139706" y="21815"/>
                    <a:pt x="141821" y="18700"/>
                  </a:cubicBezTo>
                  <a:cubicBezTo>
                    <a:pt x="142859" y="16595"/>
                    <a:pt x="143097" y="14204"/>
                    <a:pt x="142507" y="11947"/>
                  </a:cubicBezTo>
                  <a:cubicBezTo>
                    <a:pt x="140954" y="4536"/>
                    <a:pt x="134506" y="3117"/>
                    <a:pt x="128143" y="4784"/>
                  </a:cubicBezTo>
                  <a:cubicBezTo>
                    <a:pt x="90395" y="14614"/>
                    <a:pt x="53495" y="7784"/>
                    <a:pt x="16348" y="698"/>
                  </a:cubicBezTo>
                  <a:cubicBezTo>
                    <a:pt x="9033" y="-712"/>
                    <a:pt x="2070" y="-798"/>
                    <a:pt x="260" y="7699"/>
                  </a:cubicBezTo>
                  <a:cubicBezTo>
                    <a:pt x="-311" y="9927"/>
                    <a:pt x="-92" y="12270"/>
                    <a:pt x="870" y="14366"/>
                  </a:cubicBezTo>
                  <a:cubicBezTo>
                    <a:pt x="3480" y="17986"/>
                    <a:pt x="7604" y="20300"/>
                    <a:pt x="12128" y="20700"/>
                  </a:cubicBezTo>
                  <a:cubicBezTo>
                    <a:pt x="12128" y="20700"/>
                    <a:pt x="85833" y="35531"/>
                    <a:pt x="132534" y="2444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1F4C7543-FA49-47DB-AB08-9E137D3CC6BD}"/>
                </a:ext>
              </a:extLst>
            </p:cNvPr>
            <p:cNvSpPr/>
            <p:nvPr/>
          </p:nvSpPr>
          <p:spPr>
            <a:xfrm>
              <a:off x="4519597" y="1504942"/>
              <a:ext cx="28578" cy="85726"/>
            </a:xfrm>
            <a:custGeom>
              <a:avLst/>
              <a:gdLst>
                <a:gd name="connsiteX0" fmla="*/ 22184 w 28578"/>
                <a:gd name="connsiteY0" fmla="*/ 28 h 85726"/>
                <a:gd name="connsiteX1" fmla="*/ 11754 w 28578"/>
                <a:gd name="connsiteY1" fmla="*/ 7895 h 85726"/>
                <a:gd name="connsiteX2" fmla="*/ 343 w 28578"/>
                <a:gd name="connsiteY2" fmla="*/ 71875 h 85726"/>
                <a:gd name="connsiteX3" fmla="*/ 8163 w 28578"/>
                <a:gd name="connsiteY3" fmla="*/ 85324 h 85726"/>
                <a:gd name="connsiteX4" fmla="*/ 16164 w 28578"/>
                <a:gd name="connsiteY4" fmla="*/ 84514 h 85726"/>
                <a:gd name="connsiteX5" fmla="*/ 21003 w 28578"/>
                <a:gd name="connsiteY5" fmla="*/ 77714 h 85726"/>
                <a:gd name="connsiteX6" fmla="*/ 22184 w 28578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8" h="85726">
                  <a:moveTo>
                    <a:pt x="22184" y="28"/>
                  </a:moveTo>
                  <a:cubicBezTo>
                    <a:pt x="17136" y="-458"/>
                    <a:pt x="12573" y="2980"/>
                    <a:pt x="11754" y="7895"/>
                  </a:cubicBezTo>
                  <a:cubicBezTo>
                    <a:pt x="7258" y="29108"/>
                    <a:pt x="3849" y="50491"/>
                    <a:pt x="343" y="71875"/>
                  </a:cubicBezTo>
                  <a:cubicBezTo>
                    <a:pt x="-1276" y="77723"/>
                    <a:pt x="2229" y="83733"/>
                    <a:pt x="8163" y="85324"/>
                  </a:cubicBezTo>
                  <a:cubicBezTo>
                    <a:pt x="10840" y="86038"/>
                    <a:pt x="13678" y="85753"/>
                    <a:pt x="16164" y="84514"/>
                  </a:cubicBezTo>
                  <a:cubicBezTo>
                    <a:pt x="18622" y="82971"/>
                    <a:pt x="20365" y="80524"/>
                    <a:pt x="21003" y="77714"/>
                  </a:cubicBezTo>
                  <a:cubicBezTo>
                    <a:pt x="24594" y="67017"/>
                    <a:pt x="35290" y="2771"/>
                    <a:pt x="22184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F8E0A50-8D79-4F8E-A16A-5F3D7AA0E292}"/>
                </a:ext>
              </a:extLst>
            </p:cNvPr>
            <p:cNvSpPr/>
            <p:nvPr/>
          </p:nvSpPr>
          <p:spPr>
            <a:xfrm>
              <a:off x="4557702" y="128586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C8E61192-F50E-40B0-AFF7-A8B05494387D}"/>
                </a:ext>
              </a:extLst>
            </p:cNvPr>
            <p:cNvSpPr/>
            <p:nvPr/>
          </p:nvSpPr>
          <p:spPr>
            <a:xfrm>
              <a:off x="3938577" y="189546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DFCC9C31-1B66-4BFD-8DCA-57B581F29571}"/>
                </a:ext>
              </a:extLst>
            </p:cNvPr>
            <p:cNvSpPr/>
            <p:nvPr/>
          </p:nvSpPr>
          <p:spPr>
            <a:xfrm>
              <a:off x="4510077" y="1600190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32" y="19032"/>
                    <a:pt x="14236" y="19032"/>
                  </a:cubicBezTo>
                  <a:cubicBezTo>
                    <a:pt x="6349" y="19032"/>
                    <a:pt x="-52" y="14765"/>
                    <a:pt x="-52" y="9507"/>
                  </a:cubicBezTo>
                  <a:cubicBezTo>
                    <a:pt x="-52" y="4249"/>
                    <a:pt x="6349" y="-18"/>
                    <a:pt x="14236" y="-18"/>
                  </a:cubicBezTo>
                  <a:cubicBezTo>
                    <a:pt x="22132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B714BE79-1F14-4390-8CF3-5D4800304C61}"/>
                </a:ext>
              </a:extLst>
            </p:cNvPr>
            <p:cNvSpPr/>
            <p:nvPr/>
          </p:nvSpPr>
          <p:spPr>
            <a:xfrm>
              <a:off x="4672002" y="125729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2148BBF4-F2F3-4F52-A007-D979E705D008}"/>
                </a:ext>
              </a:extLst>
            </p:cNvPr>
            <p:cNvSpPr/>
            <p:nvPr/>
          </p:nvSpPr>
          <p:spPr>
            <a:xfrm>
              <a:off x="3767125" y="2362193"/>
              <a:ext cx="1038231" cy="981072"/>
            </a:xfrm>
            <a:custGeom>
              <a:avLst/>
              <a:gdLst>
                <a:gd name="connsiteX0" fmla="*/ 405868 w 1038231"/>
                <a:gd name="connsiteY0" fmla="*/ 856867 h 981072"/>
                <a:gd name="connsiteX1" fmla="*/ 407601 w 1038231"/>
                <a:gd name="connsiteY1" fmla="*/ 937963 h 981072"/>
                <a:gd name="connsiteX2" fmla="*/ 409163 w 1038231"/>
                <a:gd name="connsiteY2" fmla="*/ 956565 h 981072"/>
                <a:gd name="connsiteX3" fmla="*/ 430299 w 1038231"/>
                <a:gd name="connsiteY3" fmla="*/ 976482 h 981072"/>
                <a:gd name="connsiteX4" fmla="*/ 430499 w 1038231"/>
                <a:gd name="connsiteY4" fmla="*/ 976473 h 981072"/>
                <a:gd name="connsiteX5" fmla="*/ 487564 w 1038231"/>
                <a:gd name="connsiteY5" fmla="*/ 974911 h 981072"/>
                <a:gd name="connsiteX6" fmla="*/ 514538 w 1038231"/>
                <a:gd name="connsiteY6" fmla="*/ 943411 h 981072"/>
                <a:gd name="connsiteX7" fmla="*/ 512710 w 1038231"/>
                <a:gd name="connsiteY7" fmla="*/ 917446 h 981072"/>
                <a:gd name="connsiteX8" fmla="*/ 511671 w 1038231"/>
                <a:gd name="connsiteY8" fmla="*/ 891481 h 981072"/>
                <a:gd name="connsiteX9" fmla="*/ 519301 w 1038231"/>
                <a:gd name="connsiteY9" fmla="*/ 915112 h 981072"/>
                <a:gd name="connsiteX10" fmla="*/ 527978 w 1038231"/>
                <a:gd name="connsiteY10" fmla="*/ 944973 h 981072"/>
                <a:gd name="connsiteX11" fmla="*/ 562668 w 1038231"/>
                <a:gd name="connsiteY11" fmla="*/ 970929 h 981072"/>
                <a:gd name="connsiteX12" fmla="*/ 591805 w 1038231"/>
                <a:gd name="connsiteY12" fmla="*/ 970929 h 981072"/>
                <a:gd name="connsiteX13" fmla="*/ 619037 w 1038231"/>
                <a:gd name="connsiteY13" fmla="*/ 940725 h 981072"/>
                <a:gd name="connsiteX14" fmla="*/ 609322 w 1038231"/>
                <a:gd name="connsiteY14" fmla="*/ 876336 h 981072"/>
                <a:gd name="connsiteX15" fmla="*/ 606807 w 1038231"/>
                <a:gd name="connsiteY15" fmla="*/ 833064 h 981072"/>
                <a:gd name="connsiteX16" fmla="*/ 638983 w 1038231"/>
                <a:gd name="connsiteY16" fmla="*/ 833064 h 981072"/>
                <a:gd name="connsiteX17" fmla="*/ 705067 w 1038231"/>
                <a:gd name="connsiteY17" fmla="*/ 828740 h 981072"/>
                <a:gd name="connsiteX18" fmla="*/ 715906 w 1038231"/>
                <a:gd name="connsiteY18" fmla="*/ 833931 h 981072"/>
                <a:gd name="connsiteX19" fmla="*/ 741939 w 1038231"/>
                <a:gd name="connsiteY19" fmla="*/ 915284 h 981072"/>
                <a:gd name="connsiteX20" fmla="*/ 747749 w 1038231"/>
                <a:gd name="connsiteY20" fmla="*/ 944707 h 981072"/>
                <a:gd name="connsiteX21" fmla="*/ 776628 w 1038231"/>
                <a:gd name="connsiteY21" fmla="*/ 974567 h 981072"/>
                <a:gd name="connsiteX22" fmla="*/ 834036 w 1038231"/>
                <a:gd name="connsiteY22" fmla="*/ 979930 h 981072"/>
                <a:gd name="connsiteX23" fmla="*/ 856838 w 1038231"/>
                <a:gd name="connsiteY23" fmla="*/ 962014 h 981072"/>
                <a:gd name="connsiteX24" fmla="*/ 908359 w 1038231"/>
                <a:gd name="connsiteY24" fmla="*/ 963147 h 981072"/>
                <a:gd name="connsiteX25" fmla="*/ 934381 w 1038231"/>
                <a:gd name="connsiteY25" fmla="*/ 927485 h 981072"/>
                <a:gd name="connsiteX26" fmla="*/ 916341 w 1038231"/>
                <a:gd name="connsiteY26" fmla="*/ 889147 h 981072"/>
                <a:gd name="connsiteX27" fmla="*/ 913131 w 1038231"/>
                <a:gd name="connsiteY27" fmla="*/ 733366 h 981072"/>
                <a:gd name="connsiteX28" fmla="*/ 951984 w 1038231"/>
                <a:gd name="connsiteY28" fmla="*/ 583995 h 981072"/>
                <a:gd name="connsiteX29" fmla="*/ 958661 w 1038231"/>
                <a:gd name="connsiteY29" fmla="*/ 562707 h 981072"/>
                <a:gd name="connsiteX30" fmla="*/ 1033851 w 1038231"/>
                <a:gd name="connsiteY30" fmla="*/ 372311 h 981072"/>
                <a:gd name="connsiteX31" fmla="*/ 1020497 w 1038231"/>
                <a:gd name="connsiteY31" fmla="*/ 207881 h 981072"/>
                <a:gd name="connsiteX32" fmla="*/ 907759 w 1038231"/>
                <a:gd name="connsiteY32" fmla="*/ 43013 h 981072"/>
                <a:gd name="connsiteX33" fmla="*/ 841932 w 1038231"/>
                <a:gd name="connsiteY33" fmla="*/ 6066 h 981072"/>
                <a:gd name="connsiteX34" fmla="*/ 765951 w 1038231"/>
                <a:gd name="connsiteY34" fmla="*/ 21553 h 981072"/>
                <a:gd name="connsiteX35" fmla="*/ 738814 w 1038231"/>
                <a:gd name="connsiteY35" fmla="*/ 42146 h 981072"/>
                <a:gd name="connsiteX36" fmla="*/ 715049 w 1038231"/>
                <a:gd name="connsiteY36" fmla="*/ 64911 h 981072"/>
                <a:gd name="connsiteX37" fmla="*/ 721326 w 1038231"/>
                <a:gd name="connsiteY37" fmla="*/ 101096 h 981072"/>
                <a:gd name="connsiteX38" fmla="*/ 722069 w 1038231"/>
                <a:gd name="connsiteY38" fmla="*/ 101601 h 981072"/>
                <a:gd name="connsiteX39" fmla="*/ 784782 w 1038231"/>
                <a:gd name="connsiteY39" fmla="*/ 117613 h 981072"/>
                <a:gd name="connsiteX40" fmla="*/ 839674 w 1038231"/>
                <a:gd name="connsiteY40" fmla="*/ 115022 h 981072"/>
                <a:gd name="connsiteX41" fmla="*/ 848352 w 1038231"/>
                <a:gd name="connsiteY41" fmla="*/ 121508 h 981072"/>
                <a:gd name="connsiteX42" fmla="*/ 885290 w 1038231"/>
                <a:gd name="connsiteY42" fmla="*/ 333973 h 981072"/>
                <a:gd name="connsiteX43" fmla="*/ 865525 w 1038231"/>
                <a:gd name="connsiteY43" fmla="*/ 389533 h 981072"/>
                <a:gd name="connsiteX44" fmla="*/ 816957 w 1038231"/>
                <a:gd name="connsiteY44" fmla="*/ 458770 h 981072"/>
                <a:gd name="connsiteX45" fmla="*/ 780877 w 1038231"/>
                <a:gd name="connsiteY45" fmla="*/ 472009 h 981072"/>
                <a:gd name="connsiteX46" fmla="*/ 659452 w 1038231"/>
                <a:gd name="connsiteY46" fmla="*/ 476077 h 981072"/>
                <a:gd name="connsiteX47" fmla="*/ 494669 w 1038231"/>
                <a:gd name="connsiteY47" fmla="*/ 517358 h 981072"/>
                <a:gd name="connsiteX48" fmla="*/ 411935 w 1038231"/>
                <a:gd name="connsiteY48" fmla="*/ 589710 h 981072"/>
                <a:gd name="connsiteX49" fmla="*/ 312028 w 1038231"/>
                <a:gd name="connsiteY49" fmla="*/ 712687 h 981072"/>
                <a:gd name="connsiteX50" fmla="*/ 148902 w 1038231"/>
                <a:gd name="connsiteY50" fmla="*/ 786678 h 981072"/>
                <a:gd name="connsiteX51" fmla="*/ 105535 w 1038231"/>
                <a:gd name="connsiteY51" fmla="*/ 776991 h 981072"/>
                <a:gd name="connsiteX52" fmla="*/ 90104 w 1038231"/>
                <a:gd name="connsiteY52" fmla="*/ 741157 h 981072"/>
                <a:gd name="connsiteX53" fmla="*/ 140721 w 1038231"/>
                <a:gd name="connsiteY53" fmla="*/ 699114 h 981072"/>
                <a:gd name="connsiteX54" fmla="*/ 150807 w 1038231"/>
                <a:gd name="connsiteY54" fmla="*/ 701181 h 981072"/>
                <a:gd name="connsiteX55" fmla="*/ 180211 w 1038231"/>
                <a:gd name="connsiteY55" fmla="*/ 715888 h 981072"/>
                <a:gd name="connsiteX56" fmla="*/ 197556 w 1038231"/>
                <a:gd name="connsiteY56" fmla="*/ 718402 h 981072"/>
                <a:gd name="connsiteX57" fmla="*/ 199633 w 1038231"/>
                <a:gd name="connsiteY57" fmla="*/ 699447 h 981072"/>
                <a:gd name="connsiteX58" fmla="*/ 167029 w 1038231"/>
                <a:gd name="connsiteY58" fmla="*/ 671663 h 981072"/>
                <a:gd name="connsiteX59" fmla="*/ 48737 w 1038231"/>
                <a:gd name="connsiteY59" fmla="*/ 683522 h 981072"/>
                <a:gd name="connsiteX60" fmla="*/ 45442 w 1038231"/>
                <a:gd name="connsiteY60" fmla="*/ 866211 h 981072"/>
                <a:gd name="connsiteX61" fmla="*/ 110393 w 1038231"/>
                <a:gd name="connsiteY61" fmla="*/ 892176 h 981072"/>
                <a:gd name="connsiteX62" fmla="*/ 374216 w 1038231"/>
                <a:gd name="connsiteY62" fmla="*/ 869154 h 981072"/>
                <a:gd name="connsiteX63" fmla="*/ 405868 w 1038231"/>
                <a:gd name="connsiteY63" fmla="*/ 856867 h 981072"/>
                <a:gd name="connsiteX64" fmla="*/ 99639 w 1038231"/>
                <a:gd name="connsiteY64" fmla="*/ 684731 h 981072"/>
                <a:gd name="connsiteX65" fmla="*/ 69550 w 1038231"/>
                <a:gd name="connsiteY65" fmla="*/ 725841 h 981072"/>
                <a:gd name="connsiteX66" fmla="*/ 90447 w 1038231"/>
                <a:gd name="connsiteY66" fmla="*/ 793431 h 981072"/>
                <a:gd name="connsiteX67" fmla="*/ 144911 w 1038231"/>
                <a:gd name="connsiteY67" fmla="*/ 807708 h 981072"/>
                <a:gd name="connsiteX68" fmla="*/ 208224 w 1038231"/>
                <a:gd name="connsiteY68" fmla="*/ 796802 h 981072"/>
                <a:gd name="connsiteX69" fmla="*/ 362415 w 1038231"/>
                <a:gd name="connsiteY69" fmla="*/ 689408 h 981072"/>
                <a:gd name="connsiteX70" fmla="*/ 427632 w 1038231"/>
                <a:gd name="connsiteY70" fmla="*/ 603645 h 981072"/>
                <a:gd name="connsiteX71" fmla="*/ 492336 w 1038231"/>
                <a:gd name="connsiteY71" fmla="*/ 543066 h 981072"/>
                <a:gd name="connsiteX72" fmla="*/ 648441 w 1038231"/>
                <a:gd name="connsiteY72" fmla="*/ 498060 h 981072"/>
                <a:gd name="connsiteX73" fmla="*/ 780258 w 1038231"/>
                <a:gd name="connsiteY73" fmla="*/ 493650 h 981072"/>
                <a:gd name="connsiteX74" fmla="*/ 829873 w 1038231"/>
                <a:gd name="connsiteY74" fmla="*/ 475562 h 981072"/>
                <a:gd name="connsiteX75" fmla="*/ 875669 w 1038231"/>
                <a:gd name="connsiteY75" fmla="*/ 416879 h 981072"/>
                <a:gd name="connsiteX76" fmla="*/ 905673 w 1038231"/>
                <a:gd name="connsiteY76" fmla="*/ 339945 h 981072"/>
                <a:gd name="connsiteX77" fmla="*/ 865697 w 1038231"/>
                <a:gd name="connsiteY77" fmla="*/ 107669 h 981072"/>
                <a:gd name="connsiteX78" fmla="*/ 862315 w 1038231"/>
                <a:gd name="connsiteY78" fmla="*/ 97191 h 981072"/>
                <a:gd name="connsiteX79" fmla="*/ 849219 w 1038231"/>
                <a:gd name="connsiteY79" fmla="*/ 87409 h 981072"/>
                <a:gd name="connsiteX80" fmla="*/ 800212 w 1038231"/>
                <a:gd name="connsiteY80" fmla="*/ 92867 h 981072"/>
                <a:gd name="connsiteX81" fmla="*/ 752083 w 1038231"/>
                <a:gd name="connsiteY81" fmla="*/ 91391 h 981072"/>
                <a:gd name="connsiteX82" fmla="*/ 733518 w 1038231"/>
                <a:gd name="connsiteY82" fmla="*/ 78932 h 981072"/>
                <a:gd name="connsiteX83" fmla="*/ 747996 w 1038231"/>
                <a:gd name="connsiteY83" fmla="*/ 61625 h 981072"/>
                <a:gd name="connsiteX84" fmla="*/ 784782 w 1038231"/>
                <a:gd name="connsiteY84" fmla="*/ 33059 h 981072"/>
                <a:gd name="connsiteX85" fmla="*/ 819462 w 1038231"/>
                <a:gd name="connsiteY85" fmla="*/ 22506 h 981072"/>
                <a:gd name="connsiteX86" fmla="*/ 862830 w 1038231"/>
                <a:gd name="connsiteY86" fmla="*/ 40336 h 981072"/>
                <a:gd name="connsiteX87" fmla="*/ 950250 w 1038231"/>
                <a:gd name="connsiteY87" fmla="*/ 122813 h 981072"/>
                <a:gd name="connsiteX88" fmla="*/ 1009486 w 1038231"/>
                <a:gd name="connsiteY88" fmla="*/ 256001 h 981072"/>
                <a:gd name="connsiteX89" fmla="*/ 990236 w 1038231"/>
                <a:gd name="connsiteY89" fmla="*/ 445178 h 981072"/>
                <a:gd name="connsiteX90" fmla="*/ 942535 w 1038231"/>
                <a:gd name="connsiteY90" fmla="*/ 543923 h 981072"/>
                <a:gd name="connsiteX91" fmla="*/ 928828 w 1038231"/>
                <a:gd name="connsiteY91" fmla="*/ 583738 h 981072"/>
                <a:gd name="connsiteX92" fmla="*/ 889891 w 1038231"/>
                <a:gd name="connsiteY92" fmla="*/ 727222 h 981072"/>
                <a:gd name="connsiteX93" fmla="*/ 871754 w 1038231"/>
                <a:gd name="connsiteY93" fmla="*/ 798536 h 981072"/>
                <a:gd name="connsiteX94" fmla="*/ 899434 w 1038231"/>
                <a:gd name="connsiteY94" fmla="*/ 904902 h 981072"/>
                <a:gd name="connsiteX95" fmla="*/ 910445 w 1038231"/>
                <a:gd name="connsiteY95" fmla="*/ 927057 h 981072"/>
                <a:gd name="connsiteX96" fmla="*/ 911836 w 1038231"/>
                <a:gd name="connsiteY96" fmla="*/ 937182 h 981072"/>
                <a:gd name="connsiteX97" fmla="*/ 872288 w 1038231"/>
                <a:gd name="connsiteY97" fmla="*/ 940125 h 981072"/>
                <a:gd name="connsiteX98" fmla="*/ 858496 w 1038231"/>
                <a:gd name="connsiteY98" fmla="*/ 930172 h 981072"/>
                <a:gd name="connsiteX99" fmla="*/ 845056 w 1038231"/>
                <a:gd name="connsiteY99" fmla="*/ 879194 h 981072"/>
                <a:gd name="connsiteX100" fmla="*/ 840113 w 1038231"/>
                <a:gd name="connsiteY100" fmla="*/ 798536 h 981072"/>
                <a:gd name="connsiteX101" fmla="*/ 859706 w 1038231"/>
                <a:gd name="connsiteY101" fmla="*/ 729908 h 981072"/>
                <a:gd name="connsiteX102" fmla="*/ 871154 w 1038231"/>
                <a:gd name="connsiteY102" fmla="*/ 675301 h 981072"/>
                <a:gd name="connsiteX103" fmla="*/ 861353 w 1038231"/>
                <a:gd name="connsiteY103" fmla="*/ 663100 h 981072"/>
                <a:gd name="connsiteX104" fmla="*/ 849914 w 1038231"/>
                <a:gd name="connsiteY104" fmla="*/ 671549 h 981072"/>
                <a:gd name="connsiteX105" fmla="*/ 849819 w 1038231"/>
                <a:gd name="connsiteY105" fmla="*/ 672530 h 981072"/>
                <a:gd name="connsiteX106" fmla="*/ 825282 w 1038231"/>
                <a:gd name="connsiteY106" fmla="*/ 765560 h 981072"/>
                <a:gd name="connsiteX107" fmla="*/ 818862 w 1038231"/>
                <a:gd name="connsiteY107" fmla="*/ 867602 h 981072"/>
                <a:gd name="connsiteX108" fmla="*/ 836207 w 1038231"/>
                <a:gd name="connsiteY108" fmla="*/ 931467 h 981072"/>
                <a:gd name="connsiteX109" fmla="*/ 815214 w 1038231"/>
                <a:gd name="connsiteY109" fmla="*/ 957861 h 981072"/>
                <a:gd name="connsiteX110" fmla="*/ 808975 w 1038231"/>
                <a:gd name="connsiteY110" fmla="*/ 957861 h 981072"/>
                <a:gd name="connsiteX111" fmla="*/ 765608 w 1038231"/>
                <a:gd name="connsiteY111" fmla="*/ 921513 h 981072"/>
                <a:gd name="connsiteX112" fmla="*/ 730308 w 1038231"/>
                <a:gd name="connsiteY112" fmla="*/ 812128 h 981072"/>
                <a:gd name="connsiteX113" fmla="*/ 727708 w 1038231"/>
                <a:gd name="connsiteY113" fmla="*/ 780277 h 981072"/>
                <a:gd name="connsiteX114" fmla="*/ 745053 w 1038231"/>
                <a:gd name="connsiteY114" fmla="*/ 719698 h 981072"/>
                <a:gd name="connsiteX115" fmla="*/ 750682 w 1038231"/>
                <a:gd name="connsiteY115" fmla="*/ 640773 h 981072"/>
                <a:gd name="connsiteX116" fmla="*/ 738033 w 1038231"/>
                <a:gd name="connsiteY116" fmla="*/ 628829 h 981072"/>
                <a:gd name="connsiteX117" fmla="*/ 728746 w 1038231"/>
                <a:gd name="connsiteY117" fmla="*/ 643450 h 981072"/>
                <a:gd name="connsiteX118" fmla="*/ 721126 w 1038231"/>
                <a:gd name="connsiteY118" fmla="*/ 724194 h 981072"/>
                <a:gd name="connsiteX119" fmla="*/ 703162 w 1038231"/>
                <a:gd name="connsiteY119" fmla="*/ 806842 h 981072"/>
                <a:gd name="connsiteX120" fmla="*/ 554258 w 1038231"/>
                <a:gd name="connsiteY120" fmla="*/ 787982 h 981072"/>
                <a:gd name="connsiteX121" fmla="*/ 585652 w 1038231"/>
                <a:gd name="connsiteY121" fmla="*/ 681017 h 981072"/>
                <a:gd name="connsiteX122" fmla="*/ 572117 w 1038231"/>
                <a:gd name="connsiteY122" fmla="*/ 593691 h 981072"/>
                <a:gd name="connsiteX123" fmla="*/ 560278 w 1038231"/>
                <a:gd name="connsiteY123" fmla="*/ 586281 h 981072"/>
                <a:gd name="connsiteX124" fmla="*/ 560068 w 1038231"/>
                <a:gd name="connsiteY124" fmla="*/ 586338 h 981072"/>
                <a:gd name="connsiteX125" fmla="*/ 551391 w 1038231"/>
                <a:gd name="connsiteY125" fmla="*/ 597501 h 981072"/>
                <a:gd name="connsiteX126" fmla="*/ 554162 w 1038231"/>
                <a:gd name="connsiteY126" fmla="*/ 611608 h 981072"/>
                <a:gd name="connsiteX127" fmla="*/ 563792 w 1038231"/>
                <a:gd name="connsiteY127" fmla="*/ 672701 h 981072"/>
                <a:gd name="connsiteX128" fmla="*/ 516958 w 1038231"/>
                <a:gd name="connsiteY128" fmla="*/ 804251 h 981072"/>
                <a:gd name="connsiteX129" fmla="*/ 489726 w 1038231"/>
                <a:gd name="connsiteY129" fmla="*/ 882747 h 981072"/>
                <a:gd name="connsiteX130" fmla="*/ 492507 w 1038231"/>
                <a:gd name="connsiteY130" fmla="*/ 940554 h 981072"/>
                <a:gd name="connsiteX131" fmla="*/ 480020 w 1038231"/>
                <a:gd name="connsiteY131" fmla="*/ 953536 h 981072"/>
                <a:gd name="connsiteX132" fmla="*/ 444720 w 1038231"/>
                <a:gd name="connsiteY132" fmla="*/ 954146 h 981072"/>
                <a:gd name="connsiteX133" fmla="*/ 430061 w 1038231"/>
                <a:gd name="connsiteY133" fmla="*/ 940811 h 981072"/>
                <a:gd name="connsiteX134" fmla="*/ 429452 w 1038231"/>
                <a:gd name="connsiteY134" fmla="*/ 853752 h 981072"/>
                <a:gd name="connsiteX135" fmla="*/ 433014 w 1038231"/>
                <a:gd name="connsiteY135" fmla="*/ 832379 h 981072"/>
                <a:gd name="connsiteX136" fmla="*/ 444111 w 1038231"/>
                <a:gd name="connsiteY136" fmla="*/ 768332 h 981072"/>
                <a:gd name="connsiteX137" fmla="*/ 433443 w 1038231"/>
                <a:gd name="connsiteY137" fmla="*/ 751025 h 981072"/>
                <a:gd name="connsiteX138" fmla="*/ 421651 w 1038231"/>
                <a:gd name="connsiteY138" fmla="*/ 767037 h 981072"/>
                <a:gd name="connsiteX139" fmla="*/ 412983 w 1038231"/>
                <a:gd name="connsiteY139" fmla="*/ 821044 h 981072"/>
                <a:gd name="connsiteX140" fmla="*/ 400667 w 1038231"/>
                <a:gd name="connsiteY140" fmla="*/ 834455 h 981072"/>
                <a:gd name="connsiteX141" fmla="*/ 140492 w 1038231"/>
                <a:gd name="connsiteY141" fmla="*/ 871498 h 981072"/>
                <a:gd name="connsiteX142" fmla="*/ 71626 w 1038231"/>
                <a:gd name="connsiteY142" fmla="*/ 853495 h 981072"/>
                <a:gd name="connsiteX143" fmla="*/ 24192 w 1038231"/>
                <a:gd name="connsiteY143" fmla="*/ 760979 h 981072"/>
                <a:gd name="connsiteX144" fmla="*/ 99639 w 1038231"/>
                <a:gd name="connsiteY144" fmla="*/ 684731 h 981072"/>
                <a:gd name="connsiteX145" fmla="*/ 541942 w 1038231"/>
                <a:gd name="connsiteY145" fmla="*/ 807975 h 981072"/>
                <a:gd name="connsiteX146" fmla="*/ 574289 w 1038231"/>
                <a:gd name="connsiteY146" fmla="*/ 821901 h 981072"/>
                <a:gd name="connsiteX147" fmla="*/ 582957 w 1038231"/>
                <a:gd name="connsiteY147" fmla="*/ 832807 h 981072"/>
                <a:gd name="connsiteX148" fmla="*/ 596920 w 1038231"/>
                <a:gd name="connsiteY148" fmla="*/ 940468 h 981072"/>
                <a:gd name="connsiteX149" fmla="*/ 590072 w 1038231"/>
                <a:gd name="connsiteY149" fmla="*/ 947907 h 981072"/>
                <a:gd name="connsiteX150" fmla="*/ 566221 w 1038231"/>
                <a:gd name="connsiteY150" fmla="*/ 947907 h 981072"/>
                <a:gd name="connsiteX151" fmla="*/ 547581 w 1038231"/>
                <a:gd name="connsiteY151" fmla="*/ 933982 h 981072"/>
                <a:gd name="connsiteX152" fmla="*/ 525635 w 1038231"/>
                <a:gd name="connsiteY152" fmla="*/ 857477 h 981072"/>
                <a:gd name="connsiteX153" fmla="*/ 521901 w 1038231"/>
                <a:gd name="connsiteY153" fmla="*/ 845094 h 981072"/>
                <a:gd name="connsiteX154" fmla="*/ 541590 w 1038231"/>
                <a:gd name="connsiteY154" fmla="*/ 807975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38231" h="981072">
                  <a:moveTo>
                    <a:pt x="405868" y="856867"/>
                  </a:moveTo>
                  <a:cubicBezTo>
                    <a:pt x="410897" y="884823"/>
                    <a:pt x="404306" y="911474"/>
                    <a:pt x="407601" y="937963"/>
                  </a:cubicBezTo>
                  <a:cubicBezTo>
                    <a:pt x="408382" y="944107"/>
                    <a:pt x="408211" y="950422"/>
                    <a:pt x="409163" y="956565"/>
                  </a:cubicBezTo>
                  <a:cubicBezTo>
                    <a:pt x="409497" y="967881"/>
                    <a:pt x="418955" y="976796"/>
                    <a:pt x="430299" y="976482"/>
                  </a:cubicBezTo>
                  <a:cubicBezTo>
                    <a:pt x="430366" y="976482"/>
                    <a:pt x="430433" y="976473"/>
                    <a:pt x="430499" y="976473"/>
                  </a:cubicBezTo>
                  <a:cubicBezTo>
                    <a:pt x="449530" y="976987"/>
                    <a:pt x="468590" y="976473"/>
                    <a:pt x="487564" y="974911"/>
                  </a:cubicBezTo>
                  <a:cubicBezTo>
                    <a:pt x="508547" y="972834"/>
                    <a:pt x="515139" y="964185"/>
                    <a:pt x="514538" y="943411"/>
                  </a:cubicBezTo>
                  <a:cubicBezTo>
                    <a:pt x="514538" y="934753"/>
                    <a:pt x="513405" y="926104"/>
                    <a:pt x="512710" y="917446"/>
                  </a:cubicBezTo>
                  <a:cubicBezTo>
                    <a:pt x="511052" y="908902"/>
                    <a:pt x="510710" y="900139"/>
                    <a:pt x="511671" y="891481"/>
                  </a:cubicBezTo>
                  <a:cubicBezTo>
                    <a:pt x="515301" y="898968"/>
                    <a:pt x="517863" y="906921"/>
                    <a:pt x="519301" y="915112"/>
                  </a:cubicBezTo>
                  <a:cubicBezTo>
                    <a:pt x="521901" y="925066"/>
                    <a:pt x="524330" y="935191"/>
                    <a:pt x="527978" y="944973"/>
                  </a:cubicBezTo>
                  <a:cubicBezTo>
                    <a:pt x="532026" y="960661"/>
                    <a:pt x="546438" y="971443"/>
                    <a:pt x="562668" y="970929"/>
                  </a:cubicBezTo>
                  <a:cubicBezTo>
                    <a:pt x="572384" y="970929"/>
                    <a:pt x="582090" y="970929"/>
                    <a:pt x="591805" y="970929"/>
                  </a:cubicBezTo>
                  <a:cubicBezTo>
                    <a:pt x="612275" y="970329"/>
                    <a:pt x="621209" y="961328"/>
                    <a:pt x="619037" y="940725"/>
                  </a:cubicBezTo>
                  <a:cubicBezTo>
                    <a:pt x="616866" y="920132"/>
                    <a:pt x="612618" y="897453"/>
                    <a:pt x="609322" y="876336"/>
                  </a:cubicBezTo>
                  <a:cubicBezTo>
                    <a:pt x="606836" y="862058"/>
                    <a:pt x="605998" y="847542"/>
                    <a:pt x="606807" y="833064"/>
                  </a:cubicBezTo>
                  <a:cubicBezTo>
                    <a:pt x="617828" y="833064"/>
                    <a:pt x="628486" y="832464"/>
                    <a:pt x="638983" y="833064"/>
                  </a:cubicBezTo>
                  <a:cubicBezTo>
                    <a:pt x="661109" y="834626"/>
                    <a:pt x="683350" y="833159"/>
                    <a:pt x="705067" y="828740"/>
                  </a:cubicBezTo>
                  <a:cubicBezTo>
                    <a:pt x="709496" y="827292"/>
                    <a:pt x="714287" y="829578"/>
                    <a:pt x="715906" y="833931"/>
                  </a:cubicBezTo>
                  <a:cubicBezTo>
                    <a:pt x="732127" y="858686"/>
                    <a:pt x="736547" y="887071"/>
                    <a:pt x="741939" y="915284"/>
                  </a:cubicBezTo>
                  <a:cubicBezTo>
                    <a:pt x="743662" y="925152"/>
                    <a:pt x="745491" y="935020"/>
                    <a:pt x="747749" y="944707"/>
                  </a:cubicBezTo>
                  <a:cubicBezTo>
                    <a:pt x="751044" y="959261"/>
                    <a:pt x="762160" y="970767"/>
                    <a:pt x="776628" y="974567"/>
                  </a:cubicBezTo>
                  <a:cubicBezTo>
                    <a:pt x="795117" y="980664"/>
                    <a:pt x="814747" y="982492"/>
                    <a:pt x="834036" y="979930"/>
                  </a:cubicBezTo>
                  <a:cubicBezTo>
                    <a:pt x="843922" y="978720"/>
                    <a:pt x="848085" y="975263"/>
                    <a:pt x="856838" y="962014"/>
                  </a:cubicBezTo>
                  <a:cubicBezTo>
                    <a:pt x="873926" y="964252"/>
                    <a:pt x="891195" y="964633"/>
                    <a:pt x="908359" y="963147"/>
                  </a:cubicBezTo>
                  <a:cubicBezTo>
                    <a:pt x="931000" y="961842"/>
                    <a:pt x="940020" y="949298"/>
                    <a:pt x="934381" y="927485"/>
                  </a:cubicBezTo>
                  <a:cubicBezTo>
                    <a:pt x="930029" y="913998"/>
                    <a:pt x="923961" y="901111"/>
                    <a:pt x="916341" y="889147"/>
                  </a:cubicBezTo>
                  <a:cubicBezTo>
                    <a:pt x="887290" y="837827"/>
                    <a:pt x="883737" y="785296"/>
                    <a:pt x="913131" y="733366"/>
                  </a:cubicBezTo>
                  <a:cubicBezTo>
                    <a:pt x="939154" y="687913"/>
                    <a:pt x="952555" y="636344"/>
                    <a:pt x="951984" y="583995"/>
                  </a:cubicBezTo>
                  <a:cubicBezTo>
                    <a:pt x="952251" y="576432"/>
                    <a:pt x="954555" y="569079"/>
                    <a:pt x="958661" y="562707"/>
                  </a:cubicBezTo>
                  <a:cubicBezTo>
                    <a:pt x="992570" y="502737"/>
                    <a:pt x="1024317" y="441549"/>
                    <a:pt x="1033851" y="372311"/>
                  </a:cubicBezTo>
                  <a:cubicBezTo>
                    <a:pt x="1041481" y="316752"/>
                    <a:pt x="1040185" y="261021"/>
                    <a:pt x="1020497" y="207881"/>
                  </a:cubicBezTo>
                  <a:cubicBezTo>
                    <a:pt x="998275" y="143902"/>
                    <a:pt x="959356" y="86990"/>
                    <a:pt x="907759" y="43013"/>
                  </a:cubicBezTo>
                  <a:cubicBezTo>
                    <a:pt x="887938" y="27268"/>
                    <a:pt x="865716" y="14790"/>
                    <a:pt x="841932" y="6066"/>
                  </a:cubicBezTo>
                  <a:cubicBezTo>
                    <a:pt x="813652" y="-4840"/>
                    <a:pt x="787715" y="-1897"/>
                    <a:pt x="765951" y="21553"/>
                  </a:cubicBezTo>
                  <a:cubicBezTo>
                    <a:pt x="757997" y="29745"/>
                    <a:pt x="748854" y="36698"/>
                    <a:pt x="738814" y="42146"/>
                  </a:cubicBezTo>
                  <a:cubicBezTo>
                    <a:pt x="729146" y="47680"/>
                    <a:pt x="720983" y="55500"/>
                    <a:pt x="715049" y="64911"/>
                  </a:cubicBezTo>
                  <a:cubicBezTo>
                    <a:pt x="706762" y="76627"/>
                    <a:pt x="709572" y="92829"/>
                    <a:pt x="721326" y="101096"/>
                  </a:cubicBezTo>
                  <a:cubicBezTo>
                    <a:pt x="721555" y="101268"/>
                    <a:pt x="721812" y="101439"/>
                    <a:pt x="722069" y="101601"/>
                  </a:cubicBezTo>
                  <a:cubicBezTo>
                    <a:pt x="739986" y="115098"/>
                    <a:pt x="762579" y="120870"/>
                    <a:pt x="784782" y="117613"/>
                  </a:cubicBezTo>
                  <a:cubicBezTo>
                    <a:pt x="803013" y="115803"/>
                    <a:pt x="821339" y="114936"/>
                    <a:pt x="839674" y="115022"/>
                  </a:cubicBezTo>
                  <a:cubicBezTo>
                    <a:pt x="844532" y="115022"/>
                    <a:pt x="846008" y="118480"/>
                    <a:pt x="848352" y="121508"/>
                  </a:cubicBezTo>
                  <a:cubicBezTo>
                    <a:pt x="895177" y="186336"/>
                    <a:pt x="906712" y="257297"/>
                    <a:pt x="885290" y="333973"/>
                  </a:cubicBezTo>
                  <a:cubicBezTo>
                    <a:pt x="879917" y="352928"/>
                    <a:pt x="872717" y="371187"/>
                    <a:pt x="865525" y="389533"/>
                  </a:cubicBezTo>
                  <a:cubicBezTo>
                    <a:pt x="854933" y="416707"/>
                    <a:pt x="835169" y="437224"/>
                    <a:pt x="816957" y="458770"/>
                  </a:cubicBezTo>
                  <a:cubicBezTo>
                    <a:pt x="807347" y="468076"/>
                    <a:pt x="794240" y="472886"/>
                    <a:pt x="780877" y="472009"/>
                  </a:cubicBezTo>
                  <a:cubicBezTo>
                    <a:pt x="740376" y="473572"/>
                    <a:pt x="699866" y="474343"/>
                    <a:pt x="659452" y="476077"/>
                  </a:cubicBezTo>
                  <a:cubicBezTo>
                    <a:pt x="602188" y="477829"/>
                    <a:pt x="545981" y="491907"/>
                    <a:pt x="494669" y="517358"/>
                  </a:cubicBezTo>
                  <a:cubicBezTo>
                    <a:pt x="462075" y="535075"/>
                    <a:pt x="433814" y="559782"/>
                    <a:pt x="411935" y="589710"/>
                  </a:cubicBezTo>
                  <a:cubicBezTo>
                    <a:pt x="379160" y="631163"/>
                    <a:pt x="351232" y="676254"/>
                    <a:pt x="312028" y="712687"/>
                  </a:cubicBezTo>
                  <a:cubicBezTo>
                    <a:pt x="267641" y="755102"/>
                    <a:pt x="210110" y="781191"/>
                    <a:pt x="148902" y="786678"/>
                  </a:cubicBezTo>
                  <a:cubicBezTo>
                    <a:pt x="133805" y="787820"/>
                    <a:pt x="118708" y="784449"/>
                    <a:pt x="105535" y="776991"/>
                  </a:cubicBezTo>
                  <a:cubicBezTo>
                    <a:pt x="92953" y="769828"/>
                    <a:pt x="86647" y="755207"/>
                    <a:pt x="90104" y="741157"/>
                  </a:cubicBezTo>
                  <a:cubicBezTo>
                    <a:pt x="92438" y="715602"/>
                    <a:pt x="115117" y="696771"/>
                    <a:pt x="140721" y="699114"/>
                  </a:cubicBezTo>
                  <a:cubicBezTo>
                    <a:pt x="144149" y="699428"/>
                    <a:pt x="147531" y="700124"/>
                    <a:pt x="150807" y="701181"/>
                  </a:cubicBezTo>
                  <a:cubicBezTo>
                    <a:pt x="161571" y="703876"/>
                    <a:pt x="171600" y="708896"/>
                    <a:pt x="180211" y="715888"/>
                  </a:cubicBezTo>
                  <a:cubicBezTo>
                    <a:pt x="185326" y="720564"/>
                    <a:pt x="191574" y="723679"/>
                    <a:pt x="197556" y="718402"/>
                  </a:cubicBezTo>
                  <a:cubicBezTo>
                    <a:pt x="203023" y="713554"/>
                    <a:pt x="203928" y="705353"/>
                    <a:pt x="199633" y="699447"/>
                  </a:cubicBezTo>
                  <a:cubicBezTo>
                    <a:pt x="192432" y="686608"/>
                    <a:pt x="180868" y="676759"/>
                    <a:pt x="167029" y="671663"/>
                  </a:cubicBezTo>
                  <a:cubicBezTo>
                    <a:pt x="125919" y="655918"/>
                    <a:pt x="84466" y="655566"/>
                    <a:pt x="48737" y="683522"/>
                  </a:cubicBezTo>
                  <a:cubicBezTo>
                    <a:pt x="-5212" y="725841"/>
                    <a:pt x="-25243" y="809528"/>
                    <a:pt x="45442" y="866211"/>
                  </a:cubicBezTo>
                  <a:cubicBezTo>
                    <a:pt x="64178" y="880851"/>
                    <a:pt x="86714" y="889862"/>
                    <a:pt x="110393" y="892176"/>
                  </a:cubicBezTo>
                  <a:cubicBezTo>
                    <a:pt x="198975" y="902978"/>
                    <a:pt x="288853" y="895129"/>
                    <a:pt x="374216" y="869154"/>
                  </a:cubicBezTo>
                  <a:cubicBezTo>
                    <a:pt x="384360" y="864830"/>
                    <a:pt x="394676" y="860763"/>
                    <a:pt x="405868" y="856867"/>
                  </a:cubicBezTo>
                  <a:close/>
                  <a:moveTo>
                    <a:pt x="99639" y="684731"/>
                  </a:moveTo>
                  <a:cubicBezTo>
                    <a:pt x="80132" y="702905"/>
                    <a:pt x="75093" y="709830"/>
                    <a:pt x="69550" y="725841"/>
                  </a:cubicBezTo>
                  <a:cubicBezTo>
                    <a:pt x="61396" y="749559"/>
                    <a:pt x="71026" y="781924"/>
                    <a:pt x="90447" y="793431"/>
                  </a:cubicBezTo>
                  <a:cubicBezTo>
                    <a:pt x="106783" y="803470"/>
                    <a:pt x="125737" y="808442"/>
                    <a:pt x="144911" y="807708"/>
                  </a:cubicBezTo>
                  <a:cubicBezTo>
                    <a:pt x="166371" y="806642"/>
                    <a:pt x="187641" y="802975"/>
                    <a:pt x="208224" y="796802"/>
                  </a:cubicBezTo>
                  <a:cubicBezTo>
                    <a:pt x="271527" y="778114"/>
                    <a:pt x="321486" y="739862"/>
                    <a:pt x="362415" y="689408"/>
                  </a:cubicBezTo>
                  <a:cubicBezTo>
                    <a:pt x="385056" y="661538"/>
                    <a:pt x="406211" y="632372"/>
                    <a:pt x="427632" y="603645"/>
                  </a:cubicBezTo>
                  <a:cubicBezTo>
                    <a:pt x="444968" y="579375"/>
                    <a:pt x="466961" y="558782"/>
                    <a:pt x="492336" y="543066"/>
                  </a:cubicBezTo>
                  <a:cubicBezTo>
                    <a:pt x="539932" y="515643"/>
                    <a:pt x="593510" y="500194"/>
                    <a:pt x="648441" y="498060"/>
                  </a:cubicBezTo>
                  <a:cubicBezTo>
                    <a:pt x="692332" y="495898"/>
                    <a:pt x="736385" y="495289"/>
                    <a:pt x="780258" y="493650"/>
                  </a:cubicBezTo>
                  <a:cubicBezTo>
                    <a:pt x="798650" y="492869"/>
                    <a:pt x="817300" y="489059"/>
                    <a:pt x="829873" y="475562"/>
                  </a:cubicBezTo>
                  <a:cubicBezTo>
                    <a:pt x="847761" y="458179"/>
                    <a:pt x="863172" y="438444"/>
                    <a:pt x="875669" y="416879"/>
                  </a:cubicBezTo>
                  <a:cubicBezTo>
                    <a:pt x="888290" y="392333"/>
                    <a:pt x="898348" y="366549"/>
                    <a:pt x="905673" y="339945"/>
                  </a:cubicBezTo>
                  <a:cubicBezTo>
                    <a:pt x="928571" y="256259"/>
                    <a:pt x="917037" y="178544"/>
                    <a:pt x="865697" y="107669"/>
                  </a:cubicBezTo>
                  <a:cubicBezTo>
                    <a:pt x="863411" y="104649"/>
                    <a:pt x="862229" y="100963"/>
                    <a:pt x="862315" y="97191"/>
                  </a:cubicBezTo>
                  <a:cubicBezTo>
                    <a:pt x="862315" y="88542"/>
                    <a:pt x="855810" y="84123"/>
                    <a:pt x="849219" y="87409"/>
                  </a:cubicBezTo>
                  <a:cubicBezTo>
                    <a:pt x="833245" y="95372"/>
                    <a:pt x="816519" y="91391"/>
                    <a:pt x="800212" y="92867"/>
                  </a:cubicBezTo>
                  <a:cubicBezTo>
                    <a:pt x="783906" y="94334"/>
                    <a:pt x="767951" y="98925"/>
                    <a:pt x="752083" y="91391"/>
                  </a:cubicBezTo>
                  <a:cubicBezTo>
                    <a:pt x="745139" y="88104"/>
                    <a:pt x="734728" y="87590"/>
                    <a:pt x="733518" y="78932"/>
                  </a:cubicBezTo>
                  <a:cubicBezTo>
                    <a:pt x="732299" y="70274"/>
                    <a:pt x="741243" y="65521"/>
                    <a:pt x="747996" y="61625"/>
                  </a:cubicBezTo>
                  <a:cubicBezTo>
                    <a:pt x="761350" y="53605"/>
                    <a:pt x="773704" y="44013"/>
                    <a:pt x="784782" y="33059"/>
                  </a:cubicBezTo>
                  <a:cubicBezTo>
                    <a:pt x="793659" y="23687"/>
                    <a:pt x="806851" y="19677"/>
                    <a:pt x="819462" y="22506"/>
                  </a:cubicBezTo>
                  <a:cubicBezTo>
                    <a:pt x="834664" y="26449"/>
                    <a:pt x="849256" y="32450"/>
                    <a:pt x="862830" y="40336"/>
                  </a:cubicBezTo>
                  <a:cubicBezTo>
                    <a:pt x="900120" y="59110"/>
                    <a:pt x="926752" y="89485"/>
                    <a:pt x="950250" y="122813"/>
                  </a:cubicBezTo>
                  <a:cubicBezTo>
                    <a:pt x="978873" y="163228"/>
                    <a:pt x="1001590" y="206672"/>
                    <a:pt x="1009486" y="256001"/>
                  </a:cubicBezTo>
                  <a:cubicBezTo>
                    <a:pt x="1020992" y="319619"/>
                    <a:pt x="1014325" y="385170"/>
                    <a:pt x="990236" y="445178"/>
                  </a:cubicBezTo>
                  <a:cubicBezTo>
                    <a:pt x="976835" y="479249"/>
                    <a:pt x="960890" y="512253"/>
                    <a:pt x="942535" y="543923"/>
                  </a:cubicBezTo>
                  <a:cubicBezTo>
                    <a:pt x="934220" y="555601"/>
                    <a:pt x="929457" y="569422"/>
                    <a:pt x="928828" y="583738"/>
                  </a:cubicBezTo>
                  <a:cubicBezTo>
                    <a:pt x="930047" y="634325"/>
                    <a:pt x="916513" y="684160"/>
                    <a:pt x="889891" y="727222"/>
                  </a:cubicBezTo>
                  <a:cubicBezTo>
                    <a:pt x="877260" y="748825"/>
                    <a:pt x="870974" y="773543"/>
                    <a:pt x="871754" y="798536"/>
                  </a:cubicBezTo>
                  <a:cubicBezTo>
                    <a:pt x="871754" y="836617"/>
                    <a:pt x="876794" y="872793"/>
                    <a:pt x="899434" y="904902"/>
                  </a:cubicBezTo>
                  <a:cubicBezTo>
                    <a:pt x="903740" y="911950"/>
                    <a:pt x="907426" y="919370"/>
                    <a:pt x="910445" y="927057"/>
                  </a:cubicBezTo>
                  <a:cubicBezTo>
                    <a:pt x="912007" y="930429"/>
                    <a:pt x="913826" y="933982"/>
                    <a:pt x="911836" y="937182"/>
                  </a:cubicBezTo>
                  <a:cubicBezTo>
                    <a:pt x="898930" y="940468"/>
                    <a:pt x="885537" y="941468"/>
                    <a:pt x="872288" y="940125"/>
                  </a:cubicBezTo>
                  <a:cubicBezTo>
                    <a:pt x="866211" y="939173"/>
                    <a:pt x="859448" y="937963"/>
                    <a:pt x="858496" y="930172"/>
                  </a:cubicBezTo>
                  <a:cubicBezTo>
                    <a:pt x="855562" y="912808"/>
                    <a:pt x="851066" y="895748"/>
                    <a:pt x="845056" y="879194"/>
                  </a:cubicBezTo>
                  <a:cubicBezTo>
                    <a:pt x="836112" y="853248"/>
                    <a:pt x="834397" y="825377"/>
                    <a:pt x="840113" y="798536"/>
                  </a:cubicBezTo>
                  <a:cubicBezTo>
                    <a:pt x="845751" y="775428"/>
                    <a:pt x="852343" y="752587"/>
                    <a:pt x="859706" y="729908"/>
                  </a:cubicBezTo>
                  <a:cubicBezTo>
                    <a:pt x="865907" y="712278"/>
                    <a:pt x="869745" y="693923"/>
                    <a:pt x="871154" y="675301"/>
                  </a:cubicBezTo>
                  <a:cubicBezTo>
                    <a:pt x="871154" y="668634"/>
                    <a:pt x="868726" y="663614"/>
                    <a:pt x="861353" y="663100"/>
                  </a:cubicBezTo>
                  <a:cubicBezTo>
                    <a:pt x="855857" y="662271"/>
                    <a:pt x="850742" y="666053"/>
                    <a:pt x="849914" y="671549"/>
                  </a:cubicBezTo>
                  <a:cubicBezTo>
                    <a:pt x="849866" y="671873"/>
                    <a:pt x="849838" y="672206"/>
                    <a:pt x="849819" y="672530"/>
                  </a:cubicBezTo>
                  <a:cubicBezTo>
                    <a:pt x="845751" y="704639"/>
                    <a:pt x="834121" y="734757"/>
                    <a:pt x="825282" y="765560"/>
                  </a:cubicBezTo>
                  <a:cubicBezTo>
                    <a:pt x="815653" y="799060"/>
                    <a:pt x="809756" y="832893"/>
                    <a:pt x="818862" y="867602"/>
                  </a:cubicBezTo>
                  <a:cubicBezTo>
                    <a:pt x="824501" y="888890"/>
                    <a:pt x="831788" y="909921"/>
                    <a:pt x="836207" y="931467"/>
                  </a:cubicBezTo>
                  <a:cubicBezTo>
                    <a:pt x="840617" y="953012"/>
                    <a:pt x="835683" y="959766"/>
                    <a:pt x="815214" y="957861"/>
                  </a:cubicBezTo>
                  <a:cubicBezTo>
                    <a:pt x="813128" y="957861"/>
                    <a:pt x="811062" y="957861"/>
                    <a:pt x="808975" y="957861"/>
                  </a:cubicBezTo>
                  <a:cubicBezTo>
                    <a:pt x="776790" y="955013"/>
                    <a:pt x="770027" y="949984"/>
                    <a:pt x="765608" y="921513"/>
                  </a:cubicBezTo>
                  <a:cubicBezTo>
                    <a:pt x="759788" y="883089"/>
                    <a:pt x="752426" y="845361"/>
                    <a:pt x="730308" y="812128"/>
                  </a:cubicBezTo>
                  <a:cubicBezTo>
                    <a:pt x="724193" y="802603"/>
                    <a:pt x="723212" y="790659"/>
                    <a:pt x="727708" y="780277"/>
                  </a:cubicBezTo>
                  <a:cubicBezTo>
                    <a:pt x="734728" y="760455"/>
                    <a:pt x="740529" y="740224"/>
                    <a:pt x="745053" y="719698"/>
                  </a:cubicBezTo>
                  <a:cubicBezTo>
                    <a:pt x="751377" y="693733"/>
                    <a:pt x="756331" y="667767"/>
                    <a:pt x="750682" y="640773"/>
                  </a:cubicBezTo>
                  <a:cubicBezTo>
                    <a:pt x="749215" y="633582"/>
                    <a:pt x="746349" y="627877"/>
                    <a:pt x="738033" y="628829"/>
                  </a:cubicBezTo>
                  <a:cubicBezTo>
                    <a:pt x="729708" y="629782"/>
                    <a:pt x="727365" y="636525"/>
                    <a:pt x="728746" y="643450"/>
                  </a:cubicBezTo>
                  <a:cubicBezTo>
                    <a:pt x="734299" y="671234"/>
                    <a:pt x="726489" y="697457"/>
                    <a:pt x="721126" y="724194"/>
                  </a:cubicBezTo>
                  <a:cubicBezTo>
                    <a:pt x="715735" y="750940"/>
                    <a:pt x="701076" y="776552"/>
                    <a:pt x="703162" y="806842"/>
                  </a:cubicBezTo>
                  <a:cubicBezTo>
                    <a:pt x="651737" y="813252"/>
                    <a:pt x="601521" y="815500"/>
                    <a:pt x="554258" y="787982"/>
                  </a:cubicBezTo>
                  <a:cubicBezTo>
                    <a:pt x="574203" y="753968"/>
                    <a:pt x="581223" y="717792"/>
                    <a:pt x="585652" y="681017"/>
                  </a:cubicBezTo>
                  <a:cubicBezTo>
                    <a:pt x="589291" y="650899"/>
                    <a:pt x="580528" y="622247"/>
                    <a:pt x="572117" y="593691"/>
                  </a:cubicBezTo>
                  <a:cubicBezTo>
                    <a:pt x="570898" y="588377"/>
                    <a:pt x="565593" y="585062"/>
                    <a:pt x="560278" y="586281"/>
                  </a:cubicBezTo>
                  <a:cubicBezTo>
                    <a:pt x="560201" y="586300"/>
                    <a:pt x="560135" y="586319"/>
                    <a:pt x="560068" y="586338"/>
                  </a:cubicBezTo>
                  <a:cubicBezTo>
                    <a:pt x="554591" y="587052"/>
                    <a:pt x="550724" y="592034"/>
                    <a:pt x="551391" y="597501"/>
                  </a:cubicBezTo>
                  <a:cubicBezTo>
                    <a:pt x="551848" y="602283"/>
                    <a:pt x="552781" y="607007"/>
                    <a:pt x="554162" y="611608"/>
                  </a:cubicBezTo>
                  <a:cubicBezTo>
                    <a:pt x="560649" y="631315"/>
                    <a:pt x="563897" y="651946"/>
                    <a:pt x="563792" y="672701"/>
                  </a:cubicBezTo>
                  <a:cubicBezTo>
                    <a:pt x="560506" y="720003"/>
                    <a:pt x="544314" y="765484"/>
                    <a:pt x="516958" y="804251"/>
                  </a:cubicBezTo>
                  <a:cubicBezTo>
                    <a:pt x="501842" y="827921"/>
                    <a:pt x="492507" y="854810"/>
                    <a:pt x="489726" y="882747"/>
                  </a:cubicBezTo>
                  <a:cubicBezTo>
                    <a:pt x="487040" y="902301"/>
                    <a:pt x="491640" y="921342"/>
                    <a:pt x="492507" y="940554"/>
                  </a:cubicBezTo>
                  <a:cubicBezTo>
                    <a:pt x="492936" y="950593"/>
                    <a:pt x="488602" y="953365"/>
                    <a:pt x="480020" y="953536"/>
                  </a:cubicBezTo>
                  <a:cubicBezTo>
                    <a:pt x="468228" y="953536"/>
                    <a:pt x="456427" y="953536"/>
                    <a:pt x="444720" y="954146"/>
                  </a:cubicBezTo>
                  <a:cubicBezTo>
                    <a:pt x="431280" y="954660"/>
                    <a:pt x="430757" y="954146"/>
                    <a:pt x="430061" y="940811"/>
                  </a:cubicBezTo>
                  <a:cubicBezTo>
                    <a:pt x="428585" y="911826"/>
                    <a:pt x="431452" y="882747"/>
                    <a:pt x="429452" y="853752"/>
                  </a:cubicBezTo>
                  <a:cubicBezTo>
                    <a:pt x="429261" y="846466"/>
                    <a:pt x="430461" y="839208"/>
                    <a:pt x="433014" y="832379"/>
                  </a:cubicBezTo>
                  <a:cubicBezTo>
                    <a:pt x="439520" y="811604"/>
                    <a:pt x="443254" y="790078"/>
                    <a:pt x="444111" y="768332"/>
                  </a:cubicBezTo>
                  <a:cubicBezTo>
                    <a:pt x="444111" y="760369"/>
                    <a:pt x="443596" y="752502"/>
                    <a:pt x="433443" y="751025"/>
                  </a:cubicBezTo>
                  <a:cubicBezTo>
                    <a:pt x="426251" y="750073"/>
                    <a:pt x="421822" y="756045"/>
                    <a:pt x="421651" y="767037"/>
                  </a:cubicBezTo>
                  <a:cubicBezTo>
                    <a:pt x="420851" y="785315"/>
                    <a:pt x="417945" y="803432"/>
                    <a:pt x="412983" y="821044"/>
                  </a:cubicBezTo>
                  <a:cubicBezTo>
                    <a:pt x="411659" y="827425"/>
                    <a:pt x="406925" y="832588"/>
                    <a:pt x="400667" y="834455"/>
                  </a:cubicBezTo>
                  <a:cubicBezTo>
                    <a:pt x="316885" y="867345"/>
                    <a:pt x="229731" y="876336"/>
                    <a:pt x="140492" y="871498"/>
                  </a:cubicBezTo>
                  <a:cubicBezTo>
                    <a:pt x="116660" y="869526"/>
                    <a:pt x="93362" y="863439"/>
                    <a:pt x="71626" y="853495"/>
                  </a:cubicBezTo>
                  <a:cubicBezTo>
                    <a:pt x="36622" y="836950"/>
                    <a:pt x="17152" y="798984"/>
                    <a:pt x="24192" y="760979"/>
                  </a:cubicBezTo>
                  <a:cubicBezTo>
                    <a:pt x="32259" y="726365"/>
                    <a:pt x="59834" y="688627"/>
                    <a:pt x="99639" y="684731"/>
                  </a:cubicBezTo>
                  <a:close/>
                  <a:moveTo>
                    <a:pt x="541942" y="807975"/>
                  </a:moveTo>
                  <a:cubicBezTo>
                    <a:pt x="552867" y="812814"/>
                    <a:pt x="563278" y="818100"/>
                    <a:pt x="574289" y="821901"/>
                  </a:cubicBezTo>
                  <a:cubicBezTo>
                    <a:pt x="579299" y="823187"/>
                    <a:pt x="582852" y="827644"/>
                    <a:pt x="582957" y="832807"/>
                  </a:cubicBezTo>
                  <a:cubicBezTo>
                    <a:pt x="585052" y="868983"/>
                    <a:pt x="589719" y="904959"/>
                    <a:pt x="596920" y="940468"/>
                  </a:cubicBezTo>
                  <a:cubicBezTo>
                    <a:pt x="598139" y="946012"/>
                    <a:pt x="595272" y="947907"/>
                    <a:pt x="590072" y="947907"/>
                  </a:cubicBezTo>
                  <a:cubicBezTo>
                    <a:pt x="582176" y="947907"/>
                    <a:pt x="574203" y="947907"/>
                    <a:pt x="566221" y="947907"/>
                  </a:cubicBezTo>
                  <a:cubicBezTo>
                    <a:pt x="557258" y="949050"/>
                    <a:pt x="549000" y="942887"/>
                    <a:pt x="547581" y="933982"/>
                  </a:cubicBezTo>
                  <a:cubicBezTo>
                    <a:pt x="540551" y="908016"/>
                    <a:pt x="534741" y="882489"/>
                    <a:pt x="525635" y="857477"/>
                  </a:cubicBezTo>
                  <a:cubicBezTo>
                    <a:pt x="524245" y="853495"/>
                    <a:pt x="519739" y="850381"/>
                    <a:pt x="521901" y="845094"/>
                  </a:cubicBezTo>
                  <a:cubicBezTo>
                    <a:pt x="526064" y="831597"/>
                    <a:pt x="532750" y="818996"/>
                    <a:pt x="541590" y="80797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75E45BFF-22D8-4317-A049-18CE62220D64}"/>
                </a:ext>
              </a:extLst>
            </p:cNvPr>
            <p:cNvSpPr/>
            <p:nvPr/>
          </p:nvSpPr>
          <p:spPr>
            <a:xfrm>
              <a:off x="4110030" y="3047995"/>
              <a:ext cx="85719" cy="85720"/>
            </a:xfrm>
            <a:custGeom>
              <a:avLst/>
              <a:gdLst>
                <a:gd name="connsiteX0" fmla="*/ 85642 w 85719"/>
                <a:gd name="connsiteY0" fmla="*/ 11084 h 85720"/>
                <a:gd name="connsiteX1" fmla="*/ 75117 w 85719"/>
                <a:gd name="connsiteY1" fmla="*/ 6 h 85720"/>
                <a:gd name="connsiteX2" fmla="*/ 65087 w 85719"/>
                <a:gd name="connsiteY2" fmla="*/ 4406 h 85720"/>
                <a:gd name="connsiteX3" fmla="*/ 4384 w 85719"/>
                <a:gd name="connsiteY3" fmla="*/ 66624 h 85720"/>
                <a:gd name="connsiteX4" fmla="*/ 2098 w 85719"/>
                <a:gd name="connsiteY4" fmla="*/ 80673 h 85720"/>
                <a:gd name="connsiteX5" fmla="*/ 3631 w 85719"/>
                <a:gd name="connsiteY5" fmla="*/ 82216 h 85720"/>
                <a:gd name="connsiteX6" fmla="*/ 22481 w 85719"/>
                <a:gd name="connsiteY6" fmla="*/ 81178 h 85720"/>
                <a:gd name="connsiteX7" fmla="*/ 81393 w 85719"/>
                <a:gd name="connsiteY7" fmla="*/ 21656 h 85720"/>
                <a:gd name="connsiteX8" fmla="*/ 85642 w 85719"/>
                <a:gd name="connsiteY8" fmla="*/ 11084 h 8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719" h="85720">
                  <a:moveTo>
                    <a:pt x="85642" y="11084"/>
                  </a:moveTo>
                  <a:cubicBezTo>
                    <a:pt x="86061" y="5359"/>
                    <a:pt x="81355" y="387"/>
                    <a:pt x="75117" y="6"/>
                  </a:cubicBezTo>
                  <a:cubicBezTo>
                    <a:pt x="71173" y="-242"/>
                    <a:pt x="67363" y="1435"/>
                    <a:pt x="65087" y="4406"/>
                  </a:cubicBezTo>
                  <a:cubicBezTo>
                    <a:pt x="47999" y="27571"/>
                    <a:pt x="27587" y="48498"/>
                    <a:pt x="4384" y="66624"/>
                  </a:cubicBezTo>
                  <a:cubicBezTo>
                    <a:pt x="-474" y="69929"/>
                    <a:pt x="-1503" y="76225"/>
                    <a:pt x="2098" y="80673"/>
                  </a:cubicBezTo>
                  <a:cubicBezTo>
                    <a:pt x="2546" y="81245"/>
                    <a:pt x="3060" y="81759"/>
                    <a:pt x="3631" y="82216"/>
                  </a:cubicBezTo>
                  <a:cubicBezTo>
                    <a:pt x="10042" y="88112"/>
                    <a:pt x="17014" y="85683"/>
                    <a:pt x="22481" y="81178"/>
                  </a:cubicBezTo>
                  <a:cubicBezTo>
                    <a:pt x="45056" y="63976"/>
                    <a:pt x="64887" y="43935"/>
                    <a:pt x="81393" y="21656"/>
                  </a:cubicBezTo>
                  <a:cubicBezTo>
                    <a:pt x="84013" y="18637"/>
                    <a:pt x="85499" y="14932"/>
                    <a:pt x="85642" y="1108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4C984813-0D8E-496E-A6F0-69B933E2F918}"/>
                </a:ext>
              </a:extLst>
            </p:cNvPr>
            <p:cNvSpPr/>
            <p:nvPr/>
          </p:nvSpPr>
          <p:spPr>
            <a:xfrm>
              <a:off x="4586278" y="2895588"/>
              <a:ext cx="47623" cy="57152"/>
            </a:xfrm>
            <a:custGeom>
              <a:avLst/>
              <a:gdLst>
                <a:gd name="connsiteX0" fmla="*/ -25 w 47623"/>
                <a:gd name="connsiteY0" fmla="*/ 11310 h 57152"/>
                <a:gd name="connsiteX1" fmla="*/ 3795 w 47623"/>
                <a:gd name="connsiteY1" fmla="*/ 20492 h 57152"/>
                <a:gd name="connsiteX2" fmla="*/ 22930 w 47623"/>
                <a:gd name="connsiteY2" fmla="*/ 47209 h 57152"/>
                <a:gd name="connsiteX3" fmla="*/ 41114 w 47623"/>
                <a:gd name="connsiteY3" fmla="*/ 55753 h 57152"/>
                <a:gd name="connsiteX4" fmla="*/ 45028 w 47623"/>
                <a:gd name="connsiteY4" fmla="*/ 36837 h 57152"/>
                <a:gd name="connsiteX5" fmla="*/ 20349 w 47623"/>
                <a:gd name="connsiteY5" fmla="*/ 3223 h 57152"/>
                <a:gd name="connsiteX6" fmla="*/ 5423 w 47623"/>
                <a:gd name="connsiteY6" fmla="*/ 1385 h 57152"/>
                <a:gd name="connsiteX7" fmla="*/ -25 w 47623"/>
                <a:gd name="connsiteY7" fmla="*/ 11310 h 5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3" h="57152">
                  <a:moveTo>
                    <a:pt x="-25" y="11310"/>
                  </a:moveTo>
                  <a:cubicBezTo>
                    <a:pt x="-244" y="14758"/>
                    <a:pt x="1166" y="18120"/>
                    <a:pt x="3795" y="20492"/>
                  </a:cubicBezTo>
                  <a:cubicBezTo>
                    <a:pt x="12348" y="27759"/>
                    <a:pt x="18921" y="36932"/>
                    <a:pt x="22930" y="47209"/>
                  </a:cubicBezTo>
                  <a:cubicBezTo>
                    <a:pt x="26569" y="54648"/>
                    <a:pt x="32503" y="59706"/>
                    <a:pt x="41114" y="55753"/>
                  </a:cubicBezTo>
                  <a:cubicBezTo>
                    <a:pt x="49724" y="51800"/>
                    <a:pt x="48286" y="44095"/>
                    <a:pt x="45028" y="36837"/>
                  </a:cubicBezTo>
                  <a:cubicBezTo>
                    <a:pt x="40180" y="23663"/>
                    <a:pt x="31646" y="12034"/>
                    <a:pt x="20349" y="3223"/>
                  </a:cubicBezTo>
                  <a:cubicBezTo>
                    <a:pt x="16244" y="-292"/>
                    <a:pt x="10310" y="-1016"/>
                    <a:pt x="5423" y="1385"/>
                  </a:cubicBezTo>
                  <a:cubicBezTo>
                    <a:pt x="1794" y="3432"/>
                    <a:pt x="-320" y="7271"/>
                    <a:pt x="-25" y="1131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8A0228AC-8AEA-4CCA-A3F0-1A68D192AFB4}"/>
                </a:ext>
              </a:extLst>
            </p:cNvPr>
            <p:cNvSpPr/>
            <p:nvPr/>
          </p:nvSpPr>
          <p:spPr>
            <a:xfrm>
              <a:off x="4557701" y="2400290"/>
              <a:ext cx="19051" cy="19047"/>
            </a:xfrm>
            <a:custGeom>
              <a:avLst/>
              <a:gdLst>
                <a:gd name="connsiteX0" fmla="*/ 9341 w 19051"/>
                <a:gd name="connsiteY0" fmla="*/ -18 h 19047"/>
                <a:gd name="connsiteX1" fmla="*/ -41 w 19051"/>
                <a:gd name="connsiteY1" fmla="*/ 9860 h 19047"/>
                <a:gd name="connsiteX2" fmla="*/ 8350 w 19051"/>
                <a:gd name="connsiteY2" fmla="*/ 19022 h 19047"/>
                <a:gd name="connsiteX3" fmla="*/ 10074 w 19051"/>
                <a:gd name="connsiteY3" fmla="*/ 18946 h 19047"/>
                <a:gd name="connsiteX4" fmla="*/ 19000 w 19051"/>
                <a:gd name="connsiteY4" fmla="*/ 10612 h 19047"/>
                <a:gd name="connsiteX5" fmla="*/ 18970 w 19051"/>
                <a:gd name="connsiteY5" fmla="*/ 9698 h 19047"/>
                <a:gd name="connsiteX6" fmla="*/ 9341 w 19051"/>
                <a:gd name="connsiteY6" fmla="*/ -18 h 1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19047">
                  <a:moveTo>
                    <a:pt x="9341" y="-18"/>
                  </a:moveTo>
                  <a:cubicBezTo>
                    <a:pt x="3435" y="782"/>
                    <a:pt x="-280" y="3754"/>
                    <a:pt x="-41" y="9860"/>
                  </a:cubicBezTo>
                  <a:cubicBezTo>
                    <a:pt x="-280" y="14689"/>
                    <a:pt x="3483" y="18784"/>
                    <a:pt x="8350" y="19022"/>
                  </a:cubicBezTo>
                  <a:cubicBezTo>
                    <a:pt x="8922" y="19042"/>
                    <a:pt x="9493" y="19022"/>
                    <a:pt x="10074" y="18946"/>
                  </a:cubicBezTo>
                  <a:cubicBezTo>
                    <a:pt x="14856" y="19089"/>
                    <a:pt x="18837" y="15355"/>
                    <a:pt x="19000" y="10612"/>
                  </a:cubicBezTo>
                  <a:cubicBezTo>
                    <a:pt x="19000" y="10307"/>
                    <a:pt x="19000" y="10002"/>
                    <a:pt x="18970" y="9698"/>
                  </a:cubicBezTo>
                  <a:cubicBezTo>
                    <a:pt x="18970" y="3516"/>
                    <a:pt x="15246" y="620"/>
                    <a:pt x="9341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357C2342-52C7-4DA7-A35F-091AF60117C3}"/>
                </a:ext>
              </a:extLst>
            </p:cNvPr>
            <p:cNvSpPr/>
            <p:nvPr/>
          </p:nvSpPr>
          <p:spPr>
            <a:xfrm>
              <a:off x="3805225" y="3495663"/>
              <a:ext cx="971552" cy="981079"/>
            </a:xfrm>
            <a:custGeom>
              <a:avLst/>
              <a:gdLst>
                <a:gd name="connsiteX0" fmla="*/ 278632 w 971552"/>
                <a:gd name="connsiteY0" fmla="*/ 781196 h 981079"/>
                <a:gd name="connsiteX1" fmla="*/ 262364 w 971552"/>
                <a:gd name="connsiteY1" fmla="*/ 873551 h 981079"/>
                <a:gd name="connsiteX2" fmla="*/ 252486 w 971552"/>
                <a:gd name="connsiteY2" fmla="*/ 909517 h 981079"/>
                <a:gd name="connsiteX3" fmla="*/ 261144 w 971552"/>
                <a:gd name="connsiteY3" fmla="*/ 932434 h 981079"/>
                <a:gd name="connsiteX4" fmla="*/ 279766 w 971552"/>
                <a:gd name="connsiteY4" fmla="*/ 959580 h 981079"/>
                <a:gd name="connsiteX5" fmla="*/ 315085 w 971552"/>
                <a:gd name="connsiteY5" fmla="*/ 981031 h 981079"/>
                <a:gd name="connsiteX6" fmla="*/ 382007 w 971552"/>
                <a:gd name="connsiteY6" fmla="*/ 977402 h 981079"/>
                <a:gd name="connsiteX7" fmla="*/ 411878 w 971552"/>
                <a:gd name="connsiteY7" fmla="*/ 952923 h 981079"/>
                <a:gd name="connsiteX8" fmla="*/ 399924 w 971552"/>
                <a:gd name="connsiteY8" fmla="*/ 919461 h 981079"/>
                <a:gd name="connsiteX9" fmla="*/ 379759 w 971552"/>
                <a:gd name="connsiteY9" fmla="*/ 906145 h 981079"/>
                <a:gd name="connsiteX10" fmla="*/ 371101 w 971552"/>
                <a:gd name="connsiteY10" fmla="*/ 887733 h 981079"/>
                <a:gd name="connsiteX11" fmla="*/ 397676 w 971552"/>
                <a:gd name="connsiteY11" fmla="*/ 823316 h 981079"/>
                <a:gd name="connsiteX12" fmla="*/ 420012 w 971552"/>
                <a:gd name="connsiteY12" fmla="*/ 770138 h 981079"/>
                <a:gd name="connsiteX13" fmla="*/ 484334 w 971552"/>
                <a:gd name="connsiteY13" fmla="*/ 800742 h 981079"/>
                <a:gd name="connsiteX14" fmla="*/ 500698 w 971552"/>
                <a:gd name="connsiteY14" fmla="*/ 837403 h 981079"/>
                <a:gd name="connsiteX15" fmla="*/ 490659 w 971552"/>
                <a:gd name="connsiteY15" fmla="*/ 886781 h 981079"/>
                <a:gd name="connsiteX16" fmla="*/ 509795 w 971552"/>
                <a:gd name="connsiteY16" fmla="*/ 936235 h 981079"/>
                <a:gd name="connsiteX17" fmla="*/ 558706 w 971552"/>
                <a:gd name="connsiteY17" fmla="*/ 969096 h 981079"/>
                <a:gd name="connsiteX18" fmla="*/ 601987 w 971552"/>
                <a:gd name="connsiteY18" fmla="*/ 978697 h 981079"/>
                <a:gd name="connsiteX19" fmla="*/ 639649 w 971552"/>
                <a:gd name="connsiteY19" fmla="*/ 976449 h 981079"/>
                <a:gd name="connsiteX20" fmla="*/ 662252 w 971552"/>
                <a:gd name="connsiteY20" fmla="*/ 972554 h 981079"/>
                <a:gd name="connsiteX21" fmla="*/ 673586 w 971552"/>
                <a:gd name="connsiteY21" fmla="*/ 942636 h 981079"/>
                <a:gd name="connsiteX22" fmla="*/ 621647 w 971552"/>
                <a:gd name="connsiteY22" fmla="*/ 900964 h 981079"/>
                <a:gd name="connsiteX23" fmla="*/ 597053 w 971552"/>
                <a:gd name="connsiteY23" fmla="*/ 890581 h 981079"/>
                <a:gd name="connsiteX24" fmla="*/ 590957 w 971552"/>
                <a:gd name="connsiteY24" fmla="*/ 869941 h 981079"/>
                <a:gd name="connsiteX25" fmla="*/ 592472 w 971552"/>
                <a:gd name="connsiteY25" fmla="*/ 867674 h 981079"/>
                <a:gd name="connsiteX26" fmla="*/ 618437 w 971552"/>
                <a:gd name="connsiteY26" fmla="*/ 822097 h 981079"/>
                <a:gd name="connsiteX27" fmla="*/ 631772 w 971552"/>
                <a:gd name="connsiteY27" fmla="*/ 668792 h 981079"/>
                <a:gd name="connsiteX28" fmla="*/ 630905 w 971552"/>
                <a:gd name="connsiteY28" fmla="*/ 663953 h 981079"/>
                <a:gd name="connsiteX29" fmla="*/ 716097 w 971552"/>
                <a:gd name="connsiteY29" fmla="*/ 580590 h 981079"/>
                <a:gd name="connsiteX30" fmla="*/ 731765 w 971552"/>
                <a:gd name="connsiteY30" fmla="*/ 543157 h 981079"/>
                <a:gd name="connsiteX31" fmla="*/ 742414 w 971552"/>
                <a:gd name="connsiteY31" fmla="*/ 537966 h 981079"/>
                <a:gd name="connsiteX32" fmla="*/ 758950 w 971552"/>
                <a:gd name="connsiteY32" fmla="*/ 553101 h 981079"/>
                <a:gd name="connsiteX33" fmla="*/ 767093 w 971552"/>
                <a:gd name="connsiteY33" fmla="*/ 572723 h 981079"/>
                <a:gd name="connsiteX34" fmla="*/ 787953 w 971552"/>
                <a:gd name="connsiteY34" fmla="*/ 589496 h 981079"/>
                <a:gd name="connsiteX35" fmla="*/ 812366 w 971552"/>
                <a:gd name="connsiteY35" fmla="*/ 576704 h 981079"/>
                <a:gd name="connsiteX36" fmla="*/ 826482 w 971552"/>
                <a:gd name="connsiteY36" fmla="*/ 540128 h 981079"/>
                <a:gd name="connsiteX37" fmla="*/ 836693 w 971552"/>
                <a:gd name="connsiteY37" fmla="*/ 544967 h 981079"/>
                <a:gd name="connsiteX38" fmla="*/ 861810 w 971552"/>
                <a:gd name="connsiteY38" fmla="*/ 537528 h 981079"/>
                <a:gd name="connsiteX39" fmla="*/ 864049 w 971552"/>
                <a:gd name="connsiteY39" fmla="*/ 528622 h 981079"/>
                <a:gd name="connsiteX40" fmla="*/ 839465 w 971552"/>
                <a:gd name="connsiteY40" fmla="*/ 456775 h 981079"/>
                <a:gd name="connsiteX41" fmla="*/ 806479 w 971552"/>
                <a:gd name="connsiteY41" fmla="*/ 426771 h 981079"/>
                <a:gd name="connsiteX42" fmla="*/ 803012 w 971552"/>
                <a:gd name="connsiteY42" fmla="*/ 412064 h 981079"/>
                <a:gd name="connsiteX43" fmla="*/ 817385 w 971552"/>
                <a:gd name="connsiteY43" fmla="*/ 321272 h 981079"/>
                <a:gd name="connsiteX44" fmla="*/ 812804 w 971552"/>
                <a:gd name="connsiteY44" fmla="*/ 262303 h 981079"/>
                <a:gd name="connsiteX45" fmla="*/ 916693 w 971552"/>
                <a:gd name="connsiteY45" fmla="*/ 229966 h 981079"/>
                <a:gd name="connsiteX46" fmla="*/ 966985 w 971552"/>
                <a:gd name="connsiteY46" fmla="*/ 197800 h 981079"/>
                <a:gd name="connsiteX47" fmla="*/ 968461 w 971552"/>
                <a:gd name="connsiteY47" fmla="*/ 145917 h 981079"/>
                <a:gd name="connsiteX48" fmla="*/ 955298 w 971552"/>
                <a:gd name="connsiteY48" fmla="*/ 138916 h 981079"/>
                <a:gd name="connsiteX49" fmla="*/ 939801 w 971552"/>
                <a:gd name="connsiteY49" fmla="*/ 141250 h 981079"/>
                <a:gd name="connsiteX50" fmla="*/ 926818 w 971552"/>
                <a:gd name="connsiteY50" fmla="*/ 125857 h 981079"/>
                <a:gd name="connsiteX51" fmla="*/ 917208 w 971552"/>
                <a:gd name="connsiteY51" fmla="*/ 144707 h 981079"/>
                <a:gd name="connsiteX52" fmla="*/ 902920 w 971552"/>
                <a:gd name="connsiteY52" fmla="*/ 148336 h 981079"/>
                <a:gd name="connsiteX53" fmla="*/ 895995 w 971552"/>
                <a:gd name="connsiteY53" fmla="*/ 145403 h 981079"/>
                <a:gd name="connsiteX54" fmla="*/ 882146 w 971552"/>
                <a:gd name="connsiteY54" fmla="*/ 138306 h 981079"/>
                <a:gd name="connsiteX55" fmla="*/ 873487 w 971552"/>
                <a:gd name="connsiteY55" fmla="*/ 152918 h 981079"/>
                <a:gd name="connsiteX56" fmla="*/ 819814 w 971552"/>
                <a:gd name="connsiteY56" fmla="*/ 137440 h 981079"/>
                <a:gd name="connsiteX57" fmla="*/ 835826 w 971552"/>
                <a:gd name="connsiteY57" fmla="*/ 122228 h 981079"/>
                <a:gd name="connsiteX58" fmla="*/ 855914 w 971552"/>
                <a:gd name="connsiteY58" fmla="*/ 137878 h 981079"/>
                <a:gd name="connsiteX59" fmla="*/ 856438 w 971552"/>
                <a:gd name="connsiteY59" fmla="*/ 110808 h 981079"/>
                <a:gd name="connsiteX60" fmla="*/ 870020 w 971552"/>
                <a:gd name="connsiteY60" fmla="*/ 105969 h 981079"/>
                <a:gd name="connsiteX61" fmla="*/ 889595 w 971552"/>
                <a:gd name="connsiteY61" fmla="*/ 122400 h 981079"/>
                <a:gd name="connsiteX62" fmla="*/ 892100 w 971552"/>
                <a:gd name="connsiteY62" fmla="*/ 99140 h 981079"/>
                <a:gd name="connsiteX63" fmla="*/ 907083 w 971552"/>
                <a:gd name="connsiteY63" fmla="*/ 92129 h 981079"/>
                <a:gd name="connsiteX64" fmla="*/ 911407 w 971552"/>
                <a:gd name="connsiteY64" fmla="*/ 100778 h 981079"/>
                <a:gd name="connsiteX65" fmla="*/ 923961 w 971552"/>
                <a:gd name="connsiteY65" fmla="*/ 106483 h 981079"/>
                <a:gd name="connsiteX66" fmla="*/ 930457 w 971552"/>
                <a:gd name="connsiteY66" fmla="*/ 95768 h 981079"/>
                <a:gd name="connsiteX67" fmla="*/ 940153 w 971552"/>
                <a:gd name="connsiteY67" fmla="*/ 69822 h 981079"/>
                <a:gd name="connsiteX68" fmla="*/ 944563 w 971552"/>
                <a:gd name="connsiteY68" fmla="*/ 32646 h 981079"/>
                <a:gd name="connsiteX69" fmla="*/ 885699 w 971552"/>
                <a:gd name="connsiteY69" fmla="*/ 42 h 981079"/>
                <a:gd name="connsiteX70" fmla="*/ 835397 w 971552"/>
                <a:gd name="connsiteY70" fmla="*/ 9300 h 981079"/>
                <a:gd name="connsiteX71" fmla="*/ 770722 w 971552"/>
                <a:gd name="connsiteY71" fmla="*/ 20711 h 981079"/>
                <a:gd name="connsiteX72" fmla="*/ 660861 w 971552"/>
                <a:gd name="connsiteY72" fmla="*/ 59535 h 981079"/>
                <a:gd name="connsiteX73" fmla="*/ 603549 w 971552"/>
                <a:gd name="connsiteY73" fmla="*/ 165462 h 981079"/>
                <a:gd name="connsiteX74" fmla="*/ 591690 w 971552"/>
                <a:gd name="connsiteY74" fmla="*/ 254007 h 981079"/>
                <a:gd name="connsiteX75" fmla="*/ 522425 w 971552"/>
                <a:gd name="connsiteY75" fmla="*/ 344970 h 981079"/>
                <a:gd name="connsiteX76" fmla="*/ 440443 w 971552"/>
                <a:gd name="connsiteY76" fmla="*/ 377908 h 981079"/>
                <a:gd name="connsiteX77" fmla="*/ 286510 w 971552"/>
                <a:gd name="connsiteY77" fmla="*/ 506924 h 981079"/>
                <a:gd name="connsiteX78" fmla="*/ 251886 w 971552"/>
                <a:gd name="connsiteY78" fmla="*/ 585696 h 981079"/>
                <a:gd name="connsiteX79" fmla="*/ 240628 w 971552"/>
                <a:gd name="connsiteY79" fmla="*/ 595297 h 981079"/>
                <a:gd name="connsiteX80" fmla="*/ 152236 w 971552"/>
                <a:gd name="connsiteY80" fmla="*/ 563303 h 981079"/>
                <a:gd name="connsiteX81" fmla="*/ 137777 w 971552"/>
                <a:gd name="connsiteY81" fmla="*/ 506315 h 981079"/>
                <a:gd name="connsiteX82" fmla="*/ 179077 w 971552"/>
                <a:gd name="connsiteY82" fmla="*/ 427809 h 981079"/>
                <a:gd name="connsiteX83" fmla="*/ 264440 w 971552"/>
                <a:gd name="connsiteY83" fmla="*/ 372202 h 981079"/>
                <a:gd name="connsiteX84" fmla="*/ 325038 w 971552"/>
                <a:gd name="connsiteY84" fmla="*/ 308995 h 981079"/>
                <a:gd name="connsiteX85" fmla="*/ 326343 w 971552"/>
                <a:gd name="connsiteY85" fmla="*/ 216307 h 981079"/>
                <a:gd name="connsiteX86" fmla="*/ 304436 w 971552"/>
                <a:gd name="connsiteY86" fmla="*/ 175321 h 981079"/>
                <a:gd name="connsiteX87" fmla="*/ 291272 w 971552"/>
                <a:gd name="connsiteY87" fmla="*/ 168748 h 981079"/>
                <a:gd name="connsiteX88" fmla="*/ 282614 w 971552"/>
                <a:gd name="connsiteY88" fmla="*/ 180245 h 981079"/>
                <a:gd name="connsiteX89" fmla="*/ 279766 w 971552"/>
                <a:gd name="connsiteY89" fmla="*/ 200390 h 981079"/>
                <a:gd name="connsiteX90" fmla="*/ 221149 w 971552"/>
                <a:gd name="connsiteY90" fmla="*/ 285734 h 981079"/>
                <a:gd name="connsiteX91" fmla="*/ 102544 w 971552"/>
                <a:gd name="connsiteY91" fmla="*/ 352314 h 981079"/>
                <a:gd name="connsiteX92" fmla="*/ 26448 w 971552"/>
                <a:gd name="connsiteY92" fmla="*/ 421494 h 981079"/>
                <a:gd name="connsiteX93" fmla="*/ 474 w 971552"/>
                <a:gd name="connsiteY93" fmla="*/ 538833 h 981079"/>
                <a:gd name="connsiteX94" fmla="*/ 51813 w 971552"/>
                <a:gd name="connsiteY94" fmla="*/ 675536 h 981079"/>
                <a:gd name="connsiteX95" fmla="*/ 238294 w 971552"/>
                <a:gd name="connsiteY95" fmla="*/ 780596 h 981079"/>
                <a:gd name="connsiteX96" fmla="*/ 258639 w 971552"/>
                <a:gd name="connsiteY96" fmla="*/ 781463 h 981079"/>
                <a:gd name="connsiteX97" fmla="*/ 278632 w 971552"/>
                <a:gd name="connsiteY97" fmla="*/ 781196 h 981079"/>
                <a:gd name="connsiteX98" fmla="*/ 298978 w 971552"/>
                <a:gd name="connsiteY98" fmla="*/ 210506 h 981079"/>
                <a:gd name="connsiteX99" fmla="*/ 313180 w 971552"/>
                <a:gd name="connsiteY99" fmla="*/ 275705 h 981079"/>
                <a:gd name="connsiteX100" fmla="*/ 255258 w 971552"/>
                <a:gd name="connsiteY100" fmla="*/ 352752 h 981079"/>
                <a:gd name="connsiteX101" fmla="*/ 174143 w 971552"/>
                <a:gd name="connsiteY101" fmla="*/ 404635 h 981079"/>
                <a:gd name="connsiteX102" fmla="*/ 115964 w 971552"/>
                <a:gd name="connsiteY102" fmla="*/ 524907 h 981079"/>
                <a:gd name="connsiteX103" fmla="*/ 138643 w 971552"/>
                <a:gd name="connsiteY103" fmla="*/ 582238 h 981079"/>
                <a:gd name="connsiteX104" fmla="*/ 237513 w 971552"/>
                <a:gd name="connsiteY104" fmla="*/ 618290 h 981079"/>
                <a:gd name="connsiteX105" fmla="*/ 272917 w 971552"/>
                <a:gd name="connsiteY105" fmla="*/ 589677 h 981079"/>
                <a:gd name="connsiteX106" fmla="*/ 304779 w 971552"/>
                <a:gd name="connsiteY106" fmla="*/ 518163 h 981079"/>
                <a:gd name="connsiteX107" fmla="*/ 447196 w 971552"/>
                <a:gd name="connsiteY107" fmla="*/ 399015 h 981079"/>
                <a:gd name="connsiteX108" fmla="*/ 530045 w 971552"/>
                <a:gd name="connsiteY108" fmla="*/ 365716 h 981079"/>
                <a:gd name="connsiteX109" fmla="*/ 610912 w 971552"/>
                <a:gd name="connsiteY109" fmla="*/ 263512 h 981079"/>
                <a:gd name="connsiteX110" fmla="*/ 624418 w 971552"/>
                <a:gd name="connsiteY110" fmla="*/ 166415 h 981079"/>
                <a:gd name="connsiteX111" fmla="*/ 675148 w 971552"/>
                <a:gd name="connsiteY111" fmla="*/ 74927 h 981079"/>
                <a:gd name="connsiteX112" fmla="*/ 738604 w 971552"/>
                <a:gd name="connsiteY112" fmla="*/ 46562 h 981079"/>
                <a:gd name="connsiteX113" fmla="*/ 763541 w 971552"/>
                <a:gd name="connsiteY113" fmla="*/ 42761 h 981079"/>
                <a:gd name="connsiteX114" fmla="*/ 851847 w 971552"/>
                <a:gd name="connsiteY114" fmla="*/ 26769 h 981079"/>
                <a:gd name="connsiteX115" fmla="*/ 920322 w 971552"/>
                <a:gd name="connsiteY115" fmla="*/ 37656 h 981079"/>
                <a:gd name="connsiteX116" fmla="*/ 918160 w 971552"/>
                <a:gd name="connsiteY116" fmla="*/ 60573 h 981079"/>
                <a:gd name="connsiteX117" fmla="*/ 874440 w 971552"/>
                <a:gd name="connsiteY117" fmla="*/ 81328 h 981079"/>
                <a:gd name="connsiteX118" fmla="*/ 803974 w 971552"/>
                <a:gd name="connsiteY118" fmla="*/ 122143 h 981079"/>
                <a:gd name="connsiteX119" fmla="*/ 749425 w 971552"/>
                <a:gd name="connsiteY119" fmla="*/ 136754 h 981079"/>
                <a:gd name="connsiteX120" fmla="*/ 737309 w 971552"/>
                <a:gd name="connsiteY120" fmla="*/ 140812 h 981079"/>
                <a:gd name="connsiteX121" fmla="*/ 739728 w 971552"/>
                <a:gd name="connsiteY121" fmla="*/ 154394 h 981079"/>
                <a:gd name="connsiteX122" fmla="*/ 748386 w 971552"/>
                <a:gd name="connsiteY122" fmla="*/ 158719 h 981079"/>
                <a:gd name="connsiteX123" fmla="*/ 786572 w 971552"/>
                <a:gd name="connsiteY123" fmla="*/ 157414 h 981079"/>
                <a:gd name="connsiteX124" fmla="*/ 819119 w 971552"/>
                <a:gd name="connsiteY124" fmla="*/ 163643 h 981079"/>
                <a:gd name="connsiteX125" fmla="*/ 823186 w 971552"/>
                <a:gd name="connsiteY125" fmla="*/ 166415 h 981079"/>
                <a:gd name="connsiteX126" fmla="*/ 865439 w 971552"/>
                <a:gd name="connsiteY126" fmla="*/ 177826 h 981079"/>
                <a:gd name="connsiteX127" fmla="*/ 922494 w 971552"/>
                <a:gd name="connsiteY127" fmla="*/ 165891 h 981079"/>
                <a:gd name="connsiteX128" fmla="*/ 947773 w 971552"/>
                <a:gd name="connsiteY128" fmla="*/ 162262 h 981079"/>
                <a:gd name="connsiteX129" fmla="*/ 920675 w 971552"/>
                <a:gd name="connsiteY129" fmla="*/ 207658 h 981079"/>
                <a:gd name="connsiteX130" fmla="*/ 910197 w 971552"/>
                <a:gd name="connsiteY130" fmla="*/ 209554 h 981079"/>
                <a:gd name="connsiteX131" fmla="*/ 840331 w 971552"/>
                <a:gd name="connsiteY131" fmla="*/ 228670 h 981079"/>
                <a:gd name="connsiteX132" fmla="*/ 790287 w 971552"/>
                <a:gd name="connsiteY132" fmla="*/ 242767 h 981079"/>
                <a:gd name="connsiteX133" fmla="*/ 748129 w 971552"/>
                <a:gd name="connsiteY133" fmla="*/ 227546 h 981079"/>
                <a:gd name="connsiteX134" fmla="*/ 719907 w 971552"/>
                <a:gd name="connsiteY134" fmla="*/ 192951 h 981079"/>
                <a:gd name="connsiteX135" fmla="*/ 705066 w 971552"/>
                <a:gd name="connsiteY135" fmla="*/ 188741 h 981079"/>
                <a:gd name="connsiteX136" fmla="*/ 704666 w 971552"/>
                <a:gd name="connsiteY136" fmla="*/ 188980 h 981079"/>
                <a:gd name="connsiteX137" fmla="*/ 702247 w 971552"/>
                <a:gd name="connsiteY137" fmla="*/ 204286 h 981079"/>
                <a:gd name="connsiteX138" fmla="*/ 712458 w 971552"/>
                <a:gd name="connsiteY138" fmla="*/ 220803 h 981079"/>
                <a:gd name="connsiteX139" fmla="*/ 771847 w 971552"/>
                <a:gd name="connsiteY139" fmla="*/ 263427 h 981079"/>
                <a:gd name="connsiteX140" fmla="*/ 788039 w 971552"/>
                <a:gd name="connsiteY140" fmla="*/ 268008 h 981079"/>
                <a:gd name="connsiteX141" fmla="*/ 793582 w 971552"/>
                <a:gd name="connsiteY141" fmla="*/ 285306 h 981079"/>
                <a:gd name="connsiteX142" fmla="*/ 795402 w 971552"/>
                <a:gd name="connsiteY142" fmla="*/ 300698 h 981079"/>
                <a:gd name="connsiteX143" fmla="*/ 784753 w 971552"/>
                <a:gd name="connsiteY143" fmla="*/ 394862 h 981079"/>
                <a:gd name="connsiteX144" fmla="*/ 767436 w 971552"/>
                <a:gd name="connsiteY144" fmla="*/ 452451 h 981079"/>
                <a:gd name="connsiteX145" fmla="*/ 724145 w 971552"/>
                <a:gd name="connsiteY145" fmla="*/ 423828 h 981079"/>
                <a:gd name="connsiteX146" fmla="*/ 711858 w 971552"/>
                <a:gd name="connsiteY146" fmla="*/ 420885 h 981079"/>
                <a:gd name="connsiteX147" fmla="*/ 707181 w 971552"/>
                <a:gd name="connsiteY147" fmla="*/ 433772 h 981079"/>
                <a:gd name="connsiteX148" fmla="*/ 715058 w 971552"/>
                <a:gd name="connsiteY148" fmla="*/ 445440 h 981079"/>
                <a:gd name="connsiteX149" fmla="*/ 753234 w 971552"/>
                <a:gd name="connsiteY149" fmla="*/ 470005 h 981079"/>
                <a:gd name="connsiteX150" fmla="*/ 779990 w 971552"/>
                <a:gd name="connsiteY150" fmla="*/ 488855 h 981079"/>
                <a:gd name="connsiteX151" fmla="*/ 798773 w 971552"/>
                <a:gd name="connsiteY151" fmla="*/ 554140 h 981079"/>
                <a:gd name="connsiteX152" fmla="*/ 790115 w 971552"/>
                <a:gd name="connsiteY152" fmla="*/ 567103 h 981079"/>
                <a:gd name="connsiteX153" fmla="*/ 782581 w 971552"/>
                <a:gd name="connsiteY153" fmla="*/ 554482 h 981079"/>
                <a:gd name="connsiteX154" fmla="*/ 729517 w 971552"/>
                <a:gd name="connsiteY154" fmla="*/ 514182 h 981079"/>
                <a:gd name="connsiteX155" fmla="*/ 677568 w 971552"/>
                <a:gd name="connsiteY155" fmla="*/ 494818 h 981079"/>
                <a:gd name="connsiteX156" fmla="*/ 664928 w 971552"/>
                <a:gd name="connsiteY156" fmla="*/ 494123 h 981079"/>
                <a:gd name="connsiteX157" fmla="*/ 662509 w 971552"/>
                <a:gd name="connsiteY157" fmla="*/ 507705 h 981079"/>
                <a:gd name="connsiteX158" fmla="*/ 669262 w 971552"/>
                <a:gd name="connsiteY158" fmla="*/ 515744 h 981079"/>
                <a:gd name="connsiteX159" fmla="*/ 711858 w 971552"/>
                <a:gd name="connsiteY159" fmla="*/ 534337 h 981079"/>
                <a:gd name="connsiteX160" fmla="*/ 624504 w 971552"/>
                <a:gd name="connsiteY160" fmla="*/ 643027 h 981079"/>
                <a:gd name="connsiteX161" fmla="*/ 582337 w 971552"/>
                <a:gd name="connsiteY161" fmla="*/ 599183 h 981079"/>
                <a:gd name="connsiteX162" fmla="*/ 481477 w 971552"/>
                <a:gd name="connsiteY162" fmla="*/ 561312 h 981079"/>
                <a:gd name="connsiteX163" fmla="*/ 472133 w 971552"/>
                <a:gd name="connsiteY163" fmla="*/ 562693 h 981079"/>
                <a:gd name="connsiteX164" fmla="*/ 465208 w 971552"/>
                <a:gd name="connsiteY164" fmla="*/ 573675 h 981079"/>
                <a:gd name="connsiteX165" fmla="*/ 473857 w 971552"/>
                <a:gd name="connsiteY165" fmla="*/ 582324 h 981079"/>
                <a:gd name="connsiteX166" fmla="*/ 532902 w 971552"/>
                <a:gd name="connsiteY166" fmla="*/ 597459 h 981079"/>
                <a:gd name="connsiteX167" fmla="*/ 617751 w 971552"/>
                <a:gd name="connsiteY167" fmla="*/ 714274 h 981079"/>
                <a:gd name="connsiteX168" fmla="*/ 584499 w 971552"/>
                <a:gd name="connsiteY168" fmla="*/ 839051 h 981079"/>
                <a:gd name="connsiteX169" fmla="*/ 572383 w 971552"/>
                <a:gd name="connsiteY169" fmla="*/ 858940 h 981079"/>
                <a:gd name="connsiteX170" fmla="*/ 582594 w 971552"/>
                <a:gd name="connsiteY170" fmla="*/ 906669 h 981079"/>
                <a:gd name="connsiteX171" fmla="*/ 612903 w 971552"/>
                <a:gd name="connsiteY171" fmla="*/ 920757 h 981079"/>
                <a:gd name="connsiteX172" fmla="*/ 648650 w 971552"/>
                <a:gd name="connsiteY172" fmla="*/ 940302 h 981079"/>
                <a:gd name="connsiteX173" fmla="*/ 652203 w 971552"/>
                <a:gd name="connsiteY173" fmla="*/ 952665 h 981079"/>
                <a:gd name="connsiteX174" fmla="*/ 640344 w 971552"/>
                <a:gd name="connsiteY174" fmla="*/ 955437 h 981079"/>
                <a:gd name="connsiteX175" fmla="*/ 603635 w 971552"/>
                <a:gd name="connsiteY175" fmla="*/ 956818 h 981079"/>
                <a:gd name="connsiteX176" fmla="*/ 561211 w 971552"/>
                <a:gd name="connsiteY176" fmla="*/ 944369 h 981079"/>
                <a:gd name="connsiteX177" fmla="*/ 530045 w 971552"/>
                <a:gd name="connsiteY177" fmla="*/ 923271 h 981079"/>
                <a:gd name="connsiteX178" fmla="*/ 519053 w 971552"/>
                <a:gd name="connsiteY178" fmla="*/ 917213 h 981079"/>
                <a:gd name="connsiteX179" fmla="*/ 510395 w 971552"/>
                <a:gd name="connsiteY179" fmla="*/ 893868 h 981079"/>
                <a:gd name="connsiteX180" fmla="*/ 521129 w 971552"/>
                <a:gd name="connsiteY180" fmla="*/ 837842 h 981079"/>
                <a:gd name="connsiteX181" fmla="*/ 492392 w 971552"/>
                <a:gd name="connsiteY181" fmla="*/ 780939 h 981079"/>
                <a:gd name="connsiteX182" fmla="*/ 437757 w 971552"/>
                <a:gd name="connsiteY182" fmla="*/ 755603 h 981079"/>
                <a:gd name="connsiteX183" fmla="*/ 368501 w 971552"/>
                <a:gd name="connsiteY183" fmla="*/ 676831 h 981079"/>
                <a:gd name="connsiteX184" fmla="*/ 363910 w 971552"/>
                <a:gd name="connsiteY184" fmla="*/ 630835 h 981079"/>
                <a:gd name="connsiteX185" fmla="*/ 355251 w 971552"/>
                <a:gd name="connsiteY185" fmla="*/ 618900 h 981079"/>
                <a:gd name="connsiteX186" fmla="*/ 342783 w 971552"/>
                <a:gd name="connsiteY186" fmla="*/ 626939 h 981079"/>
                <a:gd name="connsiteX187" fmla="*/ 341573 w 971552"/>
                <a:gd name="connsiteY187" fmla="*/ 634378 h 981079"/>
                <a:gd name="connsiteX188" fmla="*/ 363738 w 971552"/>
                <a:gd name="connsiteY188" fmla="*/ 721627 h 981079"/>
                <a:gd name="connsiteX189" fmla="*/ 376721 w 971552"/>
                <a:gd name="connsiteY189" fmla="*/ 738915 h 981079"/>
                <a:gd name="connsiteX190" fmla="*/ 298206 w 971552"/>
                <a:gd name="connsiteY190" fmla="*/ 759670 h 981079"/>
                <a:gd name="connsiteX191" fmla="*/ 155531 w 971552"/>
                <a:gd name="connsiteY191" fmla="*/ 733733 h 981079"/>
                <a:gd name="connsiteX192" fmla="*/ 19000 w 971552"/>
                <a:gd name="connsiteY192" fmla="*/ 530184 h 981079"/>
                <a:gd name="connsiteX193" fmla="*/ 106868 w 971552"/>
                <a:gd name="connsiteY193" fmla="*/ 373326 h 981079"/>
                <a:gd name="connsiteX194" fmla="*/ 200804 w 971552"/>
                <a:gd name="connsiteY194" fmla="*/ 322310 h 981079"/>
                <a:gd name="connsiteX195" fmla="*/ 298978 w 971552"/>
                <a:gd name="connsiteY195" fmla="*/ 210420 h 981079"/>
                <a:gd name="connsiteX196" fmla="*/ 396380 w 971552"/>
                <a:gd name="connsiteY196" fmla="*/ 752145 h 981079"/>
                <a:gd name="connsiteX197" fmla="*/ 396809 w 971552"/>
                <a:gd name="connsiteY197" fmla="*/ 765632 h 981079"/>
                <a:gd name="connsiteX198" fmla="*/ 373692 w 971552"/>
                <a:gd name="connsiteY198" fmla="*/ 823135 h 981079"/>
                <a:gd name="connsiteX199" fmla="*/ 350317 w 971552"/>
                <a:gd name="connsiteY199" fmla="*/ 883666 h 981079"/>
                <a:gd name="connsiteX200" fmla="*/ 368844 w 971552"/>
                <a:gd name="connsiteY200" fmla="*/ 924910 h 981079"/>
                <a:gd name="connsiteX201" fmla="*/ 386160 w 971552"/>
                <a:gd name="connsiteY201" fmla="*/ 936673 h 981079"/>
                <a:gd name="connsiteX202" fmla="*/ 381226 w 971552"/>
                <a:gd name="connsiteY202" fmla="*/ 955866 h 981079"/>
                <a:gd name="connsiteX203" fmla="*/ 370749 w 971552"/>
                <a:gd name="connsiteY203" fmla="*/ 957856 h 981079"/>
                <a:gd name="connsiteX204" fmla="*/ 316380 w 971552"/>
                <a:gd name="connsiteY204" fmla="*/ 960019 h 981079"/>
                <a:gd name="connsiteX205" fmla="*/ 297596 w 971552"/>
                <a:gd name="connsiteY205" fmla="*/ 948951 h 981079"/>
                <a:gd name="connsiteX206" fmla="*/ 281404 w 971552"/>
                <a:gd name="connsiteY206" fmla="*/ 924910 h 981079"/>
                <a:gd name="connsiteX207" fmla="*/ 276127 w 971552"/>
                <a:gd name="connsiteY207" fmla="*/ 893953 h 981079"/>
                <a:gd name="connsiteX208" fmla="*/ 281756 w 971552"/>
                <a:gd name="connsiteY208" fmla="*/ 881590 h 981079"/>
                <a:gd name="connsiteX209" fmla="*/ 300968 w 971552"/>
                <a:gd name="connsiteY209" fmla="*/ 789588 h 981079"/>
                <a:gd name="connsiteX210" fmla="*/ 301492 w 971552"/>
                <a:gd name="connsiteY210" fmla="*/ 781806 h 981079"/>
                <a:gd name="connsiteX211" fmla="*/ 396380 w 971552"/>
                <a:gd name="connsiteY211" fmla="*/ 752059 h 981079"/>
                <a:gd name="connsiteX212" fmla="*/ 841979 w 971552"/>
                <a:gd name="connsiteY212" fmla="*/ 524126 h 981079"/>
                <a:gd name="connsiteX213" fmla="*/ 825091 w 971552"/>
                <a:gd name="connsiteY213" fmla="*/ 513411 h 981079"/>
                <a:gd name="connsiteX214" fmla="*/ 813575 w 971552"/>
                <a:gd name="connsiteY214" fmla="*/ 501819 h 981079"/>
                <a:gd name="connsiteX215" fmla="*/ 792020 w 971552"/>
                <a:gd name="connsiteY215" fmla="*/ 471300 h 981079"/>
                <a:gd name="connsiteX216" fmla="*/ 788648 w 971552"/>
                <a:gd name="connsiteY216" fmla="*/ 453403 h 981079"/>
                <a:gd name="connsiteX217" fmla="*/ 792544 w 971552"/>
                <a:gd name="connsiteY217" fmla="*/ 446307 h 981079"/>
                <a:gd name="connsiteX218" fmla="*/ 841979 w 971552"/>
                <a:gd name="connsiteY218" fmla="*/ 524040 h 98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71552" h="981079">
                  <a:moveTo>
                    <a:pt x="278632" y="781196"/>
                  </a:moveTo>
                  <a:cubicBezTo>
                    <a:pt x="285214" y="815010"/>
                    <a:pt x="274051" y="844233"/>
                    <a:pt x="262364" y="873551"/>
                  </a:cubicBezTo>
                  <a:cubicBezTo>
                    <a:pt x="257315" y="884990"/>
                    <a:pt x="253982" y="897116"/>
                    <a:pt x="252486" y="909517"/>
                  </a:cubicBezTo>
                  <a:cubicBezTo>
                    <a:pt x="253172" y="917823"/>
                    <a:pt x="256172" y="925757"/>
                    <a:pt x="261144" y="932434"/>
                  </a:cubicBezTo>
                  <a:cubicBezTo>
                    <a:pt x="266602" y="941950"/>
                    <a:pt x="274308" y="949732"/>
                    <a:pt x="279766" y="959580"/>
                  </a:cubicBezTo>
                  <a:cubicBezTo>
                    <a:pt x="286129" y="973182"/>
                    <a:pt x="300063" y="981640"/>
                    <a:pt x="315085" y="981031"/>
                  </a:cubicBezTo>
                  <a:cubicBezTo>
                    <a:pt x="337420" y="980336"/>
                    <a:pt x="359728" y="979126"/>
                    <a:pt x="382007" y="977402"/>
                  </a:cubicBezTo>
                  <a:cubicBezTo>
                    <a:pt x="396123" y="976326"/>
                    <a:pt x="408058" y="966543"/>
                    <a:pt x="411878" y="952923"/>
                  </a:cubicBezTo>
                  <a:cubicBezTo>
                    <a:pt x="416640" y="939178"/>
                    <a:pt x="409972" y="928196"/>
                    <a:pt x="399924" y="919461"/>
                  </a:cubicBezTo>
                  <a:cubicBezTo>
                    <a:pt x="393780" y="914213"/>
                    <a:pt x="386998" y="909736"/>
                    <a:pt x="379759" y="906145"/>
                  </a:cubicBezTo>
                  <a:cubicBezTo>
                    <a:pt x="371101" y="902002"/>
                    <a:pt x="367548" y="896982"/>
                    <a:pt x="371101" y="887733"/>
                  </a:cubicBezTo>
                  <a:cubicBezTo>
                    <a:pt x="379759" y="866283"/>
                    <a:pt x="388408" y="844499"/>
                    <a:pt x="397676" y="823316"/>
                  </a:cubicBezTo>
                  <a:cubicBezTo>
                    <a:pt x="404858" y="806019"/>
                    <a:pt x="412135" y="788721"/>
                    <a:pt x="420012" y="770138"/>
                  </a:cubicBezTo>
                  <a:cubicBezTo>
                    <a:pt x="441224" y="780168"/>
                    <a:pt x="463303" y="789759"/>
                    <a:pt x="484334" y="800742"/>
                  </a:cubicBezTo>
                  <a:cubicBezTo>
                    <a:pt x="497412" y="807914"/>
                    <a:pt x="504089" y="822906"/>
                    <a:pt x="500698" y="837403"/>
                  </a:cubicBezTo>
                  <a:cubicBezTo>
                    <a:pt x="498384" y="854062"/>
                    <a:pt x="495031" y="870550"/>
                    <a:pt x="490659" y="886781"/>
                  </a:cubicBezTo>
                  <a:cubicBezTo>
                    <a:pt x="484858" y="908831"/>
                    <a:pt x="489621" y="925348"/>
                    <a:pt x="509795" y="936235"/>
                  </a:cubicBezTo>
                  <a:cubicBezTo>
                    <a:pt x="527244" y="945388"/>
                    <a:pt x="543637" y="956399"/>
                    <a:pt x="558706" y="969096"/>
                  </a:cubicBezTo>
                  <a:cubicBezTo>
                    <a:pt x="570812" y="978926"/>
                    <a:pt x="586861" y="982488"/>
                    <a:pt x="601987" y="978697"/>
                  </a:cubicBezTo>
                  <a:cubicBezTo>
                    <a:pt x="614370" y="976706"/>
                    <a:pt x="627181" y="977488"/>
                    <a:pt x="639649" y="976449"/>
                  </a:cubicBezTo>
                  <a:cubicBezTo>
                    <a:pt x="647345" y="976468"/>
                    <a:pt x="655003" y="975154"/>
                    <a:pt x="662252" y="972554"/>
                  </a:cubicBezTo>
                  <a:cubicBezTo>
                    <a:pt x="673177" y="966991"/>
                    <a:pt x="678092" y="954046"/>
                    <a:pt x="673586" y="942636"/>
                  </a:cubicBezTo>
                  <a:cubicBezTo>
                    <a:pt x="665881" y="916699"/>
                    <a:pt x="644669" y="908050"/>
                    <a:pt x="621647" y="900964"/>
                  </a:cubicBezTo>
                  <a:cubicBezTo>
                    <a:pt x="612988" y="898725"/>
                    <a:pt x="604702" y="895230"/>
                    <a:pt x="597053" y="890581"/>
                  </a:cubicBezTo>
                  <a:cubicBezTo>
                    <a:pt x="589662" y="886572"/>
                    <a:pt x="586928" y="877332"/>
                    <a:pt x="590957" y="869941"/>
                  </a:cubicBezTo>
                  <a:cubicBezTo>
                    <a:pt x="591386" y="869141"/>
                    <a:pt x="591900" y="868379"/>
                    <a:pt x="592472" y="867674"/>
                  </a:cubicBezTo>
                  <a:cubicBezTo>
                    <a:pt x="601958" y="852967"/>
                    <a:pt x="610636" y="837756"/>
                    <a:pt x="618437" y="822097"/>
                  </a:cubicBezTo>
                  <a:cubicBezTo>
                    <a:pt x="638868" y="772557"/>
                    <a:pt x="648479" y="721713"/>
                    <a:pt x="631772" y="668792"/>
                  </a:cubicBezTo>
                  <a:cubicBezTo>
                    <a:pt x="631372" y="667201"/>
                    <a:pt x="631086" y="665582"/>
                    <a:pt x="630905" y="663953"/>
                  </a:cubicBezTo>
                  <a:cubicBezTo>
                    <a:pt x="666433" y="644512"/>
                    <a:pt x="695904" y="615661"/>
                    <a:pt x="716097" y="580590"/>
                  </a:cubicBezTo>
                  <a:cubicBezTo>
                    <a:pt x="722602" y="568684"/>
                    <a:pt x="727860" y="556140"/>
                    <a:pt x="731765" y="543157"/>
                  </a:cubicBezTo>
                  <a:cubicBezTo>
                    <a:pt x="734013" y="537099"/>
                    <a:pt x="737480" y="534508"/>
                    <a:pt x="742414" y="537966"/>
                  </a:cubicBezTo>
                  <a:cubicBezTo>
                    <a:pt x="748748" y="542033"/>
                    <a:pt x="754349" y="547148"/>
                    <a:pt x="758950" y="553101"/>
                  </a:cubicBezTo>
                  <a:cubicBezTo>
                    <a:pt x="762293" y="559369"/>
                    <a:pt x="765017" y="565941"/>
                    <a:pt x="767093" y="572723"/>
                  </a:cubicBezTo>
                  <a:cubicBezTo>
                    <a:pt x="770132" y="581924"/>
                    <a:pt x="778295" y="588496"/>
                    <a:pt x="787953" y="589496"/>
                  </a:cubicBezTo>
                  <a:cubicBezTo>
                    <a:pt x="797993" y="590906"/>
                    <a:pt x="807822" y="585753"/>
                    <a:pt x="812366" y="576704"/>
                  </a:cubicBezTo>
                  <a:cubicBezTo>
                    <a:pt x="818081" y="565112"/>
                    <a:pt x="821805" y="552577"/>
                    <a:pt x="826482" y="540128"/>
                  </a:cubicBezTo>
                  <a:cubicBezTo>
                    <a:pt x="828558" y="541081"/>
                    <a:pt x="832454" y="543329"/>
                    <a:pt x="836693" y="544967"/>
                  </a:cubicBezTo>
                  <a:cubicBezTo>
                    <a:pt x="845694" y="549834"/>
                    <a:pt x="856933" y="546510"/>
                    <a:pt x="861810" y="537528"/>
                  </a:cubicBezTo>
                  <a:cubicBezTo>
                    <a:pt x="863286" y="534794"/>
                    <a:pt x="864058" y="531727"/>
                    <a:pt x="864049" y="528622"/>
                  </a:cubicBezTo>
                  <a:cubicBezTo>
                    <a:pt x="867620" y="502152"/>
                    <a:pt x="858515" y="475539"/>
                    <a:pt x="839465" y="456775"/>
                  </a:cubicBezTo>
                  <a:cubicBezTo>
                    <a:pt x="828730" y="446478"/>
                    <a:pt x="817557" y="436620"/>
                    <a:pt x="806479" y="426771"/>
                  </a:cubicBezTo>
                  <a:cubicBezTo>
                    <a:pt x="802221" y="423161"/>
                    <a:pt x="800822" y="417198"/>
                    <a:pt x="803012" y="412064"/>
                  </a:cubicBezTo>
                  <a:cubicBezTo>
                    <a:pt x="811937" y="382594"/>
                    <a:pt x="816767" y="352047"/>
                    <a:pt x="817385" y="321272"/>
                  </a:cubicBezTo>
                  <a:cubicBezTo>
                    <a:pt x="817385" y="301736"/>
                    <a:pt x="814442" y="282191"/>
                    <a:pt x="812804" y="262303"/>
                  </a:cubicBezTo>
                  <a:cubicBezTo>
                    <a:pt x="846046" y="252616"/>
                    <a:pt x="877993" y="232128"/>
                    <a:pt x="916693" y="229966"/>
                  </a:cubicBezTo>
                  <a:cubicBezTo>
                    <a:pt x="938248" y="228842"/>
                    <a:pt x="957813" y="220803"/>
                    <a:pt x="966985" y="197800"/>
                  </a:cubicBezTo>
                  <a:cubicBezTo>
                    <a:pt x="972452" y="181007"/>
                    <a:pt x="972967" y="162995"/>
                    <a:pt x="968461" y="145917"/>
                  </a:cubicBezTo>
                  <a:cubicBezTo>
                    <a:pt x="967252" y="139173"/>
                    <a:pt x="961280" y="138221"/>
                    <a:pt x="955298" y="138916"/>
                  </a:cubicBezTo>
                  <a:cubicBezTo>
                    <a:pt x="949326" y="139602"/>
                    <a:pt x="945259" y="140383"/>
                    <a:pt x="939801" y="141250"/>
                  </a:cubicBezTo>
                  <a:cubicBezTo>
                    <a:pt x="937981" y="133296"/>
                    <a:pt x="937296" y="123952"/>
                    <a:pt x="926818" y="125857"/>
                  </a:cubicBezTo>
                  <a:cubicBezTo>
                    <a:pt x="916341" y="127762"/>
                    <a:pt x="917121" y="136402"/>
                    <a:pt x="917208" y="144707"/>
                  </a:cubicBezTo>
                  <a:cubicBezTo>
                    <a:pt x="912550" y="146279"/>
                    <a:pt x="907768" y="147488"/>
                    <a:pt x="902920" y="148336"/>
                  </a:cubicBezTo>
                  <a:cubicBezTo>
                    <a:pt x="900281" y="148470"/>
                    <a:pt x="897738" y="147384"/>
                    <a:pt x="895995" y="145403"/>
                  </a:cubicBezTo>
                  <a:cubicBezTo>
                    <a:pt x="892537" y="140040"/>
                    <a:pt x="888118" y="134849"/>
                    <a:pt x="882146" y="138306"/>
                  </a:cubicBezTo>
                  <a:cubicBezTo>
                    <a:pt x="877822" y="140726"/>
                    <a:pt x="875831" y="146955"/>
                    <a:pt x="873487" y="152918"/>
                  </a:cubicBezTo>
                  <a:cubicBezTo>
                    <a:pt x="853142" y="160700"/>
                    <a:pt x="837131" y="149727"/>
                    <a:pt x="819814" y="137440"/>
                  </a:cubicBezTo>
                  <a:lnTo>
                    <a:pt x="835826" y="122228"/>
                  </a:lnTo>
                  <a:cubicBezTo>
                    <a:pt x="842236" y="128886"/>
                    <a:pt x="843189" y="144012"/>
                    <a:pt x="855914" y="137878"/>
                  </a:cubicBezTo>
                  <a:cubicBezTo>
                    <a:pt x="868640" y="131734"/>
                    <a:pt x="857562" y="120580"/>
                    <a:pt x="856438" y="110808"/>
                  </a:cubicBezTo>
                  <a:lnTo>
                    <a:pt x="870020" y="105969"/>
                  </a:lnTo>
                  <a:cubicBezTo>
                    <a:pt x="875916" y="112798"/>
                    <a:pt x="875479" y="128362"/>
                    <a:pt x="889595" y="122400"/>
                  </a:cubicBezTo>
                  <a:cubicBezTo>
                    <a:pt x="900586" y="117732"/>
                    <a:pt x="893919" y="107960"/>
                    <a:pt x="892100" y="99140"/>
                  </a:cubicBezTo>
                  <a:lnTo>
                    <a:pt x="907083" y="92129"/>
                  </a:lnTo>
                  <a:cubicBezTo>
                    <a:pt x="908721" y="95596"/>
                    <a:pt x="909245" y="99397"/>
                    <a:pt x="911407" y="100778"/>
                  </a:cubicBezTo>
                  <a:cubicBezTo>
                    <a:pt x="915131" y="103636"/>
                    <a:pt x="920065" y="107093"/>
                    <a:pt x="923961" y="106483"/>
                  </a:cubicBezTo>
                  <a:cubicBezTo>
                    <a:pt x="927856" y="105883"/>
                    <a:pt x="931495" y="97844"/>
                    <a:pt x="930457" y="95768"/>
                  </a:cubicBezTo>
                  <a:cubicBezTo>
                    <a:pt x="924570" y="83138"/>
                    <a:pt x="932095" y="77346"/>
                    <a:pt x="940153" y="69822"/>
                  </a:cubicBezTo>
                  <a:cubicBezTo>
                    <a:pt x="953393" y="57458"/>
                    <a:pt x="954088" y="47952"/>
                    <a:pt x="944563" y="32646"/>
                  </a:cubicBezTo>
                  <a:cubicBezTo>
                    <a:pt x="932629" y="11595"/>
                    <a:pt x="909892" y="-997"/>
                    <a:pt x="885699" y="42"/>
                  </a:cubicBezTo>
                  <a:cubicBezTo>
                    <a:pt x="868506" y="-16"/>
                    <a:pt x="851437" y="3128"/>
                    <a:pt x="835397" y="9300"/>
                  </a:cubicBezTo>
                  <a:cubicBezTo>
                    <a:pt x="814709" y="16996"/>
                    <a:pt x="792792" y="20854"/>
                    <a:pt x="770722" y="20711"/>
                  </a:cubicBezTo>
                  <a:cubicBezTo>
                    <a:pt x="730775" y="20920"/>
                    <a:pt x="692056" y="34598"/>
                    <a:pt x="660861" y="59535"/>
                  </a:cubicBezTo>
                  <a:cubicBezTo>
                    <a:pt x="628695" y="86052"/>
                    <a:pt x="608131" y="124047"/>
                    <a:pt x="603549" y="165462"/>
                  </a:cubicBezTo>
                  <a:cubicBezTo>
                    <a:pt x="599130" y="194942"/>
                    <a:pt x="596539" y="224603"/>
                    <a:pt x="591690" y="254007"/>
                  </a:cubicBezTo>
                  <a:cubicBezTo>
                    <a:pt x="586909" y="294659"/>
                    <a:pt x="560372" y="329511"/>
                    <a:pt x="522425" y="344970"/>
                  </a:cubicBezTo>
                  <a:cubicBezTo>
                    <a:pt x="495336" y="356638"/>
                    <a:pt x="467199" y="365716"/>
                    <a:pt x="440443" y="377908"/>
                  </a:cubicBezTo>
                  <a:cubicBezTo>
                    <a:pt x="377330" y="406797"/>
                    <a:pt x="322009" y="445793"/>
                    <a:pt x="286510" y="506924"/>
                  </a:cubicBezTo>
                  <a:cubicBezTo>
                    <a:pt x="273194" y="532365"/>
                    <a:pt x="261611" y="558683"/>
                    <a:pt x="251886" y="585696"/>
                  </a:cubicBezTo>
                  <a:cubicBezTo>
                    <a:pt x="250438" y="590887"/>
                    <a:pt x="245990" y="594678"/>
                    <a:pt x="240628" y="595297"/>
                  </a:cubicBezTo>
                  <a:cubicBezTo>
                    <a:pt x="204871" y="601869"/>
                    <a:pt x="175867" y="588115"/>
                    <a:pt x="152236" y="563303"/>
                  </a:cubicBezTo>
                  <a:cubicBezTo>
                    <a:pt x="137605" y="547824"/>
                    <a:pt x="136396" y="526555"/>
                    <a:pt x="137777" y="506315"/>
                  </a:cubicBezTo>
                  <a:cubicBezTo>
                    <a:pt x="139291" y="475349"/>
                    <a:pt x="154398" y="446621"/>
                    <a:pt x="179077" y="427809"/>
                  </a:cubicBezTo>
                  <a:cubicBezTo>
                    <a:pt x="206490" y="407731"/>
                    <a:pt x="234989" y="389166"/>
                    <a:pt x="264440" y="372202"/>
                  </a:cubicBezTo>
                  <a:cubicBezTo>
                    <a:pt x="289815" y="356781"/>
                    <a:pt x="310713" y="334988"/>
                    <a:pt x="325038" y="308995"/>
                  </a:cubicBezTo>
                  <a:cubicBezTo>
                    <a:pt x="342354" y="278476"/>
                    <a:pt x="338545" y="247082"/>
                    <a:pt x="326343" y="216307"/>
                  </a:cubicBezTo>
                  <a:cubicBezTo>
                    <a:pt x="320276" y="202019"/>
                    <a:pt x="312941" y="188294"/>
                    <a:pt x="304436" y="175321"/>
                  </a:cubicBezTo>
                  <a:cubicBezTo>
                    <a:pt x="301349" y="171149"/>
                    <a:pt x="296463" y="168701"/>
                    <a:pt x="291272" y="168748"/>
                  </a:cubicBezTo>
                  <a:cubicBezTo>
                    <a:pt x="287557" y="169520"/>
                    <a:pt x="283833" y="175749"/>
                    <a:pt x="282614" y="180245"/>
                  </a:cubicBezTo>
                  <a:cubicBezTo>
                    <a:pt x="281090" y="186865"/>
                    <a:pt x="280137" y="193609"/>
                    <a:pt x="279766" y="200390"/>
                  </a:cubicBezTo>
                  <a:cubicBezTo>
                    <a:pt x="274651" y="238700"/>
                    <a:pt x="252058" y="266284"/>
                    <a:pt x="221149" y="285734"/>
                  </a:cubicBezTo>
                  <a:cubicBezTo>
                    <a:pt x="182801" y="309776"/>
                    <a:pt x="142196" y="330178"/>
                    <a:pt x="102544" y="352314"/>
                  </a:cubicBezTo>
                  <a:cubicBezTo>
                    <a:pt x="71864" y="368773"/>
                    <a:pt x="45727" y="392538"/>
                    <a:pt x="26448" y="421494"/>
                  </a:cubicBezTo>
                  <a:cubicBezTo>
                    <a:pt x="3074" y="457289"/>
                    <a:pt x="-1869" y="497323"/>
                    <a:pt x="474" y="538833"/>
                  </a:cubicBezTo>
                  <a:cubicBezTo>
                    <a:pt x="2360" y="588744"/>
                    <a:pt x="20372" y="636693"/>
                    <a:pt x="51813" y="675536"/>
                  </a:cubicBezTo>
                  <a:cubicBezTo>
                    <a:pt x="100029" y="734333"/>
                    <a:pt x="161237" y="771948"/>
                    <a:pt x="238294" y="780596"/>
                  </a:cubicBezTo>
                  <a:cubicBezTo>
                    <a:pt x="245047" y="781377"/>
                    <a:pt x="251886" y="781292"/>
                    <a:pt x="258639" y="781463"/>
                  </a:cubicBezTo>
                  <a:cubicBezTo>
                    <a:pt x="265393" y="781635"/>
                    <a:pt x="271793" y="781196"/>
                    <a:pt x="278632" y="781196"/>
                  </a:cubicBezTo>
                  <a:close/>
                  <a:moveTo>
                    <a:pt x="298978" y="210506"/>
                  </a:moveTo>
                  <a:cubicBezTo>
                    <a:pt x="309798" y="232642"/>
                    <a:pt x="317589" y="253740"/>
                    <a:pt x="313180" y="275705"/>
                  </a:cubicBezTo>
                  <a:cubicBezTo>
                    <a:pt x="306340" y="310290"/>
                    <a:pt x="283919" y="334160"/>
                    <a:pt x="255258" y="352752"/>
                  </a:cubicBezTo>
                  <a:cubicBezTo>
                    <a:pt x="228340" y="370040"/>
                    <a:pt x="199937" y="385433"/>
                    <a:pt x="174143" y="404635"/>
                  </a:cubicBezTo>
                  <a:cubicBezTo>
                    <a:pt x="134138" y="434029"/>
                    <a:pt x="112326" y="473805"/>
                    <a:pt x="115964" y="524907"/>
                  </a:cubicBezTo>
                  <a:cubicBezTo>
                    <a:pt x="117431" y="546262"/>
                    <a:pt x="122365" y="567017"/>
                    <a:pt x="138643" y="582238"/>
                  </a:cubicBezTo>
                  <a:cubicBezTo>
                    <a:pt x="166352" y="608175"/>
                    <a:pt x="198117" y="622881"/>
                    <a:pt x="237513" y="618290"/>
                  </a:cubicBezTo>
                  <a:cubicBezTo>
                    <a:pt x="254601" y="618300"/>
                    <a:pt x="269364" y="606374"/>
                    <a:pt x="272917" y="589677"/>
                  </a:cubicBezTo>
                  <a:cubicBezTo>
                    <a:pt x="280852" y="564731"/>
                    <a:pt x="291539" y="540738"/>
                    <a:pt x="304779" y="518163"/>
                  </a:cubicBezTo>
                  <a:cubicBezTo>
                    <a:pt x="337678" y="461699"/>
                    <a:pt x="389103" y="425904"/>
                    <a:pt x="447196" y="399015"/>
                  </a:cubicBezTo>
                  <a:cubicBezTo>
                    <a:pt x="474123" y="386557"/>
                    <a:pt x="502689" y="377565"/>
                    <a:pt x="530045" y="365716"/>
                  </a:cubicBezTo>
                  <a:cubicBezTo>
                    <a:pt x="573088" y="348180"/>
                    <a:pt x="603778" y="309395"/>
                    <a:pt x="610912" y="263512"/>
                  </a:cubicBezTo>
                  <a:cubicBezTo>
                    <a:pt x="616884" y="231432"/>
                    <a:pt x="619570" y="198666"/>
                    <a:pt x="624418" y="166415"/>
                  </a:cubicBezTo>
                  <a:cubicBezTo>
                    <a:pt x="629047" y="130582"/>
                    <a:pt x="647193" y="97863"/>
                    <a:pt x="675148" y="74927"/>
                  </a:cubicBezTo>
                  <a:cubicBezTo>
                    <a:pt x="694094" y="61173"/>
                    <a:pt x="715716" y="51524"/>
                    <a:pt x="738604" y="46562"/>
                  </a:cubicBezTo>
                  <a:cubicBezTo>
                    <a:pt x="746662" y="44019"/>
                    <a:pt x="755083" y="42733"/>
                    <a:pt x="763541" y="42761"/>
                  </a:cubicBezTo>
                  <a:cubicBezTo>
                    <a:pt x="793726" y="43133"/>
                    <a:pt x="823710" y="37704"/>
                    <a:pt x="851847" y="26769"/>
                  </a:cubicBezTo>
                  <a:cubicBezTo>
                    <a:pt x="876174" y="18120"/>
                    <a:pt x="900243" y="16729"/>
                    <a:pt x="920322" y="37656"/>
                  </a:cubicBezTo>
                  <a:cubicBezTo>
                    <a:pt x="929933" y="47686"/>
                    <a:pt x="929933" y="54086"/>
                    <a:pt x="918160" y="60573"/>
                  </a:cubicBezTo>
                  <a:cubicBezTo>
                    <a:pt x="904272" y="68860"/>
                    <a:pt x="889642" y="75813"/>
                    <a:pt x="874440" y="81328"/>
                  </a:cubicBezTo>
                  <a:cubicBezTo>
                    <a:pt x="847865" y="89977"/>
                    <a:pt x="822500" y="100435"/>
                    <a:pt x="803974" y="122143"/>
                  </a:cubicBezTo>
                  <a:cubicBezTo>
                    <a:pt x="790858" y="138268"/>
                    <a:pt x="768865" y="144164"/>
                    <a:pt x="749425" y="136754"/>
                  </a:cubicBezTo>
                  <a:cubicBezTo>
                    <a:pt x="744958" y="135992"/>
                    <a:pt x="740404" y="137516"/>
                    <a:pt x="737309" y="140812"/>
                  </a:cubicBezTo>
                  <a:cubicBezTo>
                    <a:pt x="736404" y="145488"/>
                    <a:pt x="737261" y="150318"/>
                    <a:pt x="739728" y="154394"/>
                  </a:cubicBezTo>
                  <a:cubicBezTo>
                    <a:pt x="741766" y="157128"/>
                    <a:pt x="744976" y="158728"/>
                    <a:pt x="748386" y="158719"/>
                  </a:cubicBezTo>
                  <a:cubicBezTo>
                    <a:pt x="761197" y="158719"/>
                    <a:pt x="775399" y="161824"/>
                    <a:pt x="786572" y="157414"/>
                  </a:cubicBezTo>
                  <a:cubicBezTo>
                    <a:pt x="797611" y="152184"/>
                    <a:pt x="810794" y="154699"/>
                    <a:pt x="819119" y="163643"/>
                  </a:cubicBezTo>
                  <a:cubicBezTo>
                    <a:pt x="820319" y="164767"/>
                    <a:pt x="821700" y="165700"/>
                    <a:pt x="823186" y="166415"/>
                  </a:cubicBezTo>
                  <a:cubicBezTo>
                    <a:pt x="836693" y="172120"/>
                    <a:pt x="849856" y="180588"/>
                    <a:pt x="865439" y="177826"/>
                  </a:cubicBezTo>
                  <a:cubicBezTo>
                    <a:pt x="884575" y="174454"/>
                    <a:pt x="903444" y="169691"/>
                    <a:pt x="922494" y="165891"/>
                  </a:cubicBezTo>
                  <a:cubicBezTo>
                    <a:pt x="931143" y="164157"/>
                    <a:pt x="939801" y="163386"/>
                    <a:pt x="947773" y="162262"/>
                  </a:cubicBezTo>
                  <a:cubicBezTo>
                    <a:pt x="952793" y="188198"/>
                    <a:pt x="943963" y="202124"/>
                    <a:pt x="920675" y="207658"/>
                  </a:cubicBezTo>
                  <a:cubicBezTo>
                    <a:pt x="917208" y="208429"/>
                    <a:pt x="913750" y="209039"/>
                    <a:pt x="910197" y="209554"/>
                  </a:cubicBezTo>
                  <a:cubicBezTo>
                    <a:pt x="886127" y="213106"/>
                    <a:pt x="861800" y="216307"/>
                    <a:pt x="840331" y="228670"/>
                  </a:cubicBezTo>
                  <a:cubicBezTo>
                    <a:pt x="824815" y="236795"/>
                    <a:pt x="807765" y="241595"/>
                    <a:pt x="790287" y="242767"/>
                  </a:cubicBezTo>
                  <a:cubicBezTo>
                    <a:pt x="774561" y="245225"/>
                    <a:pt x="758654" y="239481"/>
                    <a:pt x="748129" y="227546"/>
                  </a:cubicBezTo>
                  <a:cubicBezTo>
                    <a:pt x="738347" y="216478"/>
                    <a:pt x="729260" y="204801"/>
                    <a:pt x="719907" y="192951"/>
                  </a:cubicBezTo>
                  <a:cubicBezTo>
                    <a:pt x="716973" y="187703"/>
                    <a:pt x="710334" y="185817"/>
                    <a:pt x="705066" y="188741"/>
                  </a:cubicBezTo>
                  <a:cubicBezTo>
                    <a:pt x="704924" y="188827"/>
                    <a:pt x="704800" y="188903"/>
                    <a:pt x="704666" y="188980"/>
                  </a:cubicBezTo>
                  <a:cubicBezTo>
                    <a:pt x="698523" y="192694"/>
                    <a:pt x="698952" y="198666"/>
                    <a:pt x="702247" y="204286"/>
                  </a:cubicBezTo>
                  <a:cubicBezTo>
                    <a:pt x="705200" y="210058"/>
                    <a:pt x="708610" y="215573"/>
                    <a:pt x="712458" y="220803"/>
                  </a:cubicBezTo>
                  <a:cubicBezTo>
                    <a:pt x="728479" y="240167"/>
                    <a:pt x="745358" y="258503"/>
                    <a:pt x="771847" y="263427"/>
                  </a:cubicBezTo>
                  <a:cubicBezTo>
                    <a:pt x="777476" y="264465"/>
                    <a:pt x="784753" y="264551"/>
                    <a:pt x="788039" y="268008"/>
                  </a:cubicBezTo>
                  <a:cubicBezTo>
                    <a:pt x="791249" y="273247"/>
                    <a:pt x="793144" y="279181"/>
                    <a:pt x="793582" y="285306"/>
                  </a:cubicBezTo>
                  <a:cubicBezTo>
                    <a:pt x="794535" y="290392"/>
                    <a:pt x="795135" y="295536"/>
                    <a:pt x="795402" y="300698"/>
                  </a:cubicBezTo>
                  <a:cubicBezTo>
                    <a:pt x="796897" y="332445"/>
                    <a:pt x="793306" y="364239"/>
                    <a:pt x="784753" y="394862"/>
                  </a:cubicBezTo>
                  <a:cubicBezTo>
                    <a:pt x="779638" y="414055"/>
                    <a:pt x="773409" y="432991"/>
                    <a:pt x="767436" y="452451"/>
                  </a:cubicBezTo>
                  <a:cubicBezTo>
                    <a:pt x="750672" y="447002"/>
                    <a:pt x="735718" y="437106"/>
                    <a:pt x="724145" y="423828"/>
                  </a:cubicBezTo>
                  <a:cubicBezTo>
                    <a:pt x="720840" y="420770"/>
                    <a:pt x="716182" y="419656"/>
                    <a:pt x="711858" y="420885"/>
                  </a:cubicBezTo>
                  <a:cubicBezTo>
                    <a:pt x="708410" y="424238"/>
                    <a:pt x="706686" y="428990"/>
                    <a:pt x="707181" y="433772"/>
                  </a:cubicBezTo>
                  <a:cubicBezTo>
                    <a:pt x="708296" y="438496"/>
                    <a:pt x="711096" y="442640"/>
                    <a:pt x="715058" y="445440"/>
                  </a:cubicBezTo>
                  <a:cubicBezTo>
                    <a:pt x="727441" y="454089"/>
                    <a:pt x="741033" y="461699"/>
                    <a:pt x="753234" y="470005"/>
                  </a:cubicBezTo>
                  <a:cubicBezTo>
                    <a:pt x="762836" y="475263"/>
                    <a:pt x="771808" y="481578"/>
                    <a:pt x="779990" y="488855"/>
                  </a:cubicBezTo>
                  <a:cubicBezTo>
                    <a:pt x="797078" y="505933"/>
                    <a:pt x="804165" y="530594"/>
                    <a:pt x="798773" y="554140"/>
                  </a:cubicBezTo>
                  <a:cubicBezTo>
                    <a:pt x="797735" y="558807"/>
                    <a:pt x="792973" y="562779"/>
                    <a:pt x="790115" y="567103"/>
                  </a:cubicBezTo>
                  <a:cubicBezTo>
                    <a:pt x="787106" y="563217"/>
                    <a:pt x="784581" y="558978"/>
                    <a:pt x="782581" y="554482"/>
                  </a:cubicBezTo>
                  <a:cubicBezTo>
                    <a:pt x="773933" y="528536"/>
                    <a:pt x="757388" y="514449"/>
                    <a:pt x="729517" y="514182"/>
                  </a:cubicBezTo>
                  <a:cubicBezTo>
                    <a:pt x="709953" y="514182"/>
                    <a:pt x="691598" y="510553"/>
                    <a:pt x="677568" y="494818"/>
                  </a:cubicBezTo>
                  <a:cubicBezTo>
                    <a:pt x="673777" y="492360"/>
                    <a:pt x="668967" y="492103"/>
                    <a:pt x="664928" y="494123"/>
                  </a:cubicBezTo>
                  <a:cubicBezTo>
                    <a:pt x="662414" y="498171"/>
                    <a:pt x="661547" y="503028"/>
                    <a:pt x="662509" y="507705"/>
                  </a:cubicBezTo>
                  <a:cubicBezTo>
                    <a:pt x="662938" y="510639"/>
                    <a:pt x="666662" y="513411"/>
                    <a:pt x="669262" y="515744"/>
                  </a:cubicBezTo>
                  <a:cubicBezTo>
                    <a:pt x="680882" y="526660"/>
                    <a:pt x="695932" y="533222"/>
                    <a:pt x="711858" y="534337"/>
                  </a:cubicBezTo>
                  <a:cubicBezTo>
                    <a:pt x="696999" y="580000"/>
                    <a:pt x="665928" y="618662"/>
                    <a:pt x="624504" y="643027"/>
                  </a:cubicBezTo>
                  <a:cubicBezTo>
                    <a:pt x="611369" y="627558"/>
                    <a:pt x="597291" y="612909"/>
                    <a:pt x="582337" y="599183"/>
                  </a:cubicBezTo>
                  <a:cubicBezTo>
                    <a:pt x="553333" y="575409"/>
                    <a:pt x="516891" y="569265"/>
                    <a:pt x="481477" y="561312"/>
                  </a:cubicBezTo>
                  <a:cubicBezTo>
                    <a:pt x="478305" y="560550"/>
                    <a:pt x="474952" y="561045"/>
                    <a:pt x="472133" y="562693"/>
                  </a:cubicBezTo>
                  <a:cubicBezTo>
                    <a:pt x="468532" y="565360"/>
                    <a:pt x="466056" y="569275"/>
                    <a:pt x="465208" y="573675"/>
                  </a:cubicBezTo>
                  <a:cubicBezTo>
                    <a:pt x="465208" y="576618"/>
                    <a:pt x="470314" y="581029"/>
                    <a:pt x="473857" y="582324"/>
                  </a:cubicBezTo>
                  <a:cubicBezTo>
                    <a:pt x="493431" y="587772"/>
                    <a:pt x="513509" y="590973"/>
                    <a:pt x="532902" y="597459"/>
                  </a:cubicBezTo>
                  <a:cubicBezTo>
                    <a:pt x="589005" y="614747"/>
                    <a:pt x="615408" y="661353"/>
                    <a:pt x="617751" y="714274"/>
                  </a:cubicBezTo>
                  <a:cubicBezTo>
                    <a:pt x="619932" y="758308"/>
                    <a:pt x="608312" y="801923"/>
                    <a:pt x="584499" y="839051"/>
                  </a:cubicBezTo>
                  <a:cubicBezTo>
                    <a:pt x="580346" y="845623"/>
                    <a:pt x="575850" y="852100"/>
                    <a:pt x="572383" y="858940"/>
                  </a:cubicBezTo>
                  <a:cubicBezTo>
                    <a:pt x="562668" y="875056"/>
                    <a:pt x="567135" y="895925"/>
                    <a:pt x="582594" y="906669"/>
                  </a:cubicBezTo>
                  <a:cubicBezTo>
                    <a:pt x="592033" y="912680"/>
                    <a:pt x="602225" y="917413"/>
                    <a:pt x="612903" y="920757"/>
                  </a:cubicBezTo>
                  <a:cubicBezTo>
                    <a:pt x="625885" y="925433"/>
                    <a:pt x="640258" y="927681"/>
                    <a:pt x="648650" y="940302"/>
                  </a:cubicBezTo>
                  <a:cubicBezTo>
                    <a:pt x="650488" y="944207"/>
                    <a:pt x="651698" y="948379"/>
                    <a:pt x="652203" y="952665"/>
                  </a:cubicBezTo>
                  <a:cubicBezTo>
                    <a:pt x="648345" y="953961"/>
                    <a:pt x="644373" y="954885"/>
                    <a:pt x="640344" y="955437"/>
                  </a:cubicBezTo>
                  <a:cubicBezTo>
                    <a:pt x="628095" y="954809"/>
                    <a:pt x="615808" y="955275"/>
                    <a:pt x="603635" y="956818"/>
                  </a:cubicBezTo>
                  <a:cubicBezTo>
                    <a:pt x="588290" y="960543"/>
                    <a:pt x="572107" y="955799"/>
                    <a:pt x="561211" y="944369"/>
                  </a:cubicBezTo>
                  <a:cubicBezTo>
                    <a:pt x="551352" y="936587"/>
                    <a:pt x="540941" y="929539"/>
                    <a:pt x="530045" y="923271"/>
                  </a:cubicBezTo>
                  <a:cubicBezTo>
                    <a:pt x="526501" y="921024"/>
                    <a:pt x="522520" y="919547"/>
                    <a:pt x="519053" y="917213"/>
                  </a:cubicBezTo>
                  <a:cubicBezTo>
                    <a:pt x="509357" y="910641"/>
                    <a:pt x="508147" y="905374"/>
                    <a:pt x="510395" y="893868"/>
                  </a:cubicBezTo>
                  <a:cubicBezTo>
                    <a:pt x="514919" y="875379"/>
                    <a:pt x="518510" y="856691"/>
                    <a:pt x="521129" y="837842"/>
                  </a:cubicBezTo>
                  <a:cubicBezTo>
                    <a:pt x="525339" y="814591"/>
                    <a:pt x="513605" y="791369"/>
                    <a:pt x="492392" y="780939"/>
                  </a:cubicBezTo>
                  <a:cubicBezTo>
                    <a:pt x="474552" y="771776"/>
                    <a:pt x="456026" y="763651"/>
                    <a:pt x="437757" y="755603"/>
                  </a:cubicBezTo>
                  <a:cubicBezTo>
                    <a:pt x="403134" y="739696"/>
                    <a:pt x="377159" y="715226"/>
                    <a:pt x="368501" y="676831"/>
                  </a:cubicBezTo>
                  <a:cubicBezTo>
                    <a:pt x="365786" y="661638"/>
                    <a:pt x="364262" y="646256"/>
                    <a:pt x="363910" y="630835"/>
                  </a:cubicBezTo>
                  <a:cubicBezTo>
                    <a:pt x="363910" y="624777"/>
                    <a:pt x="362176" y="618643"/>
                    <a:pt x="355251" y="618900"/>
                  </a:cubicBezTo>
                  <a:cubicBezTo>
                    <a:pt x="350927" y="618900"/>
                    <a:pt x="346593" y="623567"/>
                    <a:pt x="342783" y="626939"/>
                  </a:cubicBezTo>
                  <a:cubicBezTo>
                    <a:pt x="341316" y="628330"/>
                    <a:pt x="341573" y="631873"/>
                    <a:pt x="341573" y="634378"/>
                  </a:cubicBezTo>
                  <a:cubicBezTo>
                    <a:pt x="340307" y="664991"/>
                    <a:pt x="348012" y="695309"/>
                    <a:pt x="363738" y="721627"/>
                  </a:cubicBezTo>
                  <a:cubicBezTo>
                    <a:pt x="367634" y="727761"/>
                    <a:pt x="372397" y="733295"/>
                    <a:pt x="376721" y="738915"/>
                  </a:cubicBezTo>
                  <a:cubicBezTo>
                    <a:pt x="352394" y="754831"/>
                    <a:pt x="325648" y="758717"/>
                    <a:pt x="298206" y="759670"/>
                  </a:cubicBezTo>
                  <a:cubicBezTo>
                    <a:pt x="248686" y="761489"/>
                    <a:pt x="200108" y="758117"/>
                    <a:pt x="155531" y="733733"/>
                  </a:cubicBezTo>
                  <a:cubicBezTo>
                    <a:pt x="74750" y="689547"/>
                    <a:pt x="24105" y="625301"/>
                    <a:pt x="19000" y="530184"/>
                  </a:cubicBezTo>
                  <a:cubicBezTo>
                    <a:pt x="15276" y="459194"/>
                    <a:pt x="46879" y="408093"/>
                    <a:pt x="106868" y="373326"/>
                  </a:cubicBezTo>
                  <a:cubicBezTo>
                    <a:pt x="137605" y="355429"/>
                    <a:pt x="169552" y="339436"/>
                    <a:pt x="200804" y="322310"/>
                  </a:cubicBezTo>
                  <a:cubicBezTo>
                    <a:pt x="247466" y="297926"/>
                    <a:pt x="285566" y="266627"/>
                    <a:pt x="298978" y="210420"/>
                  </a:cubicBezTo>
                  <a:close/>
                  <a:moveTo>
                    <a:pt x="396380" y="752145"/>
                  </a:moveTo>
                  <a:cubicBezTo>
                    <a:pt x="397228" y="756593"/>
                    <a:pt x="397371" y="761146"/>
                    <a:pt x="396809" y="765632"/>
                  </a:cubicBezTo>
                  <a:cubicBezTo>
                    <a:pt x="389446" y="784921"/>
                    <a:pt x="381397" y="803942"/>
                    <a:pt x="373692" y="823135"/>
                  </a:cubicBezTo>
                  <a:cubicBezTo>
                    <a:pt x="365986" y="842337"/>
                    <a:pt x="356813" y="862997"/>
                    <a:pt x="350317" y="883666"/>
                  </a:cubicBezTo>
                  <a:cubicBezTo>
                    <a:pt x="343822" y="904336"/>
                    <a:pt x="350317" y="914622"/>
                    <a:pt x="368844" y="924910"/>
                  </a:cubicBezTo>
                  <a:cubicBezTo>
                    <a:pt x="375102" y="928072"/>
                    <a:pt x="380921" y="932015"/>
                    <a:pt x="386160" y="936673"/>
                  </a:cubicBezTo>
                  <a:cubicBezTo>
                    <a:pt x="393780" y="943845"/>
                    <a:pt x="391265" y="952580"/>
                    <a:pt x="381226" y="955866"/>
                  </a:cubicBezTo>
                  <a:cubicBezTo>
                    <a:pt x="377835" y="956961"/>
                    <a:pt x="374311" y="957628"/>
                    <a:pt x="370749" y="957856"/>
                  </a:cubicBezTo>
                  <a:cubicBezTo>
                    <a:pt x="352661" y="958637"/>
                    <a:pt x="334477" y="959152"/>
                    <a:pt x="316380" y="960019"/>
                  </a:cubicBezTo>
                  <a:cubicBezTo>
                    <a:pt x="308407" y="960657"/>
                    <a:pt x="300892" y="956228"/>
                    <a:pt x="297596" y="948951"/>
                  </a:cubicBezTo>
                  <a:cubicBezTo>
                    <a:pt x="293139" y="940350"/>
                    <a:pt x="287700" y="932282"/>
                    <a:pt x="281404" y="924910"/>
                  </a:cubicBezTo>
                  <a:cubicBezTo>
                    <a:pt x="272717" y="917042"/>
                    <a:pt x="270536" y="904250"/>
                    <a:pt x="276127" y="893953"/>
                  </a:cubicBezTo>
                  <a:cubicBezTo>
                    <a:pt x="277861" y="889810"/>
                    <a:pt x="279937" y="885743"/>
                    <a:pt x="281756" y="881590"/>
                  </a:cubicBezTo>
                  <a:cubicBezTo>
                    <a:pt x="294396" y="852281"/>
                    <a:pt x="304264" y="822278"/>
                    <a:pt x="300968" y="789588"/>
                  </a:cubicBezTo>
                  <a:cubicBezTo>
                    <a:pt x="300988" y="786988"/>
                    <a:pt x="301159" y="784387"/>
                    <a:pt x="301492" y="781806"/>
                  </a:cubicBezTo>
                  <a:cubicBezTo>
                    <a:pt x="334906" y="779301"/>
                    <a:pt x="366853" y="774719"/>
                    <a:pt x="396380" y="752059"/>
                  </a:cubicBezTo>
                  <a:close/>
                  <a:moveTo>
                    <a:pt x="841979" y="524126"/>
                  </a:moveTo>
                  <a:cubicBezTo>
                    <a:pt x="836760" y="519954"/>
                    <a:pt x="831092" y="516354"/>
                    <a:pt x="825091" y="513411"/>
                  </a:cubicBezTo>
                  <a:cubicBezTo>
                    <a:pt x="818776" y="511248"/>
                    <a:pt x="816433" y="506924"/>
                    <a:pt x="813575" y="501819"/>
                  </a:cubicBezTo>
                  <a:cubicBezTo>
                    <a:pt x="807584" y="490855"/>
                    <a:pt x="800355" y="480606"/>
                    <a:pt x="792020" y="471300"/>
                  </a:cubicBezTo>
                  <a:cubicBezTo>
                    <a:pt x="785877" y="465071"/>
                    <a:pt x="784057" y="460490"/>
                    <a:pt x="788648" y="453403"/>
                  </a:cubicBezTo>
                  <a:cubicBezTo>
                    <a:pt x="790115" y="451060"/>
                    <a:pt x="791325" y="448555"/>
                    <a:pt x="792544" y="446307"/>
                  </a:cubicBezTo>
                  <a:cubicBezTo>
                    <a:pt x="819119" y="465595"/>
                    <a:pt x="845265" y="484616"/>
                    <a:pt x="841979" y="52404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C7889E28-F46C-494F-9B9A-7EC861E72021}"/>
                </a:ext>
              </a:extLst>
            </p:cNvPr>
            <p:cNvSpPr/>
            <p:nvPr/>
          </p:nvSpPr>
          <p:spPr>
            <a:xfrm>
              <a:off x="3986204" y="4181464"/>
              <a:ext cx="142875" cy="28575"/>
            </a:xfrm>
            <a:custGeom>
              <a:avLst/>
              <a:gdLst>
                <a:gd name="connsiteX0" fmla="*/ 132534 w 142875"/>
                <a:gd name="connsiteY0" fmla="*/ 24443 h 28575"/>
                <a:gd name="connsiteX1" fmla="*/ 141821 w 142875"/>
                <a:gd name="connsiteY1" fmla="*/ 18700 h 28575"/>
                <a:gd name="connsiteX2" fmla="*/ 142507 w 142875"/>
                <a:gd name="connsiteY2" fmla="*/ 11947 h 28575"/>
                <a:gd name="connsiteX3" fmla="*/ 128143 w 142875"/>
                <a:gd name="connsiteY3" fmla="*/ 4784 h 28575"/>
                <a:gd name="connsiteX4" fmla="*/ 16348 w 142875"/>
                <a:gd name="connsiteY4" fmla="*/ 698 h 28575"/>
                <a:gd name="connsiteX5" fmla="*/ 260 w 142875"/>
                <a:gd name="connsiteY5" fmla="*/ 7698 h 28575"/>
                <a:gd name="connsiteX6" fmla="*/ 870 w 142875"/>
                <a:gd name="connsiteY6" fmla="*/ 14366 h 28575"/>
                <a:gd name="connsiteX7" fmla="*/ 12128 w 142875"/>
                <a:gd name="connsiteY7" fmla="*/ 20700 h 28575"/>
                <a:gd name="connsiteX8" fmla="*/ 132534 w 142875"/>
                <a:gd name="connsiteY8" fmla="*/ 2444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28575">
                  <a:moveTo>
                    <a:pt x="132534" y="24443"/>
                  </a:moveTo>
                  <a:cubicBezTo>
                    <a:pt x="136334" y="23910"/>
                    <a:pt x="139706" y="21814"/>
                    <a:pt x="141821" y="18700"/>
                  </a:cubicBezTo>
                  <a:cubicBezTo>
                    <a:pt x="142859" y="16595"/>
                    <a:pt x="143097" y="14204"/>
                    <a:pt x="142507" y="11947"/>
                  </a:cubicBezTo>
                  <a:cubicBezTo>
                    <a:pt x="140954" y="4536"/>
                    <a:pt x="134506" y="3117"/>
                    <a:pt x="128143" y="4784"/>
                  </a:cubicBezTo>
                  <a:cubicBezTo>
                    <a:pt x="90395" y="14614"/>
                    <a:pt x="53495" y="7784"/>
                    <a:pt x="16348" y="698"/>
                  </a:cubicBezTo>
                  <a:cubicBezTo>
                    <a:pt x="9033" y="-712"/>
                    <a:pt x="2070" y="-798"/>
                    <a:pt x="260" y="7698"/>
                  </a:cubicBezTo>
                  <a:cubicBezTo>
                    <a:pt x="-311" y="9927"/>
                    <a:pt x="-92" y="12271"/>
                    <a:pt x="870" y="14366"/>
                  </a:cubicBezTo>
                  <a:cubicBezTo>
                    <a:pt x="3480" y="17986"/>
                    <a:pt x="7604" y="20300"/>
                    <a:pt x="12128" y="20700"/>
                  </a:cubicBezTo>
                  <a:cubicBezTo>
                    <a:pt x="12128" y="20700"/>
                    <a:pt x="85833" y="35530"/>
                    <a:pt x="132534" y="2444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8AE376F2-52DA-49A9-B364-9C6117823F49}"/>
                </a:ext>
              </a:extLst>
            </p:cNvPr>
            <p:cNvSpPr/>
            <p:nvPr/>
          </p:nvSpPr>
          <p:spPr>
            <a:xfrm>
              <a:off x="4519597" y="3771892"/>
              <a:ext cx="28578" cy="85726"/>
            </a:xfrm>
            <a:custGeom>
              <a:avLst/>
              <a:gdLst>
                <a:gd name="connsiteX0" fmla="*/ 22184 w 28578"/>
                <a:gd name="connsiteY0" fmla="*/ 28 h 85726"/>
                <a:gd name="connsiteX1" fmla="*/ 11754 w 28578"/>
                <a:gd name="connsiteY1" fmla="*/ 7895 h 85726"/>
                <a:gd name="connsiteX2" fmla="*/ 343 w 28578"/>
                <a:gd name="connsiteY2" fmla="*/ 71875 h 85726"/>
                <a:gd name="connsiteX3" fmla="*/ 8163 w 28578"/>
                <a:gd name="connsiteY3" fmla="*/ 85324 h 85726"/>
                <a:gd name="connsiteX4" fmla="*/ 16164 w 28578"/>
                <a:gd name="connsiteY4" fmla="*/ 84514 h 85726"/>
                <a:gd name="connsiteX5" fmla="*/ 21003 w 28578"/>
                <a:gd name="connsiteY5" fmla="*/ 77714 h 85726"/>
                <a:gd name="connsiteX6" fmla="*/ 22184 w 28578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8" h="85726">
                  <a:moveTo>
                    <a:pt x="22184" y="28"/>
                  </a:moveTo>
                  <a:cubicBezTo>
                    <a:pt x="17136" y="-458"/>
                    <a:pt x="12573" y="2980"/>
                    <a:pt x="11754" y="7895"/>
                  </a:cubicBezTo>
                  <a:cubicBezTo>
                    <a:pt x="7258" y="29108"/>
                    <a:pt x="3849" y="50491"/>
                    <a:pt x="343" y="71875"/>
                  </a:cubicBezTo>
                  <a:cubicBezTo>
                    <a:pt x="-1276" y="77723"/>
                    <a:pt x="2229" y="83733"/>
                    <a:pt x="8163" y="85324"/>
                  </a:cubicBezTo>
                  <a:cubicBezTo>
                    <a:pt x="10840" y="86038"/>
                    <a:pt x="13678" y="85753"/>
                    <a:pt x="16164" y="84514"/>
                  </a:cubicBezTo>
                  <a:cubicBezTo>
                    <a:pt x="18622" y="82971"/>
                    <a:pt x="20365" y="80523"/>
                    <a:pt x="21003" y="77714"/>
                  </a:cubicBezTo>
                  <a:cubicBezTo>
                    <a:pt x="24594" y="67017"/>
                    <a:pt x="35290" y="2771"/>
                    <a:pt x="22184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FD92CE1B-8E8D-40E6-B4C8-A350A215295D}"/>
                </a:ext>
              </a:extLst>
            </p:cNvPr>
            <p:cNvSpPr/>
            <p:nvPr/>
          </p:nvSpPr>
          <p:spPr>
            <a:xfrm>
              <a:off x="4557702" y="355281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D3D38278-3775-4A1C-90D8-14E58951864A}"/>
                </a:ext>
              </a:extLst>
            </p:cNvPr>
            <p:cNvSpPr/>
            <p:nvPr/>
          </p:nvSpPr>
          <p:spPr>
            <a:xfrm>
              <a:off x="3938577" y="417194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5F28B0CC-F09A-48C3-96BD-020FFDBA5A09}"/>
                </a:ext>
              </a:extLst>
            </p:cNvPr>
            <p:cNvSpPr/>
            <p:nvPr/>
          </p:nvSpPr>
          <p:spPr>
            <a:xfrm>
              <a:off x="4510077" y="3876665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32" y="19032"/>
                    <a:pt x="14236" y="19032"/>
                  </a:cubicBezTo>
                  <a:cubicBezTo>
                    <a:pt x="6349" y="19032"/>
                    <a:pt x="-52" y="14765"/>
                    <a:pt x="-52" y="9507"/>
                  </a:cubicBezTo>
                  <a:cubicBezTo>
                    <a:pt x="-52" y="4249"/>
                    <a:pt x="6349" y="-18"/>
                    <a:pt x="14236" y="-18"/>
                  </a:cubicBezTo>
                  <a:cubicBezTo>
                    <a:pt x="22132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DFDDCF29-F044-4D65-B9B4-9689AA96E4E7}"/>
                </a:ext>
              </a:extLst>
            </p:cNvPr>
            <p:cNvSpPr/>
            <p:nvPr/>
          </p:nvSpPr>
          <p:spPr>
            <a:xfrm>
              <a:off x="4672002" y="352424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2E7160C9-77B6-45A4-A457-092498469EF0}"/>
                </a:ext>
              </a:extLst>
            </p:cNvPr>
            <p:cNvSpPr/>
            <p:nvPr/>
          </p:nvSpPr>
          <p:spPr>
            <a:xfrm>
              <a:off x="3805225" y="5762612"/>
              <a:ext cx="971552" cy="990605"/>
            </a:xfrm>
            <a:custGeom>
              <a:avLst/>
              <a:gdLst>
                <a:gd name="connsiteX0" fmla="*/ 278632 w 971552"/>
                <a:gd name="connsiteY0" fmla="*/ 788788 h 990605"/>
                <a:gd name="connsiteX1" fmla="*/ 262364 w 971552"/>
                <a:gd name="connsiteY1" fmla="*/ 882028 h 990605"/>
                <a:gd name="connsiteX2" fmla="*/ 252486 w 971552"/>
                <a:gd name="connsiteY2" fmla="*/ 918347 h 990605"/>
                <a:gd name="connsiteX3" fmla="*/ 261144 w 971552"/>
                <a:gd name="connsiteY3" fmla="*/ 941483 h 990605"/>
                <a:gd name="connsiteX4" fmla="*/ 279766 w 971552"/>
                <a:gd name="connsiteY4" fmla="*/ 968896 h 990605"/>
                <a:gd name="connsiteX5" fmla="*/ 315085 w 971552"/>
                <a:gd name="connsiteY5" fmla="*/ 990556 h 990605"/>
                <a:gd name="connsiteX6" fmla="*/ 382007 w 971552"/>
                <a:gd name="connsiteY6" fmla="*/ 986889 h 990605"/>
                <a:gd name="connsiteX7" fmla="*/ 411878 w 971552"/>
                <a:gd name="connsiteY7" fmla="*/ 962182 h 990605"/>
                <a:gd name="connsiteX8" fmla="*/ 399924 w 971552"/>
                <a:gd name="connsiteY8" fmla="*/ 928387 h 990605"/>
                <a:gd name="connsiteX9" fmla="*/ 379759 w 971552"/>
                <a:gd name="connsiteY9" fmla="*/ 914947 h 990605"/>
                <a:gd name="connsiteX10" fmla="*/ 371101 w 971552"/>
                <a:gd name="connsiteY10" fmla="*/ 896344 h 990605"/>
                <a:gd name="connsiteX11" fmla="*/ 397676 w 971552"/>
                <a:gd name="connsiteY11" fmla="*/ 831308 h 990605"/>
                <a:gd name="connsiteX12" fmla="*/ 420012 w 971552"/>
                <a:gd name="connsiteY12" fmla="*/ 777606 h 990605"/>
                <a:gd name="connsiteX13" fmla="*/ 484334 w 971552"/>
                <a:gd name="connsiteY13" fmla="*/ 808514 h 990605"/>
                <a:gd name="connsiteX14" fmla="*/ 500698 w 971552"/>
                <a:gd name="connsiteY14" fmla="*/ 845538 h 990605"/>
                <a:gd name="connsiteX15" fmla="*/ 490659 w 971552"/>
                <a:gd name="connsiteY15" fmla="*/ 895383 h 990605"/>
                <a:gd name="connsiteX16" fmla="*/ 509795 w 971552"/>
                <a:gd name="connsiteY16" fmla="*/ 945331 h 990605"/>
                <a:gd name="connsiteX17" fmla="*/ 558706 w 971552"/>
                <a:gd name="connsiteY17" fmla="*/ 978507 h 990605"/>
                <a:gd name="connsiteX18" fmla="*/ 601987 w 971552"/>
                <a:gd name="connsiteY18" fmla="*/ 988194 h 990605"/>
                <a:gd name="connsiteX19" fmla="*/ 639649 w 971552"/>
                <a:gd name="connsiteY19" fmla="*/ 985927 h 990605"/>
                <a:gd name="connsiteX20" fmla="*/ 662252 w 971552"/>
                <a:gd name="connsiteY20" fmla="*/ 981993 h 990605"/>
                <a:gd name="connsiteX21" fmla="*/ 673586 w 971552"/>
                <a:gd name="connsiteY21" fmla="*/ 951790 h 990605"/>
                <a:gd name="connsiteX22" fmla="*/ 621647 w 971552"/>
                <a:gd name="connsiteY22" fmla="*/ 909708 h 990605"/>
                <a:gd name="connsiteX23" fmla="*/ 597053 w 971552"/>
                <a:gd name="connsiteY23" fmla="*/ 899231 h 990605"/>
                <a:gd name="connsiteX24" fmla="*/ 590957 w 971552"/>
                <a:gd name="connsiteY24" fmla="*/ 878390 h 990605"/>
                <a:gd name="connsiteX25" fmla="*/ 592472 w 971552"/>
                <a:gd name="connsiteY25" fmla="*/ 876094 h 990605"/>
                <a:gd name="connsiteX26" fmla="*/ 618437 w 971552"/>
                <a:gd name="connsiteY26" fmla="*/ 830079 h 990605"/>
                <a:gd name="connsiteX27" fmla="*/ 631772 w 971552"/>
                <a:gd name="connsiteY27" fmla="*/ 675288 h 990605"/>
                <a:gd name="connsiteX28" fmla="*/ 630905 w 971552"/>
                <a:gd name="connsiteY28" fmla="*/ 670392 h 990605"/>
                <a:gd name="connsiteX29" fmla="*/ 716097 w 971552"/>
                <a:gd name="connsiteY29" fmla="*/ 586230 h 990605"/>
                <a:gd name="connsiteX30" fmla="*/ 731765 w 971552"/>
                <a:gd name="connsiteY30" fmla="*/ 548425 h 990605"/>
                <a:gd name="connsiteX31" fmla="*/ 742414 w 971552"/>
                <a:gd name="connsiteY31" fmla="*/ 543186 h 990605"/>
                <a:gd name="connsiteX32" fmla="*/ 758950 w 971552"/>
                <a:gd name="connsiteY32" fmla="*/ 558464 h 990605"/>
                <a:gd name="connsiteX33" fmla="*/ 767093 w 971552"/>
                <a:gd name="connsiteY33" fmla="*/ 578286 h 990605"/>
                <a:gd name="connsiteX34" fmla="*/ 787953 w 971552"/>
                <a:gd name="connsiteY34" fmla="*/ 595221 h 990605"/>
                <a:gd name="connsiteX35" fmla="*/ 812366 w 971552"/>
                <a:gd name="connsiteY35" fmla="*/ 582296 h 990605"/>
                <a:gd name="connsiteX36" fmla="*/ 826482 w 971552"/>
                <a:gd name="connsiteY36" fmla="*/ 545368 h 990605"/>
                <a:gd name="connsiteX37" fmla="*/ 836693 w 971552"/>
                <a:gd name="connsiteY37" fmla="*/ 550263 h 990605"/>
                <a:gd name="connsiteX38" fmla="*/ 861810 w 971552"/>
                <a:gd name="connsiteY38" fmla="*/ 542739 h 990605"/>
                <a:gd name="connsiteX39" fmla="*/ 864049 w 971552"/>
                <a:gd name="connsiteY39" fmla="*/ 533757 h 990605"/>
                <a:gd name="connsiteX40" fmla="*/ 839465 w 971552"/>
                <a:gd name="connsiteY40" fmla="*/ 461205 h 990605"/>
                <a:gd name="connsiteX41" fmla="*/ 806479 w 971552"/>
                <a:gd name="connsiteY41" fmla="*/ 430905 h 990605"/>
                <a:gd name="connsiteX42" fmla="*/ 803012 w 971552"/>
                <a:gd name="connsiteY42" fmla="*/ 416066 h 990605"/>
                <a:gd name="connsiteX43" fmla="*/ 817385 w 971552"/>
                <a:gd name="connsiteY43" fmla="*/ 324397 h 990605"/>
                <a:gd name="connsiteX44" fmla="*/ 812804 w 971552"/>
                <a:gd name="connsiteY44" fmla="*/ 264847 h 990605"/>
                <a:gd name="connsiteX45" fmla="*/ 916693 w 971552"/>
                <a:gd name="connsiteY45" fmla="*/ 232195 h 990605"/>
                <a:gd name="connsiteX46" fmla="*/ 966985 w 971552"/>
                <a:gd name="connsiteY46" fmla="*/ 199715 h 990605"/>
                <a:gd name="connsiteX47" fmla="*/ 968461 w 971552"/>
                <a:gd name="connsiteY47" fmla="*/ 147337 h 990605"/>
                <a:gd name="connsiteX48" fmla="*/ 955298 w 971552"/>
                <a:gd name="connsiteY48" fmla="*/ 140260 h 990605"/>
                <a:gd name="connsiteX49" fmla="*/ 939801 w 971552"/>
                <a:gd name="connsiteY49" fmla="*/ 142622 h 990605"/>
                <a:gd name="connsiteX50" fmla="*/ 926818 w 971552"/>
                <a:gd name="connsiteY50" fmla="*/ 127077 h 990605"/>
                <a:gd name="connsiteX51" fmla="*/ 917208 w 971552"/>
                <a:gd name="connsiteY51" fmla="*/ 146108 h 990605"/>
                <a:gd name="connsiteX52" fmla="*/ 902920 w 971552"/>
                <a:gd name="connsiteY52" fmla="*/ 149775 h 990605"/>
                <a:gd name="connsiteX53" fmla="*/ 895995 w 971552"/>
                <a:gd name="connsiteY53" fmla="*/ 146813 h 990605"/>
                <a:gd name="connsiteX54" fmla="*/ 882146 w 971552"/>
                <a:gd name="connsiteY54" fmla="*/ 139650 h 990605"/>
                <a:gd name="connsiteX55" fmla="*/ 873487 w 971552"/>
                <a:gd name="connsiteY55" fmla="*/ 154404 h 990605"/>
                <a:gd name="connsiteX56" fmla="*/ 819814 w 971552"/>
                <a:gd name="connsiteY56" fmla="*/ 138774 h 990605"/>
                <a:gd name="connsiteX57" fmla="*/ 835826 w 971552"/>
                <a:gd name="connsiteY57" fmla="*/ 123410 h 990605"/>
                <a:gd name="connsiteX58" fmla="*/ 855914 w 971552"/>
                <a:gd name="connsiteY58" fmla="*/ 139212 h 990605"/>
                <a:gd name="connsiteX59" fmla="*/ 856438 w 971552"/>
                <a:gd name="connsiteY59" fmla="*/ 111885 h 990605"/>
                <a:gd name="connsiteX60" fmla="*/ 870020 w 971552"/>
                <a:gd name="connsiteY60" fmla="*/ 106998 h 990605"/>
                <a:gd name="connsiteX61" fmla="*/ 889595 w 971552"/>
                <a:gd name="connsiteY61" fmla="*/ 123581 h 990605"/>
                <a:gd name="connsiteX62" fmla="*/ 892100 w 971552"/>
                <a:gd name="connsiteY62" fmla="*/ 100102 h 990605"/>
                <a:gd name="connsiteX63" fmla="*/ 907083 w 971552"/>
                <a:gd name="connsiteY63" fmla="*/ 93025 h 990605"/>
                <a:gd name="connsiteX64" fmla="*/ 911407 w 971552"/>
                <a:gd name="connsiteY64" fmla="*/ 101760 h 990605"/>
                <a:gd name="connsiteX65" fmla="*/ 923961 w 971552"/>
                <a:gd name="connsiteY65" fmla="*/ 107522 h 990605"/>
                <a:gd name="connsiteX66" fmla="*/ 930457 w 971552"/>
                <a:gd name="connsiteY66" fmla="*/ 96692 h 990605"/>
                <a:gd name="connsiteX67" fmla="*/ 940153 w 971552"/>
                <a:gd name="connsiteY67" fmla="*/ 70498 h 990605"/>
                <a:gd name="connsiteX68" fmla="*/ 944563 w 971552"/>
                <a:gd name="connsiteY68" fmla="*/ 32960 h 990605"/>
                <a:gd name="connsiteX69" fmla="*/ 885699 w 971552"/>
                <a:gd name="connsiteY69" fmla="*/ 42 h 990605"/>
                <a:gd name="connsiteX70" fmla="*/ 835397 w 971552"/>
                <a:gd name="connsiteY70" fmla="*/ 9386 h 990605"/>
                <a:gd name="connsiteX71" fmla="*/ 770722 w 971552"/>
                <a:gd name="connsiteY71" fmla="*/ 20921 h 990605"/>
                <a:gd name="connsiteX72" fmla="*/ 660861 w 971552"/>
                <a:gd name="connsiteY72" fmla="*/ 60116 h 990605"/>
                <a:gd name="connsiteX73" fmla="*/ 603549 w 971552"/>
                <a:gd name="connsiteY73" fmla="*/ 167063 h 990605"/>
                <a:gd name="connsiteX74" fmla="*/ 591690 w 971552"/>
                <a:gd name="connsiteY74" fmla="*/ 256465 h 990605"/>
                <a:gd name="connsiteX75" fmla="*/ 522425 w 971552"/>
                <a:gd name="connsiteY75" fmla="*/ 348314 h 990605"/>
                <a:gd name="connsiteX76" fmla="*/ 440443 w 971552"/>
                <a:gd name="connsiteY76" fmla="*/ 381575 h 990605"/>
                <a:gd name="connsiteX77" fmla="*/ 286510 w 971552"/>
                <a:gd name="connsiteY77" fmla="*/ 511839 h 990605"/>
                <a:gd name="connsiteX78" fmla="*/ 251886 w 971552"/>
                <a:gd name="connsiteY78" fmla="*/ 591383 h 990605"/>
                <a:gd name="connsiteX79" fmla="*/ 240628 w 971552"/>
                <a:gd name="connsiteY79" fmla="*/ 601069 h 990605"/>
                <a:gd name="connsiteX80" fmla="*/ 152236 w 971552"/>
                <a:gd name="connsiteY80" fmla="*/ 568770 h 990605"/>
                <a:gd name="connsiteX81" fmla="*/ 137777 w 971552"/>
                <a:gd name="connsiteY81" fmla="*/ 511229 h 990605"/>
                <a:gd name="connsiteX82" fmla="*/ 179077 w 971552"/>
                <a:gd name="connsiteY82" fmla="*/ 431953 h 990605"/>
                <a:gd name="connsiteX83" fmla="*/ 264440 w 971552"/>
                <a:gd name="connsiteY83" fmla="*/ 375822 h 990605"/>
                <a:gd name="connsiteX84" fmla="*/ 325038 w 971552"/>
                <a:gd name="connsiteY84" fmla="*/ 311995 h 990605"/>
                <a:gd name="connsiteX85" fmla="*/ 326343 w 971552"/>
                <a:gd name="connsiteY85" fmla="*/ 218403 h 990605"/>
                <a:gd name="connsiteX86" fmla="*/ 304436 w 971552"/>
                <a:gd name="connsiteY86" fmla="*/ 177017 h 990605"/>
                <a:gd name="connsiteX87" fmla="*/ 291272 w 971552"/>
                <a:gd name="connsiteY87" fmla="*/ 170378 h 990605"/>
                <a:gd name="connsiteX88" fmla="*/ 282614 w 971552"/>
                <a:gd name="connsiteY88" fmla="*/ 181998 h 990605"/>
                <a:gd name="connsiteX89" fmla="*/ 279766 w 971552"/>
                <a:gd name="connsiteY89" fmla="*/ 202334 h 990605"/>
                <a:gd name="connsiteX90" fmla="*/ 221149 w 971552"/>
                <a:gd name="connsiteY90" fmla="*/ 288506 h 990605"/>
                <a:gd name="connsiteX91" fmla="*/ 102544 w 971552"/>
                <a:gd name="connsiteY91" fmla="*/ 355734 h 990605"/>
                <a:gd name="connsiteX92" fmla="*/ 26448 w 971552"/>
                <a:gd name="connsiteY92" fmla="*/ 425581 h 990605"/>
                <a:gd name="connsiteX93" fmla="*/ 474 w 971552"/>
                <a:gd name="connsiteY93" fmla="*/ 544062 h 990605"/>
                <a:gd name="connsiteX94" fmla="*/ 51813 w 971552"/>
                <a:gd name="connsiteY94" fmla="*/ 682089 h 990605"/>
                <a:gd name="connsiteX95" fmla="*/ 238294 w 971552"/>
                <a:gd name="connsiteY95" fmla="*/ 788169 h 990605"/>
                <a:gd name="connsiteX96" fmla="*/ 258639 w 971552"/>
                <a:gd name="connsiteY96" fmla="*/ 789046 h 990605"/>
                <a:gd name="connsiteX97" fmla="*/ 278632 w 971552"/>
                <a:gd name="connsiteY97" fmla="*/ 788788 h 990605"/>
                <a:gd name="connsiteX98" fmla="*/ 298978 w 971552"/>
                <a:gd name="connsiteY98" fmla="*/ 212554 h 990605"/>
                <a:gd name="connsiteX99" fmla="*/ 313180 w 971552"/>
                <a:gd name="connsiteY99" fmla="*/ 278381 h 990605"/>
                <a:gd name="connsiteX100" fmla="*/ 255258 w 971552"/>
                <a:gd name="connsiteY100" fmla="*/ 356172 h 990605"/>
                <a:gd name="connsiteX101" fmla="*/ 174143 w 971552"/>
                <a:gd name="connsiteY101" fmla="*/ 408560 h 990605"/>
                <a:gd name="connsiteX102" fmla="*/ 115964 w 971552"/>
                <a:gd name="connsiteY102" fmla="*/ 530003 h 990605"/>
                <a:gd name="connsiteX103" fmla="*/ 138643 w 971552"/>
                <a:gd name="connsiteY103" fmla="*/ 587887 h 990605"/>
                <a:gd name="connsiteX104" fmla="*/ 237513 w 971552"/>
                <a:gd name="connsiteY104" fmla="*/ 624292 h 990605"/>
                <a:gd name="connsiteX105" fmla="*/ 272917 w 971552"/>
                <a:gd name="connsiteY105" fmla="*/ 595392 h 990605"/>
                <a:gd name="connsiteX106" fmla="*/ 304779 w 971552"/>
                <a:gd name="connsiteY106" fmla="*/ 523193 h 990605"/>
                <a:gd name="connsiteX107" fmla="*/ 447196 w 971552"/>
                <a:gd name="connsiteY107" fmla="*/ 402883 h 990605"/>
                <a:gd name="connsiteX108" fmla="*/ 530045 w 971552"/>
                <a:gd name="connsiteY108" fmla="*/ 369269 h 990605"/>
                <a:gd name="connsiteX109" fmla="*/ 610912 w 971552"/>
                <a:gd name="connsiteY109" fmla="*/ 266075 h 990605"/>
                <a:gd name="connsiteX110" fmla="*/ 624418 w 971552"/>
                <a:gd name="connsiteY110" fmla="*/ 168025 h 990605"/>
                <a:gd name="connsiteX111" fmla="*/ 675148 w 971552"/>
                <a:gd name="connsiteY111" fmla="*/ 75651 h 990605"/>
                <a:gd name="connsiteX112" fmla="*/ 738604 w 971552"/>
                <a:gd name="connsiteY112" fmla="*/ 47019 h 990605"/>
                <a:gd name="connsiteX113" fmla="*/ 763541 w 971552"/>
                <a:gd name="connsiteY113" fmla="*/ 43171 h 990605"/>
                <a:gd name="connsiteX114" fmla="*/ 851847 w 971552"/>
                <a:gd name="connsiteY114" fmla="*/ 27026 h 990605"/>
                <a:gd name="connsiteX115" fmla="*/ 920322 w 971552"/>
                <a:gd name="connsiteY115" fmla="*/ 38018 h 990605"/>
                <a:gd name="connsiteX116" fmla="*/ 918160 w 971552"/>
                <a:gd name="connsiteY116" fmla="*/ 61173 h 990605"/>
                <a:gd name="connsiteX117" fmla="*/ 874440 w 971552"/>
                <a:gd name="connsiteY117" fmla="*/ 82109 h 990605"/>
                <a:gd name="connsiteX118" fmla="*/ 803974 w 971552"/>
                <a:gd name="connsiteY118" fmla="*/ 123324 h 990605"/>
                <a:gd name="connsiteX119" fmla="*/ 749425 w 971552"/>
                <a:gd name="connsiteY119" fmla="*/ 138078 h 990605"/>
                <a:gd name="connsiteX120" fmla="*/ 737309 w 971552"/>
                <a:gd name="connsiteY120" fmla="*/ 142183 h 990605"/>
                <a:gd name="connsiteX121" fmla="*/ 739728 w 971552"/>
                <a:gd name="connsiteY121" fmla="*/ 155890 h 990605"/>
                <a:gd name="connsiteX122" fmla="*/ 748386 w 971552"/>
                <a:gd name="connsiteY122" fmla="*/ 160253 h 990605"/>
                <a:gd name="connsiteX123" fmla="*/ 786572 w 971552"/>
                <a:gd name="connsiteY123" fmla="*/ 158947 h 990605"/>
                <a:gd name="connsiteX124" fmla="*/ 819119 w 971552"/>
                <a:gd name="connsiteY124" fmla="*/ 165234 h 990605"/>
                <a:gd name="connsiteX125" fmla="*/ 823186 w 971552"/>
                <a:gd name="connsiteY125" fmla="*/ 168025 h 990605"/>
                <a:gd name="connsiteX126" fmla="*/ 865439 w 971552"/>
                <a:gd name="connsiteY126" fmla="*/ 179550 h 990605"/>
                <a:gd name="connsiteX127" fmla="*/ 922494 w 971552"/>
                <a:gd name="connsiteY127" fmla="*/ 167501 h 990605"/>
                <a:gd name="connsiteX128" fmla="*/ 947773 w 971552"/>
                <a:gd name="connsiteY128" fmla="*/ 163834 h 990605"/>
                <a:gd name="connsiteX129" fmla="*/ 920675 w 971552"/>
                <a:gd name="connsiteY129" fmla="*/ 209668 h 990605"/>
                <a:gd name="connsiteX130" fmla="*/ 910197 w 971552"/>
                <a:gd name="connsiteY130" fmla="*/ 211593 h 990605"/>
                <a:gd name="connsiteX131" fmla="*/ 840331 w 971552"/>
                <a:gd name="connsiteY131" fmla="*/ 230890 h 990605"/>
                <a:gd name="connsiteX132" fmla="*/ 790287 w 971552"/>
                <a:gd name="connsiteY132" fmla="*/ 245120 h 990605"/>
                <a:gd name="connsiteX133" fmla="*/ 748129 w 971552"/>
                <a:gd name="connsiteY133" fmla="*/ 229747 h 990605"/>
                <a:gd name="connsiteX134" fmla="*/ 719907 w 971552"/>
                <a:gd name="connsiteY134" fmla="*/ 194828 h 990605"/>
                <a:gd name="connsiteX135" fmla="*/ 705066 w 971552"/>
                <a:gd name="connsiteY135" fmla="*/ 190580 h 990605"/>
                <a:gd name="connsiteX136" fmla="*/ 704666 w 971552"/>
                <a:gd name="connsiteY136" fmla="*/ 190809 h 990605"/>
                <a:gd name="connsiteX137" fmla="*/ 702247 w 971552"/>
                <a:gd name="connsiteY137" fmla="*/ 206268 h 990605"/>
                <a:gd name="connsiteX138" fmla="*/ 712458 w 971552"/>
                <a:gd name="connsiteY138" fmla="*/ 222937 h 990605"/>
                <a:gd name="connsiteX139" fmla="*/ 771847 w 971552"/>
                <a:gd name="connsiteY139" fmla="*/ 265980 h 990605"/>
                <a:gd name="connsiteX140" fmla="*/ 788039 w 971552"/>
                <a:gd name="connsiteY140" fmla="*/ 270609 h 990605"/>
                <a:gd name="connsiteX141" fmla="*/ 793582 w 971552"/>
                <a:gd name="connsiteY141" fmla="*/ 288069 h 990605"/>
                <a:gd name="connsiteX142" fmla="*/ 795402 w 971552"/>
                <a:gd name="connsiteY142" fmla="*/ 303613 h 990605"/>
                <a:gd name="connsiteX143" fmla="*/ 784753 w 971552"/>
                <a:gd name="connsiteY143" fmla="*/ 398692 h 990605"/>
                <a:gd name="connsiteX144" fmla="*/ 767436 w 971552"/>
                <a:gd name="connsiteY144" fmla="*/ 456842 h 990605"/>
                <a:gd name="connsiteX145" fmla="*/ 724145 w 971552"/>
                <a:gd name="connsiteY145" fmla="*/ 427943 h 990605"/>
                <a:gd name="connsiteX146" fmla="*/ 711858 w 971552"/>
                <a:gd name="connsiteY146" fmla="*/ 424971 h 990605"/>
                <a:gd name="connsiteX147" fmla="*/ 707181 w 971552"/>
                <a:gd name="connsiteY147" fmla="*/ 437982 h 990605"/>
                <a:gd name="connsiteX148" fmla="*/ 715058 w 971552"/>
                <a:gd name="connsiteY148" fmla="*/ 449765 h 990605"/>
                <a:gd name="connsiteX149" fmla="*/ 753234 w 971552"/>
                <a:gd name="connsiteY149" fmla="*/ 474558 h 990605"/>
                <a:gd name="connsiteX150" fmla="*/ 779990 w 971552"/>
                <a:gd name="connsiteY150" fmla="*/ 493599 h 990605"/>
                <a:gd name="connsiteX151" fmla="*/ 798773 w 971552"/>
                <a:gd name="connsiteY151" fmla="*/ 559512 h 990605"/>
                <a:gd name="connsiteX152" fmla="*/ 790115 w 971552"/>
                <a:gd name="connsiteY152" fmla="*/ 572609 h 990605"/>
                <a:gd name="connsiteX153" fmla="*/ 782581 w 971552"/>
                <a:gd name="connsiteY153" fmla="*/ 559864 h 990605"/>
                <a:gd name="connsiteX154" fmla="*/ 729517 w 971552"/>
                <a:gd name="connsiteY154" fmla="*/ 519174 h 990605"/>
                <a:gd name="connsiteX155" fmla="*/ 677568 w 971552"/>
                <a:gd name="connsiteY155" fmla="*/ 499619 h 990605"/>
                <a:gd name="connsiteX156" fmla="*/ 664928 w 971552"/>
                <a:gd name="connsiteY156" fmla="*/ 498923 h 990605"/>
                <a:gd name="connsiteX157" fmla="*/ 662509 w 971552"/>
                <a:gd name="connsiteY157" fmla="*/ 512630 h 990605"/>
                <a:gd name="connsiteX158" fmla="*/ 669262 w 971552"/>
                <a:gd name="connsiteY158" fmla="*/ 520745 h 990605"/>
                <a:gd name="connsiteX159" fmla="*/ 711858 w 971552"/>
                <a:gd name="connsiteY159" fmla="*/ 539519 h 990605"/>
                <a:gd name="connsiteX160" fmla="*/ 624504 w 971552"/>
                <a:gd name="connsiteY160" fmla="*/ 649266 h 990605"/>
                <a:gd name="connsiteX161" fmla="*/ 582337 w 971552"/>
                <a:gd name="connsiteY161" fmla="*/ 605003 h 990605"/>
                <a:gd name="connsiteX162" fmla="*/ 481477 w 971552"/>
                <a:gd name="connsiteY162" fmla="*/ 566760 h 990605"/>
                <a:gd name="connsiteX163" fmla="*/ 472133 w 971552"/>
                <a:gd name="connsiteY163" fmla="*/ 568161 h 990605"/>
                <a:gd name="connsiteX164" fmla="*/ 465208 w 971552"/>
                <a:gd name="connsiteY164" fmla="*/ 579248 h 990605"/>
                <a:gd name="connsiteX165" fmla="*/ 473857 w 971552"/>
                <a:gd name="connsiteY165" fmla="*/ 587972 h 990605"/>
                <a:gd name="connsiteX166" fmla="*/ 532902 w 971552"/>
                <a:gd name="connsiteY166" fmla="*/ 603251 h 990605"/>
                <a:gd name="connsiteX167" fmla="*/ 617751 w 971552"/>
                <a:gd name="connsiteY167" fmla="*/ 721209 h 990605"/>
                <a:gd name="connsiteX168" fmla="*/ 584499 w 971552"/>
                <a:gd name="connsiteY168" fmla="*/ 847196 h 990605"/>
                <a:gd name="connsiteX169" fmla="*/ 572383 w 971552"/>
                <a:gd name="connsiteY169" fmla="*/ 867274 h 990605"/>
                <a:gd name="connsiteX170" fmla="*/ 582594 w 971552"/>
                <a:gd name="connsiteY170" fmla="*/ 915471 h 990605"/>
                <a:gd name="connsiteX171" fmla="*/ 612903 w 971552"/>
                <a:gd name="connsiteY171" fmla="*/ 929701 h 990605"/>
                <a:gd name="connsiteX172" fmla="*/ 648650 w 971552"/>
                <a:gd name="connsiteY172" fmla="*/ 949427 h 990605"/>
                <a:gd name="connsiteX173" fmla="*/ 652203 w 971552"/>
                <a:gd name="connsiteY173" fmla="*/ 961915 h 990605"/>
                <a:gd name="connsiteX174" fmla="*/ 640344 w 971552"/>
                <a:gd name="connsiteY174" fmla="*/ 964705 h 990605"/>
                <a:gd name="connsiteX175" fmla="*/ 603635 w 971552"/>
                <a:gd name="connsiteY175" fmla="*/ 966106 h 990605"/>
                <a:gd name="connsiteX176" fmla="*/ 561211 w 971552"/>
                <a:gd name="connsiteY176" fmla="*/ 953533 h 990605"/>
                <a:gd name="connsiteX177" fmla="*/ 530045 w 971552"/>
                <a:gd name="connsiteY177" fmla="*/ 932235 h 990605"/>
                <a:gd name="connsiteX178" fmla="*/ 519053 w 971552"/>
                <a:gd name="connsiteY178" fmla="*/ 926120 h 990605"/>
                <a:gd name="connsiteX179" fmla="*/ 510395 w 971552"/>
                <a:gd name="connsiteY179" fmla="*/ 902545 h 990605"/>
                <a:gd name="connsiteX180" fmla="*/ 521129 w 971552"/>
                <a:gd name="connsiteY180" fmla="*/ 845967 h 990605"/>
                <a:gd name="connsiteX181" fmla="*/ 492392 w 971552"/>
                <a:gd name="connsiteY181" fmla="*/ 788521 h 990605"/>
                <a:gd name="connsiteX182" fmla="*/ 437757 w 971552"/>
                <a:gd name="connsiteY182" fmla="*/ 762937 h 990605"/>
                <a:gd name="connsiteX183" fmla="*/ 368501 w 971552"/>
                <a:gd name="connsiteY183" fmla="*/ 683404 h 990605"/>
                <a:gd name="connsiteX184" fmla="*/ 363910 w 971552"/>
                <a:gd name="connsiteY184" fmla="*/ 636960 h 990605"/>
                <a:gd name="connsiteX185" fmla="*/ 355251 w 971552"/>
                <a:gd name="connsiteY185" fmla="*/ 624910 h 990605"/>
                <a:gd name="connsiteX186" fmla="*/ 342783 w 971552"/>
                <a:gd name="connsiteY186" fmla="*/ 633026 h 990605"/>
                <a:gd name="connsiteX187" fmla="*/ 341573 w 971552"/>
                <a:gd name="connsiteY187" fmla="*/ 640531 h 990605"/>
                <a:gd name="connsiteX188" fmla="*/ 363738 w 971552"/>
                <a:gd name="connsiteY188" fmla="*/ 728628 h 990605"/>
                <a:gd name="connsiteX189" fmla="*/ 376721 w 971552"/>
                <a:gd name="connsiteY189" fmla="*/ 746088 h 990605"/>
                <a:gd name="connsiteX190" fmla="*/ 298206 w 971552"/>
                <a:gd name="connsiteY190" fmla="*/ 767043 h 990605"/>
                <a:gd name="connsiteX191" fmla="*/ 155531 w 971552"/>
                <a:gd name="connsiteY191" fmla="*/ 740849 h 990605"/>
                <a:gd name="connsiteX192" fmla="*/ 19000 w 971552"/>
                <a:gd name="connsiteY192" fmla="*/ 535328 h 990605"/>
                <a:gd name="connsiteX193" fmla="*/ 106868 w 971552"/>
                <a:gd name="connsiteY193" fmla="*/ 376956 h 990605"/>
                <a:gd name="connsiteX194" fmla="*/ 200804 w 971552"/>
                <a:gd name="connsiteY194" fmla="*/ 325445 h 990605"/>
                <a:gd name="connsiteX195" fmla="*/ 298978 w 971552"/>
                <a:gd name="connsiteY195" fmla="*/ 212459 h 990605"/>
                <a:gd name="connsiteX196" fmla="*/ 396380 w 971552"/>
                <a:gd name="connsiteY196" fmla="*/ 759451 h 990605"/>
                <a:gd name="connsiteX197" fmla="*/ 396809 w 971552"/>
                <a:gd name="connsiteY197" fmla="*/ 773072 h 990605"/>
                <a:gd name="connsiteX198" fmla="*/ 373692 w 971552"/>
                <a:gd name="connsiteY198" fmla="*/ 831127 h 990605"/>
                <a:gd name="connsiteX199" fmla="*/ 350317 w 971552"/>
                <a:gd name="connsiteY199" fmla="*/ 892239 h 990605"/>
                <a:gd name="connsiteX200" fmla="*/ 368844 w 971552"/>
                <a:gd name="connsiteY200" fmla="*/ 933892 h 990605"/>
                <a:gd name="connsiteX201" fmla="*/ 386160 w 971552"/>
                <a:gd name="connsiteY201" fmla="*/ 945761 h 990605"/>
                <a:gd name="connsiteX202" fmla="*/ 381226 w 971552"/>
                <a:gd name="connsiteY202" fmla="*/ 965144 h 990605"/>
                <a:gd name="connsiteX203" fmla="*/ 370749 w 971552"/>
                <a:gd name="connsiteY203" fmla="*/ 967153 h 990605"/>
                <a:gd name="connsiteX204" fmla="*/ 316380 w 971552"/>
                <a:gd name="connsiteY204" fmla="*/ 969335 h 990605"/>
                <a:gd name="connsiteX205" fmla="*/ 297596 w 971552"/>
                <a:gd name="connsiteY205" fmla="*/ 958162 h 990605"/>
                <a:gd name="connsiteX206" fmla="*/ 281404 w 971552"/>
                <a:gd name="connsiteY206" fmla="*/ 933892 h 990605"/>
                <a:gd name="connsiteX207" fmla="*/ 276127 w 971552"/>
                <a:gd name="connsiteY207" fmla="*/ 902631 h 990605"/>
                <a:gd name="connsiteX208" fmla="*/ 281756 w 971552"/>
                <a:gd name="connsiteY208" fmla="*/ 890144 h 990605"/>
                <a:gd name="connsiteX209" fmla="*/ 300968 w 971552"/>
                <a:gd name="connsiteY209" fmla="*/ 797256 h 990605"/>
                <a:gd name="connsiteX210" fmla="*/ 301492 w 971552"/>
                <a:gd name="connsiteY210" fmla="*/ 789398 h 990605"/>
                <a:gd name="connsiteX211" fmla="*/ 396380 w 971552"/>
                <a:gd name="connsiteY211" fmla="*/ 759366 h 990605"/>
                <a:gd name="connsiteX212" fmla="*/ 841979 w 971552"/>
                <a:gd name="connsiteY212" fmla="*/ 529213 h 990605"/>
                <a:gd name="connsiteX213" fmla="*/ 825091 w 971552"/>
                <a:gd name="connsiteY213" fmla="*/ 518392 h 990605"/>
                <a:gd name="connsiteX214" fmla="*/ 813575 w 971552"/>
                <a:gd name="connsiteY214" fmla="*/ 506696 h 990605"/>
                <a:gd name="connsiteX215" fmla="*/ 792020 w 971552"/>
                <a:gd name="connsiteY215" fmla="*/ 475873 h 990605"/>
                <a:gd name="connsiteX216" fmla="*/ 788648 w 971552"/>
                <a:gd name="connsiteY216" fmla="*/ 457804 h 990605"/>
                <a:gd name="connsiteX217" fmla="*/ 792544 w 971552"/>
                <a:gd name="connsiteY217" fmla="*/ 450641 h 990605"/>
                <a:gd name="connsiteX218" fmla="*/ 841979 w 971552"/>
                <a:gd name="connsiteY218" fmla="*/ 529127 h 99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71552" h="990605">
                  <a:moveTo>
                    <a:pt x="278632" y="788788"/>
                  </a:moveTo>
                  <a:cubicBezTo>
                    <a:pt x="285214" y="822926"/>
                    <a:pt x="274051" y="852434"/>
                    <a:pt x="262364" y="882028"/>
                  </a:cubicBezTo>
                  <a:cubicBezTo>
                    <a:pt x="257315" y="893582"/>
                    <a:pt x="253982" y="905822"/>
                    <a:pt x="252486" y="918347"/>
                  </a:cubicBezTo>
                  <a:cubicBezTo>
                    <a:pt x="253172" y="926729"/>
                    <a:pt x="256172" y="934750"/>
                    <a:pt x="261144" y="941483"/>
                  </a:cubicBezTo>
                  <a:cubicBezTo>
                    <a:pt x="266602" y="951095"/>
                    <a:pt x="274308" y="958943"/>
                    <a:pt x="279766" y="968896"/>
                  </a:cubicBezTo>
                  <a:cubicBezTo>
                    <a:pt x="286129" y="982632"/>
                    <a:pt x="300063" y="991175"/>
                    <a:pt x="315085" y="990556"/>
                  </a:cubicBezTo>
                  <a:cubicBezTo>
                    <a:pt x="337420" y="989851"/>
                    <a:pt x="359728" y="988632"/>
                    <a:pt x="382007" y="986889"/>
                  </a:cubicBezTo>
                  <a:cubicBezTo>
                    <a:pt x="396123" y="985803"/>
                    <a:pt x="408058" y="975926"/>
                    <a:pt x="411878" y="962182"/>
                  </a:cubicBezTo>
                  <a:cubicBezTo>
                    <a:pt x="416640" y="948294"/>
                    <a:pt x="409972" y="937207"/>
                    <a:pt x="399924" y="928387"/>
                  </a:cubicBezTo>
                  <a:cubicBezTo>
                    <a:pt x="393780" y="923091"/>
                    <a:pt x="386998" y="918566"/>
                    <a:pt x="379759" y="914947"/>
                  </a:cubicBezTo>
                  <a:cubicBezTo>
                    <a:pt x="371101" y="910756"/>
                    <a:pt x="367548" y="905689"/>
                    <a:pt x="371101" y="896344"/>
                  </a:cubicBezTo>
                  <a:cubicBezTo>
                    <a:pt x="379759" y="874694"/>
                    <a:pt x="388408" y="852691"/>
                    <a:pt x="397676" y="831308"/>
                  </a:cubicBezTo>
                  <a:cubicBezTo>
                    <a:pt x="404858" y="813839"/>
                    <a:pt x="412135" y="796380"/>
                    <a:pt x="420012" y="777606"/>
                  </a:cubicBezTo>
                  <a:cubicBezTo>
                    <a:pt x="441224" y="787741"/>
                    <a:pt x="463303" y="797427"/>
                    <a:pt x="484334" y="808514"/>
                  </a:cubicBezTo>
                  <a:cubicBezTo>
                    <a:pt x="497412" y="815753"/>
                    <a:pt x="504089" y="830888"/>
                    <a:pt x="500698" y="845538"/>
                  </a:cubicBezTo>
                  <a:cubicBezTo>
                    <a:pt x="498384" y="862350"/>
                    <a:pt x="495031" y="878999"/>
                    <a:pt x="490659" y="895383"/>
                  </a:cubicBezTo>
                  <a:cubicBezTo>
                    <a:pt x="484858" y="917652"/>
                    <a:pt x="489621" y="934330"/>
                    <a:pt x="509795" y="945331"/>
                  </a:cubicBezTo>
                  <a:cubicBezTo>
                    <a:pt x="527244" y="954561"/>
                    <a:pt x="543637" y="965687"/>
                    <a:pt x="558706" y="978507"/>
                  </a:cubicBezTo>
                  <a:cubicBezTo>
                    <a:pt x="570812" y="988432"/>
                    <a:pt x="586861" y="992033"/>
                    <a:pt x="601987" y="988194"/>
                  </a:cubicBezTo>
                  <a:cubicBezTo>
                    <a:pt x="614370" y="986184"/>
                    <a:pt x="627181" y="986975"/>
                    <a:pt x="639649" y="985927"/>
                  </a:cubicBezTo>
                  <a:cubicBezTo>
                    <a:pt x="647345" y="985946"/>
                    <a:pt x="655003" y="984613"/>
                    <a:pt x="662252" y="981993"/>
                  </a:cubicBezTo>
                  <a:cubicBezTo>
                    <a:pt x="673177" y="976383"/>
                    <a:pt x="678092" y="963305"/>
                    <a:pt x="673586" y="951790"/>
                  </a:cubicBezTo>
                  <a:cubicBezTo>
                    <a:pt x="665881" y="925596"/>
                    <a:pt x="644669" y="916861"/>
                    <a:pt x="621647" y="909708"/>
                  </a:cubicBezTo>
                  <a:cubicBezTo>
                    <a:pt x="612988" y="907451"/>
                    <a:pt x="604702" y="903917"/>
                    <a:pt x="597053" y="899231"/>
                  </a:cubicBezTo>
                  <a:cubicBezTo>
                    <a:pt x="589662" y="895173"/>
                    <a:pt x="586928" y="885848"/>
                    <a:pt x="590957" y="878390"/>
                  </a:cubicBezTo>
                  <a:cubicBezTo>
                    <a:pt x="591386" y="877580"/>
                    <a:pt x="591900" y="876809"/>
                    <a:pt x="592472" y="876094"/>
                  </a:cubicBezTo>
                  <a:cubicBezTo>
                    <a:pt x="601958" y="861245"/>
                    <a:pt x="610636" y="845890"/>
                    <a:pt x="618437" y="830079"/>
                  </a:cubicBezTo>
                  <a:cubicBezTo>
                    <a:pt x="638868" y="780054"/>
                    <a:pt x="648479" y="728714"/>
                    <a:pt x="631772" y="675288"/>
                  </a:cubicBezTo>
                  <a:cubicBezTo>
                    <a:pt x="631372" y="673679"/>
                    <a:pt x="631086" y="672041"/>
                    <a:pt x="630905" y="670392"/>
                  </a:cubicBezTo>
                  <a:cubicBezTo>
                    <a:pt x="666433" y="650771"/>
                    <a:pt x="695904" y="621644"/>
                    <a:pt x="716097" y="586230"/>
                  </a:cubicBezTo>
                  <a:cubicBezTo>
                    <a:pt x="722602" y="574209"/>
                    <a:pt x="727860" y="561541"/>
                    <a:pt x="731765" y="548425"/>
                  </a:cubicBezTo>
                  <a:cubicBezTo>
                    <a:pt x="734013" y="542310"/>
                    <a:pt x="737480" y="539691"/>
                    <a:pt x="742414" y="543186"/>
                  </a:cubicBezTo>
                  <a:cubicBezTo>
                    <a:pt x="748748" y="547291"/>
                    <a:pt x="754349" y="552454"/>
                    <a:pt x="758950" y="558464"/>
                  </a:cubicBezTo>
                  <a:cubicBezTo>
                    <a:pt x="762293" y="564798"/>
                    <a:pt x="765017" y="571428"/>
                    <a:pt x="767093" y="578286"/>
                  </a:cubicBezTo>
                  <a:cubicBezTo>
                    <a:pt x="770132" y="587573"/>
                    <a:pt x="778295" y="594212"/>
                    <a:pt x="787953" y="595221"/>
                  </a:cubicBezTo>
                  <a:cubicBezTo>
                    <a:pt x="797993" y="596650"/>
                    <a:pt x="807822" y="591440"/>
                    <a:pt x="812366" y="582296"/>
                  </a:cubicBezTo>
                  <a:cubicBezTo>
                    <a:pt x="818081" y="570599"/>
                    <a:pt x="821805" y="557941"/>
                    <a:pt x="826482" y="545368"/>
                  </a:cubicBezTo>
                  <a:cubicBezTo>
                    <a:pt x="828558" y="546329"/>
                    <a:pt x="832454" y="548596"/>
                    <a:pt x="836693" y="550263"/>
                  </a:cubicBezTo>
                  <a:cubicBezTo>
                    <a:pt x="845694" y="555178"/>
                    <a:pt x="856933" y="551816"/>
                    <a:pt x="861810" y="542739"/>
                  </a:cubicBezTo>
                  <a:cubicBezTo>
                    <a:pt x="863286" y="539986"/>
                    <a:pt x="864058" y="536890"/>
                    <a:pt x="864049" y="533757"/>
                  </a:cubicBezTo>
                  <a:cubicBezTo>
                    <a:pt x="867620" y="507020"/>
                    <a:pt x="858515" y="480149"/>
                    <a:pt x="839465" y="461205"/>
                  </a:cubicBezTo>
                  <a:cubicBezTo>
                    <a:pt x="828730" y="450813"/>
                    <a:pt x="817557" y="440859"/>
                    <a:pt x="806479" y="430905"/>
                  </a:cubicBezTo>
                  <a:cubicBezTo>
                    <a:pt x="802221" y="427267"/>
                    <a:pt x="800822" y="421247"/>
                    <a:pt x="803012" y="416066"/>
                  </a:cubicBezTo>
                  <a:cubicBezTo>
                    <a:pt x="811937" y="386309"/>
                    <a:pt x="816767" y="355467"/>
                    <a:pt x="817385" y="324397"/>
                  </a:cubicBezTo>
                  <a:cubicBezTo>
                    <a:pt x="817385" y="304661"/>
                    <a:pt x="814442" y="284935"/>
                    <a:pt x="812804" y="264847"/>
                  </a:cubicBezTo>
                  <a:cubicBezTo>
                    <a:pt x="846046" y="255074"/>
                    <a:pt x="877993" y="234376"/>
                    <a:pt x="916693" y="232195"/>
                  </a:cubicBezTo>
                  <a:cubicBezTo>
                    <a:pt x="938248" y="231061"/>
                    <a:pt x="957813" y="222937"/>
                    <a:pt x="966985" y="199715"/>
                  </a:cubicBezTo>
                  <a:cubicBezTo>
                    <a:pt x="972452" y="182760"/>
                    <a:pt x="972967" y="164577"/>
                    <a:pt x="968461" y="147337"/>
                  </a:cubicBezTo>
                  <a:cubicBezTo>
                    <a:pt x="967252" y="140527"/>
                    <a:pt x="961280" y="139564"/>
                    <a:pt x="955298" y="140260"/>
                  </a:cubicBezTo>
                  <a:cubicBezTo>
                    <a:pt x="949326" y="140955"/>
                    <a:pt x="945259" y="141746"/>
                    <a:pt x="939801" y="142622"/>
                  </a:cubicBezTo>
                  <a:cubicBezTo>
                    <a:pt x="937981" y="134583"/>
                    <a:pt x="937296" y="125153"/>
                    <a:pt x="926818" y="127077"/>
                  </a:cubicBezTo>
                  <a:cubicBezTo>
                    <a:pt x="916341" y="129001"/>
                    <a:pt x="917121" y="137726"/>
                    <a:pt x="917208" y="146108"/>
                  </a:cubicBezTo>
                  <a:cubicBezTo>
                    <a:pt x="912550" y="147699"/>
                    <a:pt x="907768" y="148918"/>
                    <a:pt x="902920" y="149775"/>
                  </a:cubicBezTo>
                  <a:cubicBezTo>
                    <a:pt x="900281" y="149908"/>
                    <a:pt x="897738" y="148813"/>
                    <a:pt x="895995" y="146813"/>
                  </a:cubicBezTo>
                  <a:cubicBezTo>
                    <a:pt x="892537" y="141393"/>
                    <a:pt x="888118" y="136154"/>
                    <a:pt x="882146" y="139650"/>
                  </a:cubicBezTo>
                  <a:cubicBezTo>
                    <a:pt x="877822" y="142098"/>
                    <a:pt x="875831" y="148384"/>
                    <a:pt x="873487" y="154404"/>
                  </a:cubicBezTo>
                  <a:cubicBezTo>
                    <a:pt x="853142" y="162262"/>
                    <a:pt x="837131" y="151175"/>
                    <a:pt x="819814" y="138774"/>
                  </a:cubicBezTo>
                  <a:lnTo>
                    <a:pt x="835826" y="123410"/>
                  </a:lnTo>
                  <a:cubicBezTo>
                    <a:pt x="842236" y="130135"/>
                    <a:pt x="843189" y="145413"/>
                    <a:pt x="855914" y="139212"/>
                  </a:cubicBezTo>
                  <a:cubicBezTo>
                    <a:pt x="868640" y="133011"/>
                    <a:pt x="857562" y="121753"/>
                    <a:pt x="856438" y="111885"/>
                  </a:cubicBezTo>
                  <a:lnTo>
                    <a:pt x="870020" y="106998"/>
                  </a:lnTo>
                  <a:cubicBezTo>
                    <a:pt x="875916" y="113894"/>
                    <a:pt x="875479" y="129610"/>
                    <a:pt x="889595" y="123581"/>
                  </a:cubicBezTo>
                  <a:cubicBezTo>
                    <a:pt x="900586" y="118866"/>
                    <a:pt x="893919" y="109008"/>
                    <a:pt x="892100" y="100102"/>
                  </a:cubicBezTo>
                  <a:lnTo>
                    <a:pt x="907083" y="93025"/>
                  </a:lnTo>
                  <a:cubicBezTo>
                    <a:pt x="908721" y="96520"/>
                    <a:pt x="909245" y="100359"/>
                    <a:pt x="911407" y="101760"/>
                  </a:cubicBezTo>
                  <a:cubicBezTo>
                    <a:pt x="915131" y="104636"/>
                    <a:pt x="920065" y="108132"/>
                    <a:pt x="923961" y="107522"/>
                  </a:cubicBezTo>
                  <a:cubicBezTo>
                    <a:pt x="927856" y="106912"/>
                    <a:pt x="931495" y="98788"/>
                    <a:pt x="930457" y="96692"/>
                  </a:cubicBezTo>
                  <a:cubicBezTo>
                    <a:pt x="924570" y="83948"/>
                    <a:pt x="932095" y="78109"/>
                    <a:pt x="940153" y="70498"/>
                  </a:cubicBezTo>
                  <a:cubicBezTo>
                    <a:pt x="953393" y="58020"/>
                    <a:pt x="954088" y="48410"/>
                    <a:pt x="944563" y="32960"/>
                  </a:cubicBezTo>
                  <a:cubicBezTo>
                    <a:pt x="932629" y="11720"/>
                    <a:pt x="909892" y="-1006"/>
                    <a:pt x="885699" y="42"/>
                  </a:cubicBezTo>
                  <a:cubicBezTo>
                    <a:pt x="868506" y="-15"/>
                    <a:pt x="851437" y="3166"/>
                    <a:pt x="835397" y="9386"/>
                  </a:cubicBezTo>
                  <a:cubicBezTo>
                    <a:pt x="814709" y="17158"/>
                    <a:pt x="792792" y="21063"/>
                    <a:pt x="770722" y="20921"/>
                  </a:cubicBezTo>
                  <a:cubicBezTo>
                    <a:pt x="730775" y="21121"/>
                    <a:pt x="692056" y="34932"/>
                    <a:pt x="660861" y="60116"/>
                  </a:cubicBezTo>
                  <a:cubicBezTo>
                    <a:pt x="628695" y="86891"/>
                    <a:pt x="608131" y="125248"/>
                    <a:pt x="603549" y="167063"/>
                  </a:cubicBezTo>
                  <a:cubicBezTo>
                    <a:pt x="599130" y="196838"/>
                    <a:pt x="596539" y="226785"/>
                    <a:pt x="591690" y="256465"/>
                  </a:cubicBezTo>
                  <a:cubicBezTo>
                    <a:pt x="586909" y="297518"/>
                    <a:pt x="560372" y="332703"/>
                    <a:pt x="522425" y="348314"/>
                  </a:cubicBezTo>
                  <a:cubicBezTo>
                    <a:pt x="495336" y="360106"/>
                    <a:pt x="467199" y="369269"/>
                    <a:pt x="440443" y="381575"/>
                  </a:cubicBezTo>
                  <a:cubicBezTo>
                    <a:pt x="377330" y="410741"/>
                    <a:pt x="322009" y="450118"/>
                    <a:pt x="286510" y="511839"/>
                  </a:cubicBezTo>
                  <a:cubicBezTo>
                    <a:pt x="273194" y="537528"/>
                    <a:pt x="261611" y="564103"/>
                    <a:pt x="251886" y="591383"/>
                  </a:cubicBezTo>
                  <a:cubicBezTo>
                    <a:pt x="250438" y="596621"/>
                    <a:pt x="245990" y="600450"/>
                    <a:pt x="240628" y="601069"/>
                  </a:cubicBezTo>
                  <a:cubicBezTo>
                    <a:pt x="204871" y="607708"/>
                    <a:pt x="175867" y="593821"/>
                    <a:pt x="152236" y="568770"/>
                  </a:cubicBezTo>
                  <a:cubicBezTo>
                    <a:pt x="137605" y="553140"/>
                    <a:pt x="136396" y="531661"/>
                    <a:pt x="137777" y="511229"/>
                  </a:cubicBezTo>
                  <a:cubicBezTo>
                    <a:pt x="139291" y="479959"/>
                    <a:pt x="154398" y="450955"/>
                    <a:pt x="179077" y="431953"/>
                  </a:cubicBezTo>
                  <a:cubicBezTo>
                    <a:pt x="206490" y="411684"/>
                    <a:pt x="234989" y="392948"/>
                    <a:pt x="264440" y="375822"/>
                  </a:cubicBezTo>
                  <a:cubicBezTo>
                    <a:pt x="289815" y="360239"/>
                    <a:pt x="310713" y="338237"/>
                    <a:pt x="325038" y="311995"/>
                  </a:cubicBezTo>
                  <a:cubicBezTo>
                    <a:pt x="342354" y="281173"/>
                    <a:pt x="338545" y="249483"/>
                    <a:pt x="326343" y="218403"/>
                  </a:cubicBezTo>
                  <a:cubicBezTo>
                    <a:pt x="320276" y="203982"/>
                    <a:pt x="312941" y="190123"/>
                    <a:pt x="304436" y="177017"/>
                  </a:cubicBezTo>
                  <a:cubicBezTo>
                    <a:pt x="301349" y="172807"/>
                    <a:pt x="296463" y="170339"/>
                    <a:pt x="291272" y="170378"/>
                  </a:cubicBezTo>
                  <a:cubicBezTo>
                    <a:pt x="287557" y="171168"/>
                    <a:pt x="283833" y="177454"/>
                    <a:pt x="282614" y="181998"/>
                  </a:cubicBezTo>
                  <a:cubicBezTo>
                    <a:pt x="281090" y="188685"/>
                    <a:pt x="280137" y="195485"/>
                    <a:pt x="279766" y="202334"/>
                  </a:cubicBezTo>
                  <a:cubicBezTo>
                    <a:pt x="274651" y="241015"/>
                    <a:pt x="252058" y="268866"/>
                    <a:pt x="221149" y="288506"/>
                  </a:cubicBezTo>
                  <a:cubicBezTo>
                    <a:pt x="182801" y="312776"/>
                    <a:pt x="142196" y="333389"/>
                    <a:pt x="102544" y="355734"/>
                  </a:cubicBezTo>
                  <a:cubicBezTo>
                    <a:pt x="71864" y="372355"/>
                    <a:pt x="45727" y="396339"/>
                    <a:pt x="26448" y="425581"/>
                  </a:cubicBezTo>
                  <a:cubicBezTo>
                    <a:pt x="3074" y="461728"/>
                    <a:pt x="-1869" y="502152"/>
                    <a:pt x="474" y="544062"/>
                  </a:cubicBezTo>
                  <a:cubicBezTo>
                    <a:pt x="2360" y="594449"/>
                    <a:pt x="20372" y="642875"/>
                    <a:pt x="51813" y="682089"/>
                  </a:cubicBezTo>
                  <a:cubicBezTo>
                    <a:pt x="100029" y="741468"/>
                    <a:pt x="161237" y="779444"/>
                    <a:pt x="238294" y="788169"/>
                  </a:cubicBezTo>
                  <a:cubicBezTo>
                    <a:pt x="245047" y="788960"/>
                    <a:pt x="251886" y="788874"/>
                    <a:pt x="258639" y="789046"/>
                  </a:cubicBezTo>
                  <a:cubicBezTo>
                    <a:pt x="265393" y="789217"/>
                    <a:pt x="271793" y="788788"/>
                    <a:pt x="278632" y="788788"/>
                  </a:cubicBezTo>
                  <a:close/>
                  <a:moveTo>
                    <a:pt x="298978" y="212554"/>
                  </a:moveTo>
                  <a:cubicBezTo>
                    <a:pt x="309798" y="234900"/>
                    <a:pt x="317589" y="256207"/>
                    <a:pt x="313180" y="278381"/>
                  </a:cubicBezTo>
                  <a:cubicBezTo>
                    <a:pt x="306340" y="313310"/>
                    <a:pt x="283919" y="337398"/>
                    <a:pt x="255258" y="356172"/>
                  </a:cubicBezTo>
                  <a:cubicBezTo>
                    <a:pt x="228340" y="373631"/>
                    <a:pt x="199937" y="389176"/>
                    <a:pt x="174143" y="408560"/>
                  </a:cubicBezTo>
                  <a:cubicBezTo>
                    <a:pt x="134138" y="438240"/>
                    <a:pt x="112326" y="478406"/>
                    <a:pt x="115964" y="530003"/>
                  </a:cubicBezTo>
                  <a:cubicBezTo>
                    <a:pt x="117431" y="551568"/>
                    <a:pt x="122365" y="572523"/>
                    <a:pt x="138643" y="587887"/>
                  </a:cubicBezTo>
                  <a:cubicBezTo>
                    <a:pt x="166352" y="614081"/>
                    <a:pt x="198117" y="628921"/>
                    <a:pt x="237513" y="624292"/>
                  </a:cubicBezTo>
                  <a:cubicBezTo>
                    <a:pt x="254601" y="624301"/>
                    <a:pt x="269364" y="612252"/>
                    <a:pt x="272917" y="595392"/>
                  </a:cubicBezTo>
                  <a:cubicBezTo>
                    <a:pt x="280852" y="570208"/>
                    <a:pt x="291539" y="545987"/>
                    <a:pt x="304779" y="523193"/>
                  </a:cubicBezTo>
                  <a:cubicBezTo>
                    <a:pt x="337678" y="466186"/>
                    <a:pt x="389103" y="430038"/>
                    <a:pt x="447196" y="402883"/>
                  </a:cubicBezTo>
                  <a:cubicBezTo>
                    <a:pt x="474123" y="390310"/>
                    <a:pt x="502689" y="381233"/>
                    <a:pt x="530045" y="369269"/>
                  </a:cubicBezTo>
                  <a:cubicBezTo>
                    <a:pt x="573088" y="351562"/>
                    <a:pt x="603778" y="312395"/>
                    <a:pt x="610912" y="266075"/>
                  </a:cubicBezTo>
                  <a:cubicBezTo>
                    <a:pt x="616884" y="233681"/>
                    <a:pt x="619570" y="200591"/>
                    <a:pt x="624418" y="168025"/>
                  </a:cubicBezTo>
                  <a:cubicBezTo>
                    <a:pt x="629047" y="131839"/>
                    <a:pt x="647193" y="98807"/>
                    <a:pt x="675148" y="75651"/>
                  </a:cubicBezTo>
                  <a:cubicBezTo>
                    <a:pt x="694094" y="61774"/>
                    <a:pt x="715716" y="52020"/>
                    <a:pt x="738604" y="47019"/>
                  </a:cubicBezTo>
                  <a:cubicBezTo>
                    <a:pt x="746662" y="44438"/>
                    <a:pt x="755083" y="43152"/>
                    <a:pt x="763541" y="43171"/>
                  </a:cubicBezTo>
                  <a:cubicBezTo>
                    <a:pt x="793726" y="43552"/>
                    <a:pt x="823710" y="38066"/>
                    <a:pt x="851847" y="27026"/>
                  </a:cubicBezTo>
                  <a:cubicBezTo>
                    <a:pt x="876174" y="18292"/>
                    <a:pt x="900243" y="16892"/>
                    <a:pt x="920322" y="38018"/>
                  </a:cubicBezTo>
                  <a:cubicBezTo>
                    <a:pt x="929933" y="48153"/>
                    <a:pt x="929933" y="54611"/>
                    <a:pt x="918160" y="61173"/>
                  </a:cubicBezTo>
                  <a:cubicBezTo>
                    <a:pt x="904272" y="69527"/>
                    <a:pt x="889642" y="76547"/>
                    <a:pt x="874440" y="82109"/>
                  </a:cubicBezTo>
                  <a:cubicBezTo>
                    <a:pt x="847865" y="90844"/>
                    <a:pt x="822500" y="101407"/>
                    <a:pt x="803974" y="123324"/>
                  </a:cubicBezTo>
                  <a:cubicBezTo>
                    <a:pt x="790858" y="139602"/>
                    <a:pt x="768865" y="145555"/>
                    <a:pt x="749425" y="138078"/>
                  </a:cubicBezTo>
                  <a:cubicBezTo>
                    <a:pt x="744958" y="137307"/>
                    <a:pt x="740404" y="138850"/>
                    <a:pt x="737309" y="142183"/>
                  </a:cubicBezTo>
                  <a:cubicBezTo>
                    <a:pt x="736404" y="146898"/>
                    <a:pt x="737261" y="151775"/>
                    <a:pt x="739728" y="155890"/>
                  </a:cubicBezTo>
                  <a:cubicBezTo>
                    <a:pt x="741766" y="158652"/>
                    <a:pt x="744976" y="160272"/>
                    <a:pt x="748386" y="160253"/>
                  </a:cubicBezTo>
                  <a:cubicBezTo>
                    <a:pt x="761197" y="160253"/>
                    <a:pt x="775399" y="163396"/>
                    <a:pt x="786572" y="158947"/>
                  </a:cubicBezTo>
                  <a:cubicBezTo>
                    <a:pt x="797611" y="153661"/>
                    <a:pt x="810794" y="156205"/>
                    <a:pt x="819119" y="165234"/>
                  </a:cubicBezTo>
                  <a:cubicBezTo>
                    <a:pt x="820319" y="166367"/>
                    <a:pt x="821700" y="167310"/>
                    <a:pt x="823186" y="168025"/>
                  </a:cubicBezTo>
                  <a:cubicBezTo>
                    <a:pt x="836693" y="173787"/>
                    <a:pt x="849856" y="182341"/>
                    <a:pt x="865439" y="179550"/>
                  </a:cubicBezTo>
                  <a:cubicBezTo>
                    <a:pt x="884575" y="176140"/>
                    <a:pt x="903444" y="171340"/>
                    <a:pt x="922494" y="167501"/>
                  </a:cubicBezTo>
                  <a:cubicBezTo>
                    <a:pt x="931143" y="165758"/>
                    <a:pt x="939801" y="164967"/>
                    <a:pt x="947773" y="163834"/>
                  </a:cubicBezTo>
                  <a:cubicBezTo>
                    <a:pt x="952793" y="190028"/>
                    <a:pt x="943963" y="204087"/>
                    <a:pt x="920675" y="209668"/>
                  </a:cubicBezTo>
                  <a:cubicBezTo>
                    <a:pt x="917208" y="210459"/>
                    <a:pt x="913750" y="211068"/>
                    <a:pt x="910197" y="211593"/>
                  </a:cubicBezTo>
                  <a:cubicBezTo>
                    <a:pt x="886127" y="215174"/>
                    <a:pt x="861800" y="218403"/>
                    <a:pt x="840331" y="230890"/>
                  </a:cubicBezTo>
                  <a:cubicBezTo>
                    <a:pt x="824815" y="239091"/>
                    <a:pt x="807765" y="243939"/>
                    <a:pt x="790287" y="245120"/>
                  </a:cubicBezTo>
                  <a:cubicBezTo>
                    <a:pt x="774561" y="247606"/>
                    <a:pt x="758654" y="241806"/>
                    <a:pt x="748129" y="229747"/>
                  </a:cubicBezTo>
                  <a:cubicBezTo>
                    <a:pt x="738347" y="218574"/>
                    <a:pt x="729260" y="206792"/>
                    <a:pt x="719907" y="194828"/>
                  </a:cubicBezTo>
                  <a:cubicBezTo>
                    <a:pt x="716973" y="189523"/>
                    <a:pt x="710334" y="187618"/>
                    <a:pt x="705066" y="190580"/>
                  </a:cubicBezTo>
                  <a:cubicBezTo>
                    <a:pt x="704924" y="190657"/>
                    <a:pt x="704800" y="190733"/>
                    <a:pt x="704666" y="190809"/>
                  </a:cubicBezTo>
                  <a:cubicBezTo>
                    <a:pt x="698523" y="194562"/>
                    <a:pt x="698952" y="200591"/>
                    <a:pt x="702247" y="206268"/>
                  </a:cubicBezTo>
                  <a:cubicBezTo>
                    <a:pt x="705200" y="212097"/>
                    <a:pt x="708610" y="217669"/>
                    <a:pt x="712458" y="222937"/>
                  </a:cubicBezTo>
                  <a:cubicBezTo>
                    <a:pt x="728479" y="242501"/>
                    <a:pt x="745358" y="261008"/>
                    <a:pt x="771847" y="265980"/>
                  </a:cubicBezTo>
                  <a:cubicBezTo>
                    <a:pt x="777476" y="267028"/>
                    <a:pt x="784753" y="267123"/>
                    <a:pt x="788039" y="270609"/>
                  </a:cubicBezTo>
                  <a:cubicBezTo>
                    <a:pt x="791249" y="275905"/>
                    <a:pt x="793144" y="281886"/>
                    <a:pt x="793582" y="288069"/>
                  </a:cubicBezTo>
                  <a:cubicBezTo>
                    <a:pt x="794535" y="293203"/>
                    <a:pt x="795135" y="298403"/>
                    <a:pt x="795402" y="303613"/>
                  </a:cubicBezTo>
                  <a:cubicBezTo>
                    <a:pt x="796897" y="335674"/>
                    <a:pt x="793306" y="367774"/>
                    <a:pt x="784753" y="398692"/>
                  </a:cubicBezTo>
                  <a:cubicBezTo>
                    <a:pt x="779638" y="418075"/>
                    <a:pt x="773409" y="437192"/>
                    <a:pt x="767436" y="456842"/>
                  </a:cubicBezTo>
                  <a:cubicBezTo>
                    <a:pt x="750672" y="451337"/>
                    <a:pt x="735718" y="441354"/>
                    <a:pt x="724145" y="427943"/>
                  </a:cubicBezTo>
                  <a:cubicBezTo>
                    <a:pt x="720840" y="424857"/>
                    <a:pt x="716182" y="423733"/>
                    <a:pt x="711858" y="424971"/>
                  </a:cubicBezTo>
                  <a:cubicBezTo>
                    <a:pt x="708410" y="428362"/>
                    <a:pt x="706686" y="433153"/>
                    <a:pt x="707181" y="437982"/>
                  </a:cubicBezTo>
                  <a:cubicBezTo>
                    <a:pt x="708296" y="442745"/>
                    <a:pt x="711096" y="446936"/>
                    <a:pt x="715058" y="449765"/>
                  </a:cubicBezTo>
                  <a:cubicBezTo>
                    <a:pt x="727441" y="458500"/>
                    <a:pt x="741033" y="466186"/>
                    <a:pt x="753234" y="474558"/>
                  </a:cubicBezTo>
                  <a:cubicBezTo>
                    <a:pt x="762836" y="479873"/>
                    <a:pt x="771808" y="486255"/>
                    <a:pt x="779990" y="493599"/>
                  </a:cubicBezTo>
                  <a:cubicBezTo>
                    <a:pt x="797078" y="510849"/>
                    <a:pt x="804165" y="535747"/>
                    <a:pt x="798773" y="559512"/>
                  </a:cubicBezTo>
                  <a:cubicBezTo>
                    <a:pt x="797735" y="564227"/>
                    <a:pt x="792973" y="568246"/>
                    <a:pt x="790115" y="572609"/>
                  </a:cubicBezTo>
                  <a:cubicBezTo>
                    <a:pt x="787106" y="568685"/>
                    <a:pt x="784581" y="564398"/>
                    <a:pt x="782581" y="559864"/>
                  </a:cubicBezTo>
                  <a:cubicBezTo>
                    <a:pt x="773933" y="533671"/>
                    <a:pt x="757388" y="519440"/>
                    <a:pt x="729517" y="519174"/>
                  </a:cubicBezTo>
                  <a:cubicBezTo>
                    <a:pt x="709953" y="519174"/>
                    <a:pt x="691598" y="515507"/>
                    <a:pt x="677568" y="499619"/>
                  </a:cubicBezTo>
                  <a:cubicBezTo>
                    <a:pt x="673777" y="497142"/>
                    <a:pt x="668967" y="496876"/>
                    <a:pt x="664928" y="498923"/>
                  </a:cubicBezTo>
                  <a:cubicBezTo>
                    <a:pt x="662414" y="503010"/>
                    <a:pt x="661547" y="507915"/>
                    <a:pt x="662509" y="512630"/>
                  </a:cubicBezTo>
                  <a:cubicBezTo>
                    <a:pt x="662938" y="515592"/>
                    <a:pt x="666662" y="518392"/>
                    <a:pt x="669262" y="520745"/>
                  </a:cubicBezTo>
                  <a:cubicBezTo>
                    <a:pt x="680882" y="531765"/>
                    <a:pt x="695932" y="538405"/>
                    <a:pt x="711858" y="539519"/>
                  </a:cubicBezTo>
                  <a:cubicBezTo>
                    <a:pt x="696999" y="585630"/>
                    <a:pt x="665928" y="624673"/>
                    <a:pt x="624504" y="649266"/>
                  </a:cubicBezTo>
                  <a:cubicBezTo>
                    <a:pt x="611369" y="633645"/>
                    <a:pt x="597291" y="618853"/>
                    <a:pt x="582337" y="605003"/>
                  </a:cubicBezTo>
                  <a:cubicBezTo>
                    <a:pt x="553333" y="580991"/>
                    <a:pt x="516891" y="574790"/>
                    <a:pt x="481477" y="566760"/>
                  </a:cubicBezTo>
                  <a:cubicBezTo>
                    <a:pt x="478305" y="565989"/>
                    <a:pt x="474952" y="566484"/>
                    <a:pt x="472133" y="568161"/>
                  </a:cubicBezTo>
                  <a:cubicBezTo>
                    <a:pt x="468532" y="570847"/>
                    <a:pt x="466056" y="574799"/>
                    <a:pt x="465208" y="579248"/>
                  </a:cubicBezTo>
                  <a:cubicBezTo>
                    <a:pt x="465208" y="582210"/>
                    <a:pt x="470314" y="586668"/>
                    <a:pt x="473857" y="587972"/>
                  </a:cubicBezTo>
                  <a:cubicBezTo>
                    <a:pt x="493431" y="593478"/>
                    <a:pt x="513509" y="596707"/>
                    <a:pt x="532902" y="603251"/>
                  </a:cubicBezTo>
                  <a:cubicBezTo>
                    <a:pt x="589005" y="620720"/>
                    <a:pt x="615408" y="667773"/>
                    <a:pt x="617751" y="721209"/>
                  </a:cubicBezTo>
                  <a:cubicBezTo>
                    <a:pt x="619932" y="765662"/>
                    <a:pt x="608312" y="809705"/>
                    <a:pt x="584499" y="847196"/>
                  </a:cubicBezTo>
                  <a:cubicBezTo>
                    <a:pt x="580346" y="853825"/>
                    <a:pt x="575850" y="860378"/>
                    <a:pt x="572383" y="867274"/>
                  </a:cubicBezTo>
                  <a:cubicBezTo>
                    <a:pt x="562668" y="883553"/>
                    <a:pt x="567135" y="904622"/>
                    <a:pt x="582594" y="915471"/>
                  </a:cubicBezTo>
                  <a:cubicBezTo>
                    <a:pt x="592033" y="921538"/>
                    <a:pt x="602225" y="926320"/>
                    <a:pt x="612903" y="929701"/>
                  </a:cubicBezTo>
                  <a:cubicBezTo>
                    <a:pt x="625885" y="934416"/>
                    <a:pt x="640258" y="936683"/>
                    <a:pt x="648650" y="949427"/>
                  </a:cubicBezTo>
                  <a:cubicBezTo>
                    <a:pt x="650488" y="953380"/>
                    <a:pt x="651698" y="957581"/>
                    <a:pt x="652203" y="961915"/>
                  </a:cubicBezTo>
                  <a:cubicBezTo>
                    <a:pt x="648345" y="963219"/>
                    <a:pt x="644373" y="964153"/>
                    <a:pt x="640344" y="964705"/>
                  </a:cubicBezTo>
                  <a:cubicBezTo>
                    <a:pt x="628095" y="964068"/>
                    <a:pt x="615808" y="964544"/>
                    <a:pt x="603635" y="966106"/>
                  </a:cubicBezTo>
                  <a:cubicBezTo>
                    <a:pt x="588290" y="969868"/>
                    <a:pt x="572107" y="965077"/>
                    <a:pt x="561211" y="953533"/>
                  </a:cubicBezTo>
                  <a:cubicBezTo>
                    <a:pt x="551352" y="945674"/>
                    <a:pt x="540941" y="938559"/>
                    <a:pt x="530045" y="932235"/>
                  </a:cubicBezTo>
                  <a:cubicBezTo>
                    <a:pt x="526501" y="929958"/>
                    <a:pt x="522520" y="928473"/>
                    <a:pt x="519053" y="926120"/>
                  </a:cubicBezTo>
                  <a:cubicBezTo>
                    <a:pt x="509357" y="919481"/>
                    <a:pt x="508147" y="914156"/>
                    <a:pt x="510395" y="902545"/>
                  </a:cubicBezTo>
                  <a:cubicBezTo>
                    <a:pt x="514919" y="883877"/>
                    <a:pt x="518510" y="865007"/>
                    <a:pt x="521129" y="845967"/>
                  </a:cubicBezTo>
                  <a:cubicBezTo>
                    <a:pt x="525339" y="822497"/>
                    <a:pt x="513605" y="799047"/>
                    <a:pt x="492392" y="788521"/>
                  </a:cubicBezTo>
                  <a:cubicBezTo>
                    <a:pt x="474552" y="779263"/>
                    <a:pt x="456026" y="771062"/>
                    <a:pt x="437757" y="762937"/>
                  </a:cubicBezTo>
                  <a:cubicBezTo>
                    <a:pt x="403134" y="746878"/>
                    <a:pt x="377159" y="722170"/>
                    <a:pt x="368501" y="683404"/>
                  </a:cubicBezTo>
                  <a:cubicBezTo>
                    <a:pt x="365786" y="668068"/>
                    <a:pt x="364262" y="652533"/>
                    <a:pt x="363910" y="636960"/>
                  </a:cubicBezTo>
                  <a:cubicBezTo>
                    <a:pt x="363910" y="630845"/>
                    <a:pt x="362176" y="624644"/>
                    <a:pt x="355251" y="624910"/>
                  </a:cubicBezTo>
                  <a:cubicBezTo>
                    <a:pt x="350927" y="624910"/>
                    <a:pt x="346593" y="629626"/>
                    <a:pt x="342783" y="633026"/>
                  </a:cubicBezTo>
                  <a:cubicBezTo>
                    <a:pt x="341316" y="634426"/>
                    <a:pt x="341573" y="638007"/>
                    <a:pt x="341573" y="640531"/>
                  </a:cubicBezTo>
                  <a:cubicBezTo>
                    <a:pt x="340307" y="671450"/>
                    <a:pt x="348012" y="702063"/>
                    <a:pt x="363738" y="728628"/>
                  </a:cubicBezTo>
                  <a:cubicBezTo>
                    <a:pt x="367634" y="734829"/>
                    <a:pt x="372397" y="740420"/>
                    <a:pt x="376721" y="746088"/>
                  </a:cubicBezTo>
                  <a:cubicBezTo>
                    <a:pt x="352394" y="762157"/>
                    <a:pt x="325648" y="766081"/>
                    <a:pt x="298206" y="767043"/>
                  </a:cubicBezTo>
                  <a:cubicBezTo>
                    <a:pt x="248686" y="768881"/>
                    <a:pt x="200108" y="765471"/>
                    <a:pt x="155531" y="740849"/>
                  </a:cubicBezTo>
                  <a:cubicBezTo>
                    <a:pt x="74750" y="696234"/>
                    <a:pt x="24105" y="631369"/>
                    <a:pt x="19000" y="535328"/>
                  </a:cubicBezTo>
                  <a:cubicBezTo>
                    <a:pt x="15276" y="463652"/>
                    <a:pt x="46879" y="412046"/>
                    <a:pt x="106868" y="376956"/>
                  </a:cubicBezTo>
                  <a:cubicBezTo>
                    <a:pt x="137605" y="358877"/>
                    <a:pt x="169552" y="342732"/>
                    <a:pt x="200804" y="325445"/>
                  </a:cubicBezTo>
                  <a:cubicBezTo>
                    <a:pt x="247466" y="300823"/>
                    <a:pt x="285566" y="269219"/>
                    <a:pt x="298978" y="212459"/>
                  </a:cubicBezTo>
                  <a:close/>
                  <a:moveTo>
                    <a:pt x="396380" y="759451"/>
                  </a:moveTo>
                  <a:cubicBezTo>
                    <a:pt x="397228" y="763937"/>
                    <a:pt x="397371" y="768538"/>
                    <a:pt x="396809" y="773072"/>
                  </a:cubicBezTo>
                  <a:cubicBezTo>
                    <a:pt x="389446" y="792541"/>
                    <a:pt x="381397" y="811744"/>
                    <a:pt x="373692" y="831127"/>
                  </a:cubicBezTo>
                  <a:cubicBezTo>
                    <a:pt x="365986" y="850511"/>
                    <a:pt x="356813" y="871380"/>
                    <a:pt x="350317" y="892239"/>
                  </a:cubicBezTo>
                  <a:cubicBezTo>
                    <a:pt x="343822" y="913108"/>
                    <a:pt x="350317" y="923500"/>
                    <a:pt x="368844" y="933892"/>
                  </a:cubicBezTo>
                  <a:cubicBezTo>
                    <a:pt x="375102" y="937073"/>
                    <a:pt x="380921" y="941064"/>
                    <a:pt x="386160" y="945761"/>
                  </a:cubicBezTo>
                  <a:cubicBezTo>
                    <a:pt x="393780" y="953009"/>
                    <a:pt x="391265" y="961829"/>
                    <a:pt x="381226" y="965144"/>
                  </a:cubicBezTo>
                  <a:cubicBezTo>
                    <a:pt x="377835" y="966248"/>
                    <a:pt x="374311" y="966925"/>
                    <a:pt x="370749" y="967153"/>
                  </a:cubicBezTo>
                  <a:cubicBezTo>
                    <a:pt x="352661" y="967944"/>
                    <a:pt x="334477" y="968468"/>
                    <a:pt x="316380" y="969335"/>
                  </a:cubicBezTo>
                  <a:cubicBezTo>
                    <a:pt x="308407" y="969982"/>
                    <a:pt x="300892" y="965515"/>
                    <a:pt x="297596" y="958162"/>
                  </a:cubicBezTo>
                  <a:cubicBezTo>
                    <a:pt x="293139" y="949475"/>
                    <a:pt x="287700" y="941331"/>
                    <a:pt x="281404" y="933892"/>
                  </a:cubicBezTo>
                  <a:cubicBezTo>
                    <a:pt x="272717" y="925948"/>
                    <a:pt x="270536" y="913032"/>
                    <a:pt x="276127" y="902631"/>
                  </a:cubicBezTo>
                  <a:cubicBezTo>
                    <a:pt x="277861" y="898440"/>
                    <a:pt x="279937" y="894335"/>
                    <a:pt x="281756" y="890144"/>
                  </a:cubicBezTo>
                  <a:cubicBezTo>
                    <a:pt x="294396" y="860549"/>
                    <a:pt x="304264" y="830260"/>
                    <a:pt x="300968" y="797256"/>
                  </a:cubicBezTo>
                  <a:cubicBezTo>
                    <a:pt x="300988" y="794627"/>
                    <a:pt x="301159" y="792008"/>
                    <a:pt x="301492" y="789398"/>
                  </a:cubicBezTo>
                  <a:cubicBezTo>
                    <a:pt x="334906" y="786864"/>
                    <a:pt x="366853" y="782235"/>
                    <a:pt x="396380" y="759366"/>
                  </a:cubicBezTo>
                  <a:close/>
                  <a:moveTo>
                    <a:pt x="841979" y="529213"/>
                  </a:moveTo>
                  <a:cubicBezTo>
                    <a:pt x="836760" y="525003"/>
                    <a:pt x="831092" y="521364"/>
                    <a:pt x="825091" y="518392"/>
                  </a:cubicBezTo>
                  <a:cubicBezTo>
                    <a:pt x="818776" y="516211"/>
                    <a:pt x="816433" y="511839"/>
                    <a:pt x="813575" y="506696"/>
                  </a:cubicBezTo>
                  <a:cubicBezTo>
                    <a:pt x="807584" y="495618"/>
                    <a:pt x="800355" y="485274"/>
                    <a:pt x="792020" y="475873"/>
                  </a:cubicBezTo>
                  <a:cubicBezTo>
                    <a:pt x="785877" y="469587"/>
                    <a:pt x="784057" y="464957"/>
                    <a:pt x="788648" y="457804"/>
                  </a:cubicBezTo>
                  <a:cubicBezTo>
                    <a:pt x="790115" y="455442"/>
                    <a:pt x="791325" y="452908"/>
                    <a:pt x="792544" y="450641"/>
                  </a:cubicBezTo>
                  <a:cubicBezTo>
                    <a:pt x="819119" y="470110"/>
                    <a:pt x="845265" y="489322"/>
                    <a:pt x="841979" y="52912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0C4DC39F-8D42-4B87-8004-332E57BEFEAF}"/>
                </a:ext>
              </a:extLst>
            </p:cNvPr>
            <p:cNvSpPr/>
            <p:nvPr/>
          </p:nvSpPr>
          <p:spPr>
            <a:xfrm>
              <a:off x="3986204" y="6448414"/>
              <a:ext cx="142875" cy="28576"/>
            </a:xfrm>
            <a:custGeom>
              <a:avLst/>
              <a:gdLst>
                <a:gd name="connsiteX0" fmla="*/ 132534 w 142875"/>
                <a:gd name="connsiteY0" fmla="*/ 24444 h 28576"/>
                <a:gd name="connsiteX1" fmla="*/ 141821 w 142875"/>
                <a:gd name="connsiteY1" fmla="*/ 18700 h 28576"/>
                <a:gd name="connsiteX2" fmla="*/ 142507 w 142875"/>
                <a:gd name="connsiteY2" fmla="*/ 11947 h 28576"/>
                <a:gd name="connsiteX3" fmla="*/ 128143 w 142875"/>
                <a:gd name="connsiteY3" fmla="*/ 4784 h 28576"/>
                <a:gd name="connsiteX4" fmla="*/ 16348 w 142875"/>
                <a:gd name="connsiteY4" fmla="*/ 697 h 28576"/>
                <a:gd name="connsiteX5" fmla="*/ 260 w 142875"/>
                <a:gd name="connsiteY5" fmla="*/ 7699 h 28576"/>
                <a:gd name="connsiteX6" fmla="*/ 870 w 142875"/>
                <a:gd name="connsiteY6" fmla="*/ 14366 h 28576"/>
                <a:gd name="connsiteX7" fmla="*/ 12128 w 142875"/>
                <a:gd name="connsiteY7" fmla="*/ 20700 h 28576"/>
                <a:gd name="connsiteX8" fmla="*/ 132534 w 142875"/>
                <a:gd name="connsiteY8" fmla="*/ 24444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28576">
                  <a:moveTo>
                    <a:pt x="132534" y="24444"/>
                  </a:moveTo>
                  <a:cubicBezTo>
                    <a:pt x="136334" y="23910"/>
                    <a:pt x="139706" y="21815"/>
                    <a:pt x="141821" y="18700"/>
                  </a:cubicBezTo>
                  <a:cubicBezTo>
                    <a:pt x="142859" y="16595"/>
                    <a:pt x="143097" y="14204"/>
                    <a:pt x="142507" y="11947"/>
                  </a:cubicBezTo>
                  <a:cubicBezTo>
                    <a:pt x="140954" y="4536"/>
                    <a:pt x="134506" y="3117"/>
                    <a:pt x="128143" y="4784"/>
                  </a:cubicBezTo>
                  <a:cubicBezTo>
                    <a:pt x="90395" y="14613"/>
                    <a:pt x="53495" y="7784"/>
                    <a:pt x="16348" y="697"/>
                  </a:cubicBezTo>
                  <a:cubicBezTo>
                    <a:pt x="9033" y="-712"/>
                    <a:pt x="2070" y="-798"/>
                    <a:pt x="260" y="7699"/>
                  </a:cubicBezTo>
                  <a:cubicBezTo>
                    <a:pt x="-311" y="9928"/>
                    <a:pt x="-92" y="12270"/>
                    <a:pt x="870" y="14366"/>
                  </a:cubicBezTo>
                  <a:cubicBezTo>
                    <a:pt x="3480" y="17985"/>
                    <a:pt x="7604" y="20300"/>
                    <a:pt x="12128" y="20700"/>
                  </a:cubicBezTo>
                  <a:cubicBezTo>
                    <a:pt x="12128" y="20700"/>
                    <a:pt x="85833" y="35531"/>
                    <a:pt x="132534" y="2444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AFE90E90-900E-4934-BF04-1690D6C392A9}"/>
                </a:ext>
              </a:extLst>
            </p:cNvPr>
            <p:cNvSpPr/>
            <p:nvPr/>
          </p:nvSpPr>
          <p:spPr>
            <a:xfrm>
              <a:off x="4519597" y="6038842"/>
              <a:ext cx="28578" cy="85726"/>
            </a:xfrm>
            <a:custGeom>
              <a:avLst/>
              <a:gdLst>
                <a:gd name="connsiteX0" fmla="*/ 22184 w 28578"/>
                <a:gd name="connsiteY0" fmla="*/ 28 h 85726"/>
                <a:gd name="connsiteX1" fmla="*/ 11754 w 28578"/>
                <a:gd name="connsiteY1" fmla="*/ 7895 h 85726"/>
                <a:gd name="connsiteX2" fmla="*/ 343 w 28578"/>
                <a:gd name="connsiteY2" fmla="*/ 71875 h 85726"/>
                <a:gd name="connsiteX3" fmla="*/ 8163 w 28578"/>
                <a:gd name="connsiteY3" fmla="*/ 85324 h 85726"/>
                <a:gd name="connsiteX4" fmla="*/ 16164 w 28578"/>
                <a:gd name="connsiteY4" fmla="*/ 84514 h 85726"/>
                <a:gd name="connsiteX5" fmla="*/ 21003 w 28578"/>
                <a:gd name="connsiteY5" fmla="*/ 77713 h 85726"/>
                <a:gd name="connsiteX6" fmla="*/ 22184 w 28578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8" h="85726">
                  <a:moveTo>
                    <a:pt x="22184" y="28"/>
                  </a:moveTo>
                  <a:cubicBezTo>
                    <a:pt x="17136" y="-458"/>
                    <a:pt x="12573" y="2980"/>
                    <a:pt x="11754" y="7895"/>
                  </a:cubicBezTo>
                  <a:cubicBezTo>
                    <a:pt x="7258" y="29107"/>
                    <a:pt x="3849" y="50491"/>
                    <a:pt x="343" y="71875"/>
                  </a:cubicBezTo>
                  <a:cubicBezTo>
                    <a:pt x="-1276" y="77723"/>
                    <a:pt x="2229" y="83733"/>
                    <a:pt x="8163" y="85324"/>
                  </a:cubicBezTo>
                  <a:cubicBezTo>
                    <a:pt x="10840" y="86038"/>
                    <a:pt x="13678" y="85753"/>
                    <a:pt x="16164" y="84514"/>
                  </a:cubicBezTo>
                  <a:cubicBezTo>
                    <a:pt x="18622" y="82971"/>
                    <a:pt x="20365" y="80523"/>
                    <a:pt x="21003" y="77713"/>
                  </a:cubicBezTo>
                  <a:cubicBezTo>
                    <a:pt x="24594" y="67017"/>
                    <a:pt x="35290" y="2771"/>
                    <a:pt x="22184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C5B5237A-E5C0-4683-BD91-A2C96B5586EF}"/>
                </a:ext>
              </a:extLst>
            </p:cNvPr>
            <p:cNvSpPr/>
            <p:nvPr/>
          </p:nvSpPr>
          <p:spPr>
            <a:xfrm>
              <a:off x="4557702" y="582929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639BC3A0-9E22-49E2-B3FE-19036EA6D205}"/>
                </a:ext>
              </a:extLst>
            </p:cNvPr>
            <p:cNvSpPr/>
            <p:nvPr/>
          </p:nvSpPr>
          <p:spPr>
            <a:xfrm>
              <a:off x="3938577" y="643889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C7FBD20B-71FF-4146-AE86-BB3AC6B4F7CE}"/>
                </a:ext>
              </a:extLst>
            </p:cNvPr>
            <p:cNvSpPr/>
            <p:nvPr/>
          </p:nvSpPr>
          <p:spPr>
            <a:xfrm>
              <a:off x="4510077" y="6143615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32" y="19032"/>
                    <a:pt x="14236" y="19032"/>
                  </a:cubicBezTo>
                  <a:cubicBezTo>
                    <a:pt x="6349" y="19032"/>
                    <a:pt x="-52" y="14765"/>
                    <a:pt x="-52" y="9507"/>
                  </a:cubicBezTo>
                  <a:cubicBezTo>
                    <a:pt x="-52" y="4249"/>
                    <a:pt x="6349" y="-18"/>
                    <a:pt x="14236" y="-18"/>
                  </a:cubicBezTo>
                  <a:cubicBezTo>
                    <a:pt x="22132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423B04C8-CD4E-4B62-8586-C3062FA411D1}"/>
                </a:ext>
              </a:extLst>
            </p:cNvPr>
            <p:cNvSpPr/>
            <p:nvPr/>
          </p:nvSpPr>
          <p:spPr>
            <a:xfrm>
              <a:off x="4672002" y="5800715"/>
              <a:ext cx="19050" cy="9525"/>
            </a:xfrm>
            <a:custGeom>
              <a:avLst/>
              <a:gdLst>
                <a:gd name="connsiteX0" fmla="*/ 18998 w 19050"/>
                <a:gd name="connsiteY0" fmla="*/ 4745 h 9525"/>
                <a:gd name="connsiteX1" fmla="*/ 9473 w 19050"/>
                <a:gd name="connsiteY1" fmla="*/ 9507 h 9525"/>
                <a:gd name="connsiteX2" fmla="*/ -52 w 19050"/>
                <a:gd name="connsiteY2" fmla="*/ 4745 h 9525"/>
                <a:gd name="connsiteX3" fmla="*/ 9473 w 19050"/>
                <a:gd name="connsiteY3" fmla="*/ -18 h 9525"/>
                <a:gd name="connsiteX4" fmla="*/ 18998 w 19050"/>
                <a:gd name="connsiteY4" fmla="*/ 47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8998" y="4745"/>
                  </a:moveTo>
                  <a:cubicBezTo>
                    <a:pt x="18998" y="7373"/>
                    <a:pt x="14731" y="9507"/>
                    <a:pt x="9473" y="9507"/>
                  </a:cubicBezTo>
                  <a:cubicBezTo>
                    <a:pt x="4215" y="9507"/>
                    <a:pt x="-52" y="7373"/>
                    <a:pt x="-52" y="4745"/>
                  </a:cubicBezTo>
                  <a:cubicBezTo>
                    <a:pt x="-52" y="2116"/>
                    <a:pt x="4215" y="-18"/>
                    <a:pt x="9473" y="-18"/>
                  </a:cubicBezTo>
                  <a:cubicBezTo>
                    <a:pt x="14731" y="-18"/>
                    <a:pt x="18998" y="2116"/>
                    <a:pt x="18998" y="474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D9AD562E-5177-4591-A7FA-A6CD4D775AE5}"/>
                </a:ext>
              </a:extLst>
            </p:cNvPr>
            <p:cNvSpPr/>
            <p:nvPr/>
          </p:nvSpPr>
          <p:spPr>
            <a:xfrm>
              <a:off x="5033948" y="5762614"/>
              <a:ext cx="914400" cy="990598"/>
            </a:xfrm>
            <a:custGeom>
              <a:avLst/>
              <a:gdLst>
                <a:gd name="connsiteX0" fmla="*/ 103184 w 914400"/>
                <a:gd name="connsiteY0" fmla="*/ 671267 h 990598"/>
                <a:gd name="connsiteX1" fmla="*/ 90240 w 914400"/>
                <a:gd name="connsiteY1" fmla="*/ 688726 h 990598"/>
                <a:gd name="connsiteX2" fmla="*/ 47406 w 914400"/>
                <a:gd name="connsiteY2" fmla="*/ 770622 h 990598"/>
                <a:gd name="connsiteX3" fmla="*/ 47930 w 914400"/>
                <a:gd name="connsiteY3" fmla="*/ 836278 h 990598"/>
                <a:gd name="connsiteX4" fmla="*/ 54874 w 914400"/>
                <a:gd name="connsiteY4" fmla="*/ 908925 h 990598"/>
                <a:gd name="connsiteX5" fmla="*/ 52883 w 914400"/>
                <a:gd name="connsiteY5" fmla="*/ 925337 h 990598"/>
                <a:gd name="connsiteX6" fmla="*/ 71733 w 914400"/>
                <a:gd name="connsiteY6" fmla="*/ 934766 h 990598"/>
                <a:gd name="connsiteX7" fmla="*/ 87630 w 914400"/>
                <a:gd name="connsiteY7" fmla="*/ 910840 h 990598"/>
                <a:gd name="connsiteX8" fmla="*/ 103537 w 914400"/>
                <a:gd name="connsiteY8" fmla="*/ 819695 h 990598"/>
                <a:gd name="connsiteX9" fmla="*/ 132036 w 914400"/>
                <a:gd name="connsiteY9" fmla="*/ 734304 h 990598"/>
                <a:gd name="connsiteX10" fmla="*/ 146370 w 914400"/>
                <a:gd name="connsiteY10" fmla="*/ 720597 h 990598"/>
                <a:gd name="connsiteX11" fmla="*/ 149152 w 914400"/>
                <a:gd name="connsiteY11" fmla="*/ 721902 h 990598"/>
                <a:gd name="connsiteX12" fmla="*/ 147066 w 914400"/>
                <a:gd name="connsiteY12" fmla="*/ 747572 h 990598"/>
                <a:gd name="connsiteX13" fmla="*/ 152886 w 914400"/>
                <a:gd name="connsiteY13" fmla="*/ 768184 h 990598"/>
                <a:gd name="connsiteX14" fmla="*/ 172088 w 914400"/>
                <a:gd name="connsiteY14" fmla="*/ 758573 h 990598"/>
                <a:gd name="connsiteX15" fmla="*/ 198158 w 914400"/>
                <a:gd name="connsiteY15" fmla="*/ 700165 h 990598"/>
                <a:gd name="connsiteX16" fmla="*/ 210407 w 914400"/>
                <a:gd name="connsiteY16" fmla="*/ 686812 h 990598"/>
                <a:gd name="connsiteX17" fmla="*/ 224304 w 914400"/>
                <a:gd name="connsiteY17" fmla="*/ 680697 h 990598"/>
                <a:gd name="connsiteX18" fmla="*/ 206149 w 914400"/>
                <a:gd name="connsiteY18" fmla="*/ 790091 h 990598"/>
                <a:gd name="connsiteX19" fmla="*/ 167573 w 914400"/>
                <a:gd name="connsiteY19" fmla="*/ 866930 h 990598"/>
                <a:gd name="connsiteX20" fmla="*/ 150190 w 914400"/>
                <a:gd name="connsiteY20" fmla="*/ 967066 h 990598"/>
                <a:gd name="connsiteX21" fmla="*/ 154534 w 914400"/>
                <a:gd name="connsiteY21" fmla="*/ 981820 h 990598"/>
                <a:gd name="connsiteX22" fmla="*/ 166697 w 914400"/>
                <a:gd name="connsiteY22" fmla="*/ 990554 h 990598"/>
                <a:gd name="connsiteX23" fmla="*/ 179213 w 914400"/>
                <a:gd name="connsiteY23" fmla="*/ 980781 h 990598"/>
                <a:gd name="connsiteX24" fmla="*/ 226219 w 914400"/>
                <a:gd name="connsiteY24" fmla="*/ 894343 h 990598"/>
                <a:gd name="connsiteX25" fmla="*/ 235858 w 914400"/>
                <a:gd name="connsiteY25" fmla="*/ 883512 h 990598"/>
                <a:gd name="connsiteX26" fmla="*/ 235077 w 914400"/>
                <a:gd name="connsiteY26" fmla="*/ 893209 h 990598"/>
                <a:gd name="connsiteX27" fmla="*/ 242640 w 914400"/>
                <a:gd name="connsiteY27" fmla="*/ 952749 h 990598"/>
                <a:gd name="connsiteX28" fmla="*/ 262966 w 914400"/>
                <a:gd name="connsiteY28" fmla="*/ 979382 h 990598"/>
                <a:gd name="connsiteX29" fmla="*/ 283635 w 914400"/>
                <a:gd name="connsiteY29" fmla="*/ 981496 h 990598"/>
                <a:gd name="connsiteX30" fmla="*/ 289036 w 914400"/>
                <a:gd name="connsiteY30" fmla="*/ 970209 h 990598"/>
                <a:gd name="connsiteX31" fmla="*/ 291903 w 914400"/>
                <a:gd name="connsiteY31" fmla="*/ 932319 h 990598"/>
                <a:gd name="connsiteX32" fmla="*/ 328222 w 914400"/>
                <a:gd name="connsiteY32" fmla="*/ 837069 h 990598"/>
                <a:gd name="connsiteX33" fmla="*/ 343338 w 914400"/>
                <a:gd name="connsiteY33" fmla="*/ 816809 h 990598"/>
                <a:gd name="connsiteX34" fmla="*/ 346386 w 914400"/>
                <a:gd name="connsiteY34" fmla="*/ 816809 h 990598"/>
                <a:gd name="connsiteX35" fmla="*/ 346386 w 914400"/>
                <a:gd name="connsiteY35" fmla="*/ 865615 h 990598"/>
                <a:gd name="connsiteX36" fmla="*/ 344205 w 914400"/>
                <a:gd name="connsiteY36" fmla="*/ 891809 h 990598"/>
                <a:gd name="connsiteX37" fmla="*/ 355168 w 914400"/>
                <a:gd name="connsiteY37" fmla="*/ 913116 h 990598"/>
                <a:gd name="connsiteX38" fmla="*/ 377571 w 914400"/>
                <a:gd name="connsiteY38" fmla="*/ 906220 h 990598"/>
                <a:gd name="connsiteX39" fmla="*/ 394954 w 914400"/>
                <a:gd name="connsiteY39" fmla="*/ 877407 h 990598"/>
                <a:gd name="connsiteX40" fmla="*/ 403641 w 914400"/>
                <a:gd name="connsiteY40" fmla="*/ 768184 h 990598"/>
                <a:gd name="connsiteX41" fmla="*/ 385048 w 914400"/>
                <a:gd name="connsiteY41" fmla="*/ 727579 h 990598"/>
                <a:gd name="connsiteX42" fmla="*/ 377142 w 914400"/>
                <a:gd name="connsiteY42" fmla="*/ 655379 h 990598"/>
                <a:gd name="connsiteX43" fmla="*/ 443351 w 914400"/>
                <a:gd name="connsiteY43" fmla="*/ 537679 h 990598"/>
                <a:gd name="connsiteX44" fmla="*/ 443351 w 914400"/>
                <a:gd name="connsiteY44" fmla="*/ 537679 h 990598"/>
                <a:gd name="connsiteX45" fmla="*/ 518503 w 914400"/>
                <a:gd name="connsiteY45" fmla="*/ 574702 h 990598"/>
                <a:gd name="connsiteX46" fmla="*/ 676028 w 914400"/>
                <a:gd name="connsiteY46" fmla="*/ 582999 h 990598"/>
                <a:gd name="connsiteX47" fmla="*/ 830771 w 914400"/>
                <a:gd name="connsiteY47" fmla="*/ 500493 h 990598"/>
                <a:gd name="connsiteX48" fmla="*/ 913838 w 914400"/>
                <a:gd name="connsiteY48" fmla="*/ 296363 h 990598"/>
                <a:gd name="connsiteX49" fmla="*/ 810445 w 914400"/>
                <a:gd name="connsiteY49" fmla="*/ 97119 h 990598"/>
                <a:gd name="connsiteX50" fmla="*/ 575853 w 914400"/>
                <a:gd name="connsiteY50" fmla="*/ 1602 h 990598"/>
                <a:gd name="connsiteX51" fmla="*/ 344643 w 914400"/>
                <a:gd name="connsiteY51" fmla="*/ 55733 h 990598"/>
                <a:gd name="connsiteX52" fmla="*/ 216313 w 914400"/>
                <a:gd name="connsiteY52" fmla="*/ 231402 h 990598"/>
                <a:gd name="connsiteX53" fmla="*/ 226390 w 914400"/>
                <a:gd name="connsiteY53" fmla="*/ 371096 h 990598"/>
                <a:gd name="connsiteX54" fmla="*/ 228733 w 914400"/>
                <a:gd name="connsiteY54" fmla="*/ 403224 h 990598"/>
                <a:gd name="connsiteX55" fmla="*/ 203283 w 914400"/>
                <a:gd name="connsiteY55" fmla="*/ 486082 h 990598"/>
                <a:gd name="connsiteX56" fmla="*/ 195110 w 914400"/>
                <a:gd name="connsiteY56" fmla="*/ 494816 h 990598"/>
                <a:gd name="connsiteX57" fmla="*/ 129512 w 914400"/>
                <a:gd name="connsiteY57" fmla="*/ 565359 h 990598"/>
                <a:gd name="connsiteX58" fmla="*/ 105880 w 914400"/>
                <a:gd name="connsiteY58" fmla="*/ 590152 h 990598"/>
                <a:gd name="connsiteX59" fmla="*/ 55398 w 914400"/>
                <a:gd name="connsiteY59" fmla="*/ 610669 h 990598"/>
                <a:gd name="connsiteX60" fmla="*/ 1096 w 914400"/>
                <a:gd name="connsiteY60" fmla="*/ 675544 h 990598"/>
                <a:gd name="connsiteX61" fmla="*/ 8659 w 914400"/>
                <a:gd name="connsiteY61" fmla="*/ 712825 h 990598"/>
                <a:gd name="connsiteX62" fmla="*/ 23336 w 914400"/>
                <a:gd name="connsiteY62" fmla="*/ 721559 h 990598"/>
                <a:gd name="connsiteX63" fmla="*/ 36633 w 914400"/>
                <a:gd name="connsiteY63" fmla="*/ 711082 h 990598"/>
                <a:gd name="connsiteX64" fmla="*/ 103184 w 914400"/>
                <a:gd name="connsiteY64" fmla="*/ 671267 h 990598"/>
                <a:gd name="connsiteX65" fmla="*/ 259585 w 914400"/>
                <a:gd name="connsiteY65" fmla="*/ 175786 h 990598"/>
                <a:gd name="connsiteX66" fmla="*/ 259585 w 914400"/>
                <a:gd name="connsiteY66" fmla="*/ 173691 h 990598"/>
                <a:gd name="connsiteX67" fmla="*/ 262890 w 914400"/>
                <a:gd name="connsiteY67" fmla="*/ 167671 h 990598"/>
                <a:gd name="connsiteX68" fmla="*/ 380010 w 914400"/>
                <a:gd name="connsiteY68" fmla="*/ 60448 h 990598"/>
                <a:gd name="connsiteX69" fmla="*/ 433093 w 914400"/>
                <a:gd name="connsiteY69" fmla="*/ 71278 h 990598"/>
                <a:gd name="connsiteX70" fmla="*/ 501044 w 914400"/>
                <a:gd name="connsiteY70" fmla="*/ 187749 h 990598"/>
                <a:gd name="connsiteX71" fmla="*/ 515893 w 914400"/>
                <a:gd name="connsiteY71" fmla="*/ 197875 h 990598"/>
                <a:gd name="connsiteX72" fmla="*/ 520760 w 914400"/>
                <a:gd name="connsiteY72" fmla="*/ 180415 h 990598"/>
                <a:gd name="connsiteX73" fmla="*/ 453866 w 914400"/>
                <a:gd name="connsiteY73" fmla="*/ 63067 h 990598"/>
                <a:gd name="connsiteX74" fmla="*/ 431968 w 914400"/>
                <a:gd name="connsiteY74" fmla="*/ 38445 h 990598"/>
                <a:gd name="connsiteX75" fmla="*/ 686553 w 914400"/>
                <a:gd name="connsiteY75" fmla="*/ 47789 h 990598"/>
                <a:gd name="connsiteX76" fmla="*/ 681247 w 914400"/>
                <a:gd name="connsiteY76" fmla="*/ 51285 h 990598"/>
                <a:gd name="connsiteX77" fmla="*/ 583768 w 914400"/>
                <a:gd name="connsiteY77" fmla="*/ 171156 h 990598"/>
                <a:gd name="connsiteX78" fmla="*/ 586197 w 914400"/>
                <a:gd name="connsiteY78" fmla="*/ 189054 h 990598"/>
                <a:gd name="connsiteX79" fmla="*/ 602351 w 914400"/>
                <a:gd name="connsiteY79" fmla="*/ 181111 h 990598"/>
                <a:gd name="connsiteX80" fmla="*/ 626240 w 914400"/>
                <a:gd name="connsiteY80" fmla="*/ 139639 h 990598"/>
                <a:gd name="connsiteX81" fmla="*/ 701412 w 914400"/>
                <a:gd name="connsiteY81" fmla="*/ 62981 h 990598"/>
                <a:gd name="connsiteX82" fmla="*/ 718776 w 914400"/>
                <a:gd name="connsiteY82" fmla="*/ 61677 h 990598"/>
                <a:gd name="connsiteX83" fmla="*/ 821646 w 914400"/>
                <a:gd name="connsiteY83" fmla="*/ 137981 h 990598"/>
                <a:gd name="connsiteX84" fmla="*/ 829037 w 914400"/>
                <a:gd name="connsiteY84" fmla="*/ 146716 h 990598"/>
                <a:gd name="connsiteX85" fmla="*/ 824779 w 914400"/>
                <a:gd name="connsiteY85" fmla="*/ 148192 h 990598"/>
                <a:gd name="connsiteX86" fmla="*/ 818960 w 914400"/>
                <a:gd name="connsiteY86" fmla="*/ 148897 h 990598"/>
                <a:gd name="connsiteX87" fmla="*/ 658825 w 914400"/>
                <a:gd name="connsiteY87" fmla="*/ 210885 h 990598"/>
                <a:gd name="connsiteX88" fmla="*/ 653177 w 914400"/>
                <a:gd name="connsiteY88" fmla="*/ 216039 h 990598"/>
                <a:gd name="connsiteX89" fmla="*/ 652481 w 914400"/>
                <a:gd name="connsiteY89" fmla="*/ 229135 h 990598"/>
                <a:gd name="connsiteX90" fmla="*/ 665083 w 914400"/>
                <a:gd name="connsiteY90" fmla="*/ 231755 h 990598"/>
                <a:gd name="connsiteX91" fmla="*/ 673780 w 914400"/>
                <a:gd name="connsiteY91" fmla="*/ 226078 h 990598"/>
                <a:gd name="connsiteX92" fmla="*/ 723653 w 914400"/>
                <a:gd name="connsiteY92" fmla="*/ 195693 h 990598"/>
                <a:gd name="connsiteX93" fmla="*/ 838257 w 914400"/>
                <a:gd name="connsiteY93" fmla="*/ 168976 h 990598"/>
                <a:gd name="connsiteX94" fmla="*/ 851535 w 914400"/>
                <a:gd name="connsiteY94" fmla="*/ 176576 h 990598"/>
                <a:gd name="connsiteX95" fmla="*/ 876567 w 914400"/>
                <a:gd name="connsiteY95" fmla="*/ 226250 h 990598"/>
                <a:gd name="connsiteX96" fmla="*/ 891769 w 914400"/>
                <a:gd name="connsiteY96" fmla="*/ 291734 h 990598"/>
                <a:gd name="connsiteX97" fmla="*/ 879701 w 914400"/>
                <a:gd name="connsiteY97" fmla="*/ 288505 h 990598"/>
                <a:gd name="connsiteX98" fmla="*/ 742245 w 914400"/>
                <a:gd name="connsiteY98" fmla="*/ 274093 h 990598"/>
                <a:gd name="connsiteX99" fmla="*/ 738512 w 914400"/>
                <a:gd name="connsiteY99" fmla="*/ 274617 h 990598"/>
                <a:gd name="connsiteX100" fmla="*/ 731110 w 914400"/>
                <a:gd name="connsiteY100" fmla="*/ 284228 h 990598"/>
                <a:gd name="connsiteX101" fmla="*/ 739807 w 914400"/>
                <a:gd name="connsiteY101" fmla="*/ 294001 h 990598"/>
                <a:gd name="connsiteX102" fmla="*/ 749360 w 914400"/>
                <a:gd name="connsiteY102" fmla="*/ 294001 h 990598"/>
                <a:gd name="connsiteX103" fmla="*/ 867708 w 914400"/>
                <a:gd name="connsiteY103" fmla="*/ 306488 h 990598"/>
                <a:gd name="connsiteX104" fmla="*/ 891940 w 914400"/>
                <a:gd name="connsiteY104" fmla="*/ 316089 h 990598"/>
                <a:gd name="connsiteX105" fmla="*/ 891169 w 914400"/>
                <a:gd name="connsiteY105" fmla="*/ 342721 h 990598"/>
                <a:gd name="connsiteX106" fmla="*/ 796805 w 914400"/>
                <a:gd name="connsiteY106" fmla="*/ 501626 h 990598"/>
                <a:gd name="connsiteX107" fmla="*/ 786546 w 914400"/>
                <a:gd name="connsiteY107" fmla="*/ 502322 h 990598"/>
                <a:gd name="connsiteX108" fmla="*/ 686277 w 914400"/>
                <a:gd name="connsiteY108" fmla="*/ 421559 h 990598"/>
                <a:gd name="connsiteX109" fmla="*/ 671255 w 914400"/>
                <a:gd name="connsiteY109" fmla="*/ 417283 h 990598"/>
                <a:gd name="connsiteX110" fmla="*/ 667988 w 914400"/>
                <a:gd name="connsiteY110" fmla="*/ 431989 h 990598"/>
                <a:gd name="connsiteX111" fmla="*/ 669341 w 914400"/>
                <a:gd name="connsiteY111" fmla="*/ 433695 h 990598"/>
                <a:gd name="connsiteX112" fmla="*/ 686714 w 914400"/>
                <a:gd name="connsiteY112" fmla="*/ 455002 h 990598"/>
                <a:gd name="connsiteX113" fmla="*/ 762753 w 914400"/>
                <a:gd name="connsiteY113" fmla="*/ 512447 h 990598"/>
                <a:gd name="connsiteX114" fmla="*/ 773078 w 914400"/>
                <a:gd name="connsiteY114" fmla="*/ 519353 h 990598"/>
                <a:gd name="connsiteX115" fmla="*/ 633279 w 914400"/>
                <a:gd name="connsiteY115" fmla="*/ 569902 h 990598"/>
                <a:gd name="connsiteX116" fmla="*/ 622954 w 914400"/>
                <a:gd name="connsiteY116" fmla="*/ 562396 h 990598"/>
                <a:gd name="connsiteX117" fmla="*/ 608000 w 914400"/>
                <a:gd name="connsiteY117" fmla="*/ 464260 h 990598"/>
                <a:gd name="connsiteX118" fmla="*/ 608000 w 914400"/>
                <a:gd name="connsiteY118" fmla="*/ 444782 h 990598"/>
                <a:gd name="connsiteX119" fmla="*/ 600009 w 914400"/>
                <a:gd name="connsiteY119" fmla="*/ 436057 h 990598"/>
                <a:gd name="connsiteX120" fmla="*/ 588978 w 914400"/>
                <a:gd name="connsiteY120" fmla="*/ 442781 h 990598"/>
                <a:gd name="connsiteX121" fmla="*/ 587235 w 914400"/>
                <a:gd name="connsiteY121" fmla="*/ 451506 h 990598"/>
                <a:gd name="connsiteX122" fmla="*/ 599399 w 914400"/>
                <a:gd name="connsiteY122" fmla="*/ 561691 h 990598"/>
                <a:gd name="connsiteX123" fmla="*/ 602780 w 914400"/>
                <a:gd name="connsiteY123" fmla="*/ 572169 h 990598"/>
                <a:gd name="connsiteX124" fmla="*/ 593665 w 914400"/>
                <a:gd name="connsiteY124" fmla="*/ 572169 h 990598"/>
                <a:gd name="connsiteX125" fmla="*/ 484889 w 914400"/>
                <a:gd name="connsiteY125" fmla="*/ 537946 h 990598"/>
                <a:gd name="connsiteX126" fmla="*/ 474888 w 914400"/>
                <a:gd name="connsiteY126" fmla="*/ 520048 h 990598"/>
                <a:gd name="connsiteX127" fmla="*/ 499824 w 914400"/>
                <a:gd name="connsiteY127" fmla="*/ 454211 h 990598"/>
                <a:gd name="connsiteX128" fmla="*/ 531971 w 914400"/>
                <a:gd name="connsiteY128" fmla="*/ 417721 h 990598"/>
                <a:gd name="connsiteX129" fmla="*/ 533981 w 914400"/>
                <a:gd name="connsiteY129" fmla="*/ 401128 h 990598"/>
                <a:gd name="connsiteX130" fmla="*/ 518332 w 914400"/>
                <a:gd name="connsiteY130" fmla="*/ 401652 h 990598"/>
                <a:gd name="connsiteX131" fmla="*/ 458724 w 914400"/>
                <a:gd name="connsiteY131" fmla="*/ 491492 h 990598"/>
                <a:gd name="connsiteX132" fmla="*/ 455162 w 914400"/>
                <a:gd name="connsiteY132" fmla="*/ 504856 h 990598"/>
                <a:gd name="connsiteX133" fmla="*/ 440217 w 914400"/>
                <a:gd name="connsiteY133" fmla="*/ 472985 h 990598"/>
                <a:gd name="connsiteX134" fmla="*/ 537534 w 914400"/>
                <a:gd name="connsiteY134" fmla="*/ 298982 h 990598"/>
                <a:gd name="connsiteX135" fmla="*/ 615048 w 914400"/>
                <a:gd name="connsiteY135" fmla="*/ 330148 h 990598"/>
                <a:gd name="connsiteX136" fmla="*/ 593932 w 914400"/>
                <a:gd name="connsiteY136" fmla="*/ 386984 h 990598"/>
                <a:gd name="connsiteX137" fmla="*/ 564814 w 914400"/>
                <a:gd name="connsiteY137" fmla="*/ 373106 h 990598"/>
                <a:gd name="connsiteX138" fmla="*/ 580282 w 914400"/>
                <a:gd name="connsiteY138" fmla="*/ 353027 h 990598"/>
                <a:gd name="connsiteX139" fmla="*/ 583768 w 914400"/>
                <a:gd name="connsiteY139" fmla="*/ 351541 h 990598"/>
                <a:gd name="connsiteX140" fmla="*/ 588531 w 914400"/>
                <a:gd name="connsiteY140" fmla="*/ 340101 h 990598"/>
                <a:gd name="connsiteX141" fmla="*/ 579234 w 914400"/>
                <a:gd name="connsiteY141" fmla="*/ 333291 h 990598"/>
                <a:gd name="connsiteX142" fmla="*/ 546135 w 914400"/>
                <a:gd name="connsiteY142" fmla="*/ 383412 h 990598"/>
                <a:gd name="connsiteX143" fmla="*/ 592703 w 914400"/>
                <a:gd name="connsiteY143" fmla="*/ 409168 h 990598"/>
                <a:gd name="connsiteX144" fmla="*/ 634765 w 914400"/>
                <a:gd name="connsiteY144" fmla="*/ 322728 h 990598"/>
                <a:gd name="connsiteX145" fmla="*/ 583768 w 914400"/>
                <a:gd name="connsiteY145" fmla="*/ 280989 h 990598"/>
                <a:gd name="connsiteX146" fmla="*/ 531628 w 914400"/>
                <a:gd name="connsiteY146" fmla="*/ 279161 h 990598"/>
                <a:gd name="connsiteX147" fmla="*/ 421024 w 914400"/>
                <a:gd name="connsiteY147" fmla="*/ 374153 h 990598"/>
                <a:gd name="connsiteX148" fmla="*/ 431530 w 914400"/>
                <a:gd name="connsiteY148" fmla="*/ 507913 h 990598"/>
                <a:gd name="connsiteX149" fmla="*/ 430054 w 914400"/>
                <a:gd name="connsiteY149" fmla="*/ 521534 h 990598"/>
                <a:gd name="connsiteX150" fmla="*/ 358026 w 914400"/>
                <a:gd name="connsiteY150" fmla="*/ 646035 h 990598"/>
                <a:gd name="connsiteX151" fmla="*/ 366722 w 914400"/>
                <a:gd name="connsiteY151" fmla="*/ 739714 h 990598"/>
                <a:gd name="connsiteX152" fmla="*/ 382181 w 914400"/>
                <a:gd name="connsiteY152" fmla="*/ 772194 h 990598"/>
                <a:gd name="connsiteX153" fmla="*/ 374885 w 914400"/>
                <a:gd name="connsiteY153" fmla="*/ 871645 h 990598"/>
                <a:gd name="connsiteX154" fmla="*/ 366970 w 914400"/>
                <a:gd name="connsiteY154" fmla="*/ 888580 h 990598"/>
                <a:gd name="connsiteX155" fmla="*/ 365675 w 914400"/>
                <a:gd name="connsiteY155" fmla="*/ 881074 h 990598"/>
                <a:gd name="connsiteX156" fmla="*/ 346291 w 914400"/>
                <a:gd name="connsiteY156" fmla="*/ 758840 h 990598"/>
                <a:gd name="connsiteX157" fmla="*/ 326136 w 914400"/>
                <a:gd name="connsiteY157" fmla="*/ 719721 h 990598"/>
                <a:gd name="connsiteX158" fmla="*/ 324050 w 914400"/>
                <a:gd name="connsiteY158" fmla="*/ 657817 h 990598"/>
                <a:gd name="connsiteX159" fmla="*/ 384877 w 914400"/>
                <a:gd name="connsiteY159" fmla="*/ 544317 h 990598"/>
                <a:gd name="connsiteX160" fmla="*/ 384877 w 914400"/>
                <a:gd name="connsiteY160" fmla="*/ 526249 h 990598"/>
                <a:gd name="connsiteX161" fmla="*/ 367494 w 914400"/>
                <a:gd name="connsiteY161" fmla="*/ 531659 h 990598"/>
                <a:gd name="connsiteX162" fmla="*/ 332737 w 914400"/>
                <a:gd name="connsiteY162" fmla="*/ 584046 h 990598"/>
                <a:gd name="connsiteX163" fmla="*/ 290341 w 914400"/>
                <a:gd name="connsiteY163" fmla="*/ 702004 h 990598"/>
                <a:gd name="connsiteX164" fmla="*/ 247688 w 914400"/>
                <a:gd name="connsiteY164" fmla="*/ 821267 h 990598"/>
                <a:gd name="connsiteX165" fmla="*/ 180946 w 914400"/>
                <a:gd name="connsiteY165" fmla="*/ 926032 h 990598"/>
                <a:gd name="connsiteX166" fmla="*/ 171221 w 914400"/>
                <a:gd name="connsiteY166" fmla="*/ 942796 h 990598"/>
                <a:gd name="connsiteX167" fmla="*/ 187900 w 914400"/>
                <a:gd name="connsiteY167" fmla="*/ 871463 h 990598"/>
                <a:gd name="connsiteX168" fmla="*/ 214751 w 914400"/>
                <a:gd name="connsiteY168" fmla="*/ 819076 h 990598"/>
                <a:gd name="connsiteX169" fmla="*/ 241420 w 914400"/>
                <a:gd name="connsiteY169" fmla="*/ 744000 h 990598"/>
                <a:gd name="connsiteX170" fmla="*/ 247688 w 914400"/>
                <a:gd name="connsiteY170" fmla="*/ 664104 h 990598"/>
                <a:gd name="connsiteX171" fmla="*/ 241335 w 914400"/>
                <a:gd name="connsiteY171" fmla="*/ 651274 h 990598"/>
                <a:gd name="connsiteX172" fmla="*/ 227343 w 914400"/>
                <a:gd name="connsiteY172" fmla="*/ 653189 h 990598"/>
                <a:gd name="connsiteX173" fmla="*/ 202759 w 914400"/>
                <a:gd name="connsiteY173" fmla="*/ 668905 h 990598"/>
                <a:gd name="connsiteX174" fmla="*/ 199453 w 914400"/>
                <a:gd name="connsiteY174" fmla="*/ 623680 h 990598"/>
                <a:gd name="connsiteX175" fmla="*/ 227952 w 914400"/>
                <a:gd name="connsiteY175" fmla="*/ 572169 h 990598"/>
                <a:gd name="connsiteX176" fmla="*/ 255937 w 914400"/>
                <a:gd name="connsiteY176" fmla="*/ 565359 h 990598"/>
                <a:gd name="connsiteX177" fmla="*/ 302590 w 914400"/>
                <a:gd name="connsiteY177" fmla="*/ 553052 h 990598"/>
                <a:gd name="connsiteX178" fmla="*/ 363931 w 914400"/>
                <a:gd name="connsiteY178" fmla="*/ 468880 h 990598"/>
                <a:gd name="connsiteX179" fmla="*/ 359874 w 914400"/>
                <a:gd name="connsiteY179" fmla="*/ 454897 h 990598"/>
                <a:gd name="connsiteX180" fmla="*/ 358369 w 914400"/>
                <a:gd name="connsiteY180" fmla="*/ 454211 h 990598"/>
                <a:gd name="connsiteX181" fmla="*/ 344557 w 914400"/>
                <a:gd name="connsiteY181" fmla="*/ 461727 h 990598"/>
                <a:gd name="connsiteX182" fmla="*/ 332737 w 914400"/>
                <a:gd name="connsiteY182" fmla="*/ 488530 h 990598"/>
                <a:gd name="connsiteX183" fmla="*/ 254546 w 914400"/>
                <a:gd name="connsiteY183" fmla="*/ 544060 h 990598"/>
                <a:gd name="connsiteX184" fmla="*/ 179556 w 914400"/>
                <a:gd name="connsiteY184" fmla="*/ 608487 h 990598"/>
                <a:gd name="connsiteX185" fmla="*/ 179556 w 914400"/>
                <a:gd name="connsiteY185" fmla="*/ 643416 h 990598"/>
                <a:gd name="connsiteX186" fmla="*/ 169307 w 914400"/>
                <a:gd name="connsiteY186" fmla="*/ 714577 h 990598"/>
                <a:gd name="connsiteX187" fmla="*/ 148457 w 914400"/>
                <a:gd name="connsiteY187" fmla="*/ 632767 h 990598"/>
                <a:gd name="connsiteX188" fmla="*/ 142456 w 914400"/>
                <a:gd name="connsiteY188" fmla="*/ 590943 h 990598"/>
                <a:gd name="connsiteX189" fmla="*/ 216065 w 914400"/>
                <a:gd name="connsiteY189" fmla="*/ 510532 h 990598"/>
                <a:gd name="connsiteX190" fmla="*/ 269662 w 914400"/>
                <a:gd name="connsiteY190" fmla="*/ 490273 h 990598"/>
                <a:gd name="connsiteX191" fmla="*/ 318316 w 914400"/>
                <a:gd name="connsiteY191" fmla="*/ 430989 h 990598"/>
                <a:gd name="connsiteX192" fmla="*/ 312496 w 914400"/>
                <a:gd name="connsiteY192" fmla="*/ 414663 h 990598"/>
                <a:gd name="connsiteX193" fmla="*/ 298085 w 914400"/>
                <a:gd name="connsiteY193" fmla="*/ 425312 h 990598"/>
                <a:gd name="connsiteX194" fmla="*/ 275320 w 914400"/>
                <a:gd name="connsiteY194" fmla="*/ 461021 h 990598"/>
                <a:gd name="connsiteX195" fmla="*/ 229086 w 914400"/>
                <a:gd name="connsiteY195" fmla="*/ 484339 h 990598"/>
                <a:gd name="connsiteX196" fmla="*/ 247069 w 914400"/>
                <a:gd name="connsiteY196" fmla="*/ 403052 h 990598"/>
                <a:gd name="connsiteX197" fmla="*/ 281826 w 914400"/>
                <a:gd name="connsiteY197" fmla="*/ 333205 h 990598"/>
                <a:gd name="connsiteX198" fmla="*/ 356806 w 914400"/>
                <a:gd name="connsiteY198" fmla="*/ 299239 h 990598"/>
                <a:gd name="connsiteX199" fmla="*/ 395916 w 914400"/>
                <a:gd name="connsiteY199" fmla="*/ 321947 h 990598"/>
                <a:gd name="connsiteX200" fmla="*/ 387220 w 914400"/>
                <a:gd name="connsiteY200" fmla="*/ 358875 h 990598"/>
                <a:gd name="connsiteX201" fmla="*/ 350549 w 914400"/>
                <a:gd name="connsiteY201" fmla="*/ 362609 h 990598"/>
                <a:gd name="connsiteX202" fmla="*/ 344386 w 914400"/>
                <a:gd name="connsiteY202" fmla="*/ 355294 h 990598"/>
                <a:gd name="connsiteX203" fmla="*/ 333175 w 914400"/>
                <a:gd name="connsiteY203" fmla="*/ 349179 h 990598"/>
                <a:gd name="connsiteX204" fmla="*/ 325450 w 914400"/>
                <a:gd name="connsiteY204" fmla="*/ 359399 h 990598"/>
                <a:gd name="connsiteX205" fmla="*/ 333699 w 914400"/>
                <a:gd name="connsiteY205" fmla="*/ 376858 h 990598"/>
                <a:gd name="connsiteX206" fmla="*/ 371494 w 914400"/>
                <a:gd name="connsiteY206" fmla="*/ 389346 h 990598"/>
                <a:gd name="connsiteX207" fmla="*/ 414243 w 914400"/>
                <a:gd name="connsiteY207" fmla="*/ 354418 h 990598"/>
                <a:gd name="connsiteX208" fmla="*/ 407632 w 914400"/>
                <a:gd name="connsiteY208" fmla="*/ 300468 h 990598"/>
                <a:gd name="connsiteX209" fmla="*/ 367237 w 914400"/>
                <a:gd name="connsiteY209" fmla="*/ 279246 h 990598"/>
                <a:gd name="connsiteX210" fmla="*/ 262366 w 914400"/>
                <a:gd name="connsiteY210" fmla="*/ 324043 h 990598"/>
                <a:gd name="connsiteX211" fmla="*/ 241420 w 914400"/>
                <a:gd name="connsiteY211" fmla="*/ 353198 h 990598"/>
                <a:gd name="connsiteX212" fmla="*/ 240468 w 914400"/>
                <a:gd name="connsiteY212" fmla="*/ 352065 h 990598"/>
                <a:gd name="connsiteX213" fmla="*/ 244459 w 914400"/>
                <a:gd name="connsiteY213" fmla="*/ 205295 h 990598"/>
                <a:gd name="connsiteX214" fmla="*/ 253165 w 914400"/>
                <a:gd name="connsiteY214" fmla="*/ 199446 h 990598"/>
                <a:gd name="connsiteX215" fmla="*/ 294942 w 914400"/>
                <a:gd name="connsiteY215" fmla="*/ 200322 h 990598"/>
                <a:gd name="connsiteX216" fmla="*/ 435702 w 914400"/>
                <a:gd name="connsiteY216" fmla="*/ 251138 h 990598"/>
                <a:gd name="connsiteX217" fmla="*/ 456914 w 914400"/>
                <a:gd name="connsiteY217" fmla="*/ 252005 h 990598"/>
                <a:gd name="connsiteX218" fmla="*/ 446570 w 914400"/>
                <a:gd name="connsiteY218" fmla="*/ 232888 h 990598"/>
                <a:gd name="connsiteX219" fmla="*/ 323440 w 914400"/>
                <a:gd name="connsiteY219" fmla="*/ 183558 h 990598"/>
                <a:gd name="connsiteX220" fmla="*/ 259318 w 914400"/>
                <a:gd name="connsiteY220" fmla="*/ 176138 h 990598"/>
                <a:gd name="connsiteX221" fmla="*/ 270091 w 914400"/>
                <a:gd name="connsiteY221" fmla="*/ 955284 h 990598"/>
                <a:gd name="connsiteX222" fmla="*/ 266195 w 914400"/>
                <a:gd name="connsiteY222" fmla="*/ 955979 h 990598"/>
                <a:gd name="connsiteX223" fmla="*/ 258023 w 914400"/>
                <a:gd name="connsiteY223" fmla="*/ 930575 h 990598"/>
                <a:gd name="connsiteX224" fmla="*/ 260461 w 914400"/>
                <a:gd name="connsiteY224" fmla="*/ 858719 h 990598"/>
                <a:gd name="connsiteX225" fmla="*/ 275663 w 914400"/>
                <a:gd name="connsiteY225" fmla="*/ 816809 h 990598"/>
                <a:gd name="connsiteX226" fmla="*/ 303810 w 914400"/>
                <a:gd name="connsiteY226" fmla="*/ 750629 h 990598"/>
                <a:gd name="connsiteX227" fmla="*/ 308582 w 914400"/>
                <a:gd name="connsiteY227" fmla="*/ 730903 h 990598"/>
                <a:gd name="connsiteX228" fmla="*/ 335442 w 914400"/>
                <a:gd name="connsiteY228" fmla="*/ 783281 h 990598"/>
                <a:gd name="connsiteX229" fmla="*/ 333871 w 914400"/>
                <a:gd name="connsiteY229" fmla="*/ 792015 h 990598"/>
                <a:gd name="connsiteX230" fmla="*/ 314925 w 914400"/>
                <a:gd name="connsiteY230" fmla="*/ 819171 h 990598"/>
                <a:gd name="connsiteX231" fmla="*/ 272272 w 914400"/>
                <a:gd name="connsiteY231" fmla="*/ 917221 h 990598"/>
                <a:gd name="connsiteX232" fmla="*/ 269834 w 914400"/>
                <a:gd name="connsiteY232" fmla="*/ 955284 h 990598"/>
                <a:gd name="connsiteX233" fmla="*/ 77991 w 914400"/>
                <a:gd name="connsiteY233" fmla="*/ 867977 h 990598"/>
                <a:gd name="connsiteX234" fmla="*/ 75124 w 914400"/>
                <a:gd name="connsiteY234" fmla="*/ 867977 h 990598"/>
                <a:gd name="connsiteX235" fmla="*/ 66437 w 914400"/>
                <a:gd name="connsiteY235" fmla="*/ 820133 h 990598"/>
                <a:gd name="connsiteX236" fmla="*/ 76686 w 914400"/>
                <a:gd name="connsiteY236" fmla="*/ 753944 h 990598"/>
                <a:gd name="connsiteX237" fmla="*/ 125425 w 914400"/>
                <a:gd name="connsiteY237" fmla="*/ 676591 h 990598"/>
                <a:gd name="connsiteX238" fmla="*/ 137331 w 914400"/>
                <a:gd name="connsiteY238" fmla="*/ 660789 h 990598"/>
                <a:gd name="connsiteX239" fmla="*/ 140208 w 914400"/>
                <a:gd name="connsiteY239" fmla="*/ 660789 h 990598"/>
                <a:gd name="connsiteX240" fmla="*/ 147323 w 914400"/>
                <a:gd name="connsiteY240" fmla="*/ 691613 h 990598"/>
                <a:gd name="connsiteX241" fmla="*/ 110919 w 914400"/>
                <a:gd name="connsiteY241" fmla="*/ 727579 h 990598"/>
                <a:gd name="connsiteX242" fmla="*/ 83982 w 914400"/>
                <a:gd name="connsiteY242" fmla="*/ 804760 h 990598"/>
                <a:gd name="connsiteX243" fmla="*/ 77724 w 914400"/>
                <a:gd name="connsiteY243" fmla="*/ 867891 h 990598"/>
                <a:gd name="connsiteX244" fmla="*/ 23165 w 914400"/>
                <a:gd name="connsiteY244" fmla="*/ 691260 h 990598"/>
                <a:gd name="connsiteX245" fmla="*/ 21079 w 914400"/>
                <a:gd name="connsiteY245" fmla="*/ 688726 h 990598"/>
                <a:gd name="connsiteX246" fmla="*/ 21079 w 914400"/>
                <a:gd name="connsiteY246" fmla="*/ 686812 h 990598"/>
                <a:gd name="connsiteX247" fmla="*/ 50187 w 914400"/>
                <a:gd name="connsiteY247" fmla="*/ 637739 h 990598"/>
                <a:gd name="connsiteX248" fmla="*/ 121692 w 914400"/>
                <a:gd name="connsiteY248" fmla="*/ 607440 h 990598"/>
                <a:gd name="connsiteX249" fmla="*/ 124730 w 914400"/>
                <a:gd name="connsiteY249" fmla="*/ 621413 h 990598"/>
                <a:gd name="connsiteX250" fmla="*/ 106137 w 914400"/>
                <a:gd name="connsiteY250" fmla="*/ 648216 h 990598"/>
                <a:gd name="connsiteX251" fmla="*/ 102232 w 914400"/>
                <a:gd name="connsiteY251" fmla="*/ 648655 h 990598"/>
                <a:gd name="connsiteX252" fmla="*/ 23165 w 914400"/>
                <a:gd name="connsiteY252" fmla="*/ 691260 h 990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400" h="990598">
                  <a:moveTo>
                    <a:pt x="103184" y="671267"/>
                  </a:moveTo>
                  <a:cubicBezTo>
                    <a:pt x="98498" y="677725"/>
                    <a:pt x="94497" y="683573"/>
                    <a:pt x="90240" y="688726"/>
                  </a:cubicBezTo>
                  <a:cubicBezTo>
                    <a:pt x="71799" y="713625"/>
                    <a:pt x="57340" y="741247"/>
                    <a:pt x="47406" y="770622"/>
                  </a:cubicBezTo>
                  <a:cubicBezTo>
                    <a:pt x="38719" y="792453"/>
                    <a:pt x="44625" y="814275"/>
                    <a:pt x="47930" y="836278"/>
                  </a:cubicBezTo>
                  <a:cubicBezTo>
                    <a:pt x="51578" y="860376"/>
                    <a:pt x="58874" y="884122"/>
                    <a:pt x="54874" y="908925"/>
                  </a:cubicBezTo>
                  <a:cubicBezTo>
                    <a:pt x="53749" y="914326"/>
                    <a:pt x="53083" y="919822"/>
                    <a:pt x="52883" y="925337"/>
                  </a:cubicBezTo>
                  <a:cubicBezTo>
                    <a:pt x="52883" y="936595"/>
                    <a:pt x="63570" y="942272"/>
                    <a:pt x="71733" y="934766"/>
                  </a:cubicBezTo>
                  <a:cubicBezTo>
                    <a:pt x="78676" y="928023"/>
                    <a:pt x="84096" y="919870"/>
                    <a:pt x="87630" y="910840"/>
                  </a:cubicBezTo>
                  <a:cubicBezTo>
                    <a:pt x="99012" y="881683"/>
                    <a:pt x="101365" y="850603"/>
                    <a:pt x="103537" y="819695"/>
                  </a:cubicBezTo>
                  <a:cubicBezTo>
                    <a:pt x="105708" y="788786"/>
                    <a:pt x="110309" y="758573"/>
                    <a:pt x="132036" y="734304"/>
                  </a:cubicBezTo>
                  <a:cubicBezTo>
                    <a:pt x="136465" y="729417"/>
                    <a:pt x="141589" y="725140"/>
                    <a:pt x="146370" y="720597"/>
                  </a:cubicBezTo>
                  <a:lnTo>
                    <a:pt x="149152" y="721902"/>
                  </a:lnTo>
                  <a:cubicBezTo>
                    <a:pt x="148371" y="730636"/>
                    <a:pt x="147495" y="739371"/>
                    <a:pt x="147066" y="747572"/>
                  </a:cubicBezTo>
                  <a:cubicBezTo>
                    <a:pt x="146628" y="755782"/>
                    <a:pt x="143151" y="764078"/>
                    <a:pt x="152886" y="768184"/>
                  </a:cubicBezTo>
                  <a:cubicBezTo>
                    <a:pt x="162621" y="772280"/>
                    <a:pt x="167221" y="764602"/>
                    <a:pt x="172088" y="758573"/>
                  </a:cubicBezTo>
                  <a:cubicBezTo>
                    <a:pt x="185004" y="741304"/>
                    <a:pt x="193910" y="721349"/>
                    <a:pt x="198158" y="700165"/>
                  </a:cubicBezTo>
                  <a:cubicBezTo>
                    <a:pt x="199978" y="693003"/>
                    <a:pt x="201368" y="687421"/>
                    <a:pt x="210407" y="686812"/>
                  </a:cubicBezTo>
                  <a:cubicBezTo>
                    <a:pt x="215322" y="685478"/>
                    <a:pt x="220008" y="683421"/>
                    <a:pt x="224304" y="680697"/>
                  </a:cubicBezTo>
                  <a:cubicBezTo>
                    <a:pt x="225438" y="719111"/>
                    <a:pt x="223523" y="755868"/>
                    <a:pt x="206149" y="790091"/>
                  </a:cubicBezTo>
                  <a:cubicBezTo>
                    <a:pt x="193205" y="815675"/>
                    <a:pt x="179384" y="840821"/>
                    <a:pt x="167573" y="866930"/>
                  </a:cubicBezTo>
                  <a:cubicBezTo>
                    <a:pt x="153305" y="898257"/>
                    <a:pt x="147313" y="932738"/>
                    <a:pt x="150190" y="967066"/>
                  </a:cubicBezTo>
                  <a:cubicBezTo>
                    <a:pt x="150400" y="972276"/>
                    <a:pt x="151886" y="977343"/>
                    <a:pt x="154534" y="981820"/>
                  </a:cubicBezTo>
                  <a:cubicBezTo>
                    <a:pt x="157315" y="985925"/>
                    <a:pt x="163221" y="990993"/>
                    <a:pt x="166697" y="990554"/>
                  </a:cubicBezTo>
                  <a:cubicBezTo>
                    <a:pt x="172193" y="989507"/>
                    <a:pt x="176851" y="985868"/>
                    <a:pt x="179213" y="980781"/>
                  </a:cubicBezTo>
                  <a:cubicBezTo>
                    <a:pt x="188424" y="948302"/>
                    <a:pt x="209712" y="922632"/>
                    <a:pt x="226219" y="894343"/>
                  </a:cubicBezTo>
                  <a:cubicBezTo>
                    <a:pt x="228657" y="890104"/>
                    <a:pt x="231943" y="886427"/>
                    <a:pt x="235858" y="883512"/>
                  </a:cubicBezTo>
                  <a:lnTo>
                    <a:pt x="235077" y="893209"/>
                  </a:lnTo>
                  <a:cubicBezTo>
                    <a:pt x="232581" y="913373"/>
                    <a:pt x="235182" y="933862"/>
                    <a:pt x="242640" y="952749"/>
                  </a:cubicBezTo>
                  <a:cubicBezTo>
                    <a:pt x="247564" y="962913"/>
                    <a:pt x="254480" y="971971"/>
                    <a:pt x="262966" y="979382"/>
                  </a:cubicBezTo>
                  <a:cubicBezTo>
                    <a:pt x="268100" y="985706"/>
                    <a:pt x="277349" y="986649"/>
                    <a:pt x="283635" y="981496"/>
                  </a:cubicBezTo>
                  <a:cubicBezTo>
                    <a:pt x="287007" y="978725"/>
                    <a:pt x="288989" y="974600"/>
                    <a:pt x="289036" y="970209"/>
                  </a:cubicBezTo>
                  <a:cubicBezTo>
                    <a:pt x="290903" y="957665"/>
                    <a:pt x="291865" y="945006"/>
                    <a:pt x="291903" y="932319"/>
                  </a:cubicBezTo>
                  <a:cubicBezTo>
                    <a:pt x="293799" y="897533"/>
                    <a:pt x="306505" y="864224"/>
                    <a:pt x="328222" y="837069"/>
                  </a:cubicBezTo>
                  <a:lnTo>
                    <a:pt x="343338" y="816809"/>
                  </a:lnTo>
                  <a:lnTo>
                    <a:pt x="346386" y="816809"/>
                  </a:lnTo>
                  <a:cubicBezTo>
                    <a:pt x="346386" y="833135"/>
                    <a:pt x="346986" y="849375"/>
                    <a:pt x="346386" y="865615"/>
                  </a:cubicBezTo>
                  <a:cubicBezTo>
                    <a:pt x="346386" y="874350"/>
                    <a:pt x="344472" y="883074"/>
                    <a:pt x="344205" y="891809"/>
                  </a:cubicBezTo>
                  <a:cubicBezTo>
                    <a:pt x="342833" y="900553"/>
                    <a:pt x="347272" y="909173"/>
                    <a:pt x="355168" y="913116"/>
                  </a:cubicBezTo>
                  <a:cubicBezTo>
                    <a:pt x="363303" y="916735"/>
                    <a:pt x="372847" y="913793"/>
                    <a:pt x="377571" y="906220"/>
                  </a:cubicBezTo>
                  <a:cubicBezTo>
                    <a:pt x="384905" y="897638"/>
                    <a:pt x="390782" y="887903"/>
                    <a:pt x="394954" y="877407"/>
                  </a:cubicBezTo>
                  <a:cubicBezTo>
                    <a:pt x="406937" y="841869"/>
                    <a:pt x="415195" y="805465"/>
                    <a:pt x="403641" y="768184"/>
                  </a:cubicBezTo>
                  <a:cubicBezTo>
                    <a:pt x="399269" y="753877"/>
                    <a:pt x="393011" y="740228"/>
                    <a:pt x="385048" y="727579"/>
                  </a:cubicBezTo>
                  <a:cubicBezTo>
                    <a:pt x="370827" y="706252"/>
                    <a:pt x="367874" y="679296"/>
                    <a:pt x="377142" y="655379"/>
                  </a:cubicBezTo>
                  <a:cubicBezTo>
                    <a:pt x="391706" y="612345"/>
                    <a:pt x="414166" y="572416"/>
                    <a:pt x="443351" y="537679"/>
                  </a:cubicBezTo>
                  <a:cubicBezTo>
                    <a:pt x="443951" y="536984"/>
                    <a:pt x="444827" y="536545"/>
                    <a:pt x="443351" y="537679"/>
                  </a:cubicBezTo>
                  <a:cubicBezTo>
                    <a:pt x="469411" y="550604"/>
                    <a:pt x="493128" y="564492"/>
                    <a:pt x="518503" y="574702"/>
                  </a:cubicBezTo>
                  <a:cubicBezTo>
                    <a:pt x="568709" y="594695"/>
                    <a:pt x="624030" y="597610"/>
                    <a:pt x="676028" y="582999"/>
                  </a:cubicBezTo>
                  <a:cubicBezTo>
                    <a:pt x="733863" y="569435"/>
                    <a:pt x="787184" y="541012"/>
                    <a:pt x="830771" y="500493"/>
                  </a:cubicBezTo>
                  <a:cubicBezTo>
                    <a:pt x="888559" y="445048"/>
                    <a:pt x="918705" y="377297"/>
                    <a:pt x="913838" y="296363"/>
                  </a:cubicBezTo>
                  <a:cubicBezTo>
                    <a:pt x="908980" y="215429"/>
                    <a:pt x="870404" y="149773"/>
                    <a:pt x="810445" y="97119"/>
                  </a:cubicBezTo>
                  <a:cubicBezTo>
                    <a:pt x="744950" y="40017"/>
                    <a:pt x="662426" y="6422"/>
                    <a:pt x="575853" y="1602"/>
                  </a:cubicBezTo>
                  <a:cubicBezTo>
                    <a:pt x="494986" y="-5951"/>
                    <a:pt x="413861" y="13042"/>
                    <a:pt x="344643" y="55733"/>
                  </a:cubicBezTo>
                  <a:cubicBezTo>
                    <a:pt x="278701" y="96766"/>
                    <a:pt x="233172" y="153955"/>
                    <a:pt x="216313" y="231402"/>
                  </a:cubicBezTo>
                  <a:cubicBezTo>
                    <a:pt x="205797" y="277942"/>
                    <a:pt x="209312" y="326567"/>
                    <a:pt x="226390" y="371096"/>
                  </a:cubicBezTo>
                  <a:cubicBezTo>
                    <a:pt x="230524" y="381297"/>
                    <a:pt x="231334" y="392537"/>
                    <a:pt x="228733" y="403224"/>
                  </a:cubicBezTo>
                  <a:cubicBezTo>
                    <a:pt x="221961" y="431427"/>
                    <a:pt x="216923" y="460069"/>
                    <a:pt x="203283" y="486082"/>
                  </a:cubicBezTo>
                  <a:cubicBezTo>
                    <a:pt x="201416" y="489702"/>
                    <a:pt x="198587" y="492730"/>
                    <a:pt x="195110" y="494816"/>
                  </a:cubicBezTo>
                  <a:cubicBezTo>
                    <a:pt x="165268" y="509304"/>
                    <a:pt x="141875" y="534459"/>
                    <a:pt x="129512" y="565359"/>
                  </a:cubicBezTo>
                  <a:cubicBezTo>
                    <a:pt x="125235" y="576455"/>
                    <a:pt x="116729" y="585380"/>
                    <a:pt x="105880" y="590152"/>
                  </a:cubicBezTo>
                  <a:cubicBezTo>
                    <a:pt x="89202" y="597143"/>
                    <a:pt x="72371" y="603973"/>
                    <a:pt x="55398" y="610669"/>
                  </a:cubicBezTo>
                  <a:cubicBezTo>
                    <a:pt x="26746" y="620537"/>
                    <a:pt x="5858" y="645492"/>
                    <a:pt x="1096" y="675544"/>
                  </a:cubicBezTo>
                  <a:cubicBezTo>
                    <a:pt x="-1839" y="688488"/>
                    <a:pt x="914" y="702071"/>
                    <a:pt x="8659" y="712825"/>
                  </a:cubicBezTo>
                  <a:cubicBezTo>
                    <a:pt x="12125" y="717653"/>
                    <a:pt x="17450" y="720825"/>
                    <a:pt x="23336" y="721559"/>
                  </a:cubicBezTo>
                  <a:cubicBezTo>
                    <a:pt x="29080" y="720188"/>
                    <a:pt x="33938" y="716358"/>
                    <a:pt x="36633" y="711082"/>
                  </a:cubicBezTo>
                  <a:cubicBezTo>
                    <a:pt x="48825" y="685564"/>
                    <a:pt x="75057" y="669876"/>
                    <a:pt x="103184" y="671267"/>
                  </a:cubicBezTo>
                  <a:close/>
                  <a:moveTo>
                    <a:pt x="259585" y="175786"/>
                  </a:moveTo>
                  <a:cubicBezTo>
                    <a:pt x="259480" y="175091"/>
                    <a:pt x="259480" y="174376"/>
                    <a:pt x="259585" y="173691"/>
                  </a:cubicBezTo>
                  <a:cubicBezTo>
                    <a:pt x="260623" y="171595"/>
                    <a:pt x="261756" y="169671"/>
                    <a:pt x="262890" y="167671"/>
                  </a:cubicBezTo>
                  <a:cubicBezTo>
                    <a:pt x="290351" y="120941"/>
                    <a:pt x="331146" y="83584"/>
                    <a:pt x="380010" y="60448"/>
                  </a:cubicBezTo>
                  <a:cubicBezTo>
                    <a:pt x="414766" y="43598"/>
                    <a:pt x="404679" y="40283"/>
                    <a:pt x="433093" y="71278"/>
                  </a:cubicBezTo>
                  <a:cubicBezTo>
                    <a:pt x="462839" y="105463"/>
                    <a:pt x="485889" y="144973"/>
                    <a:pt x="501044" y="187749"/>
                  </a:cubicBezTo>
                  <a:cubicBezTo>
                    <a:pt x="503644" y="194731"/>
                    <a:pt x="507473" y="200932"/>
                    <a:pt x="515893" y="197875"/>
                  </a:cubicBezTo>
                  <a:cubicBezTo>
                    <a:pt x="524332" y="194817"/>
                    <a:pt x="523370" y="187578"/>
                    <a:pt x="520760" y="180415"/>
                  </a:cubicBezTo>
                  <a:cubicBezTo>
                    <a:pt x="505215" y="137781"/>
                    <a:pt x="482603" y="98110"/>
                    <a:pt x="453866" y="63067"/>
                  </a:cubicBezTo>
                  <a:cubicBezTo>
                    <a:pt x="446999" y="54952"/>
                    <a:pt x="439789" y="47265"/>
                    <a:pt x="431968" y="38445"/>
                  </a:cubicBezTo>
                  <a:cubicBezTo>
                    <a:pt x="515569" y="13575"/>
                    <a:pt x="604962" y="16861"/>
                    <a:pt x="686553" y="47789"/>
                  </a:cubicBezTo>
                  <a:lnTo>
                    <a:pt x="681247" y="51285"/>
                  </a:lnTo>
                  <a:cubicBezTo>
                    <a:pt x="635889" y="80707"/>
                    <a:pt x="608428" y="124799"/>
                    <a:pt x="583768" y="171156"/>
                  </a:cubicBezTo>
                  <a:cubicBezTo>
                    <a:pt x="580282" y="177710"/>
                    <a:pt x="578196" y="184692"/>
                    <a:pt x="586197" y="189054"/>
                  </a:cubicBezTo>
                  <a:cubicBezTo>
                    <a:pt x="594179" y="193426"/>
                    <a:pt x="598703" y="187578"/>
                    <a:pt x="602351" y="181111"/>
                  </a:cubicBezTo>
                  <a:cubicBezTo>
                    <a:pt x="610181" y="167232"/>
                    <a:pt x="617992" y="153345"/>
                    <a:pt x="626240" y="139639"/>
                  </a:cubicBezTo>
                  <a:cubicBezTo>
                    <a:pt x="644948" y="108511"/>
                    <a:pt x="670703" y="82241"/>
                    <a:pt x="701412" y="62981"/>
                  </a:cubicBezTo>
                  <a:cubicBezTo>
                    <a:pt x="706383" y="59048"/>
                    <a:pt x="713270" y="58533"/>
                    <a:pt x="718776" y="61677"/>
                  </a:cubicBezTo>
                  <a:cubicBezTo>
                    <a:pt x="757447" y="80545"/>
                    <a:pt x="792328" y="106415"/>
                    <a:pt x="821646" y="137981"/>
                  </a:cubicBezTo>
                  <a:cubicBezTo>
                    <a:pt x="824094" y="140686"/>
                    <a:pt x="826351" y="143572"/>
                    <a:pt x="829037" y="146716"/>
                  </a:cubicBezTo>
                  <a:cubicBezTo>
                    <a:pt x="827646" y="147297"/>
                    <a:pt x="826227" y="147792"/>
                    <a:pt x="824779" y="148192"/>
                  </a:cubicBezTo>
                  <a:cubicBezTo>
                    <a:pt x="822865" y="148192"/>
                    <a:pt x="820969" y="148811"/>
                    <a:pt x="818960" y="148897"/>
                  </a:cubicBezTo>
                  <a:cubicBezTo>
                    <a:pt x="760552" y="152707"/>
                    <a:pt x="704688" y="174338"/>
                    <a:pt x="658825" y="210885"/>
                  </a:cubicBezTo>
                  <a:cubicBezTo>
                    <a:pt x="656825" y="212457"/>
                    <a:pt x="653787" y="214029"/>
                    <a:pt x="653177" y="216039"/>
                  </a:cubicBezTo>
                  <a:cubicBezTo>
                    <a:pt x="652044" y="220401"/>
                    <a:pt x="650482" y="226335"/>
                    <a:pt x="652481" y="229135"/>
                  </a:cubicBezTo>
                  <a:cubicBezTo>
                    <a:pt x="654482" y="231926"/>
                    <a:pt x="661169" y="232279"/>
                    <a:pt x="665083" y="231755"/>
                  </a:cubicBezTo>
                  <a:cubicBezTo>
                    <a:pt x="668989" y="231231"/>
                    <a:pt x="670903" y="227907"/>
                    <a:pt x="673780" y="226078"/>
                  </a:cubicBezTo>
                  <a:cubicBezTo>
                    <a:pt x="690372" y="215858"/>
                    <a:pt x="706450" y="204771"/>
                    <a:pt x="723653" y="195693"/>
                  </a:cubicBezTo>
                  <a:cubicBezTo>
                    <a:pt x="759219" y="177853"/>
                    <a:pt x="798491" y="168709"/>
                    <a:pt x="838257" y="168976"/>
                  </a:cubicBezTo>
                  <a:cubicBezTo>
                    <a:pt x="843848" y="168357"/>
                    <a:pt x="849221" y="171423"/>
                    <a:pt x="851535" y="176576"/>
                  </a:cubicBezTo>
                  <a:cubicBezTo>
                    <a:pt x="860241" y="193160"/>
                    <a:pt x="869347" y="209228"/>
                    <a:pt x="876567" y="226250"/>
                  </a:cubicBezTo>
                  <a:cubicBezTo>
                    <a:pt x="885263" y="247062"/>
                    <a:pt x="890397" y="269207"/>
                    <a:pt x="891769" y="291734"/>
                  </a:cubicBezTo>
                  <a:cubicBezTo>
                    <a:pt x="886997" y="290514"/>
                    <a:pt x="883091" y="289810"/>
                    <a:pt x="879701" y="288505"/>
                  </a:cubicBezTo>
                  <a:cubicBezTo>
                    <a:pt x="835209" y="271045"/>
                    <a:pt x="788727" y="272703"/>
                    <a:pt x="742245" y="274093"/>
                  </a:cubicBezTo>
                  <a:cubicBezTo>
                    <a:pt x="741026" y="274093"/>
                    <a:pt x="739197" y="274093"/>
                    <a:pt x="738512" y="274617"/>
                  </a:cubicBezTo>
                  <a:cubicBezTo>
                    <a:pt x="735644" y="277675"/>
                    <a:pt x="730767" y="281342"/>
                    <a:pt x="731110" y="284228"/>
                  </a:cubicBezTo>
                  <a:cubicBezTo>
                    <a:pt x="731473" y="287105"/>
                    <a:pt x="735892" y="291648"/>
                    <a:pt x="739807" y="294001"/>
                  </a:cubicBezTo>
                  <a:cubicBezTo>
                    <a:pt x="743712" y="296363"/>
                    <a:pt x="746055" y="294001"/>
                    <a:pt x="749360" y="294001"/>
                  </a:cubicBezTo>
                  <a:cubicBezTo>
                    <a:pt x="789242" y="294001"/>
                    <a:pt x="829294" y="291991"/>
                    <a:pt x="867708" y="306488"/>
                  </a:cubicBezTo>
                  <a:cubicBezTo>
                    <a:pt x="876395" y="309631"/>
                    <a:pt x="888121" y="310155"/>
                    <a:pt x="891940" y="316089"/>
                  </a:cubicBezTo>
                  <a:cubicBezTo>
                    <a:pt x="895760" y="322033"/>
                    <a:pt x="892474" y="333558"/>
                    <a:pt x="891169" y="342721"/>
                  </a:cubicBezTo>
                  <a:cubicBezTo>
                    <a:pt x="881424" y="408729"/>
                    <a:pt x="848163" y="460679"/>
                    <a:pt x="796805" y="501626"/>
                  </a:cubicBezTo>
                  <a:cubicBezTo>
                    <a:pt x="793690" y="503494"/>
                    <a:pt x="789889" y="503751"/>
                    <a:pt x="786546" y="502322"/>
                  </a:cubicBezTo>
                  <a:cubicBezTo>
                    <a:pt x="749189" y="480405"/>
                    <a:pt x="712346" y="457707"/>
                    <a:pt x="686277" y="421559"/>
                  </a:cubicBezTo>
                  <a:cubicBezTo>
                    <a:pt x="682466" y="416321"/>
                    <a:pt x="677599" y="413273"/>
                    <a:pt x="671255" y="417283"/>
                  </a:cubicBezTo>
                  <a:cubicBezTo>
                    <a:pt x="666302" y="420445"/>
                    <a:pt x="664855" y="427027"/>
                    <a:pt x="667988" y="431989"/>
                  </a:cubicBezTo>
                  <a:cubicBezTo>
                    <a:pt x="668389" y="432609"/>
                    <a:pt x="668846" y="433171"/>
                    <a:pt x="669341" y="433695"/>
                  </a:cubicBezTo>
                  <a:cubicBezTo>
                    <a:pt x="674446" y="441334"/>
                    <a:pt x="680257" y="448467"/>
                    <a:pt x="686714" y="455002"/>
                  </a:cubicBezTo>
                  <a:cubicBezTo>
                    <a:pt x="709241" y="477642"/>
                    <a:pt x="734844" y="496978"/>
                    <a:pt x="762753" y="512447"/>
                  </a:cubicBezTo>
                  <a:cubicBezTo>
                    <a:pt x="765953" y="514199"/>
                    <a:pt x="768915" y="516552"/>
                    <a:pt x="773078" y="519353"/>
                  </a:cubicBezTo>
                  <a:cubicBezTo>
                    <a:pt x="730272" y="545337"/>
                    <a:pt x="682762" y="562511"/>
                    <a:pt x="633279" y="569902"/>
                  </a:cubicBezTo>
                  <a:cubicBezTo>
                    <a:pt x="626945" y="570950"/>
                    <a:pt x="624592" y="567540"/>
                    <a:pt x="622954" y="562396"/>
                  </a:cubicBezTo>
                  <a:cubicBezTo>
                    <a:pt x="611696" y="530964"/>
                    <a:pt x="606619" y="497635"/>
                    <a:pt x="608000" y="464260"/>
                  </a:cubicBezTo>
                  <a:cubicBezTo>
                    <a:pt x="608648" y="457783"/>
                    <a:pt x="608648" y="451259"/>
                    <a:pt x="608000" y="444782"/>
                  </a:cubicBezTo>
                  <a:cubicBezTo>
                    <a:pt x="607305" y="441210"/>
                    <a:pt x="602866" y="436057"/>
                    <a:pt x="600009" y="436057"/>
                  </a:cubicBezTo>
                  <a:cubicBezTo>
                    <a:pt x="595646" y="436904"/>
                    <a:pt x="591731" y="439285"/>
                    <a:pt x="588978" y="442781"/>
                  </a:cubicBezTo>
                  <a:cubicBezTo>
                    <a:pt x="587321" y="444524"/>
                    <a:pt x="587407" y="448363"/>
                    <a:pt x="587235" y="451506"/>
                  </a:cubicBezTo>
                  <a:cubicBezTo>
                    <a:pt x="584216" y="488682"/>
                    <a:pt x="588340" y="526087"/>
                    <a:pt x="599399" y="561691"/>
                  </a:cubicBezTo>
                  <a:lnTo>
                    <a:pt x="602780" y="572169"/>
                  </a:lnTo>
                  <a:cubicBezTo>
                    <a:pt x="598789" y="572169"/>
                    <a:pt x="596179" y="572169"/>
                    <a:pt x="593665" y="572169"/>
                  </a:cubicBezTo>
                  <a:cubicBezTo>
                    <a:pt x="555460" y="568301"/>
                    <a:pt x="518455" y="556653"/>
                    <a:pt x="484889" y="537946"/>
                  </a:cubicBezTo>
                  <a:cubicBezTo>
                    <a:pt x="477774" y="535088"/>
                    <a:pt x="473602" y="527630"/>
                    <a:pt x="474888" y="520048"/>
                  </a:cubicBezTo>
                  <a:cubicBezTo>
                    <a:pt x="476803" y="496169"/>
                    <a:pt x="485451" y="473337"/>
                    <a:pt x="499824" y="454211"/>
                  </a:cubicBezTo>
                  <a:cubicBezTo>
                    <a:pt x="509473" y="441210"/>
                    <a:pt x="521208" y="429770"/>
                    <a:pt x="531971" y="417721"/>
                  </a:cubicBezTo>
                  <a:cubicBezTo>
                    <a:pt x="536572" y="412568"/>
                    <a:pt x="539010" y="406805"/>
                    <a:pt x="533981" y="401128"/>
                  </a:cubicBezTo>
                  <a:cubicBezTo>
                    <a:pt x="528943" y="395461"/>
                    <a:pt x="523370" y="397290"/>
                    <a:pt x="518332" y="401652"/>
                  </a:cubicBezTo>
                  <a:cubicBezTo>
                    <a:pt x="490109" y="425074"/>
                    <a:pt x="469373" y="456316"/>
                    <a:pt x="458724" y="491492"/>
                  </a:cubicBezTo>
                  <a:cubicBezTo>
                    <a:pt x="457419" y="495864"/>
                    <a:pt x="456381" y="500227"/>
                    <a:pt x="455162" y="504856"/>
                  </a:cubicBezTo>
                  <a:cubicBezTo>
                    <a:pt x="448875" y="494902"/>
                    <a:pt x="443846" y="484196"/>
                    <a:pt x="440217" y="472985"/>
                  </a:cubicBezTo>
                  <a:cubicBezTo>
                    <a:pt x="414156" y="394937"/>
                    <a:pt x="456210" y="312336"/>
                    <a:pt x="537534" y="298982"/>
                  </a:cubicBezTo>
                  <a:cubicBezTo>
                    <a:pt x="562556" y="294791"/>
                    <a:pt x="600608" y="299506"/>
                    <a:pt x="615048" y="330148"/>
                  </a:cubicBezTo>
                  <a:cubicBezTo>
                    <a:pt x="624336" y="350055"/>
                    <a:pt x="613648" y="380878"/>
                    <a:pt x="593932" y="386984"/>
                  </a:cubicBezTo>
                  <a:cubicBezTo>
                    <a:pt x="582187" y="389660"/>
                    <a:pt x="570167" y="383926"/>
                    <a:pt x="564814" y="373106"/>
                  </a:cubicBezTo>
                  <a:cubicBezTo>
                    <a:pt x="562213" y="365248"/>
                    <a:pt x="568119" y="357656"/>
                    <a:pt x="580282" y="353027"/>
                  </a:cubicBezTo>
                  <a:cubicBezTo>
                    <a:pt x="581492" y="353027"/>
                    <a:pt x="583321" y="352418"/>
                    <a:pt x="583768" y="351541"/>
                  </a:cubicBezTo>
                  <a:cubicBezTo>
                    <a:pt x="585749" y="347788"/>
                    <a:pt x="589321" y="343331"/>
                    <a:pt x="588531" y="340101"/>
                  </a:cubicBezTo>
                  <a:cubicBezTo>
                    <a:pt x="586673" y="336492"/>
                    <a:pt x="583244" y="333967"/>
                    <a:pt x="579234" y="333291"/>
                  </a:cubicBezTo>
                  <a:cubicBezTo>
                    <a:pt x="556212" y="331462"/>
                    <a:pt x="535791" y="362362"/>
                    <a:pt x="546135" y="383412"/>
                  </a:cubicBezTo>
                  <a:cubicBezTo>
                    <a:pt x="555032" y="400681"/>
                    <a:pt x="573424" y="410853"/>
                    <a:pt x="592703" y="409168"/>
                  </a:cubicBezTo>
                  <a:cubicBezTo>
                    <a:pt x="627888" y="405233"/>
                    <a:pt x="651615" y="356780"/>
                    <a:pt x="634765" y="322728"/>
                  </a:cubicBezTo>
                  <a:cubicBezTo>
                    <a:pt x="625202" y="301554"/>
                    <a:pt x="606333" y="286114"/>
                    <a:pt x="583768" y="280989"/>
                  </a:cubicBezTo>
                  <a:cubicBezTo>
                    <a:pt x="566728" y="276541"/>
                    <a:pt x="548935" y="275913"/>
                    <a:pt x="531628" y="279161"/>
                  </a:cubicBezTo>
                  <a:cubicBezTo>
                    <a:pt x="477231" y="290334"/>
                    <a:pt x="439789" y="321509"/>
                    <a:pt x="421024" y="374153"/>
                  </a:cubicBezTo>
                  <a:cubicBezTo>
                    <a:pt x="404765" y="419816"/>
                    <a:pt x="410680" y="464260"/>
                    <a:pt x="431530" y="507913"/>
                  </a:cubicBezTo>
                  <a:cubicBezTo>
                    <a:pt x="434540" y="512171"/>
                    <a:pt x="433912" y="518019"/>
                    <a:pt x="430054" y="521534"/>
                  </a:cubicBezTo>
                  <a:cubicBezTo>
                    <a:pt x="398355" y="558033"/>
                    <a:pt x="373904" y="600296"/>
                    <a:pt x="358026" y="646035"/>
                  </a:cubicBezTo>
                  <a:cubicBezTo>
                    <a:pt x="345024" y="676744"/>
                    <a:pt x="348291" y="711948"/>
                    <a:pt x="366722" y="739714"/>
                  </a:cubicBezTo>
                  <a:cubicBezTo>
                    <a:pt x="373228" y="749839"/>
                    <a:pt x="378428" y="760754"/>
                    <a:pt x="382181" y="772194"/>
                  </a:cubicBezTo>
                  <a:cubicBezTo>
                    <a:pt x="393821" y="806160"/>
                    <a:pt x="385305" y="839079"/>
                    <a:pt x="374885" y="871645"/>
                  </a:cubicBezTo>
                  <a:cubicBezTo>
                    <a:pt x="372656" y="877474"/>
                    <a:pt x="370027" y="883132"/>
                    <a:pt x="366970" y="888580"/>
                  </a:cubicBezTo>
                  <a:cubicBezTo>
                    <a:pt x="365684" y="886304"/>
                    <a:pt x="365236" y="883646"/>
                    <a:pt x="365675" y="881074"/>
                  </a:cubicBezTo>
                  <a:cubicBezTo>
                    <a:pt x="370189" y="838459"/>
                    <a:pt x="368103" y="796987"/>
                    <a:pt x="346291" y="758840"/>
                  </a:cubicBezTo>
                  <a:cubicBezTo>
                    <a:pt x="339090" y="746086"/>
                    <a:pt x="332127" y="732646"/>
                    <a:pt x="326136" y="719721"/>
                  </a:cubicBezTo>
                  <a:cubicBezTo>
                    <a:pt x="317687" y="700099"/>
                    <a:pt x="316944" y="677982"/>
                    <a:pt x="324050" y="657817"/>
                  </a:cubicBezTo>
                  <a:cubicBezTo>
                    <a:pt x="337566" y="616708"/>
                    <a:pt x="358159" y="578293"/>
                    <a:pt x="384877" y="544317"/>
                  </a:cubicBezTo>
                  <a:cubicBezTo>
                    <a:pt x="389392" y="538298"/>
                    <a:pt x="392173" y="531745"/>
                    <a:pt x="384877" y="526249"/>
                  </a:cubicBezTo>
                  <a:cubicBezTo>
                    <a:pt x="377571" y="520743"/>
                    <a:pt x="371932" y="525639"/>
                    <a:pt x="367494" y="531659"/>
                  </a:cubicBezTo>
                  <a:cubicBezTo>
                    <a:pt x="355768" y="549118"/>
                    <a:pt x="343253" y="565711"/>
                    <a:pt x="332737" y="584046"/>
                  </a:cubicBezTo>
                  <a:cubicBezTo>
                    <a:pt x="311182" y="620251"/>
                    <a:pt x="296799" y="660303"/>
                    <a:pt x="290341" y="702004"/>
                  </a:cubicBezTo>
                  <a:cubicBezTo>
                    <a:pt x="285540" y="744543"/>
                    <a:pt x="270938" y="785386"/>
                    <a:pt x="247688" y="821267"/>
                  </a:cubicBezTo>
                  <a:cubicBezTo>
                    <a:pt x="224828" y="855747"/>
                    <a:pt x="203102" y="891114"/>
                    <a:pt x="180946" y="926032"/>
                  </a:cubicBezTo>
                  <a:cubicBezTo>
                    <a:pt x="177470" y="931537"/>
                    <a:pt x="174432" y="937214"/>
                    <a:pt x="171221" y="942796"/>
                  </a:cubicBezTo>
                  <a:cubicBezTo>
                    <a:pt x="171698" y="918107"/>
                    <a:pt x="177374" y="893790"/>
                    <a:pt x="187900" y="871463"/>
                  </a:cubicBezTo>
                  <a:cubicBezTo>
                    <a:pt x="196587" y="854004"/>
                    <a:pt x="205712" y="836545"/>
                    <a:pt x="214751" y="819076"/>
                  </a:cubicBezTo>
                  <a:cubicBezTo>
                    <a:pt x="228286" y="795968"/>
                    <a:pt x="237335" y="770489"/>
                    <a:pt x="241420" y="744000"/>
                  </a:cubicBezTo>
                  <a:cubicBezTo>
                    <a:pt x="244288" y="717806"/>
                    <a:pt x="246202" y="690822"/>
                    <a:pt x="247688" y="664104"/>
                  </a:cubicBezTo>
                  <a:cubicBezTo>
                    <a:pt x="247621" y="659075"/>
                    <a:pt x="245278" y="654350"/>
                    <a:pt x="241335" y="651274"/>
                  </a:cubicBezTo>
                  <a:cubicBezTo>
                    <a:pt x="236610" y="649998"/>
                    <a:pt x="231562" y="650693"/>
                    <a:pt x="227343" y="653189"/>
                  </a:cubicBezTo>
                  <a:cubicBezTo>
                    <a:pt x="218885" y="658008"/>
                    <a:pt x="210683" y="663256"/>
                    <a:pt x="202759" y="668905"/>
                  </a:cubicBezTo>
                  <a:cubicBezTo>
                    <a:pt x="201454" y="652141"/>
                    <a:pt x="199806" y="637911"/>
                    <a:pt x="199453" y="623680"/>
                  </a:cubicBezTo>
                  <a:cubicBezTo>
                    <a:pt x="198939" y="601154"/>
                    <a:pt x="206759" y="582294"/>
                    <a:pt x="227952" y="572169"/>
                  </a:cubicBezTo>
                  <a:cubicBezTo>
                    <a:pt x="236868" y="568444"/>
                    <a:pt x="246307" y="566149"/>
                    <a:pt x="255937" y="565359"/>
                  </a:cubicBezTo>
                  <a:cubicBezTo>
                    <a:pt x="272167" y="564530"/>
                    <a:pt x="288046" y="560339"/>
                    <a:pt x="302590" y="553052"/>
                  </a:cubicBezTo>
                  <a:cubicBezTo>
                    <a:pt x="335261" y="533840"/>
                    <a:pt x="351596" y="502846"/>
                    <a:pt x="363931" y="468880"/>
                  </a:cubicBezTo>
                  <a:cubicBezTo>
                    <a:pt x="366665" y="463898"/>
                    <a:pt x="364846" y="457631"/>
                    <a:pt x="359874" y="454897"/>
                  </a:cubicBezTo>
                  <a:cubicBezTo>
                    <a:pt x="359398" y="454630"/>
                    <a:pt x="358892" y="454401"/>
                    <a:pt x="358369" y="454211"/>
                  </a:cubicBezTo>
                  <a:cubicBezTo>
                    <a:pt x="351596" y="451773"/>
                    <a:pt x="347253" y="455611"/>
                    <a:pt x="344557" y="461727"/>
                  </a:cubicBezTo>
                  <a:cubicBezTo>
                    <a:pt x="340652" y="470452"/>
                    <a:pt x="337176" y="479881"/>
                    <a:pt x="332737" y="488530"/>
                  </a:cubicBezTo>
                  <a:cubicBezTo>
                    <a:pt x="316325" y="520572"/>
                    <a:pt x="293294" y="543013"/>
                    <a:pt x="254546" y="544060"/>
                  </a:cubicBezTo>
                  <a:cubicBezTo>
                    <a:pt x="210674" y="545280"/>
                    <a:pt x="182423" y="575141"/>
                    <a:pt x="179556" y="608487"/>
                  </a:cubicBezTo>
                  <a:cubicBezTo>
                    <a:pt x="178527" y="620108"/>
                    <a:pt x="178527" y="631795"/>
                    <a:pt x="179556" y="643416"/>
                  </a:cubicBezTo>
                  <a:cubicBezTo>
                    <a:pt x="182823" y="667638"/>
                    <a:pt x="179260" y="692279"/>
                    <a:pt x="169307" y="714577"/>
                  </a:cubicBezTo>
                  <a:cubicBezTo>
                    <a:pt x="168383" y="686097"/>
                    <a:pt x="161259" y="658180"/>
                    <a:pt x="148457" y="632767"/>
                  </a:cubicBezTo>
                  <a:cubicBezTo>
                    <a:pt x="141427" y="620032"/>
                    <a:pt x="139294" y="605145"/>
                    <a:pt x="142456" y="590943"/>
                  </a:cubicBezTo>
                  <a:cubicBezTo>
                    <a:pt x="153057" y="551395"/>
                    <a:pt x="176260" y="523544"/>
                    <a:pt x="216065" y="510532"/>
                  </a:cubicBezTo>
                  <a:cubicBezTo>
                    <a:pt x="234391" y="505122"/>
                    <a:pt x="252318" y="498350"/>
                    <a:pt x="269662" y="490273"/>
                  </a:cubicBezTo>
                  <a:cubicBezTo>
                    <a:pt x="293742" y="478633"/>
                    <a:pt x="311534" y="456964"/>
                    <a:pt x="318316" y="430989"/>
                  </a:cubicBezTo>
                  <a:cubicBezTo>
                    <a:pt x="320059" y="424617"/>
                    <a:pt x="321012" y="417111"/>
                    <a:pt x="312496" y="414663"/>
                  </a:cubicBezTo>
                  <a:cubicBezTo>
                    <a:pt x="303981" y="412216"/>
                    <a:pt x="299904" y="418073"/>
                    <a:pt x="298085" y="425312"/>
                  </a:cubicBezTo>
                  <a:cubicBezTo>
                    <a:pt x="294303" y="439285"/>
                    <a:pt x="286360" y="451744"/>
                    <a:pt x="275320" y="461021"/>
                  </a:cubicBezTo>
                  <a:cubicBezTo>
                    <a:pt x="261928" y="472318"/>
                    <a:pt x="246098" y="480300"/>
                    <a:pt x="229086" y="484339"/>
                  </a:cubicBezTo>
                  <a:cubicBezTo>
                    <a:pt x="235163" y="456830"/>
                    <a:pt x="241164" y="429941"/>
                    <a:pt x="247069" y="403052"/>
                  </a:cubicBezTo>
                  <a:cubicBezTo>
                    <a:pt x="252012" y="376992"/>
                    <a:pt x="264052" y="352817"/>
                    <a:pt x="281826" y="333205"/>
                  </a:cubicBezTo>
                  <a:cubicBezTo>
                    <a:pt x="300847" y="311641"/>
                    <a:pt x="328136" y="299278"/>
                    <a:pt x="356806" y="299239"/>
                  </a:cubicBezTo>
                  <a:cubicBezTo>
                    <a:pt x="373285" y="297849"/>
                    <a:pt x="388877" y="306907"/>
                    <a:pt x="395916" y="321947"/>
                  </a:cubicBezTo>
                  <a:cubicBezTo>
                    <a:pt x="402422" y="336349"/>
                    <a:pt x="394687" y="348131"/>
                    <a:pt x="387220" y="358875"/>
                  </a:cubicBezTo>
                  <a:cubicBezTo>
                    <a:pt x="378114" y="370086"/>
                    <a:pt x="361703" y="371754"/>
                    <a:pt x="350549" y="362609"/>
                  </a:cubicBezTo>
                  <a:cubicBezTo>
                    <a:pt x="348072" y="360571"/>
                    <a:pt x="345986" y="358085"/>
                    <a:pt x="344386" y="355294"/>
                  </a:cubicBezTo>
                  <a:cubicBezTo>
                    <a:pt x="341871" y="351532"/>
                    <a:pt x="337680" y="349246"/>
                    <a:pt x="333175" y="349179"/>
                  </a:cubicBezTo>
                  <a:cubicBezTo>
                    <a:pt x="328994" y="350998"/>
                    <a:pt x="326069" y="354866"/>
                    <a:pt x="325450" y="359399"/>
                  </a:cubicBezTo>
                  <a:cubicBezTo>
                    <a:pt x="326241" y="365962"/>
                    <a:pt x="329137" y="372096"/>
                    <a:pt x="333699" y="376858"/>
                  </a:cubicBezTo>
                  <a:cubicBezTo>
                    <a:pt x="343986" y="386174"/>
                    <a:pt x="357702" y="390708"/>
                    <a:pt x="371494" y="389346"/>
                  </a:cubicBezTo>
                  <a:cubicBezTo>
                    <a:pt x="393649" y="387422"/>
                    <a:pt x="406251" y="373106"/>
                    <a:pt x="414243" y="354418"/>
                  </a:cubicBezTo>
                  <a:cubicBezTo>
                    <a:pt x="423329" y="336796"/>
                    <a:pt x="420710" y="315356"/>
                    <a:pt x="407632" y="300468"/>
                  </a:cubicBezTo>
                  <a:cubicBezTo>
                    <a:pt x="397612" y="288152"/>
                    <a:pt x="383019" y="280485"/>
                    <a:pt x="367237" y="279246"/>
                  </a:cubicBezTo>
                  <a:cubicBezTo>
                    <a:pt x="324307" y="274884"/>
                    <a:pt x="290075" y="292429"/>
                    <a:pt x="262366" y="324043"/>
                  </a:cubicBezTo>
                  <a:cubicBezTo>
                    <a:pt x="254546" y="332768"/>
                    <a:pt x="248374" y="343512"/>
                    <a:pt x="241420" y="353198"/>
                  </a:cubicBezTo>
                  <a:cubicBezTo>
                    <a:pt x="241420" y="353198"/>
                    <a:pt x="240554" y="352589"/>
                    <a:pt x="240468" y="352065"/>
                  </a:cubicBezTo>
                  <a:cubicBezTo>
                    <a:pt x="225162" y="304107"/>
                    <a:pt x="226571" y="252338"/>
                    <a:pt x="244459" y="205295"/>
                  </a:cubicBezTo>
                  <a:cubicBezTo>
                    <a:pt x="246250" y="202056"/>
                    <a:pt x="249489" y="199884"/>
                    <a:pt x="253165" y="199446"/>
                  </a:cubicBezTo>
                  <a:cubicBezTo>
                    <a:pt x="267081" y="198646"/>
                    <a:pt x="281064" y="198941"/>
                    <a:pt x="294942" y="200322"/>
                  </a:cubicBezTo>
                  <a:cubicBezTo>
                    <a:pt x="345129" y="206142"/>
                    <a:pt x="393297" y="223535"/>
                    <a:pt x="435702" y="251138"/>
                  </a:cubicBezTo>
                  <a:cubicBezTo>
                    <a:pt x="446475" y="258291"/>
                    <a:pt x="453076" y="258291"/>
                    <a:pt x="456914" y="252005"/>
                  </a:cubicBezTo>
                  <a:cubicBezTo>
                    <a:pt x="460725" y="245718"/>
                    <a:pt x="456914" y="239956"/>
                    <a:pt x="446570" y="232888"/>
                  </a:cubicBezTo>
                  <a:cubicBezTo>
                    <a:pt x="409194" y="208390"/>
                    <a:pt x="367341" y="191626"/>
                    <a:pt x="323440" y="183558"/>
                  </a:cubicBezTo>
                  <a:cubicBezTo>
                    <a:pt x="303114" y="178929"/>
                    <a:pt x="281302" y="178148"/>
                    <a:pt x="259318" y="176138"/>
                  </a:cubicBezTo>
                  <a:close/>
                  <a:moveTo>
                    <a:pt x="270091" y="955284"/>
                  </a:moveTo>
                  <a:lnTo>
                    <a:pt x="266195" y="955979"/>
                  </a:lnTo>
                  <a:cubicBezTo>
                    <a:pt x="263405" y="947254"/>
                    <a:pt x="259928" y="939215"/>
                    <a:pt x="258023" y="930575"/>
                  </a:cubicBezTo>
                  <a:cubicBezTo>
                    <a:pt x="252889" y="906477"/>
                    <a:pt x="258537" y="882646"/>
                    <a:pt x="260461" y="858719"/>
                  </a:cubicBezTo>
                  <a:cubicBezTo>
                    <a:pt x="262433" y="843803"/>
                    <a:pt x="267624" y="829506"/>
                    <a:pt x="275663" y="816809"/>
                  </a:cubicBezTo>
                  <a:cubicBezTo>
                    <a:pt x="286198" y="795263"/>
                    <a:pt x="295589" y="773175"/>
                    <a:pt x="303810" y="750629"/>
                  </a:cubicBezTo>
                  <a:cubicBezTo>
                    <a:pt x="305867" y="744181"/>
                    <a:pt x="307467" y="737580"/>
                    <a:pt x="308582" y="730903"/>
                  </a:cubicBezTo>
                  <a:cubicBezTo>
                    <a:pt x="318573" y="750191"/>
                    <a:pt x="327269" y="766698"/>
                    <a:pt x="335442" y="783281"/>
                  </a:cubicBezTo>
                  <a:cubicBezTo>
                    <a:pt x="336185" y="786291"/>
                    <a:pt x="335614" y="789462"/>
                    <a:pt x="333871" y="792015"/>
                  </a:cubicBezTo>
                  <a:cubicBezTo>
                    <a:pt x="327879" y="801274"/>
                    <a:pt x="321535" y="810351"/>
                    <a:pt x="314925" y="819171"/>
                  </a:cubicBezTo>
                  <a:cubicBezTo>
                    <a:pt x="293294" y="848594"/>
                    <a:pt x="275320" y="879674"/>
                    <a:pt x="272272" y="917221"/>
                  </a:cubicBezTo>
                  <a:cubicBezTo>
                    <a:pt x="270968" y="930137"/>
                    <a:pt x="270529" y="942711"/>
                    <a:pt x="269834" y="955284"/>
                  </a:cubicBezTo>
                  <a:close/>
                  <a:moveTo>
                    <a:pt x="77991" y="867977"/>
                  </a:moveTo>
                  <a:lnTo>
                    <a:pt x="75124" y="867977"/>
                  </a:lnTo>
                  <a:cubicBezTo>
                    <a:pt x="72342" y="851994"/>
                    <a:pt x="70085" y="835935"/>
                    <a:pt x="66437" y="820133"/>
                  </a:cubicBezTo>
                  <a:cubicBezTo>
                    <a:pt x="62551" y="797530"/>
                    <a:pt x="66151" y="774280"/>
                    <a:pt x="76686" y="753944"/>
                  </a:cubicBezTo>
                  <a:cubicBezTo>
                    <a:pt x="90021" y="726417"/>
                    <a:pt x="106375" y="700480"/>
                    <a:pt x="125425" y="676591"/>
                  </a:cubicBezTo>
                  <a:cubicBezTo>
                    <a:pt x="129340" y="671267"/>
                    <a:pt x="133340" y="666028"/>
                    <a:pt x="137331" y="660789"/>
                  </a:cubicBezTo>
                  <a:lnTo>
                    <a:pt x="140208" y="660789"/>
                  </a:lnTo>
                  <a:lnTo>
                    <a:pt x="147323" y="691613"/>
                  </a:lnTo>
                  <a:cubicBezTo>
                    <a:pt x="134579" y="702957"/>
                    <a:pt x="122434" y="714967"/>
                    <a:pt x="110919" y="727579"/>
                  </a:cubicBezTo>
                  <a:cubicBezTo>
                    <a:pt x="93917" y="749724"/>
                    <a:pt x="84458" y="776795"/>
                    <a:pt x="83982" y="804760"/>
                  </a:cubicBezTo>
                  <a:cubicBezTo>
                    <a:pt x="82506" y="826067"/>
                    <a:pt x="79905" y="846937"/>
                    <a:pt x="77724" y="867891"/>
                  </a:cubicBezTo>
                  <a:close/>
                  <a:moveTo>
                    <a:pt x="23165" y="691260"/>
                  </a:moveTo>
                  <a:cubicBezTo>
                    <a:pt x="22412" y="690470"/>
                    <a:pt x="21717" y="689621"/>
                    <a:pt x="21079" y="688726"/>
                  </a:cubicBezTo>
                  <a:cubicBezTo>
                    <a:pt x="20946" y="688088"/>
                    <a:pt x="20946" y="687440"/>
                    <a:pt x="21079" y="686812"/>
                  </a:cubicBezTo>
                  <a:cubicBezTo>
                    <a:pt x="22994" y="665761"/>
                    <a:pt x="31242" y="647340"/>
                    <a:pt x="50187" y="637739"/>
                  </a:cubicBezTo>
                  <a:cubicBezTo>
                    <a:pt x="73038" y="626128"/>
                    <a:pt x="97365" y="617575"/>
                    <a:pt x="121692" y="607440"/>
                  </a:cubicBezTo>
                  <a:cubicBezTo>
                    <a:pt x="122825" y="612593"/>
                    <a:pt x="123692" y="617051"/>
                    <a:pt x="124730" y="621413"/>
                  </a:cubicBezTo>
                  <a:cubicBezTo>
                    <a:pt x="130559" y="644635"/>
                    <a:pt x="130559" y="644816"/>
                    <a:pt x="106137" y="648216"/>
                  </a:cubicBezTo>
                  <a:lnTo>
                    <a:pt x="102232" y="648655"/>
                  </a:lnTo>
                  <a:cubicBezTo>
                    <a:pt x="69561" y="651712"/>
                    <a:pt x="41843" y="662971"/>
                    <a:pt x="23165" y="691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56E49A44-C867-4D67-B5E7-96C861323E98}"/>
                </a:ext>
              </a:extLst>
            </p:cNvPr>
            <p:cNvSpPr/>
            <p:nvPr/>
          </p:nvSpPr>
          <p:spPr>
            <a:xfrm>
              <a:off x="5386380" y="6086465"/>
              <a:ext cx="19044" cy="19054"/>
            </a:xfrm>
            <a:custGeom>
              <a:avLst/>
              <a:gdLst>
                <a:gd name="connsiteX0" fmla="*/ 18976 w 19044"/>
                <a:gd name="connsiteY0" fmla="*/ 9402 h 19054"/>
                <a:gd name="connsiteX1" fmla="*/ 9547 w 19044"/>
                <a:gd name="connsiteY1" fmla="*/ -18 h 19054"/>
                <a:gd name="connsiteX2" fmla="*/ -45 w 19044"/>
                <a:gd name="connsiteY2" fmla="*/ 10173 h 19054"/>
                <a:gd name="connsiteX3" fmla="*/ 8889 w 19044"/>
                <a:gd name="connsiteY3" fmla="*/ 19032 h 19054"/>
                <a:gd name="connsiteX4" fmla="*/ 9318 w 19044"/>
                <a:gd name="connsiteY4" fmla="*/ 19032 h 19054"/>
                <a:gd name="connsiteX5" fmla="*/ 18986 w 19044"/>
                <a:gd name="connsiteY5" fmla="*/ 10192 h 19054"/>
                <a:gd name="connsiteX6" fmla="*/ 18976 w 19044"/>
                <a:gd name="connsiteY6" fmla="*/ 9402 h 1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4" h="19054">
                  <a:moveTo>
                    <a:pt x="18976" y="9402"/>
                  </a:moveTo>
                  <a:cubicBezTo>
                    <a:pt x="18872" y="4325"/>
                    <a:pt x="14738" y="201"/>
                    <a:pt x="9547" y="-18"/>
                  </a:cubicBezTo>
                  <a:cubicBezTo>
                    <a:pt x="4022" y="248"/>
                    <a:pt x="-245" y="4792"/>
                    <a:pt x="-45" y="10173"/>
                  </a:cubicBezTo>
                  <a:cubicBezTo>
                    <a:pt x="-84" y="15022"/>
                    <a:pt x="3917" y="18994"/>
                    <a:pt x="8889" y="19032"/>
                  </a:cubicBezTo>
                  <a:cubicBezTo>
                    <a:pt x="9032" y="19032"/>
                    <a:pt x="9175" y="19032"/>
                    <a:pt x="9318" y="19032"/>
                  </a:cubicBezTo>
                  <a:cubicBezTo>
                    <a:pt x="14499" y="19194"/>
                    <a:pt x="18824" y="15231"/>
                    <a:pt x="18986" y="10192"/>
                  </a:cubicBezTo>
                  <a:cubicBezTo>
                    <a:pt x="18995" y="9926"/>
                    <a:pt x="18995" y="9669"/>
                    <a:pt x="18976" y="940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10CE52E3-94D8-4120-91A3-E0E8236D67AA}"/>
                </a:ext>
              </a:extLst>
            </p:cNvPr>
            <p:cNvSpPr/>
            <p:nvPr/>
          </p:nvSpPr>
          <p:spPr>
            <a:xfrm>
              <a:off x="5700699" y="6048365"/>
              <a:ext cx="19053" cy="19050"/>
            </a:xfrm>
            <a:custGeom>
              <a:avLst/>
              <a:gdLst>
                <a:gd name="connsiteX0" fmla="*/ 18592 w 19053"/>
                <a:gd name="connsiteY0" fmla="*/ 7326 h 19050"/>
                <a:gd name="connsiteX1" fmla="*/ 8133 w 19053"/>
                <a:gd name="connsiteY1" fmla="*/ 11 h 19050"/>
                <a:gd name="connsiteX2" fmla="*/ -30 w 19053"/>
                <a:gd name="connsiteY2" fmla="*/ 9888 h 19050"/>
                <a:gd name="connsiteX3" fmla="*/ 8133 w 19053"/>
                <a:gd name="connsiteY3" fmla="*/ 19032 h 19050"/>
                <a:gd name="connsiteX4" fmla="*/ 19001 w 19053"/>
                <a:gd name="connsiteY4" fmla="*/ 1226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3" h="19050">
                  <a:moveTo>
                    <a:pt x="18592" y="7326"/>
                  </a:moveTo>
                  <a:cubicBezTo>
                    <a:pt x="15077" y="4669"/>
                    <a:pt x="11239" y="-447"/>
                    <a:pt x="8133" y="11"/>
                  </a:cubicBezTo>
                  <a:cubicBezTo>
                    <a:pt x="4133" y="1611"/>
                    <a:pt x="1084" y="5297"/>
                    <a:pt x="-30" y="9888"/>
                  </a:cubicBezTo>
                  <a:cubicBezTo>
                    <a:pt x="-439" y="12536"/>
                    <a:pt x="4952" y="19032"/>
                    <a:pt x="8133" y="19032"/>
                  </a:cubicBezTo>
                  <a:cubicBezTo>
                    <a:pt x="11324" y="19032"/>
                    <a:pt x="15324" y="14736"/>
                    <a:pt x="19001" y="12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8323DEF9-0F61-46FF-B06D-89003D7F40FB}"/>
                </a:ext>
              </a:extLst>
            </p:cNvPr>
            <p:cNvSpPr/>
            <p:nvPr/>
          </p:nvSpPr>
          <p:spPr>
            <a:xfrm>
              <a:off x="5033948" y="4629141"/>
              <a:ext cx="952499" cy="981073"/>
            </a:xfrm>
            <a:custGeom>
              <a:avLst/>
              <a:gdLst>
                <a:gd name="connsiteX0" fmla="*/ 310276 w 952499"/>
                <a:gd name="connsiteY0" fmla="*/ 600047 h 981073"/>
                <a:gd name="connsiteX1" fmla="*/ 253212 w 952499"/>
                <a:gd name="connsiteY1" fmla="*/ 496253 h 981073"/>
                <a:gd name="connsiteX2" fmla="*/ 192043 w 952499"/>
                <a:gd name="connsiteY2" fmla="*/ 283740 h 981073"/>
                <a:gd name="connsiteX3" fmla="*/ 187842 w 952499"/>
                <a:gd name="connsiteY3" fmla="*/ 153477 h 981073"/>
                <a:gd name="connsiteX4" fmla="*/ 187842 w 952499"/>
                <a:gd name="connsiteY4" fmla="*/ 146562 h 981073"/>
                <a:gd name="connsiteX5" fmla="*/ 178670 w 952499"/>
                <a:gd name="connsiteY5" fmla="*/ 133674 h 981073"/>
                <a:gd name="connsiteX6" fmla="*/ 165477 w 952499"/>
                <a:gd name="connsiteY6" fmla="*/ 140675 h 981073"/>
                <a:gd name="connsiteX7" fmla="*/ 137340 w 952499"/>
                <a:gd name="connsiteY7" fmla="*/ 204512 h 981073"/>
                <a:gd name="connsiteX8" fmla="*/ 113309 w 952499"/>
                <a:gd name="connsiteY8" fmla="*/ 423425 h 981073"/>
                <a:gd name="connsiteX9" fmla="*/ 185927 w 952499"/>
                <a:gd name="connsiteY9" fmla="*/ 705832 h 981073"/>
                <a:gd name="connsiteX10" fmla="*/ 206987 w 952499"/>
                <a:gd name="connsiteY10" fmla="*/ 745617 h 981073"/>
                <a:gd name="connsiteX11" fmla="*/ 188108 w 952499"/>
                <a:gd name="connsiteY11" fmla="*/ 736969 h 981073"/>
                <a:gd name="connsiteX12" fmla="*/ 120643 w 952499"/>
                <a:gd name="connsiteY12" fmla="*/ 660502 h 981073"/>
                <a:gd name="connsiteX13" fmla="*/ 45576 w 952499"/>
                <a:gd name="connsiteY13" fmla="*/ 498939 h 981073"/>
                <a:gd name="connsiteX14" fmla="*/ 40252 w 952499"/>
                <a:gd name="connsiteY14" fmla="*/ 191796 h 981073"/>
                <a:gd name="connsiteX15" fmla="*/ 124577 w 952499"/>
                <a:gd name="connsiteY15" fmla="*/ 60675 h 981073"/>
                <a:gd name="connsiteX16" fmla="*/ 220703 w 952499"/>
                <a:gd name="connsiteY16" fmla="*/ 23137 h 981073"/>
                <a:gd name="connsiteX17" fmla="*/ 310191 w 952499"/>
                <a:gd name="connsiteY17" fmla="*/ 26423 h 981073"/>
                <a:gd name="connsiteX18" fmla="*/ 435939 w 952499"/>
                <a:gd name="connsiteY18" fmla="*/ 115767 h 981073"/>
                <a:gd name="connsiteX19" fmla="*/ 442578 w 952499"/>
                <a:gd name="connsiteY19" fmla="*/ 146219 h 981073"/>
                <a:gd name="connsiteX20" fmla="*/ 513625 w 952499"/>
                <a:gd name="connsiteY20" fmla="*/ 268434 h 981073"/>
                <a:gd name="connsiteX21" fmla="*/ 541943 w 952499"/>
                <a:gd name="connsiteY21" fmla="*/ 278892 h 981073"/>
                <a:gd name="connsiteX22" fmla="*/ 558545 w 952499"/>
                <a:gd name="connsiteY22" fmla="*/ 265748 h 981073"/>
                <a:gd name="connsiteX23" fmla="*/ 545963 w 952499"/>
                <a:gd name="connsiteY23" fmla="*/ 187043 h 981073"/>
                <a:gd name="connsiteX24" fmla="*/ 477011 w 952499"/>
                <a:gd name="connsiteY24" fmla="*/ 119920 h 981073"/>
                <a:gd name="connsiteX25" fmla="*/ 454465 w 952499"/>
                <a:gd name="connsiteY25" fmla="*/ 105299 h 981073"/>
                <a:gd name="connsiteX26" fmla="*/ 243601 w 952499"/>
                <a:gd name="connsiteY26" fmla="*/ 820 h 981073"/>
                <a:gd name="connsiteX27" fmla="*/ 193442 w 952499"/>
                <a:gd name="connsiteY27" fmla="*/ 4534 h 981073"/>
                <a:gd name="connsiteX28" fmla="*/ 73895 w 952499"/>
                <a:gd name="connsiteY28" fmla="*/ 81173 h 981073"/>
                <a:gd name="connsiteX29" fmla="*/ 12725 w 952499"/>
                <a:gd name="connsiteY29" fmla="*/ 218266 h 981073"/>
                <a:gd name="connsiteX30" fmla="*/ 13858 w 952499"/>
                <a:gd name="connsiteY30" fmla="*/ 460963 h 981073"/>
                <a:gd name="connsiteX31" fmla="*/ 90410 w 952499"/>
                <a:gd name="connsiteY31" fmla="*/ 652206 h 981073"/>
                <a:gd name="connsiteX32" fmla="*/ 189328 w 952499"/>
                <a:gd name="connsiteY32" fmla="*/ 763781 h 981073"/>
                <a:gd name="connsiteX33" fmla="*/ 153333 w 952499"/>
                <a:gd name="connsiteY33" fmla="*/ 814293 h 981073"/>
                <a:gd name="connsiteX34" fmla="*/ 155247 w 952499"/>
                <a:gd name="connsiteY34" fmla="*/ 877091 h 981073"/>
                <a:gd name="connsiteX35" fmla="*/ 175088 w 952499"/>
                <a:gd name="connsiteY35" fmla="*/ 905971 h 981073"/>
                <a:gd name="connsiteX36" fmla="*/ 231885 w 952499"/>
                <a:gd name="connsiteY36" fmla="*/ 938413 h 981073"/>
                <a:gd name="connsiteX37" fmla="*/ 249364 w 952499"/>
                <a:gd name="connsiteY37" fmla="*/ 939279 h 981073"/>
                <a:gd name="connsiteX38" fmla="*/ 279606 w 952499"/>
                <a:gd name="connsiteY38" fmla="*/ 926649 h 981073"/>
                <a:gd name="connsiteX39" fmla="*/ 273395 w 952499"/>
                <a:gd name="connsiteY39" fmla="*/ 890407 h 981073"/>
                <a:gd name="connsiteX40" fmla="*/ 244211 w 952499"/>
                <a:gd name="connsiteY40" fmla="*/ 869385 h 981073"/>
                <a:gd name="connsiteX41" fmla="*/ 231514 w 952499"/>
                <a:gd name="connsiteY41" fmla="*/ 841782 h 981073"/>
                <a:gd name="connsiteX42" fmla="*/ 236429 w 952499"/>
                <a:gd name="connsiteY42" fmla="*/ 834181 h 981073"/>
                <a:gd name="connsiteX43" fmla="*/ 253212 w 952499"/>
                <a:gd name="connsiteY43" fmla="*/ 817579 h 981073"/>
                <a:gd name="connsiteX44" fmla="*/ 317001 w 952499"/>
                <a:gd name="connsiteY44" fmla="*/ 889283 h 981073"/>
                <a:gd name="connsiteX45" fmla="*/ 379132 w 952499"/>
                <a:gd name="connsiteY45" fmla="*/ 938584 h 981073"/>
                <a:gd name="connsiteX46" fmla="*/ 455075 w 952499"/>
                <a:gd name="connsiteY46" fmla="*/ 964530 h 981073"/>
                <a:gd name="connsiteX47" fmla="*/ 556355 w 952499"/>
                <a:gd name="connsiteY47" fmla="*/ 967988 h 981073"/>
                <a:gd name="connsiteX48" fmla="*/ 636926 w 952499"/>
                <a:gd name="connsiteY48" fmla="*/ 966693 h 981073"/>
                <a:gd name="connsiteX49" fmla="*/ 665244 w 952499"/>
                <a:gd name="connsiteY49" fmla="*/ 976466 h 981073"/>
                <a:gd name="connsiteX50" fmla="*/ 689885 w 952499"/>
                <a:gd name="connsiteY50" fmla="*/ 977589 h 981073"/>
                <a:gd name="connsiteX51" fmla="*/ 696877 w 952499"/>
                <a:gd name="connsiteY51" fmla="*/ 953291 h 981073"/>
                <a:gd name="connsiteX52" fmla="*/ 695915 w 952499"/>
                <a:gd name="connsiteY52" fmla="*/ 946281 h 981073"/>
                <a:gd name="connsiteX53" fmla="*/ 708678 w 952499"/>
                <a:gd name="connsiteY53" fmla="*/ 944547 h 981073"/>
                <a:gd name="connsiteX54" fmla="*/ 722328 w 952499"/>
                <a:gd name="connsiteY54" fmla="*/ 930212 h 981073"/>
                <a:gd name="connsiteX55" fmla="*/ 718984 w 952499"/>
                <a:gd name="connsiteY55" fmla="*/ 921630 h 981073"/>
                <a:gd name="connsiteX56" fmla="*/ 700544 w 952499"/>
                <a:gd name="connsiteY56" fmla="*/ 906495 h 981073"/>
                <a:gd name="connsiteX57" fmla="*/ 669616 w 952499"/>
                <a:gd name="connsiteY57" fmla="*/ 887721 h 981073"/>
                <a:gd name="connsiteX58" fmla="*/ 636317 w 952499"/>
                <a:gd name="connsiteY58" fmla="*/ 823980 h 981073"/>
                <a:gd name="connsiteX59" fmla="*/ 634221 w 952499"/>
                <a:gd name="connsiteY59" fmla="*/ 768192 h 981073"/>
                <a:gd name="connsiteX60" fmla="*/ 694782 w 952499"/>
                <a:gd name="connsiteY60" fmla="*/ 804520 h 981073"/>
                <a:gd name="connsiteX61" fmla="*/ 779897 w 952499"/>
                <a:gd name="connsiteY61" fmla="*/ 873195 h 981073"/>
                <a:gd name="connsiteX62" fmla="*/ 861859 w 952499"/>
                <a:gd name="connsiteY62" fmla="*/ 910038 h 981073"/>
                <a:gd name="connsiteX63" fmla="*/ 888082 w 952499"/>
                <a:gd name="connsiteY63" fmla="*/ 919992 h 981073"/>
                <a:gd name="connsiteX64" fmla="*/ 927315 w 952499"/>
                <a:gd name="connsiteY64" fmla="*/ 903904 h 981073"/>
                <a:gd name="connsiteX65" fmla="*/ 929935 w 952499"/>
                <a:gd name="connsiteY65" fmla="*/ 903294 h 981073"/>
                <a:gd name="connsiteX66" fmla="*/ 950385 w 952499"/>
                <a:gd name="connsiteY66" fmla="*/ 896284 h 981073"/>
                <a:gd name="connsiteX67" fmla="*/ 947499 w 952499"/>
                <a:gd name="connsiteY67" fmla="*/ 873624 h 981073"/>
                <a:gd name="connsiteX68" fmla="*/ 912028 w 952499"/>
                <a:gd name="connsiteY68" fmla="*/ 849926 h 981073"/>
                <a:gd name="connsiteX69" fmla="*/ 877071 w 952499"/>
                <a:gd name="connsiteY69" fmla="*/ 832628 h 981073"/>
                <a:gd name="connsiteX70" fmla="*/ 838790 w 952499"/>
                <a:gd name="connsiteY70" fmla="*/ 792928 h 981073"/>
                <a:gd name="connsiteX71" fmla="*/ 801833 w 952499"/>
                <a:gd name="connsiteY71" fmla="*/ 709803 h 981073"/>
                <a:gd name="connsiteX72" fmla="*/ 725100 w 952499"/>
                <a:gd name="connsiteY72" fmla="*/ 597370 h 981073"/>
                <a:gd name="connsiteX73" fmla="*/ 591493 w 952499"/>
                <a:gd name="connsiteY73" fmla="*/ 519523 h 981073"/>
                <a:gd name="connsiteX74" fmla="*/ 587035 w 952499"/>
                <a:gd name="connsiteY74" fmla="*/ 517703 h 981073"/>
                <a:gd name="connsiteX75" fmla="*/ 621372 w 952499"/>
                <a:gd name="connsiteY75" fmla="*/ 479651 h 981073"/>
                <a:gd name="connsiteX76" fmla="*/ 660520 w 952499"/>
                <a:gd name="connsiteY76" fmla="*/ 455172 h 981073"/>
                <a:gd name="connsiteX77" fmla="*/ 686218 w 952499"/>
                <a:gd name="connsiteY77" fmla="*/ 455172 h 981073"/>
                <a:gd name="connsiteX78" fmla="*/ 727548 w 952499"/>
                <a:gd name="connsiteY78" fmla="*/ 480080 h 981073"/>
                <a:gd name="connsiteX79" fmla="*/ 853382 w 952499"/>
                <a:gd name="connsiteY79" fmla="*/ 561128 h 981073"/>
                <a:gd name="connsiteX80" fmla="*/ 893406 w 952499"/>
                <a:gd name="connsiteY80" fmla="*/ 589665 h 981073"/>
                <a:gd name="connsiteX81" fmla="*/ 903112 w 952499"/>
                <a:gd name="connsiteY81" fmla="*/ 595027 h 981073"/>
                <a:gd name="connsiteX82" fmla="*/ 919971 w 952499"/>
                <a:gd name="connsiteY82" fmla="*/ 593560 h 981073"/>
                <a:gd name="connsiteX83" fmla="*/ 921029 w 952499"/>
                <a:gd name="connsiteY83" fmla="*/ 577044 h 981073"/>
                <a:gd name="connsiteX84" fmla="*/ 888082 w 952499"/>
                <a:gd name="connsiteY84" fmla="*/ 520989 h 981073"/>
                <a:gd name="connsiteX85" fmla="*/ 811263 w 952499"/>
                <a:gd name="connsiteY85" fmla="*/ 369371 h 981073"/>
                <a:gd name="connsiteX86" fmla="*/ 759799 w 952499"/>
                <a:gd name="connsiteY86" fmla="*/ 298266 h 981073"/>
                <a:gd name="connsiteX87" fmla="*/ 640689 w 952499"/>
                <a:gd name="connsiteY87" fmla="*/ 287636 h 981073"/>
                <a:gd name="connsiteX88" fmla="*/ 618315 w 952499"/>
                <a:gd name="connsiteY88" fmla="*/ 317821 h 981073"/>
                <a:gd name="connsiteX89" fmla="*/ 588254 w 952499"/>
                <a:gd name="connsiteY89" fmla="*/ 378362 h 981073"/>
                <a:gd name="connsiteX90" fmla="*/ 556793 w 952499"/>
                <a:gd name="connsiteY90" fmla="*/ 407251 h 981073"/>
                <a:gd name="connsiteX91" fmla="*/ 480859 w 952499"/>
                <a:gd name="connsiteY91" fmla="*/ 444189 h 981073"/>
                <a:gd name="connsiteX92" fmla="*/ 471334 w 952499"/>
                <a:gd name="connsiteY92" fmla="*/ 444189 h 981073"/>
                <a:gd name="connsiteX93" fmla="*/ 424052 w 952499"/>
                <a:gd name="connsiteY93" fmla="*/ 414261 h 981073"/>
                <a:gd name="connsiteX94" fmla="*/ 280739 w 952499"/>
                <a:gd name="connsiteY94" fmla="*/ 166278 h 981073"/>
                <a:gd name="connsiteX95" fmla="*/ 275234 w 952499"/>
                <a:gd name="connsiteY95" fmla="*/ 137913 h 981073"/>
                <a:gd name="connsiteX96" fmla="*/ 257755 w 952499"/>
                <a:gd name="connsiteY96" fmla="*/ 121740 h 981073"/>
                <a:gd name="connsiteX97" fmla="*/ 241410 w 952499"/>
                <a:gd name="connsiteY97" fmla="*/ 139037 h 981073"/>
                <a:gd name="connsiteX98" fmla="*/ 237915 w 952499"/>
                <a:gd name="connsiteY98" fmla="*/ 241621 h 981073"/>
                <a:gd name="connsiteX99" fmla="*/ 296122 w 952499"/>
                <a:gd name="connsiteY99" fmla="*/ 456296 h 981073"/>
                <a:gd name="connsiteX100" fmla="*/ 339813 w 952499"/>
                <a:gd name="connsiteY100" fmla="*/ 532581 h 981073"/>
                <a:gd name="connsiteX101" fmla="*/ 339289 w 952499"/>
                <a:gd name="connsiteY101" fmla="*/ 556365 h 981073"/>
                <a:gd name="connsiteX102" fmla="*/ 310276 w 952499"/>
                <a:gd name="connsiteY102" fmla="*/ 600047 h 981073"/>
                <a:gd name="connsiteX103" fmla="*/ 673284 w 952499"/>
                <a:gd name="connsiteY103" fmla="*/ 955624 h 981073"/>
                <a:gd name="connsiteX104" fmla="*/ 646451 w 952499"/>
                <a:gd name="connsiteY104" fmla="*/ 946023 h 981073"/>
                <a:gd name="connsiteX105" fmla="*/ 561079 w 952499"/>
                <a:gd name="connsiteY105" fmla="*/ 945242 h 981073"/>
                <a:gd name="connsiteX106" fmla="*/ 463724 w 952499"/>
                <a:gd name="connsiteY106" fmla="*/ 944033 h 981073"/>
                <a:gd name="connsiteX107" fmla="*/ 360873 w 952499"/>
                <a:gd name="connsiteY107" fmla="*/ 898884 h 981073"/>
                <a:gd name="connsiteX108" fmla="*/ 243859 w 952499"/>
                <a:gd name="connsiteY108" fmla="*/ 762486 h 981073"/>
                <a:gd name="connsiteX109" fmla="*/ 153504 w 952499"/>
                <a:gd name="connsiteY109" fmla="*/ 543916 h 981073"/>
                <a:gd name="connsiteX110" fmla="*/ 137245 w 952499"/>
                <a:gd name="connsiteY110" fmla="*/ 437522 h 981073"/>
                <a:gd name="connsiteX111" fmla="*/ 160315 w 952499"/>
                <a:gd name="connsiteY111" fmla="*/ 205978 h 981073"/>
                <a:gd name="connsiteX112" fmla="*/ 163905 w 952499"/>
                <a:gd name="connsiteY112" fmla="*/ 203912 h 981073"/>
                <a:gd name="connsiteX113" fmla="*/ 172030 w 952499"/>
                <a:gd name="connsiteY113" fmla="*/ 292646 h 981073"/>
                <a:gd name="connsiteX114" fmla="*/ 271652 w 952499"/>
                <a:gd name="connsiteY114" fmla="*/ 578511 h 981073"/>
                <a:gd name="connsiteX115" fmla="*/ 364369 w 952499"/>
                <a:gd name="connsiteY115" fmla="*/ 701154 h 981073"/>
                <a:gd name="connsiteX116" fmla="*/ 537485 w 952499"/>
                <a:gd name="connsiteY116" fmla="*/ 817836 h 981073"/>
                <a:gd name="connsiteX117" fmla="*/ 569642 w 952499"/>
                <a:gd name="connsiteY117" fmla="*/ 836438 h 981073"/>
                <a:gd name="connsiteX118" fmla="*/ 632212 w 952499"/>
                <a:gd name="connsiteY118" fmla="*/ 886683 h 981073"/>
                <a:gd name="connsiteX119" fmla="*/ 683418 w 952499"/>
                <a:gd name="connsiteY119" fmla="*/ 921287 h 981073"/>
                <a:gd name="connsiteX120" fmla="*/ 665940 w 952499"/>
                <a:gd name="connsiteY120" fmla="*/ 934775 h 981073"/>
                <a:gd name="connsiteX121" fmla="*/ 673284 w 952499"/>
                <a:gd name="connsiteY121" fmla="*/ 955624 h 981073"/>
                <a:gd name="connsiteX122" fmla="*/ 322421 w 952499"/>
                <a:gd name="connsiteY122" fmla="*/ 617782 h 981073"/>
                <a:gd name="connsiteX123" fmla="*/ 337451 w 952499"/>
                <a:gd name="connsiteY123" fmla="*/ 597456 h 981073"/>
                <a:gd name="connsiteX124" fmla="*/ 410775 w 952499"/>
                <a:gd name="connsiteY124" fmla="*/ 511912 h 981073"/>
                <a:gd name="connsiteX125" fmla="*/ 548059 w 952499"/>
                <a:gd name="connsiteY125" fmla="*/ 436836 h 981073"/>
                <a:gd name="connsiteX126" fmla="*/ 607742 w 952499"/>
                <a:gd name="connsiteY126" fmla="*/ 388135 h 981073"/>
                <a:gd name="connsiteX127" fmla="*/ 637632 w 952499"/>
                <a:gd name="connsiteY127" fmla="*/ 327156 h 981073"/>
                <a:gd name="connsiteX128" fmla="*/ 655110 w 952499"/>
                <a:gd name="connsiteY128" fmla="*/ 303543 h 981073"/>
                <a:gd name="connsiteX129" fmla="*/ 746159 w 952499"/>
                <a:gd name="connsiteY129" fmla="*/ 315573 h 981073"/>
                <a:gd name="connsiteX130" fmla="*/ 786707 w 952499"/>
                <a:gd name="connsiteY130" fmla="*/ 370056 h 981073"/>
                <a:gd name="connsiteX131" fmla="*/ 794746 w 952499"/>
                <a:gd name="connsiteY131" fmla="*/ 387363 h 981073"/>
                <a:gd name="connsiteX132" fmla="*/ 727633 w 952499"/>
                <a:gd name="connsiteY132" fmla="*/ 453009 h 981073"/>
                <a:gd name="connsiteX133" fmla="*/ 692686 w 952499"/>
                <a:gd name="connsiteY133" fmla="*/ 434931 h 981073"/>
                <a:gd name="connsiteX134" fmla="*/ 653967 w 952499"/>
                <a:gd name="connsiteY134" fmla="*/ 432855 h 981073"/>
                <a:gd name="connsiteX135" fmla="*/ 591226 w 952499"/>
                <a:gd name="connsiteY135" fmla="*/ 476098 h 981073"/>
                <a:gd name="connsiteX136" fmla="*/ 563784 w 952499"/>
                <a:gd name="connsiteY136" fmla="*/ 623145 h 981073"/>
                <a:gd name="connsiteX137" fmla="*/ 592016 w 952499"/>
                <a:gd name="connsiteY137" fmla="*/ 678237 h 981073"/>
                <a:gd name="connsiteX138" fmla="*/ 613514 w 952499"/>
                <a:gd name="connsiteY138" fmla="*/ 846297 h 981073"/>
                <a:gd name="connsiteX139" fmla="*/ 484003 w 952499"/>
                <a:gd name="connsiteY139" fmla="*/ 766458 h 981073"/>
                <a:gd name="connsiteX140" fmla="*/ 506987 w 952499"/>
                <a:gd name="connsiteY140" fmla="*/ 756257 h 981073"/>
                <a:gd name="connsiteX141" fmla="*/ 512578 w 952499"/>
                <a:gd name="connsiteY141" fmla="*/ 743712 h 981073"/>
                <a:gd name="connsiteX142" fmla="*/ 501567 w 952499"/>
                <a:gd name="connsiteY142" fmla="*/ 736712 h 981073"/>
                <a:gd name="connsiteX143" fmla="*/ 490994 w 952499"/>
                <a:gd name="connsiteY143" fmla="*/ 739560 h 981073"/>
                <a:gd name="connsiteX144" fmla="*/ 466877 w 952499"/>
                <a:gd name="connsiteY144" fmla="*/ 749599 h 981073"/>
                <a:gd name="connsiteX145" fmla="*/ 455599 w 952499"/>
                <a:gd name="connsiteY145" fmla="*/ 748561 h 981073"/>
                <a:gd name="connsiteX146" fmla="*/ 322421 w 952499"/>
                <a:gd name="connsiteY146" fmla="*/ 617782 h 981073"/>
                <a:gd name="connsiteX147" fmla="*/ 902846 w 952499"/>
                <a:gd name="connsiteY147" fmla="*/ 904942 h 981073"/>
                <a:gd name="connsiteX148" fmla="*/ 862821 w 952499"/>
                <a:gd name="connsiteY148" fmla="*/ 888588 h 981073"/>
                <a:gd name="connsiteX149" fmla="*/ 797547 w 952499"/>
                <a:gd name="connsiteY149" fmla="*/ 860137 h 981073"/>
                <a:gd name="connsiteX150" fmla="*/ 724928 w 952499"/>
                <a:gd name="connsiteY150" fmla="*/ 800024 h 981073"/>
                <a:gd name="connsiteX151" fmla="*/ 641032 w 952499"/>
                <a:gd name="connsiteY151" fmla="*/ 746741 h 981073"/>
                <a:gd name="connsiteX152" fmla="*/ 627754 w 952499"/>
                <a:gd name="connsiteY152" fmla="*/ 728834 h 981073"/>
                <a:gd name="connsiteX153" fmla="*/ 591664 w 952499"/>
                <a:gd name="connsiteY153" fmla="*/ 627031 h 981073"/>
                <a:gd name="connsiteX154" fmla="*/ 573576 w 952499"/>
                <a:gd name="connsiteY154" fmla="*/ 590274 h 981073"/>
                <a:gd name="connsiteX155" fmla="*/ 576634 w 952499"/>
                <a:gd name="connsiteY155" fmla="*/ 538382 h 981073"/>
                <a:gd name="connsiteX156" fmla="*/ 637803 w 952499"/>
                <a:gd name="connsiteY156" fmla="*/ 558880 h 981073"/>
                <a:gd name="connsiteX157" fmla="*/ 780154 w 952499"/>
                <a:gd name="connsiteY157" fmla="*/ 716471 h 981073"/>
                <a:gd name="connsiteX158" fmla="*/ 818521 w 952499"/>
                <a:gd name="connsiteY158" fmla="*/ 802186 h 981073"/>
                <a:gd name="connsiteX159" fmla="*/ 865622 w 952499"/>
                <a:gd name="connsiteY159" fmla="*/ 851221 h 981073"/>
                <a:gd name="connsiteX160" fmla="*/ 902503 w 952499"/>
                <a:gd name="connsiteY160" fmla="*/ 869385 h 981073"/>
                <a:gd name="connsiteX161" fmla="*/ 919543 w 952499"/>
                <a:gd name="connsiteY161" fmla="*/ 879339 h 981073"/>
                <a:gd name="connsiteX162" fmla="*/ 902846 w 952499"/>
                <a:gd name="connsiteY162" fmla="*/ 904942 h 981073"/>
                <a:gd name="connsiteX163" fmla="*/ 362092 w 952499"/>
                <a:gd name="connsiteY163" fmla="*/ 529124 h 981073"/>
                <a:gd name="connsiteX164" fmla="*/ 259327 w 952499"/>
                <a:gd name="connsiteY164" fmla="*/ 180985 h 981073"/>
                <a:gd name="connsiteX165" fmla="*/ 450446 w 952499"/>
                <a:gd name="connsiteY165" fmla="*/ 460363 h 981073"/>
                <a:gd name="connsiteX166" fmla="*/ 362092 w 952499"/>
                <a:gd name="connsiteY166" fmla="*/ 529124 h 981073"/>
                <a:gd name="connsiteX167" fmla="*/ 877243 w 952499"/>
                <a:gd name="connsiteY167" fmla="*/ 550660 h 981073"/>
                <a:gd name="connsiteX168" fmla="*/ 867108 w 952499"/>
                <a:gd name="connsiteY168" fmla="*/ 544259 h 981073"/>
                <a:gd name="connsiteX169" fmla="*/ 754989 w 952499"/>
                <a:gd name="connsiteY169" fmla="*/ 473421 h 981073"/>
                <a:gd name="connsiteX170" fmla="*/ 749979 w 952499"/>
                <a:gd name="connsiteY170" fmla="*/ 456772 h 981073"/>
                <a:gd name="connsiteX171" fmla="*/ 750007 w 952499"/>
                <a:gd name="connsiteY171" fmla="*/ 456724 h 981073"/>
                <a:gd name="connsiteX172" fmla="*/ 804709 w 952499"/>
                <a:gd name="connsiteY172" fmla="*/ 407251 h 981073"/>
                <a:gd name="connsiteX173" fmla="*/ 877243 w 952499"/>
                <a:gd name="connsiteY173" fmla="*/ 550660 h 981073"/>
                <a:gd name="connsiteX174" fmla="*/ 218608 w 952499"/>
                <a:gd name="connsiteY174" fmla="*/ 763172 h 981073"/>
                <a:gd name="connsiteX175" fmla="*/ 241410 w 952499"/>
                <a:gd name="connsiteY175" fmla="*/ 798719 h 981073"/>
                <a:gd name="connsiteX176" fmla="*/ 220351 w 952499"/>
                <a:gd name="connsiteY176" fmla="*/ 817922 h 981073"/>
                <a:gd name="connsiteX177" fmla="*/ 219732 w 952499"/>
                <a:gd name="connsiteY177" fmla="*/ 879082 h 981073"/>
                <a:gd name="connsiteX178" fmla="*/ 233200 w 952499"/>
                <a:gd name="connsiteY178" fmla="*/ 888330 h 981073"/>
                <a:gd name="connsiteX179" fmla="*/ 256622 w 952499"/>
                <a:gd name="connsiteY179" fmla="*/ 905199 h 981073"/>
                <a:gd name="connsiteX180" fmla="*/ 258803 w 952499"/>
                <a:gd name="connsiteY180" fmla="*/ 915401 h 981073"/>
                <a:gd name="connsiteX181" fmla="*/ 250069 w 952499"/>
                <a:gd name="connsiteY181" fmla="*/ 917830 h 981073"/>
                <a:gd name="connsiteX182" fmla="*/ 227951 w 952499"/>
                <a:gd name="connsiteY182" fmla="*/ 916096 h 981073"/>
                <a:gd name="connsiteX183" fmla="*/ 196319 w 952499"/>
                <a:gd name="connsiteY183" fmla="*/ 898798 h 981073"/>
                <a:gd name="connsiteX184" fmla="*/ 168620 w 952499"/>
                <a:gd name="connsiteY184" fmla="*/ 858403 h 981073"/>
                <a:gd name="connsiteX185" fmla="*/ 166258 w 952499"/>
                <a:gd name="connsiteY185" fmla="*/ 835829 h 981073"/>
                <a:gd name="connsiteX186" fmla="*/ 218608 w 952499"/>
                <a:gd name="connsiteY186" fmla="*/ 763172 h 981073"/>
                <a:gd name="connsiteX187" fmla="*/ 466172 w 952499"/>
                <a:gd name="connsiteY187" fmla="*/ 140418 h 981073"/>
                <a:gd name="connsiteX188" fmla="*/ 506720 w 952499"/>
                <a:gd name="connsiteY188" fmla="*/ 158582 h 981073"/>
                <a:gd name="connsiteX189" fmla="*/ 526037 w 952499"/>
                <a:gd name="connsiteY189" fmla="*/ 200530 h 981073"/>
                <a:gd name="connsiteX190" fmla="*/ 531799 w 952499"/>
                <a:gd name="connsiteY190" fmla="*/ 250613 h 981073"/>
                <a:gd name="connsiteX191" fmla="*/ 466172 w 952499"/>
                <a:gd name="connsiteY191" fmla="*/ 140332 h 981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52499" h="981073">
                  <a:moveTo>
                    <a:pt x="310276" y="600047"/>
                  </a:moveTo>
                  <a:cubicBezTo>
                    <a:pt x="289274" y="566557"/>
                    <a:pt x="270224" y="531896"/>
                    <a:pt x="253212" y="496253"/>
                  </a:cubicBezTo>
                  <a:cubicBezTo>
                    <a:pt x="222189" y="428359"/>
                    <a:pt x="205759" y="356569"/>
                    <a:pt x="192043" y="283740"/>
                  </a:cubicBezTo>
                  <a:cubicBezTo>
                    <a:pt x="184232" y="240754"/>
                    <a:pt x="182813" y="196872"/>
                    <a:pt x="187842" y="153477"/>
                  </a:cubicBezTo>
                  <a:cubicBezTo>
                    <a:pt x="188061" y="151181"/>
                    <a:pt x="188061" y="148867"/>
                    <a:pt x="187842" y="146562"/>
                  </a:cubicBezTo>
                  <a:cubicBezTo>
                    <a:pt x="188308" y="140647"/>
                    <a:pt x="184451" y="135227"/>
                    <a:pt x="178670" y="133674"/>
                  </a:cubicBezTo>
                  <a:cubicBezTo>
                    <a:pt x="173136" y="132522"/>
                    <a:pt x="167563" y="135484"/>
                    <a:pt x="165477" y="140675"/>
                  </a:cubicBezTo>
                  <a:cubicBezTo>
                    <a:pt x="153933" y="160954"/>
                    <a:pt x="144503" y="182347"/>
                    <a:pt x="137340" y="204512"/>
                  </a:cubicBezTo>
                  <a:cubicBezTo>
                    <a:pt x="114804" y="275206"/>
                    <a:pt x="106651" y="349606"/>
                    <a:pt x="113309" y="423425"/>
                  </a:cubicBezTo>
                  <a:cubicBezTo>
                    <a:pt x="119462" y="521228"/>
                    <a:pt x="144103" y="617021"/>
                    <a:pt x="185927" y="705832"/>
                  </a:cubicBezTo>
                  <a:cubicBezTo>
                    <a:pt x="192214" y="718890"/>
                    <a:pt x="199472" y="731778"/>
                    <a:pt x="206987" y="745617"/>
                  </a:cubicBezTo>
                  <a:cubicBezTo>
                    <a:pt x="199805" y="745208"/>
                    <a:pt x="193062" y="742112"/>
                    <a:pt x="188108" y="736969"/>
                  </a:cubicBezTo>
                  <a:cubicBezTo>
                    <a:pt x="162248" y="714604"/>
                    <a:pt x="139560" y="688877"/>
                    <a:pt x="120643" y="660502"/>
                  </a:cubicBezTo>
                  <a:cubicBezTo>
                    <a:pt x="85686" y="611115"/>
                    <a:pt x="64017" y="555765"/>
                    <a:pt x="45576" y="498939"/>
                  </a:cubicBezTo>
                  <a:cubicBezTo>
                    <a:pt x="12544" y="397136"/>
                    <a:pt x="13163" y="294637"/>
                    <a:pt x="40252" y="191796"/>
                  </a:cubicBezTo>
                  <a:cubicBezTo>
                    <a:pt x="53301" y="140218"/>
                    <a:pt x="82895" y="94212"/>
                    <a:pt x="124577" y="60675"/>
                  </a:cubicBezTo>
                  <a:cubicBezTo>
                    <a:pt x="151428" y="37805"/>
                    <a:pt x="185299" y="24575"/>
                    <a:pt x="220703" y="23137"/>
                  </a:cubicBezTo>
                  <a:cubicBezTo>
                    <a:pt x="250678" y="22099"/>
                    <a:pt x="280568" y="19498"/>
                    <a:pt x="310191" y="26423"/>
                  </a:cubicBezTo>
                  <a:cubicBezTo>
                    <a:pt x="364540" y="39053"/>
                    <a:pt x="403783" y="72352"/>
                    <a:pt x="435939" y="115767"/>
                  </a:cubicBezTo>
                  <a:cubicBezTo>
                    <a:pt x="442635" y="124425"/>
                    <a:pt x="445074" y="135598"/>
                    <a:pt x="442578" y="146219"/>
                  </a:cubicBezTo>
                  <a:cubicBezTo>
                    <a:pt x="432444" y="203302"/>
                    <a:pt x="458838" y="248108"/>
                    <a:pt x="513625" y="268434"/>
                  </a:cubicBezTo>
                  <a:cubicBezTo>
                    <a:pt x="523065" y="271892"/>
                    <a:pt x="532504" y="275521"/>
                    <a:pt x="541943" y="278892"/>
                  </a:cubicBezTo>
                  <a:cubicBezTo>
                    <a:pt x="552773" y="282788"/>
                    <a:pt x="561079" y="276816"/>
                    <a:pt x="558545" y="265748"/>
                  </a:cubicBezTo>
                  <a:cubicBezTo>
                    <a:pt x="552602" y="239802"/>
                    <a:pt x="552164" y="212903"/>
                    <a:pt x="545963" y="187043"/>
                  </a:cubicBezTo>
                  <a:cubicBezTo>
                    <a:pt x="539229" y="159020"/>
                    <a:pt x="517645" y="125283"/>
                    <a:pt x="477011" y="119920"/>
                  </a:cubicBezTo>
                  <a:cubicBezTo>
                    <a:pt x="467648" y="118663"/>
                    <a:pt x="459371" y="113300"/>
                    <a:pt x="454465" y="105299"/>
                  </a:cubicBezTo>
                  <a:cubicBezTo>
                    <a:pt x="403345" y="32995"/>
                    <a:pt x="335270" y="-6362"/>
                    <a:pt x="243601" y="820"/>
                  </a:cubicBezTo>
                  <a:cubicBezTo>
                    <a:pt x="226808" y="934"/>
                    <a:pt x="210054" y="2172"/>
                    <a:pt x="193442" y="4534"/>
                  </a:cubicBezTo>
                  <a:cubicBezTo>
                    <a:pt x="143979" y="15355"/>
                    <a:pt x="106051" y="43025"/>
                    <a:pt x="73895" y="81173"/>
                  </a:cubicBezTo>
                  <a:cubicBezTo>
                    <a:pt x="40423" y="121301"/>
                    <a:pt x="22592" y="167669"/>
                    <a:pt x="12725" y="218266"/>
                  </a:cubicBezTo>
                  <a:cubicBezTo>
                    <a:pt x="-4687" y="298285"/>
                    <a:pt x="-4297" y="381105"/>
                    <a:pt x="13858" y="460963"/>
                  </a:cubicBezTo>
                  <a:cubicBezTo>
                    <a:pt x="28822" y="528371"/>
                    <a:pt x="54663" y="592941"/>
                    <a:pt x="90410" y="652206"/>
                  </a:cubicBezTo>
                  <a:cubicBezTo>
                    <a:pt x="116623" y="694497"/>
                    <a:pt x="147037" y="734111"/>
                    <a:pt x="189328" y="763781"/>
                  </a:cubicBezTo>
                  <a:cubicBezTo>
                    <a:pt x="176317" y="779889"/>
                    <a:pt x="164296" y="796747"/>
                    <a:pt x="153333" y="814293"/>
                  </a:cubicBezTo>
                  <a:cubicBezTo>
                    <a:pt x="140303" y="835914"/>
                    <a:pt x="138121" y="856412"/>
                    <a:pt x="155247" y="877091"/>
                  </a:cubicBezTo>
                  <a:cubicBezTo>
                    <a:pt x="162572" y="886216"/>
                    <a:pt x="169211" y="895875"/>
                    <a:pt x="175088" y="905971"/>
                  </a:cubicBezTo>
                  <a:cubicBezTo>
                    <a:pt x="186909" y="925954"/>
                    <a:pt x="208492" y="938280"/>
                    <a:pt x="231885" y="938413"/>
                  </a:cubicBezTo>
                  <a:cubicBezTo>
                    <a:pt x="237572" y="938413"/>
                    <a:pt x="243335" y="938413"/>
                    <a:pt x="249364" y="939279"/>
                  </a:cubicBezTo>
                  <a:cubicBezTo>
                    <a:pt x="261775" y="940489"/>
                    <a:pt x="273138" y="939279"/>
                    <a:pt x="279606" y="926649"/>
                  </a:cubicBezTo>
                  <a:cubicBezTo>
                    <a:pt x="285140" y="914439"/>
                    <a:pt x="282692" y="900132"/>
                    <a:pt x="273395" y="890407"/>
                  </a:cubicBezTo>
                  <a:cubicBezTo>
                    <a:pt x="265166" y="881568"/>
                    <a:pt x="255250" y="874424"/>
                    <a:pt x="244211" y="869385"/>
                  </a:cubicBezTo>
                  <a:cubicBezTo>
                    <a:pt x="233000" y="865242"/>
                    <a:pt x="227323" y="852869"/>
                    <a:pt x="231514" y="841782"/>
                  </a:cubicBezTo>
                  <a:cubicBezTo>
                    <a:pt x="232600" y="838934"/>
                    <a:pt x="234267" y="836343"/>
                    <a:pt x="236429" y="834181"/>
                  </a:cubicBezTo>
                  <a:cubicBezTo>
                    <a:pt x="241410" y="828390"/>
                    <a:pt x="247354" y="823370"/>
                    <a:pt x="253212" y="817579"/>
                  </a:cubicBezTo>
                  <a:cubicBezTo>
                    <a:pt x="272614" y="843039"/>
                    <a:pt x="293941" y="867014"/>
                    <a:pt x="317001" y="889283"/>
                  </a:cubicBezTo>
                  <a:cubicBezTo>
                    <a:pt x="335965" y="907762"/>
                    <a:pt x="356787" y="924287"/>
                    <a:pt x="379132" y="938584"/>
                  </a:cubicBezTo>
                  <a:cubicBezTo>
                    <a:pt x="402030" y="953377"/>
                    <a:pt x="429205" y="957349"/>
                    <a:pt x="455075" y="964530"/>
                  </a:cubicBezTo>
                  <a:cubicBezTo>
                    <a:pt x="488461" y="973179"/>
                    <a:pt x="522455" y="971103"/>
                    <a:pt x="556355" y="967988"/>
                  </a:cubicBezTo>
                  <a:cubicBezTo>
                    <a:pt x="583072" y="964445"/>
                    <a:pt x="610114" y="964016"/>
                    <a:pt x="636926" y="966693"/>
                  </a:cubicBezTo>
                  <a:cubicBezTo>
                    <a:pt x="646851" y="968360"/>
                    <a:pt x="656424" y="971665"/>
                    <a:pt x="665244" y="976466"/>
                  </a:cubicBezTo>
                  <a:cubicBezTo>
                    <a:pt x="673198" y="980532"/>
                    <a:pt x="681494" y="983819"/>
                    <a:pt x="689885" y="977589"/>
                  </a:cubicBezTo>
                  <a:cubicBezTo>
                    <a:pt x="697305" y="971846"/>
                    <a:pt x="700125" y="962035"/>
                    <a:pt x="696877" y="953291"/>
                  </a:cubicBezTo>
                  <a:cubicBezTo>
                    <a:pt x="696353" y="951043"/>
                    <a:pt x="696268" y="948614"/>
                    <a:pt x="695915" y="946281"/>
                  </a:cubicBezTo>
                  <a:cubicBezTo>
                    <a:pt x="700020" y="943690"/>
                    <a:pt x="704659" y="945328"/>
                    <a:pt x="708678" y="944547"/>
                  </a:cubicBezTo>
                  <a:cubicBezTo>
                    <a:pt x="716441" y="944319"/>
                    <a:pt x="722547" y="937899"/>
                    <a:pt x="722328" y="930212"/>
                  </a:cubicBezTo>
                  <a:cubicBezTo>
                    <a:pt x="722223" y="927059"/>
                    <a:pt x="721052" y="924040"/>
                    <a:pt x="718984" y="921630"/>
                  </a:cubicBezTo>
                  <a:cubicBezTo>
                    <a:pt x="714222" y="915134"/>
                    <a:pt x="707879" y="909933"/>
                    <a:pt x="700544" y="906495"/>
                  </a:cubicBezTo>
                  <a:cubicBezTo>
                    <a:pt x="690057" y="900608"/>
                    <a:pt x="679570" y="894560"/>
                    <a:pt x="669616" y="887721"/>
                  </a:cubicBezTo>
                  <a:cubicBezTo>
                    <a:pt x="648223" y="873519"/>
                    <a:pt x="635660" y="849469"/>
                    <a:pt x="636317" y="823980"/>
                  </a:cubicBezTo>
                  <a:cubicBezTo>
                    <a:pt x="635793" y="805816"/>
                    <a:pt x="633259" y="787651"/>
                    <a:pt x="634221" y="768192"/>
                  </a:cubicBezTo>
                  <a:cubicBezTo>
                    <a:pt x="655510" y="778403"/>
                    <a:pt x="675779" y="790566"/>
                    <a:pt x="694782" y="804520"/>
                  </a:cubicBezTo>
                  <a:cubicBezTo>
                    <a:pt x="724633" y="825542"/>
                    <a:pt x="753065" y="848487"/>
                    <a:pt x="779897" y="873195"/>
                  </a:cubicBezTo>
                  <a:cubicBezTo>
                    <a:pt x="802214" y="894312"/>
                    <a:pt x="831113" y="907285"/>
                    <a:pt x="861859" y="910038"/>
                  </a:cubicBezTo>
                  <a:cubicBezTo>
                    <a:pt x="871289" y="911171"/>
                    <a:pt x="880300" y="914591"/>
                    <a:pt x="888082" y="919992"/>
                  </a:cubicBezTo>
                  <a:cubicBezTo>
                    <a:pt x="909227" y="934260"/>
                    <a:pt x="923039" y="928640"/>
                    <a:pt x="927315" y="903904"/>
                  </a:cubicBezTo>
                  <a:cubicBezTo>
                    <a:pt x="928153" y="903561"/>
                    <a:pt x="929039" y="903361"/>
                    <a:pt x="929935" y="903294"/>
                  </a:cubicBezTo>
                  <a:cubicBezTo>
                    <a:pt x="937974" y="904332"/>
                    <a:pt x="945927" y="904247"/>
                    <a:pt x="950385" y="896284"/>
                  </a:cubicBezTo>
                  <a:cubicBezTo>
                    <a:pt x="953957" y="888826"/>
                    <a:pt x="952823" y="879987"/>
                    <a:pt x="947499" y="873624"/>
                  </a:cubicBezTo>
                  <a:cubicBezTo>
                    <a:pt x="938764" y="861003"/>
                    <a:pt x="924962" y="856326"/>
                    <a:pt x="912028" y="849926"/>
                  </a:cubicBezTo>
                  <a:cubicBezTo>
                    <a:pt x="899092" y="843525"/>
                    <a:pt x="888606" y="838601"/>
                    <a:pt x="877071" y="832628"/>
                  </a:cubicBezTo>
                  <a:cubicBezTo>
                    <a:pt x="860364" y="823770"/>
                    <a:pt x="846953" y="809864"/>
                    <a:pt x="838790" y="792928"/>
                  </a:cubicBezTo>
                  <a:cubicBezTo>
                    <a:pt x="824902" y="765858"/>
                    <a:pt x="812577" y="738007"/>
                    <a:pt x="801833" y="709803"/>
                  </a:cubicBezTo>
                  <a:cubicBezTo>
                    <a:pt x="783992" y="667684"/>
                    <a:pt x="757923" y="629469"/>
                    <a:pt x="725100" y="597370"/>
                  </a:cubicBezTo>
                  <a:cubicBezTo>
                    <a:pt x="688143" y="559308"/>
                    <a:pt x="644794" y="530847"/>
                    <a:pt x="591493" y="519523"/>
                  </a:cubicBezTo>
                  <a:cubicBezTo>
                    <a:pt x="589949" y="519056"/>
                    <a:pt x="588454" y="518446"/>
                    <a:pt x="587035" y="517703"/>
                  </a:cubicBezTo>
                  <a:cubicBezTo>
                    <a:pt x="593845" y="500406"/>
                    <a:pt x="608180" y="490548"/>
                    <a:pt x="621372" y="479651"/>
                  </a:cubicBezTo>
                  <a:cubicBezTo>
                    <a:pt x="633888" y="470678"/>
                    <a:pt x="646966" y="462496"/>
                    <a:pt x="660520" y="455172"/>
                  </a:cubicBezTo>
                  <a:cubicBezTo>
                    <a:pt x="668359" y="450238"/>
                    <a:pt x="678379" y="450238"/>
                    <a:pt x="686218" y="455172"/>
                  </a:cubicBezTo>
                  <a:cubicBezTo>
                    <a:pt x="700716" y="462249"/>
                    <a:pt x="714546" y="470583"/>
                    <a:pt x="727548" y="480080"/>
                  </a:cubicBezTo>
                  <a:cubicBezTo>
                    <a:pt x="767610" y="509864"/>
                    <a:pt x="809643" y="536953"/>
                    <a:pt x="853382" y="561128"/>
                  </a:cubicBezTo>
                  <a:cubicBezTo>
                    <a:pt x="867718" y="569167"/>
                    <a:pt x="878909" y="581797"/>
                    <a:pt x="893406" y="589665"/>
                  </a:cubicBezTo>
                  <a:cubicBezTo>
                    <a:pt x="896645" y="591398"/>
                    <a:pt x="899788" y="593474"/>
                    <a:pt x="903112" y="595027"/>
                  </a:cubicBezTo>
                  <a:cubicBezTo>
                    <a:pt x="908427" y="598380"/>
                    <a:pt x="915333" y="597770"/>
                    <a:pt x="919971" y="593560"/>
                  </a:cubicBezTo>
                  <a:cubicBezTo>
                    <a:pt x="924553" y="589131"/>
                    <a:pt x="925001" y="582007"/>
                    <a:pt x="921029" y="577044"/>
                  </a:cubicBezTo>
                  <a:cubicBezTo>
                    <a:pt x="910275" y="558270"/>
                    <a:pt x="898388" y="540106"/>
                    <a:pt x="888082" y="520989"/>
                  </a:cubicBezTo>
                  <a:cubicBezTo>
                    <a:pt x="861078" y="471174"/>
                    <a:pt x="835647" y="420396"/>
                    <a:pt x="811263" y="369371"/>
                  </a:cubicBezTo>
                  <a:cubicBezTo>
                    <a:pt x="798451" y="342872"/>
                    <a:pt x="781030" y="318802"/>
                    <a:pt x="759799" y="298266"/>
                  </a:cubicBezTo>
                  <a:cubicBezTo>
                    <a:pt x="732967" y="272320"/>
                    <a:pt x="673722" y="260642"/>
                    <a:pt x="640689" y="287636"/>
                  </a:cubicBezTo>
                  <a:cubicBezTo>
                    <a:pt x="630802" y="295694"/>
                    <a:pt x="623115" y="306077"/>
                    <a:pt x="618315" y="317821"/>
                  </a:cubicBezTo>
                  <a:cubicBezTo>
                    <a:pt x="610095" y="338824"/>
                    <a:pt x="600036" y="359083"/>
                    <a:pt x="588254" y="378362"/>
                  </a:cubicBezTo>
                  <a:cubicBezTo>
                    <a:pt x="580596" y="390630"/>
                    <a:pt x="569718" y="400612"/>
                    <a:pt x="556793" y="407251"/>
                  </a:cubicBezTo>
                  <a:cubicBezTo>
                    <a:pt x="531714" y="419967"/>
                    <a:pt x="506196" y="431902"/>
                    <a:pt x="480859" y="444189"/>
                  </a:cubicBezTo>
                  <a:cubicBezTo>
                    <a:pt x="477821" y="445513"/>
                    <a:pt x="474364" y="445513"/>
                    <a:pt x="471334" y="444189"/>
                  </a:cubicBezTo>
                  <a:cubicBezTo>
                    <a:pt x="453675" y="437503"/>
                    <a:pt x="437587" y="427311"/>
                    <a:pt x="424052" y="414261"/>
                  </a:cubicBezTo>
                  <a:cubicBezTo>
                    <a:pt x="345405" y="349044"/>
                    <a:pt x="300837" y="264624"/>
                    <a:pt x="280739" y="166278"/>
                  </a:cubicBezTo>
                  <a:cubicBezTo>
                    <a:pt x="278815" y="156858"/>
                    <a:pt x="277596" y="147257"/>
                    <a:pt x="275234" y="137913"/>
                  </a:cubicBezTo>
                  <a:cubicBezTo>
                    <a:pt x="272871" y="128569"/>
                    <a:pt x="268243" y="121387"/>
                    <a:pt x="257755" y="121740"/>
                  </a:cubicBezTo>
                  <a:cubicBezTo>
                    <a:pt x="247268" y="122082"/>
                    <a:pt x="242725" y="130388"/>
                    <a:pt x="241410" y="139037"/>
                  </a:cubicBezTo>
                  <a:cubicBezTo>
                    <a:pt x="236581" y="173012"/>
                    <a:pt x="235410" y="207398"/>
                    <a:pt x="237915" y="241621"/>
                  </a:cubicBezTo>
                  <a:cubicBezTo>
                    <a:pt x="243925" y="316087"/>
                    <a:pt x="263642" y="388849"/>
                    <a:pt x="296122" y="456296"/>
                  </a:cubicBezTo>
                  <a:cubicBezTo>
                    <a:pt x="308133" y="483070"/>
                    <a:pt x="322764" y="508626"/>
                    <a:pt x="339813" y="532581"/>
                  </a:cubicBezTo>
                  <a:cubicBezTo>
                    <a:pt x="346109" y="541230"/>
                    <a:pt x="347681" y="547631"/>
                    <a:pt x="339289" y="556365"/>
                  </a:cubicBezTo>
                  <a:cubicBezTo>
                    <a:pt x="327231" y="568653"/>
                    <a:pt x="320411" y="584216"/>
                    <a:pt x="310276" y="600047"/>
                  </a:cubicBezTo>
                  <a:close/>
                  <a:moveTo>
                    <a:pt x="673284" y="955624"/>
                  </a:moveTo>
                  <a:cubicBezTo>
                    <a:pt x="664673" y="951567"/>
                    <a:pt x="655691" y="948357"/>
                    <a:pt x="646451" y="946023"/>
                  </a:cubicBezTo>
                  <a:cubicBezTo>
                    <a:pt x="618172" y="941737"/>
                    <a:pt x="589425" y="941480"/>
                    <a:pt x="561079" y="945242"/>
                  </a:cubicBezTo>
                  <a:cubicBezTo>
                    <a:pt x="528570" y="948185"/>
                    <a:pt x="496061" y="951472"/>
                    <a:pt x="463724" y="944033"/>
                  </a:cubicBezTo>
                  <a:cubicBezTo>
                    <a:pt x="426500" y="935384"/>
                    <a:pt x="391201" y="924402"/>
                    <a:pt x="360873" y="898884"/>
                  </a:cubicBezTo>
                  <a:cubicBezTo>
                    <a:pt x="315391" y="859279"/>
                    <a:pt x="275967" y="813331"/>
                    <a:pt x="243859" y="762486"/>
                  </a:cubicBezTo>
                  <a:cubicBezTo>
                    <a:pt x="200815" y="695544"/>
                    <a:pt x="170211" y="621526"/>
                    <a:pt x="153504" y="543916"/>
                  </a:cubicBezTo>
                  <a:cubicBezTo>
                    <a:pt x="145980" y="508798"/>
                    <a:pt x="140550" y="473269"/>
                    <a:pt x="137245" y="437522"/>
                  </a:cubicBezTo>
                  <a:cubicBezTo>
                    <a:pt x="127901" y="359607"/>
                    <a:pt x="135769" y="280598"/>
                    <a:pt x="160315" y="205978"/>
                  </a:cubicBezTo>
                  <a:cubicBezTo>
                    <a:pt x="160753" y="204769"/>
                    <a:pt x="161105" y="203388"/>
                    <a:pt x="163905" y="203912"/>
                  </a:cubicBezTo>
                  <a:cubicBezTo>
                    <a:pt x="163915" y="233668"/>
                    <a:pt x="166639" y="263367"/>
                    <a:pt x="172030" y="292646"/>
                  </a:cubicBezTo>
                  <a:cubicBezTo>
                    <a:pt x="189509" y="393497"/>
                    <a:pt x="218436" y="489852"/>
                    <a:pt x="271652" y="578511"/>
                  </a:cubicBezTo>
                  <a:cubicBezTo>
                    <a:pt x="297865" y="622707"/>
                    <a:pt x="326707" y="665007"/>
                    <a:pt x="364369" y="701154"/>
                  </a:cubicBezTo>
                  <a:cubicBezTo>
                    <a:pt x="414727" y="749780"/>
                    <a:pt x="473325" y="789271"/>
                    <a:pt x="537485" y="817836"/>
                  </a:cubicBezTo>
                  <a:cubicBezTo>
                    <a:pt x="548839" y="822894"/>
                    <a:pt x="559622" y="829114"/>
                    <a:pt x="569642" y="836438"/>
                  </a:cubicBezTo>
                  <a:cubicBezTo>
                    <a:pt x="591493" y="851916"/>
                    <a:pt x="609485" y="872071"/>
                    <a:pt x="632212" y="886683"/>
                  </a:cubicBezTo>
                  <a:cubicBezTo>
                    <a:pt x="648900" y="897322"/>
                    <a:pt x="662882" y="911771"/>
                    <a:pt x="683418" y="921287"/>
                  </a:cubicBezTo>
                  <a:cubicBezTo>
                    <a:pt x="673017" y="923364"/>
                    <a:pt x="666644" y="925869"/>
                    <a:pt x="665940" y="934775"/>
                  </a:cubicBezTo>
                  <a:cubicBezTo>
                    <a:pt x="666121" y="942128"/>
                    <a:pt x="672674" y="947148"/>
                    <a:pt x="673284" y="955624"/>
                  </a:cubicBezTo>
                  <a:close/>
                  <a:moveTo>
                    <a:pt x="322421" y="617782"/>
                  </a:moveTo>
                  <a:cubicBezTo>
                    <a:pt x="328669" y="611991"/>
                    <a:pt x="333775" y="605095"/>
                    <a:pt x="337451" y="597456"/>
                  </a:cubicBezTo>
                  <a:cubicBezTo>
                    <a:pt x="356291" y="564662"/>
                    <a:pt x="381161" y="535648"/>
                    <a:pt x="410775" y="511912"/>
                  </a:cubicBezTo>
                  <a:cubicBezTo>
                    <a:pt x="452284" y="479565"/>
                    <a:pt x="500167" y="458115"/>
                    <a:pt x="548059" y="436836"/>
                  </a:cubicBezTo>
                  <a:cubicBezTo>
                    <a:pt x="572585" y="427149"/>
                    <a:pt x="593455" y="410128"/>
                    <a:pt x="607742" y="388135"/>
                  </a:cubicBezTo>
                  <a:cubicBezTo>
                    <a:pt x="619248" y="368589"/>
                    <a:pt x="629250" y="348206"/>
                    <a:pt x="637632" y="327156"/>
                  </a:cubicBezTo>
                  <a:cubicBezTo>
                    <a:pt x="641165" y="317859"/>
                    <a:pt x="647214" y="309696"/>
                    <a:pt x="655110" y="303543"/>
                  </a:cubicBezTo>
                  <a:cubicBezTo>
                    <a:pt x="679665" y="284436"/>
                    <a:pt x="727195" y="295504"/>
                    <a:pt x="746159" y="315573"/>
                  </a:cubicBezTo>
                  <a:cubicBezTo>
                    <a:pt x="762294" y="331671"/>
                    <a:pt x="775953" y="350035"/>
                    <a:pt x="786707" y="370056"/>
                  </a:cubicBezTo>
                  <a:cubicBezTo>
                    <a:pt x="789508" y="375600"/>
                    <a:pt x="791955" y="381391"/>
                    <a:pt x="794746" y="387363"/>
                  </a:cubicBezTo>
                  <a:cubicBezTo>
                    <a:pt x="766000" y="403794"/>
                    <a:pt x="738559" y="420225"/>
                    <a:pt x="727633" y="453009"/>
                  </a:cubicBezTo>
                  <a:cubicBezTo>
                    <a:pt x="715489" y="446608"/>
                    <a:pt x="704564" y="440122"/>
                    <a:pt x="692686" y="434931"/>
                  </a:cubicBezTo>
                  <a:cubicBezTo>
                    <a:pt x="680799" y="429740"/>
                    <a:pt x="666464" y="424720"/>
                    <a:pt x="653967" y="432855"/>
                  </a:cubicBezTo>
                  <a:cubicBezTo>
                    <a:pt x="631879" y="445513"/>
                    <a:pt x="610885" y="459982"/>
                    <a:pt x="591226" y="476098"/>
                  </a:cubicBezTo>
                  <a:cubicBezTo>
                    <a:pt x="548201" y="512588"/>
                    <a:pt x="536762" y="573853"/>
                    <a:pt x="563784" y="623145"/>
                  </a:cubicBezTo>
                  <a:cubicBezTo>
                    <a:pt x="574233" y="640966"/>
                    <a:pt x="583654" y="659369"/>
                    <a:pt x="592016" y="678237"/>
                  </a:cubicBezTo>
                  <a:cubicBezTo>
                    <a:pt x="611933" y="731778"/>
                    <a:pt x="610628" y="787737"/>
                    <a:pt x="613514" y="846297"/>
                  </a:cubicBezTo>
                  <a:cubicBezTo>
                    <a:pt x="577510" y="806339"/>
                    <a:pt x="527694" y="792499"/>
                    <a:pt x="484003" y="766458"/>
                  </a:cubicBezTo>
                  <a:cubicBezTo>
                    <a:pt x="492737" y="762486"/>
                    <a:pt x="500081" y="759629"/>
                    <a:pt x="506987" y="756257"/>
                  </a:cubicBezTo>
                  <a:cubicBezTo>
                    <a:pt x="511987" y="754285"/>
                    <a:pt x="514483" y="748703"/>
                    <a:pt x="512578" y="743712"/>
                  </a:cubicBezTo>
                  <a:cubicBezTo>
                    <a:pt x="511102" y="739054"/>
                    <a:pt x="506463" y="736112"/>
                    <a:pt x="501567" y="736712"/>
                  </a:cubicBezTo>
                  <a:cubicBezTo>
                    <a:pt x="497881" y="736912"/>
                    <a:pt x="494280" y="737883"/>
                    <a:pt x="490994" y="739560"/>
                  </a:cubicBezTo>
                  <a:cubicBezTo>
                    <a:pt x="482955" y="742932"/>
                    <a:pt x="474830" y="746046"/>
                    <a:pt x="466877" y="749599"/>
                  </a:cubicBezTo>
                  <a:cubicBezTo>
                    <a:pt x="463238" y="751485"/>
                    <a:pt x="458828" y="751075"/>
                    <a:pt x="455599" y="748561"/>
                  </a:cubicBezTo>
                  <a:cubicBezTo>
                    <a:pt x="405269" y="711708"/>
                    <a:pt x="358168" y="671323"/>
                    <a:pt x="322421" y="617782"/>
                  </a:cubicBezTo>
                  <a:close/>
                  <a:moveTo>
                    <a:pt x="902846" y="904942"/>
                  </a:moveTo>
                  <a:cubicBezTo>
                    <a:pt x="891453" y="895646"/>
                    <a:pt x="877519" y="889959"/>
                    <a:pt x="862821" y="888588"/>
                  </a:cubicBezTo>
                  <a:cubicBezTo>
                    <a:pt x="838580" y="886130"/>
                    <a:pt x="815739" y="876176"/>
                    <a:pt x="797547" y="860137"/>
                  </a:cubicBezTo>
                  <a:cubicBezTo>
                    <a:pt x="774391" y="838886"/>
                    <a:pt x="750150" y="818826"/>
                    <a:pt x="724928" y="800024"/>
                  </a:cubicBezTo>
                  <a:cubicBezTo>
                    <a:pt x="698534" y="779936"/>
                    <a:pt x="670474" y="762115"/>
                    <a:pt x="641032" y="746741"/>
                  </a:cubicBezTo>
                  <a:cubicBezTo>
                    <a:pt x="633441" y="743875"/>
                    <a:pt x="628249" y="736864"/>
                    <a:pt x="627754" y="728834"/>
                  </a:cubicBezTo>
                  <a:cubicBezTo>
                    <a:pt x="623096" y="692772"/>
                    <a:pt x="610790" y="658073"/>
                    <a:pt x="591664" y="627031"/>
                  </a:cubicBezTo>
                  <a:cubicBezTo>
                    <a:pt x="584387" y="615420"/>
                    <a:pt x="578329" y="603104"/>
                    <a:pt x="573576" y="590274"/>
                  </a:cubicBezTo>
                  <a:cubicBezTo>
                    <a:pt x="567023" y="572977"/>
                    <a:pt x="570775" y="555680"/>
                    <a:pt x="576634" y="538382"/>
                  </a:cubicBezTo>
                  <a:cubicBezTo>
                    <a:pt x="597950" y="542106"/>
                    <a:pt x="618582" y="549012"/>
                    <a:pt x="637803" y="558880"/>
                  </a:cubicBezTo>
                  <a:cubicBezTo>
                    <a:pt x="701896" y="593970"/>
                    <a:pt x="752074" y="649520"/>
                    <a:pt x="780154" y="716471"/>
                  </a:cubicBezTo>
                  <a:cubicBezTo>
                    <a:pt x="792918" y="745008"/>
                    <a:pt x="804271" y="774249"/>
                    <a:pt x="818521" y="802186"/>
                  </a:cubicBezTo>
                  <a:cubicBezTo>
                    <a:pt x="828522" y="823084"/>
                    <a:pt x="845038" y="840277"/>
                    <a:pt x="865622" y="851221"/>
                  </a:cubicBezTo>
                  <a:cubicBezTo>
                    <a:pt x="877576" y="857936"/>
                    <a:pt x="889901" y="864004"/>
                    <a:pt x="902503" y="869385"/>
                  </a:cubicBezTo>
                  <a:cubicBezTo>
                    <a:pt x="908694" y="871748"/>
                    <a:pt x="914457" y="875110"/>
                    <a:pt x="919543" y="879339"/>
                  </a:cubicBezTo>
                  <a:cubicBezTo>
                    <a:pt x="903636" y="884178"/>
                    <a:pt x="902407" y="885825"/>
                    <a:pt x="902846" y="904942"/>
                  </a:cubicBezTo>
                  <a:close/>
                  <a:moveTo>
                    <a:pt x="362092" y="529124"/>
                  </a:moveTo>
                  <a:cubicBezTo>
                    <a:pt x="292188" y="421701"/>
                    <a:pt x="254174" y="307610"/>
                    <a:pt x="259327" y="180985"/>
                  </a:cubicBezTo>
                  <a:cubicBezTo>
                    <a:pt x="288692" y="296713"/>
                    <a:pt x="346719" y="393412"/>
                    <a:pt x="450446" y="460363"/>
                  </a:cubicBezTo>
                  <a:cubicBezTo>
                    <a:pt x="418109" y="478870"/>
                    <a:pt x="387086" y="498072"/>
                    <a:pt x="362092" y="529124"/>
                  </a:cubicBezTo>
                  <a:close/>
                  <a:moveTo>
                    <a:pt x="877243" y="550660"/>
                  </a:moveTo>
                  <a:lnTo>
                    <a:pt x="867108" y="544259"/>
                  </a:lnTo>
                  <a:cubicBezTo>
                    <a:pt x="829265" y="521342"/>
                    <a:pt x="790298" y="500320"/>
                    <a:pt x="754989" y="473421"/>
                  </a:cubicBezTo>
                  <a:cubicBezTo>
                    <a:pt x="748960" y="470192"/>
                    <a:pt x="746722" y="462734"/>
                    <a:pt x="749979" y="456772"/>
                  </a:cubicBezTo>
                  <a:cubicBezTo>
                    <a:pt x="749988" y="456762"/>
                    <a:pt x="749998" y="456743"/>
                    <a:pt x="750007" y="456724"/>
                  </a:cubicBezTo>
                  <a:cubicBezTo>
                    <a:pt x="760142" y="431473"/>
                    <a:pt x="782164" y="419795"/>
                    <a:pt x="804709" y="407251"/>
                  </a:cubicBezTo>
                  <a:cubicBezTo>
                    <a:pt x="830322" y="455086"/>
                    <a:pt x="852077" y="503692"/>
                    <a:pt x="877243" y="550660"/>
                  </a:cubicBezTo>
                  <a:close/>
                  <a:moveTo>
                    <a:pt x="218608" y="763172"/>
                  </a:moveTo>
                  <a:lnTo>
                    <a:pt x="241410" y="798719"/>
                  </a:lnTo>
                  <a:cubicBezTo>
                    <a:pt x="234076" y="805301"/>
                    <a:pt x="226732" y="811178"/>
                    <a:pt x="220351" y="817922"/>
                  </a:cubicBezTo>
                  <a:cubicBezTo>
                    <a:pt x="203120" y="834647"/>
                    <a:pt x="202844" y="862032"/>
                    <a:pt x="219732" y="879082"/>
                  </a:cubicBezTo>
                  <a:cubicBezTo>
                    <a:pt x="223599" y="882978"/>
                    <a:pt x="228171" y="886121"/>
                    <a:pt x="233200" y="888330"/>
                  </a:cubicBezTo>
                  <a:cubicBezTo>
                    <a:pt x="242249" y="892045"/>
                    <a:pt x="250269" y="897817"/>
                    <a:pt x="256622" y="905199"/>
                  </a:cubicBezTo>
                  <a:cubicBezTo>
                    <a:pt x="259231" y="907923"/>
                    <a:pt x="260080" y="911867"/>
                    <a:pt x="258803" y="915401"/>
                  </a:cubicBezTo>
                  <a:cubicBezTo>
                    <a:pt x="256974" y="919382"/>
                    <a:pt x="253041" y="918001"/>
                    <a:pt x="250069" y="917830"/>
                  </a:cubicBezTo>
                  <a:cubicBezTo>
                    <a:pt x="242639" y="917830"/>
                    <a:pt x="235295" y="916877"/>
                    <a:pt x="227951" y="916096"/>
                  </a:cubicBezTo>
                  <a:cubicBezTo>
                    <a:pt x="215302" y="915401"/>
                    <a:pt x="203653" y="909028"/>
                    <a:pt x="196319" y="898798"/>
                  </a:cubicBezTo>
                  <a:cubicBezTo>
                    <a:pt x="186975" y="885387"/>
                    <a:pt x="178060" y="871728"/>
                    <a:pt x="168620" y="858403"/>
                  </a:cubicBezTo>
                  <a:cubicBezTo>
                    <a:pt x="163544" y="851945"/>
                    <a:pt x="162639" y="843182"/>
                    <a:pt x="166258" y="835829"/>
                  </a:cubicBezTo>
                  <a:cubicBezTo>
                    <a:pt x="179908" y="809140"/>
                    <a:pt x="197557" y="784641"/>
                    <a:pt x="218608" y="763172"/>
                  </a:cubicBezTo>
                  <a:close/>
                  <a:moveTo>
                    <a:pt x="466172" y="140418"/>
                  </a:moveTo>
                  <a:cubicBezTo>
                    <a:pt x="481707" y="140399"/>
                    <a:pt x="496490" y="147009"/>
                    <a:pt x="506720" y="158582"/>
                  </a:cubicBezTo>
                  <a:cubicBezTo>
                    <a:pt x="517292" y="170307"/>
                    <a:pt x="524027" y="184938"/>
                    <a:pt x="526037" y="200530"/>
                  </a:cubicBezTo>
                  <a:cubicBezTo>
                    <a:pt x="529332" y="217047"/>
                    <a:pt x="531247" y="233792"/>
                    <a:pt x="531799" y="250613"/>
                  </a:cubicBezTo>
                  <a:cubicBezTo>
                    <a:pt x="478936" y="239278"/>
                    <a:pt x="450094" y="191367"/>
                    <a:pt x="466172" y="14033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1AFE5EBA-0093-40EB-B9D3-2BB91C6CA1ED}"/>
                </a:ext>
              </a:extLst>
            </p:cNvPr>
            <p:cNvSpPr/>
            <p:nvPr/>
          </p:nvSpPr>
          <p:spPr>
            <a:xfrm>
              <a:off x="5329229" y="5419721"/>
              <a:ext cx="133348" cy="123823"/>
            </a:xfrm>
            <a:custGeom>
              <a:avLst/>
              <a:gdLst>
                <a:gd name="connsiteX0" fmla="*/ 70 w 133348"/>
                <a:gd name="connsiteY0" fmla="*/ 11102 h 123823"/>
                <a:gd name="connsiteX1" fmla="*/ 6785 w 133348"/>
                <a:gd name="connsiteY1" fmla="*/ 24951 h 123823"/>
                <a:gd name="connsiteX2" fmla="*/ 111560 w 133348"/>
                <a:gd name="connsiteY2" fmla="*/ 119353 h 123823"/>
                <a:gd name="connsiteX3" fmla="*/ 115008 w 133348"/>
                <a:gd name="connsiteY3" fmla="*/ 121382 h 123823"/>
                <a:gd name="connsiteX4" fmla="*/ 131363 w 133348"/>
                <a:gd name="connsiteY4" fmla="*/ 119439 h 123823"/>
                <a:gd name="connsiteX5" fmla="*/ 128486 w 133348"/>
                <a:gd name="connsiteY5" fmla="*/ 104761 h 123823"/>
                <a:gd name="connsiteX6" fmla="*/ 126495 w 133348"/>
                <a:gd name="connsiteY6" fmla="*/ 103733 h 123823"/>
                <a:gd name="connsiteX7" fmla="*/ 68945 w 133348"/>
                <a:gd name="connsiteY7" fmla="*/ 58889 h 123823"/>
                <a:gd name="connsiteX8" fmla="*/ 20139 w 133348"/>
                <a:gd name="connsiteY8" fmla="*/ 5529 h 123823"/>
                <a:gd name="connsiteX9" fmla="*/ 7138 w 133348"/>
                <a:gd name="connsiteY9" fmla="*/ 538 h 123823"/>
                <a:gd name="connsiteX10" fmla="*/ 70 w 133348"/>
                <a:gd name="connsiteY10" fmla="*/ 11102 h 12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48" h="123823">
                  <a:moveTo>
                    <a:pt x="70" y="11102"/>
                  </a:moveTo>
                  <a:cubicBezTo>
                    <a:pt x="508" y="16331"/>
                    <a:pt x="2899" y="21236"/>
                    <a:pt x="6785" y="24951"/>
                  </a:cubicBezTo>
                  <a:cubicBezTo>
                    <a:pt x="36627" y="61194"/>
                    <a:pt x="71927" y="93007"/>
                    <a:pt x="111560" y="119353"/>
                  </a:cubicBezTo>
                  <a:lnTo>
                    <a:pt x="115008" y="121382"/>
                  </a:lnTo>
                  <a:cubicBezTo>
                    <a:pt x="120933" y="124421"/>
                    <a:pt x="127209" y="125430"/>
                    <a:pt x="131363" y="119439"/>
                  </a:cubicBezTo>
                  <a:cubicBezTo>
                    <a:pt x="134811" y="114629"/>
                    <a:pt x="133525" y="108057"/>
                    <a:pt x="128486" y="104761"/>
                  </a:cubicBezTo>
                  <a:cubicBezTo>
                    <a:pt x="127857" y="104361"/>
                    <a:pt x="127200" y="104009"/>
                    <a:pt x="126495" y="103733"/>
                  </a:cubicBezTo>
                  <a:cubicBezTo>
                    <a:pt x="105759" y="90712"/>
                    <a:pt x="86461" y="75681"/>
                    <a:pt x="68945" y="58889"/>
                  </a:cubicBezTo>
                  <a:cubicBezTo>
                    <a:pt x="50829" y="42725"/>
                    <a:pt x="34474" y="24846"/>
                    <a:pt x="20139" y="5529"/>
                  </a:cubicBezTo>
                  <a:cubicBezTo>
                    <a:pt x="17700" y="1005"/>
                    <a:pt x="12167" y="-1109"/>
                    <a:pt x="7138" y="538"/>
                  </a:cubicBezTo>
                  <a:cubicBezTo>
                    <a:pt x="2328" y="1853"/>
                    <a:pt x="-711" y="6377"/>
                    <a:pt x="70" y="1110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3D72BCE9-22CE-49F8-B2D5-DE358C5508EE}"/>
                </a:ext>
              </a:extLst>
            </p:cNvPr>
            <p:cNvSpPr/>
            <p:nvPr/>
          </p:nvSpPr>
          <p:spPr>
            <a:xfrm>
              <a:off x="5481631" y="5553065"/>
              <a:ext cx="19042" cy="19051"/>
            </a:xfrm>
            <a:custGeom>
              <a:avLst/>
              <a:gdLst>
                <a:gd name="connsiteX0" fmla="*/ 9774 w 19042"/>
                <a:gd name="connsiteY0" fmla="*/ -18 h 19051"/>
                <a:gd name="connsiteX1" fmla="*/ 1 w 19042"/>
                <a:gd name="connsiteY1" fmla="*/ 9592 h 19051"/>
                <a:gd name="connsiteX2" fmla="*/ 7649 w 19042"/>
                <a:gd name="connsiteY2" fmla="*/ 18822 h 19051"/>
                <a:gd name="connsiteX3" fmla="*/ 8650 w 19042"/>
                <a:gd name="connsiteY3" fmla="*/ 18870 h 19051"/>
                <a:gd name="connsiteX4" fmla="*/ 18832 w 19042"/>
                <a:gd name="connsiteY4" fmla="*/ 12298 h 19051"/>
                <a:gd name="connsiteX5" fmla="*/ 18946 w 19042"/>
                <a:gd name="connsiteY5" fmla="*/ 9840 h 19051"/>
                <a:gd name="connsiteX6" fmla="*/ 10507 w 19042"/>
                <a:gd name="connsiteY6" fmla="*/ 20 h 19051"/>
                <a:gd name="connsiteX7" fmla="*/ 9774 w 19042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42" h="19051">
                  <a:moveTo>
                    <a:pt x="9774" y="-18"/>
                  </a:moveTo>
                  <a:cubicBezTo>
                    <a:pt x="3554" y="477"/>
                    <a:pt x="-94" y="3487"/>
                    <a:pt x="1" y="9592"/>
                  </a:cubicBezTo>
                  <a:cubicBezTo>
                    <a:pt x="-523" y="14183"/>
                    <a:pt x="2897" y="18308"/>
                    <a:pt x="7649" y="18822"/>
                  </a:cubicBezTo>
                  <a:cubicBezTo>
                    <a:pt x="7973" y="18851"/>
                    <a:pt x="8316" y="18870"/>
                    <a:pt x="8650" y="18870"/>
                  </a:cubicBezTo>
                  <a:cubicBezTo>
                    <a:pt x="13346" y="19775"/>
                    <a:pt x="17889" y="16832"/>
                    <a:pt x="18832" y="12298"/>
                  </a:cubicBezTo>
                  <a:cubicBezTo>
                    <a:pt x="18994" y="11488"/>
                    <a:pt x="19032" y="10659"/>
                    <a:pt x="18946" y="9840"/>
                  </a:cubicBezTo>
                  <a:cubicBezTo>
                    <a:pt x="19422" y="4878"/>
                    <a:pt x="15651" y="477"/>
                    <a:pt x="10507" y="20"/>
                  </a:cubicBezTo>
                  <a:cubicBezTo>
                    <a:pt x="10269" y="1"/>
                    <a:pt x="10021" y="-18"/>
                    <a:pt x="9774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0EF422DB-EE96-402C-8F4B-797D824BE94B}"/>
                </a:ext>
              </a:extLst>
            </p:cNvPr>
            <p:cNvSpPr/>
            <p:nvPr/>
          </p:nvSpPr>
          <p:spPr>
            <a:xfrm>
              <a:off x="5767379" y="4981566"/>
              <a:ext cx="19048" cy="28575"/>
            </a:xfrm>
            <a:custGeom>
              <a:avLst/>
              <a:gdLst>
                <a:gd name="connsiteX0" fmla="*/ -6 w 19048"/>
                <a:gd name="connsiteY0" fmla="*/ 15773 h 28575"/>
                <a:gd name="connsiteX1" fmla="*/ 10185 w 19048"/>
                <a:gd name="connsiteY1" fmla="*/ 28518 h 28575"/>
                <a:gd name="connsiteX2" fmla="*/ 18948 w 19048"/>
                <a:gd name="connsiteY2" fmla="*/ 13011 h 28575"/>
                <a:gd name="connsiteX3" fmla="*/ 18824 w 19048"/>
                <a:gd name="connsiteY3" fmla="*/ 11763 h 28575"/>
                <a:gd name="connsiteX4" fmla="*/ 9813 w 19048"/>
                <a:gd name="connsiteY4" fmla="*/ 0 h 28575"/>
                <a:gd name="connsiteX5" fmla="*/ 8490 w 19048"/>
                <a:gd name="connsiteY5" fmla="*/ 257 h 28575"/>
                <a:gd name="connsiteX6" fmla="*/ -6 w 19048"/>
                <a:gd name="connsiteY6" fmla="*/ 1577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28575">
                  <a:moveTo>
                    <a:pt x="-6" y="15773"/>
                  </a:moveTo>
                  <a:cubicBezTo>
                    <a:pt x="1127" y="24507"/>
                    <a:pt x="4375" y="29032"/>
                    <a:pt x="10185" y="28518"/>
                  </a:cubicBezTo>
                  <a:cubicBezTo>
                    <a:pt x="15557" y="27746"/>
                    <a:pt x="19481" y="20802"/>
                    <a:pt x="18948" y="13011"/>
                  </a:cubicBezTo>
                  <a:cubicBezTo>
                    <a:pt x="18920" y="12583"/>
                    <a:pt x="18881" y="12173"/>
                    <a:pt x="18824" y="11763"/>
                  </a:cubicBezTo>
                  <a:cubicBezTo>
                    <a:pt x="18577" y="4905"/>
                    <a:pt x="14538" y="-362"/>
                    <a:pt x="9813" y="0"/>
                  </a:cubicBezTo>
                  <a:cubicBezTo>
                    <a:pt x="9376" y="38"/>
                    <a:pt x="8928" y="123"/>
                    <a:pt x="8490" y="257"/>
                  </a:cubicBezTo>
                  <a:cubicBezTo>
                    <a:pt x="3241" y="1266"/>
                    <a:pt x="-512" y="8125"/>
                    <a:pt x="-6" y="1577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323D6D1D-EB61-4C7C-BD10-0D3F28EC7001}"/>
                </a:ext>
              </a:extLst>
            </p:cNvPr>
            <p:cNvSpPr/>
            <p:nvPr/>
          </p:nvSpPr>
          <p:spPr>
            <a:xfrm>
              <a:off x="5033948" y="3495668"/>
              <a:ext cx="914400" cy="981070"/>
            </a:xfrm>
            <a:custGeom>
              <a:avLst/>
              <a:gdLst>
                <a:gd name="connsiteX0" fmla="*/ 103184 w 914400"/>
                <a:gd name="connsiteY0" fmla="*/ 664805 h 981070"/>
                <a:gd name="connsiteX1" fmla="*/ 90240 w 914400"/>
                <a:gd name="connsiteY1" fmla="*/ 682102 h 981070"/>
                <a:gd name="connsiteX2" fmla="*/ 47406 w 914400"/>
                <a:gd name="connsiteY2" fmla="*/ 763217 h 981070"/>
                <a:gd name="connsiteX3" fmla="*/ 47930 w 914400"/>
                <a:gd name="connsiteY3" fmla="*/ 828235 h 981070"/>
                <a:gd name="connsiteX4" fmla="*/ 54874 w 914400"/>
                <a:gd name="connsiteY4" fmla="*/ 900177 h 981070"/>
                <a:gd name="connsiteX5" fmla="*/ 52883 w 914400"/>
                <a:gd name="connsiteY5" fmla="*/ 916436 h 981070"/>
                <a:gd name="connsiteX6" fmla="*/ 71733 w 914400"/>
                <a:gd name="connsiteY6" fmla="*/ 925781 h 981070"/>
                <a:gd name="connsiteX7" fmla="*/ 87630 w 914400"/>
                <a:gd name="connsiteY7" fmla="*/ 902082 h 981070"/>
                <a:gd name="connsiteX8" fmla="*/ 103537 w 914400"/>
                <a:gd name="connsiteY8" fmla="*/ 811804 h 981070"/>
                <a:gd name="connsiteX9" fmla="*/ 132036 w 914400"/>
                <a:gd name="connsiteY9" fmla="*/ 727241 h 981070"/>
                <a:gd name="connsiteX10" fmla="*/ 146370 w 914400"/>
                <a:gd name="connsiteY10" fmla="*/ 713668 h 981070"/>
                <a:gd name="connsiteX11" fmla="*/ 149152 w 914400"/>
                <a:gd name="connsiteY11" fmla="*/ 714964 h 981070"/>
                <a:gd name="connsiteX12" fmla="*/ 147066 w 914400"/>
                <a:gd name="connsiteY12" fmla="*/ 740386 h 981070"/>
                <a:gd name="connsiteX13" fmla="*/ 152886 w 914400"/>
                <a:gd name="connsiteY13" fmla="*/ 760788 h 981070"/>
                <a:gd name="connsiteX14" fmla="*/ 172088 w 914400"/>
                <a:gd name="connsiteY14" fmla="*/ 751283 h 981070"/>
                <a:gd name="connsiteX15" fmla="*/ 198158 w 914400"/>
                <a:gd name="connsiteY15" fmla="*/ 693428 h 981070"/>
                <a:gd name="connsiteX16" fmla="*/ 210407 w 914400"/>
                <a:gd name="connsiteY16" fmla="*/ 680197 h 981070"/>
                <a:gd name="connsiteX17" fmla="*/ 224304 w 914400"/>
                <a:gd name="connsiteY17" fmla="*/ 674149 h 981070"/>
                <a:gd name="connsiteX18" fmla="*/ 206149 w 914400"/>
                <a:gd name="connsiteY18" fmla="*/ 782496 h 981070"/>
                <a:gd name="connsiteX19" fmla="*/ 167573 w 914400"/>
                <a:gd name="connsiteY19" fmla="*/ 858591 h 981070"/>
                <a:gd name="connsiteX20" fmla="*/ 150190 w 914400"/>
                <a:gd name="connsiteY20" fmla="*/ 957765 h 981070"/>
                <a:gd name="connsiteX21" fmla="*/ 154534 w 914400"/>
                <a:gd name="connsiteY21" fmla="*/ 972386 h 981070"/>
                <a:gd name="connsiteX22" fmla="*/ 166697 w 914400"/>
                <a:gd name="connsiteY22" fmla="*/ 981026 h 981070"/>
                <a:gd name="connsiteX23" fmla="*/ 179213 w 914400"/>
                <a:gd name="connsiteY23" fmla="*/ 971348 h 981070"/>
                <a:gd name="connsiteX24" fmla="*/ 226219 w 914400"/>
                <a:gd name="connsiteY24" fmla="*/ 885737 h 981070"/>
                <a:gd name="connsiteX25" fmla="*/ 235858 w 914400"/>
                <a:gd name="connsiteY25" fmla="*/ 875022 h 981070"/>
                <a:gd name="connsiteX26" fmla="*/ 235077 w 914400"/>
                <a:gd name="connsiteY26" fmla="*/ 884613 h 981070"/>
                <a:gd name="connsiteX27" fmla="*/ 242640 w 914400"/>
                <a:gd name="connsiteY27" fmla="*/ 943592 h 981070"/>
                <a:gd name="connsiteX28" fmla="*/ 262966 w 914400"/>
                <a:gd name="connsiteY28" fmla="*/ 969958 h 981070"/>
                <a:gd name="connsiteX29" fmla="*/ 283635 w 914400"/>
                <a:gd name="connsiteY29" fmla="*/ 972053 h 981070"/>
                <a:gd name="connsiteX30" fmla="*/ 289036 w 914400"/>
                <a:gd name="connsiteY30" fmla="*/ 960880 h 981070"/>
                <a:gd name="connsiteX31" fmla="*/ 291903 w 914400"/>
                <a:gd name="connsiteY31" fmla="*/ 923352 h 981070"/>
                <a:gd name="connsiteX32" fmla="*/ 328222 w 914400"/>
                <a:gd name="connsiteY32" fmla="*/ 829016 h 981070"/>
                <a:gd name="connsiteX33" fmla="*/ 343338 w 914400"/>
                <a:gd name="connsiteY33" fmla="*/ 808956 h 981070"/>
                <a:gd name="connsiteX34" fmla="*/ 346386 w 914400"/>
                <a:gd name="connsiteY34" fmla="*/ 808956 h 981070"/>
                <a:gd name="connsiteX35" fmla="*/ 346386 w 914400"/>
                <a:gd name="connsiteY35" fmla="*/ 857296 h 981070"/>
                <a:gd name="connsiteX36" fmla="*/ 344205 w 914400"/>
                <a:gd name="connsiteY36" fmla="*/ 883232 h 981070"/>
                <a:gd name="connsiteX37" fmla="*/ 355168 w 914400"/>
                <a:gd name="connsiteY37" fmla="*/ 904330 h 981070"/>
                <a:gd name="connsiteX38" fmla="*/ 377571 w 914400"/>
                <a:gd name="connsiteY38" fmla="*/ 897501 h 981070"/>
                <a:gd name="connsiteX39" fmla="*/ 394954 w 914400"/>
                <a:gd name="connsiteY39" fmla="*/ 868964 h 981070"/>
                <a:gd name="connsiteX40" fmla="*/ 403641 w 914400"/>
                <a:gd name="connsiteY40" fmla="*/ 760788 h 981070"/>
                <a:gd name="connsiteX41" fmla="*/ 385048 w 914400"/>
                <a:gd name="connsiteY41" fmla="*/ 720584 h 981070"/>
                <a:gd name="connsiteX42" fmla="*/ 377142 w 914400"/>
                <a:gd name="connsiteY42" fmla="*/ 649070 h 981070"/>
                <a:gd name="connsiteX43" fmla="*/ 443351 w 914400"/>
                <a:gd name="connsiteY43" fmla="*/ 532512 h 981070"/>
                <a:gd name="connsiteX44" fmla="*/ 443351 w 914400"/>
                <a:gd name="connsiteY44" fmla="*/ 532512 h 981070"/>
                <a:gd name="connsiteX45" fmla="*/ 518503 w 914400"/>
                <a:gd name="connsiteY45" fmla="*/ 569174 h 981070"/>
                <a:gd name="connsiteX46" fmla="*/ 676028 w 914400"/>
                <a:gd name="connsiteY46" fmla="*/ 577394 h 981070"/>
                <a:gd name="connsiteX47" fmla="*/ 830771 w 914400"/>
                <a:gd name="connsiteY47" fmla="*/ 495679 h 981070"/>
                <a:gd name="connsiteX48" fmla="*/ 913838 w 914400"/>
                <a:gd name="connsiteY48" fmla="*/ 293511 h 981070"/>
                <a:gd name="connsiteX49" fmla="*/ 810445 w 914400"/>
                <a:gd name="connsiteY49" fmla="*/ 96182 h 981070"/>
                <a:gd name="connsiteX50" fmla="*/ 575853 w 914400"/>
                <a:gd name="connsiteY50" fmla="*/ 1589 h 981070"/>
                <a:gd name="connsiteX51" fmla="*/ 344643 w 914400"/>
                <a:gd name="connsiteY51" fmla="*/ 55195 h 981070"/>
                <a:gd name="connsiteX52" fmla="*/ 216313 w 914400"/>
                <a:gd name="connsiteY52" fmla="*/ 229179 h 981070"/>
                <a:gd name="connsiteX53" fmla="*/ 226390 w 914400"/>
                <a:gd name="connsiteY53" fmla="*/ 367530 h 981070"/>
                <a:gd name="connsiteX54" fmla="*/ 228733 w 914400"/>
                <a:gd name="connsiteY54" fmla="*/ 399353 h 981070"/>
                <a:gd name="connsiteX55" fmla="*/ 203283 w 914400"/>
                <a:gd name="connsiteY55" fmla="*/ 481411 h 981070"/>
                <a:gd name="connsiteX56" fmla="*/ 195110 w 914400"/>
                <a:gd name="connsiteY56" fmla="*/ 490059 h 981070"/>
                <a:gd name="connsiteX57" fmla="*/ 129512 w 914400"/>
                <a:gd name="connsiteY57" fmla="*/ 559925 h 981070"/>
                <a:gd name="connsiteX58" fmla="*/ 105880 w 914400"/>
                <a:gd name="connsiteY58" fmla="*/ 584481 h 981070"/>
                <a:gd name="connsiteX59" fmla="*/ 55398 w 914400"/>
                <a:gd name="connsiteY59" fmla="*/ 604798 h 981070"/>
                <a:gd name="connsiteX60" fmla="*/ 1096 w 914400"/>
                <a:gd name="connsiteY60" fmla="*/ 669044 h 981070"/>
                <a:gd name="connsiteX61" fmla="*/ 8659 w 914400"/>
                <a:gd name="connsiteY61" fmla="*/ 705972 h 981070"/>
                <a:gd name="connsiteX62" fmla="*/ 23336 w 914400"/>
                <a:gd name="connsiteY62" fmla="*/ 714621 h 981070"/>
                <a:gd name="connsiteX63" fmla="*/ 36633 w 914400"/>
                <a:gd name="connsiteY63" fmla="*/ 704239 h 981070"/>
                <a:gd name="connsiteX64" fmla="*/ 103184 w 914400"/>
                <a:gd name="connsiteY64" fmla="*/ 664805 h 981070"/>
                <a:gd name="connsiteX65" fmla="*/ 259585 w 914400"/>
                <a:gd name="connsiteY65" fmla="*/ 174096 h 981070"/>
                <a:gd name="connsiteX66" fmla="*/ 259585 w 914400"/>
                <a:gd name="connsiteY66" fmla="*/ 172020 h 981070"/>
                <a:gd name="connsiteX67" fmla="*/ 262890 w 914400"/>
                <a:gd name="connsiteY67" fmla="*/ 166057 h 981070"/>
                <a:gd name="connsiteX68" fmla="*/ 380010 w 914400"/>
                <a:gd name="connsiteY68" fmla="*/ 59872 h 981070"/>
                <a:gd name="connsiteX69" fmla="*/ 433093 w 914400"/>
                <a:gd name="connsiteY69" fmla="*/ 70588 h 981070"/>
                <a:gd name="connsiteX70" fmla="*/ 501044 w 914400"/>
                <a:gd name="connsiteY70" fmla="*/ 185945 h 981070"/>
                <a:gd name="connsiteX71" fmla="*/ 515893 w 914400"/>
                <a:gd name="connsiteY71" fmla="*/ 195975 h 981070"/>
                <a:gd name="connsiteX72" fmla="*/ 520760 w 914400"/>
                <a:gd name="connsiteY72" fmla="*/ 178678 h 981070"/>
                <a:gd name="connsiteX73" fmla="*/ 453866 w 914400"/>
                <a:gd name="connsiteY73" fmla="*/ 62463 h 981070"/>
                <a:gd name="connsiteX74" fmla="*/ 431968 w 914400"/>
                <a:gd name="connsiteY74" fmla="*/ 38079 h 981070"/>
                <a:gd name="connsiteX75" fmla="*/ 686553 w 914400"/>
                <a:gd name="connsiteY75" fmla="*/ 47328 h 981070"/>
                <a:gd name="connsiteX76" fmla="*/ 681247 w 914400"/>
                <a:gd name="connsiteY76" fmla="*/ 50785 h 981070"/>
                <a:gd name="connsiteX77" fmla="*/ 583768 w 914400"/>
                <a:gd name="connsiteY77" fmla="*/ 169515 h 981070"/>
                <a:gd name="connsiteX78" fmla="*/ 586197 w 914400"/>
                <a:gd name="connsiteY78" fmla="*/ 187241 h 981070"/>
                <a:gd name="connsiteX79" fmla="*/ 602351 w 914400"/>
                <a:gd name="connsiteY79" fmla="*/ 179373 h 981070"/>
                <a:gd name="connsiteX80" fmla="*/ 626240 w 914400"/>
                <a:gd name="connsiteY80" fmla="*/ 138291 h 981070"/>
                <a:gd name="connsiteX81" fmla="*/ 701412 w 914400"/>
                <a:gd name="connsiteY81" fmla="*/ 62377 h 981070"/>
                <a:gd name="connsiteX82" fmla="*/ 718776 w 914400"/>
                <a:gd name="connsiteY82" fmla="*/ 61082 h 981070"/>
                <a:gd name="connsiteX83" fmla="*/ 821646 w 914400"/>
                <a:gd name="connsiteY83" fmla="*/ 136653 h 981070"/>
                <a:gd name="connsiteX84" fmla="*/ 829037 w 914400"/>
                <a:gd name="connsiteY84" fmla="*/ 145302 h 981070"/>
                <a:gd name="connsiteX85" fmla="*/ 824779 w 914400"/>
                <a:gd name="connsiteY85" fmla="*/ 146769 h 981070"/>
                <a:gd name="connsiteX86" fmla="*/ 818960 w 914400"/>
                <a:gd name="connsiteY86" fmla="*/ 147464 h 981070"/>
                <a:gd name="connsiteX87" fmla="*/ 658825 w 914400"/>
                <a:gd name="connsiteY87" fmla="*/ 208853 h 981070"/>
                <a:gd name="connsiteX88" fmla="*/ 653177 w 914400"/>
                <a:gd name="connsiteY88" fmla="*/ 213958 h 981070"/>
                <a:gd name="connsiteX89" fmla="*/ 652481 w 914400"/>
                <a:gd name="connsiteY89" fmla="*/ 226931 h 981070"/>
                <a:gd name="connsiteX90" fmla="*/ 665083 w 914400"/>
                <a:gd name="connsiteY90" fmla="*/ 229522 h 981070"/>
                <a:gd name="connsiteX91" fmla="*/ 673780 w 914400"/>
                <a:gd name="connsiteY91" fmla="*/ 223902 h 981070"/>
                <a:gd name="connsiteX92" fmla="*/ 723653 w 914400"/>
                <a:gd name="connsiteY92" fmla="*/ 193813 h 981070"/>
                <a:gd name="connsiteX93" fmla="*/ 838257 w 914400"/>
                <a:gd name="connsiteY93" fmla="*/ 167352 h 981070"/>
                <a:gd name="connsiteX94" fmla="*/ 851535 w 914400"/>
                <a:gd name="connsiteY94" fmla="*/ 174877 h 981070"/>
                <a:gd name="connsiteX95" fmla="*/ 876567 w 914400"/>
                <a:gd name="connsiteY95" fmla="*/ 224074 h 981070"/>
                <a:gd name="connsiteX96" fmla="*/ 891769 w 914400"/>
                <a:gd name="connsiteY96" fmla="*/ 288929 h 981070"/>
                <a:gd name="connsiteX97" fmla="*/ 879701 w 914400"/>
                <a:gd name="connsiteY97" fmla="*/ 285729 h 981070"/>
                <a:gd name="connsiteX98" fmla="*/ 742245 w 914400"/>
                <a:gd name="connsiteY98" fmla="*/ 271461 h 981070"/>
                <a:gd name="connsiteX99" fmla="*/ 738512 w 914400"/>
                <a:gd name="connsiteY99" fmla="*/ 271975 h 981070"/>
                <a:gd name="connsiteX100" fmla="*/ 731110 w 914400"/>
                <a:gd name="connsiteY100" fmla="*/ 281490 h 981070"/>
                <a:gd name="connsiteX101" fmla="*/ 739807 w 914400"/>
                <a:gd name="connsiteY101" fmla="*/ 291177 h 981070"/>
                <a:gd name="connsiteX102" fmla="*/ 749360 w 914400"/>
                <a:gd name="connsiteY102" fmla="*/ 291177 h 981070"/>
                <a:gd name="connsiteX103" fmla="*/ 867708 w 914400"/>
                <a:gd name="connsiteY103" fmla="*/ 303541 h 981070"/>
                <a:gd name="connsiteX104" fmla="*/ 891940 w 914400"/>
                <a:gd name="connsiteY104" fmla="*/ 313047 h 981070"/>
                <a:gd name="connsiteX105" fmla="*/ 891169 w 914400"/>
                <a:gd name="connsiteY105" fmla="*/ 339421 h 981070"/>
                <a:gd name="connsiteX106" fmla="*/ 796805 w 914400"/>
                <a:gd name="connsiteY106" fmla="*/ 496803 h 981070"/>
                <a:gd name="connsiteX107" fmla="*/ 786546 w 914400"/>
                <a:gd name="connsiteY107" fmla="*/ 497489 h 981070"/>
                <a:gd name="connsiteX108" fmla="*/ 686277 w 914400"/>
                <a:gd name="connsiteY108" fmla="*/ 417508 h 981070"/>
                <a:gd name="connsiteX109" fmla="*/ 671255 w 914400"/>
                <a:gd name="connsiteY109" fmla="*/ 413269 h 981070"/>
                <a:gd name="connsiteX110" fmla="*/ 667988 w 914400"/>
                <a:gd name="connsiteY110" fmla="*/ 427833 h 981070"/>
                <a:gd name="connsiteX111" fmla="*/ 669341 w 914400"/>
                <a:gd name="connsiteY111" fmla="*/ 429528 h 981070"/>
                <a:gd name="connsiteX112" fmla="*/ 686714 w 914400"/>
                <a:gd name="connsiteY112" fmla="*/ 450626 h 981070"/>
                <a:gd name="connsiteX113" fmla="*/ 762753 w 914400"/>
                <a:gd name="connsiteY113" fmla="*/ 507519 h 981070"/>
                <a:gd name="connsiteX114" fmla="*/ 773078 w 914400"/>
                <a:gd name="connsiteY114" fmla="*/ 514358 h 981070"/>
                <a:gd name="connsiteX115" fmla="*/ 633279 w 914400"/>
                <a:gd name="connsiteY115" fmla="*/ 564421 h 981070"/>
                <a:gd name="connsiteX116" fmla="*/ 622954 w 914400"/>
                <a:gd name="connsiteY116" fmla="*/ 556982 h 981070"/>
                <a:gd name="connsiteX117" fmla="*/ 608000 w 914400"/>
                <a:gd name="connsiteY117" fmla="*/ 459789 h 981070"/>
                <a:gd name="connsiteX118" fmla="*/ 608000 w 914400"/>
                <a:gd name="connsiteY118" fmla="*/ 440510 h 981070"/>
                <a:gd name="connsiteX119" fmla="*/ 600009 w 914400"/>
                <a:gd name="connsiteY119" fmla="*/ 431862 h 981070"/>
                <a:gd name="connsiteX120" fmla="*/ 588978 w 914400"/>
                <a:gd name="connsiteY120" fmla="*/ 438520 h 981070"/>
                <a:gd name="connsiteX121" fmla="*/ 587235 w 914400"/>
                <a:gd name="connsiteY121" fmla="*/ 447168 h 981070"/>
                <a:gd name="connsiteX122" fmla="*/ 599399 w 914400"/>
                <a:gd name="connsiteY122" fmla="*/ 556287 h 981070"/>
                <a:gd name="connsiteX123" fmla="*/ 602780 w 914400"/>
                <a:gd name="connsiteY123" fmla="*/ 566669 h 981070"/>
                <a:gd name="connsiteX124" fmla="*/ 593665 w 914400"/>
                <a:gd name="connsiteY124" fmla="*/ 566669 h 981070"/>
                <a:gd name="connsiteX125" fmla="*/ 484889 w 914400"/>
                <a:gd name="connsiteY125" fmla="*/ 532769 h 981070"/>
                <a:gd name="connsiteX126" fmla="*/ 474888 w 914400"/>
                <a:gd name="connsiteY126" fmla="*/ 515043 h 981070"/>
                <a:gd name="connsiteX127" fmla="*/ 499824 w 914400"/>
                <a:gd name="connsiteY127" fmla="*/ 449845 h 981070"/>
                <a:gd name="connsiteX128" fmla="*/ 531971 w 914400"/>
                <a:gd name="connsiteY128" fmla="*/ 413697 h 981070"/>
                <a:gd name="connsiteX129" fmla="*/ 533981 w 914400"/>
                <a:gd name="connsiteY129" fmla="*/ 397276 h 981070"/>
                <a:gd name="connsiteX130" fmla="*/ 518332 w 914400"/>
                <a:gd name="connsiteY130" fmla="*/ 397791 h 981070"/>
                <a:gd name="connsiteX131" fmla="*/ 458724 w 914400"/>
                <a:gd name="connsiteY131" fmla="*/ 486773 h 981070"/>
                <a:gd name="connsiteX132" fmla="*/ 455162 w 914400"/>
                <a:gd name="connsiteY132" fmla="*/ 500003 h 981070"/>
                <a:gd name="connsiteX133" fmla="*/ 440217 w 914400"/>
                <a:gd name="connsiteY133" fmla="*/ 468438 h 981070"/>
                <a:gd name="connsiteX134" fmla="*/ 537534 w 914400"/>
                <a:gd name="connsiteY134" fmla="*/ 296102 h 981070"/>
                <a:gd name="connsiteX135" fmla="*/ 615048 w 914400"/>
                <a:gd name="connsiteY135" fmla="*/ 326972 h 981070"/>
                <a:gd name="connsiteX136" fmla="*/ 593932 w 914400"/>
                <a:gd name="connsiteY136" fmla="*/ 383265 h 981070"/>
                <a:gd name="connsiteX137" fmla="*/ 564814 w 914400"/>
                <a:gd name="connsiteY137" fmla="*/ 369520 h 981070"/>
                <a:gd name="connsiteX138" fmla="*/ 580282 w 914400"/>
                <a:gd name="connsiteY138" fmla="*/ 349632 h 981070"/>
                <a:gd name="connsiteX139" fmla="*/ 583768 w 914400"/>
                <a:gd name="connsiteY139" fmla="*/ 348156 h 981070"/>
                <a:gd name="connsiteX140" fmla="*/ 588531 w 914400"/>
                <a:gd name="connsiteY140" fmla="*/ 336831 h 981070"/>
                <a:gd name="connsiteX141" fmla="*/ 579234 w 914400"/>
                <a:gd name="connsiteY141" fmla="*/ 330087 h 981070"/>
                <a:gd name="connsiteX142" fmla="*/ 546135 w 914400"/>
                <a:gd name="connsiteY142" fmla="*/ 379722 h 981070"/>
                <a:gd name="connsiteX143" fmla="*/ 592703 w 914400"/>
                <a:gd name="connsiteY143" fmla="*/ 405230 h 981070"/>
                <a:gd name="connsiteX144" fmla="*/ 634765 w 914400"/>
                <a:gd name="connsiteY144" fmla="*/ 319619 h 981070"/>
                <a:gd name="connsiteX145" fmla="*/ 583768 w 914400"/>
                <a:gd name="connsiteY145" fmla="*/ 278290 h 981070"/>
                <a:gd name="connsiteX146" fmla="*/ 531628 w 914400"/>
                <a:gd name="connsiteY146" fmla="*/ 276471 h 981070"/>
                <a:gd name="connsiteX147" fmla="*/ 421024 w 914400"/>
                <a:gd name="connsiteY147" fmla="*/ 370549 h 981070"/>
                <a:gd name="connsiteX148" fmla="*/ 431530 w 914400"/>
                <a:gd name="connsiteY148" fmla="*/ 503023 h 981070"/>
                <a:gd name="connsiteX149" fmla="*/ 430054 w 914400"/>
                <a:gd name="connsiteY149" fmla="*/ 516510 h 981070"/>
                <a:gd name="connsiteX150" fmla="*/ 358026 w 914400"/>
                <a:gd name="connsiteY150" fmla="*/ 639821 h 981070"/>
                <a:gd name="connsiteX151" fmla="*/ 366722 w 914400"/>
                <a:gd name="connsiteY151" fmla="*/ 732604 h 981070"/>
                <a:gd name="connsiteX152" fmla="*/ 382181 w 914400"/>
                <a:gd name="connsiteY152" fmla="*/ 764770 h 981070"/>
                <a:gd name="connsiteX153" fmla="*/ 374885 w 914400"/>
                <a:gd name="connsiteY153" fmla="*/ 863258 h 981070"/>
                <a:gd name="connsiteX154" fmla="*/ 366970 w 914400"/>
                <a:gd name="connsiteY154" fmla="*/ 880032 h 981070"/>
                <a:gd name="connsiteX155" fmla="*/ 365675 w 914400"/>
                <a:gd name="connsiteY155" fmla="*/ 872593 h 981070"/>
                <a:gd name="connsiteX156" fmla="*/ 346291 w 914400"/>
                <a:gd name="connsiteY156" fmla="*/ 751540 h 981070"/>
                <a:gd name="connsiteX157" fmla="*/ 326136 w 914400"/>
                <a:gd name="connsiteY157" fmla="*/ 712801 h 981070"/>
                <a:gd name="connsiteX158" fmla="*/ 324050 w 914400"/>
                <a:gd name="connsiteY158" fmla="*/ 651499 h 981070"/>
                <a:gd name="connsiteX159" fmla="*/ 384877 w 914400"/>
                <a:gd name="connsiteY159" fmla="*/ 539084 h 981070"/>
                <a:gd name="connsiteX160" fmla="*/ 384877 w 914400"/>
                <a:gd name="connsiteY160" fmla="*/ 521187 h 981070"/>
                <a:gd name="connsiteX161" fmla="*/ 367494 w 914400"/>
                <a:gd name="connsiteY161" fmla="*/ 526550 h 981070"/>
                <a:gd name="connsiteX162" fmla="*/ 332737 w 914400"/>
                <a:gd name="connsiteY162" fmla="*/ 578423 h 981070"/>
                <a:gd name="connsiteX163" fmla="*/ 290341 w 914400"/>
                <a:gd name="connsiteY163" fmla="*/ 695247 h 981070"/>
                <a:gd name="connsiteX164" fmla="*/ 247688 w 914400"/>
                <a:gd name="connsiteY164" fmla="*/ 813367 h 981070"/>
                <a:gd name="connsiteX165" fmla="*/ 180946 w 914400"/>
                <a:gd name="connsiteY165" fmla="*/ 917132 h 981070"/>
                <a:gd name="connsiteX166" fmla="*/ 171221 w 914400"/>
                <a:gd name="connsiteY166" fmla="*/ 933734 h 981070"/>
                <a:gd name="connsiteX167" fmla="*/ 187900 w 914400"/>
                <a:gd name="connsiteY167" fmla="*/ 863087 h 981070"/>
                <a:gd name="connsiteX168" fmla="*/ 214751 w 914400"/>
                <a:gd name="connsiteY168" fmla="*/ 811204 h 981070"/>
                <a:gd name="connsiteX169" fmla="*/ 241420 w 914400"/>
                <a:gd name="connsiteY169" fmla="*/ 736842 h 981070"/>
                <a:gd name="connsiteX170" fmla="*/ 247688 w 914400"/>
                <a:gd name="connsiteY170" fmla="*/ 657719 h 981070"/>
                <a:gd name="connsiteX171" fmla="*/ 241335 w 914400"/>
                <a:gd name="connsiteY171" fmla="*/ 645012 h 981070"/>
                <a:gd name="connsiteX172" fmla="*/ 227343 w 914400"/>
                <a:gd name="connsiteY172" fmla="*/ 646908 h 981070"/>
                <a:gd name="connsiteX173" fmla="*/ 202759 w 914400"/>
                <a:gd name="connsiteY173" fmla="*/ 662471 h 981070"/>
                <a:gd name="connsiteX174" fmla="*/ 199453 w 914400"/>
                <a:gd name="connsiteY174" fmla="*/ 617685 h 981070"/>
                <a:gd name="connsiteX175" fmla="*/ 227952 w 914400"/>
                <a:gd name="connsiteY175" fmla="*/ 566669 h 981070"/>
                <a:gd name="connsiteX176" fmla="*/ 255937 w 914400"/>
                <a:gd name="connsiteY176" fmla="*/ 559925 h 981070"/>
                <a:gd name="connsiteX177" fmla="*/ 302590 w 914400"/>
                <a:gd name="connsiteY177" fmla="*/ 547733 h 981070"/>
                <a:gd name="connsiteX178" fmla="*/ 363931 w 914400"/>
                <a:gd name="connsiteY178" fmla="*/ 464370 h 981070"/>
                <a:gd name="connsiteX179" fmla="*/ 359874 w 914400"/>
                <a:gd name="connsiteY179" fmla="*/ 450521 h 981070"/>
                <a:gd name="connsiteX180" fmla="*/ 358369 w 914400"/>
                <a:gd name="connsiteY180" fmla="*/ 449845 h 981070"/>
                <a:gd name="connsiteX181" fmla="*/ 344557 w 914400"/>
                <a:gd name="connsiteY181" fmla="*/ 457284 h 981070"/>
                <a:gd name="connsiteX182" fmla="*/ 332737 w 914400"/>
                <a:gd name="connsiteY182" fmla="*/ 483830 h 981070"/>
                <a:gd name="connsiteX183" fmla="*/ 254546 w 914400"/>
                <a:gd name="connsiteY183" fmla="*/ 538828 h 981070"/>
                <a:gd name="connsiteX184" fmla="*/ 179556 w 914400"/>
                <a:gd name="connsiteY184" fmla="*/ 602635 h 981070"/>
                <a:gd name="connsiteX185" fmla="*/ 179556 w 914400"/>
                <a:gd name="connsiteY185" fmla="*/ 637230 h 981070"/>
                <a:gd name="connsiteX186" fmla="*/ 169307 w 914400"/>
                <a:gd name="connsiteY186" fmla="*/ 707696 h 981070"/>
                <a:gd name="connsiteX187" fmla="*/ 148457 w 914400"/>
                <a:gd name="connsiteY187" fmla="*/ 626677 h 981070"/>
                <a:gd name="connsiteX188" fmla="*/ 142456 w 914400"/>
                <a:gd name="connsiteY188" fmla="*/ 585262 h 981070"/>
                <a:gd name="connsiteX189" fmla="*/ 216065 w 914400"/>
                <a:gd name="connsiteY189" fmla="*/ 505623 h 981070"/>
                <a:gd name="connsiteX190" fmla="*/ 269662 w 914400"/>
                <a:gd name="connsiteY190" fmla="*/ 485554 h 981070"/>
                <a:gd name="connsiteX191" fmla="*/ 318316 w 914400"/>
                <a:gd name="connsiteY191" fmla="*/ 426842 h 981070"/>
                <a:gd name="connsiteX192" fmla="*/ 312496 w 914400"/>
                <a:gd name="connsiteY192" fmla="*/ 410678 h 981070"/>
                <a:gd name="connsiteX193" fmla="*/ 298085 w 914400"/>
                <a:gd name="connsiteY193" fmla="*/ 421222 h 981070"/>
                <a:gd name="connsiteX194" fmla="*/ 275320 w 914400"/>
                <a:gd name="connsiteY194" fmla="*/ 456589 h 981070"/>
                <a:gd name="connsiteX195" fmla="*/ 229086 w 914400"/>
                <a:gd name="connsiteY195" fmla="*/ 479677 h 981070"/>
                <a:gd name="connsiteX196" fmla="*/ 247069 w 914400"/>
                <a:gd name="connsiteY196" fmla="*/ 399172 h 981070"/>
                <a:gd name="connsiteX197" fmla="*/ 281826 w 914400"/>
                <a:gd name="connsiteY197" fmla="*/ 330001 h 981070"/>
                <a:gd name="connsiteX198" fmla="*/ 356806 w 914400"/>
                <a:gd name="connsiteY198" fmla="*/ 296359 h 981070"/>
                <a:gd name="connsiteX199" fmla="*/ 395916 w 914400"/>
                <a:gd name="connsiteY199" fmla="*/ 318848 h 981070"/>
                <a:gd name="connsiteX200" fmla="*/ 387220 w 914400"/>
                <a:gd name="connsiteY200" fmla="*/ 355424 h 981070"/>
                <a:gd name="connsiteX201" fmla="*/ 350549 w 914400"/>
                <a:gd name="connsiteY201" fmla="*/ 359119 h 981070"/>
                <a:gd name="connsiteX202" fmla="*/ 344386 w 914400"/>
                <a:gd name="connsiteY202" fmla="*/ 351880 h 981070"/>
                <a:gd name="connsiteX203" fmla="*/ 333175 w 914400"/>
                <a:gd name="connsiteY203" fmla="*/ 345822 h 981070"/>
                <a:gd name="connsiteX204" fmla="*/ 325450 w 914400"/>
                <a:gd name="connsiteY204" fmla="*/ 355938 h 981070"/>
                <a:gd name="connsiteX205" fmla="*/ 333699 w 914400"/>
                <a:gd name="connsiteY205" fmla="*/ 373235 h 981070"/>
                <a:gd name="connsiteX206" fmla="*/ 371494 w 914400"/>
                <a:gd name="connsiteY206" fmla="*/ 385599 h 981070"/>
                <a:gd name="connsiteX207" fmla="*/ 414243 w 914400"/>
                <a:gd name="connsiteY207" fmla="*/ 351013 h 981070"/>
                <a:gd name="connsiteX208" fmla="*/ 407632 w 914400"/>
                <a:gd name="connsiteY208" fmla="*/ 297569 h 981070"/>
                <a:gd name="connsiteX209" fmla="*/ 367237 w 914400"/>
                <a:gd name="connsiteY209" fmla="*/ 276557 h 981070"/>
                <a:gd name="connsiteX210" fmla="*/ 262366 w 914400"/>
                <a:gd name="connsiteY210" fmla="*/ 320924 h 981070"/>
                <a:gd name="connsiteX211" fmla="*/ 241420 w 914400"/>
                <a:gd name="connsiteY211" fmla="*/ 349804 h 981070"/>
                <a:gd name="connsiteX212" fmla="*/ 240468 w 914400"/>
                <a:gd name="connsiteY212" fmla="*/ 348680 h 981070"/>
                <a:gd name="connsiteX213" fmla="*/ 244459 w 914400"/>
                <a:gd name="connsiteY213" fmla="*/ 203319 h 981070"/>
                <a:gd name="connsiteX214" fmla="*/ 253165 w 914400"/>
                <a:gd name="connsiteY214" fmla="*/ 197528 h 981070"/>
                <a:gd name="connsiteX215" fmla="*/ 294942 w 914400"/>
                <a:gd name="connsiteY215" fmla="*/ 198394 h 981070"/>
                <a:gd name="connsiteX216" fmla="*/ 435702 w 914400"/>
                <a:gd name="connsiteY216" fmla="*/ 248715 h 981070"/>
                <a:gd name="connsiteX217" fmla="*/ 456914 w 914400"/>
                <a:gd name="connsiteY217" fmla="*/ 249582 h 981070"/>
                <a:gd name="connsiteX218" fmla="*/ 446570 w 914400"/>
                <a:gd name="connsiteY218" fmla="*/ 230646 h 981070"/>
                <a:gd name="connsiteX219" fmla="*/ 323440 w 914400"/>
                <a:gd name="connsiteY219" fmla="*/ 181792 h 981070"/>
                <a:gd name="connsiteX220" fmla="*/ 259318 w 914400"/>
                <a:gd name="connsiteY220" fmla="*/ 174439 h 981070"/>
                <a:gd name="connsiteX221" fmla="*/ 270091 w 914400"/>
                <a:gd name="connsiteY221" fmla="*/ 946097 h 981070"/>
                <a:gd name="connsiteX222" fmla="*/ 266195 w 914400"/>
                <a:gd name="connsiteY222" fmla="*/ 946783 h 981070"/>
                <a:gd name="connsiteX223" fmla="*/ 258023 w 914400"/>
                <a:gd name="connsiteY223" fmla="*/ 921628 h 981070"/>
                <a:gd name="connsiteX224" fmla="*/ 260461 w 914400"/>
                <a:gd name="connsiteY224" fmla="*/ 850457 h 981070"/>
                <a:gd name="connsiteX225" fmla="*/ 275663 w 914400"/>
                <a:gd name="connsiteY225" fmla="*/ 808956 h 981070"/>
                <a:gd name="connsiteX226" fmla="*/ 303810 w 914400"/>
                <a:gd name="connsiteY226" fmla="*/ 743415 h 981070"/>
                <a:gd name="connsiteX227" fmla="*/ 308582 w 914400"/>
                <a:gd name="connsiteY227" fmla="*/ 723869 h 981070"/>
                <a:gd name="connsiteX228" fmla="*/ 335442 w 914400"/>
                <a:gd name="connsiteY228" fmla="*/ 775752 h 981070"/>
                <a:gd name="connsiteX229" fmla="*/ 333871 w 914400"/>
                <a:gd name="connsiteY229" fmla="*/ 784401 h 981070"/>
                <a:gd name="connsiteX230" fmla="*/ 314925 w 914400"/>
                <a:gd name="connsiteY230" fmla="*/ 811290 h 981070"/>
                <a:gd name="connsiteX231" fmla="*/ 272272 w 914400"/>
                <a:gd name="connsiteY231" fmla="*/ 908397 h 981070"/>
                <a:gd name="connsiteX232" fmla="*/ 269834 w 914400"/>
                <a:gd name="connsiteY232" fmla="*/ 946097 h 981070"/>
                <a:gd name="connsiteX233" fmla="*/ 77991 w 914400"/>
                <a:gd name="connsiteY233" fmla="*/ 859629 h 981070"/>
                <a:gd name="connsiteX234" fmla="*/ 75124 w 914400"/>
                <a:gd name="connsiteY234" fmla="*/ 859629 h 981070"/>
                <a:gd name="connsiteX235" fmla="*/ 66437 w 914400"/>
                <a:gd name="connsiteY235" fmla="*/ 812243 h 981070"/>
                <a:gd name="connsiteX236" fmla="*/ 76686 w 914400"/>
                <a:gd name="connsiteY236" fmla="*/ 746701 h 981070"/>
                <a:gd name="connsiteX237" fmla="*/ 125425 w 914400"/>
                <a:gd name="connsiteY237" fmla="*/ 670082 h 981070"/>
                <a:gd name="connsiteX238" fmla="*/ 137331 w 914400"/>
                <a:gd name="connsiteY238" fmla="*/ 654432 h 981070"/>
                <a:gd name="connsiteX239" fmla="*/ 140208 w 914400"/>
                <a:gd name="connsiteY239" fmla="*/ 654432 h 981070"/>
                <a:gd name="connsiteX240" fmla="*/ 147323 w 914400"/>
                <a:gd name="connsiteY240" fmla="*/ 684960 h 981070"/>
                <a:gd name="connsiteX241" fmla="*/ 110919 w 914400"/>
                <a:gd name="connsiteY241" fmla="*/ 720584 h 981070"/>
                <a:gd name="connsiteX242" fmla="*/ 83982 w 914400"/>
                <a:gd name="connsiteY242" fmla="*/ 797022 h 981070"/>
                <a:gd name="connsiteX243" fmla="*/ 77724 w 914400"/>
                <a:gd name="connsiteY243" fmla="*/ 859544 h 981070"/>
                <a:gd name="connsiteX244" fmla="*/ 23165 w 914400"/>
                <a:gd name="connsiteY244" fmla="*/ 684608 h 981070"/>
                <a:gd name="connsiteX245" fmla="*/ 21079 w 914400"/>
                <a:gd name="connsiteY245" fmla="*/ 682102 h 981070"/>
                <a:gd name="connsiteX246" fmla="*/ 21079 w 914400"/>
                <a:gd name="connsiteY246" fmla="*/ 680197 h 981070"/>
                <a:gd name="connsiteX247" fmla="*/ 50187 w 914400"/>
                <a:gd name="connsiteY247" fmla="*/ 631601 h 981070"/>
                <a:gd name="connsiteX248" fmla="*/ 121692 w 914400"/>
                <a:gd name="connsiteY248" fmla="*/ 601597 h 981070"/>
                <a:gd name="connsiteX249" fmla="*/ 124730 w 914400"/>
                <a:gd name="connsiteY249" fmla="*/ 615437 h 981070"/>
                <a:gd name="connsiteX250" fmla="*/ 106137 w 914400"/>
                <a:gd name="connsiteY250" fmla="*/ 641983 h 981070"/>
                <a:gd name="connsiteX251" fmla="*/ 102232 w 914400"/>
                <a:gd name="connsiteY251" fmla="*/ 642412 h 981070"/>
                <a:gd name="connsiteX252" fmla="*/ 23165 w 914400"/>
                <a:gd name="connsiteY252" fmla="*/ 684608 h 9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400" h="981070">
                  <a:moveTo>
                    <a:pt x="103184" y="664805"/>
                  </a:moveTo>
                  <a:cubicBezTo>
                    <a:pt x="98498" y="671206"/>
                    <a:pt x="94497" y="676997"/>
                    <a:pt x="90240" y="682102"/>
                  </a:cubicBezTo>
                  <a:cubicBezTo>
                    <a:pt x="71799" y="706753"/>
                    <a:pt x="57340" y="734118"/>
                    <a:pt x="47406" y="763217"/>
                  </a:cubicBezTo>
                  <a:cubicBezTo>
                    <a:pt x="38719" y="784830"/>
                    <a:pt x="44625" y="806451"/>
                    <a:pt x="47930" y="828235"/>
                  </a:cubicBezTo>
                  <a:cubicBezTo>
                    <a:pt x="51578" y="852105"/>
                    <a:pt x="58874" y="875622"/>
                    <a:pt x="54874" y="900177"/>
                  </a:cubicBezTo>
                  <a:cubicBezTo>
                    <a:pt x="53749" y="905530"/>
                    <a:pt x="53083" y="910969"/>
                    <a:pt x="52883" y="916436"/>
                  </a:cubicBezTo>
                  <a:cubicBezTo>
                    <a:pt x="52883" y="927590"/>
                    <a:pt x="63570" y="933210"/>
                    <a:pt x="71733" y="925781"/>
                  </a:cubicBezTo>
                  <a:cubicBezTo>
                    <a:pt x="78676" y="919103"/>
                    <a:pt x="84096" y="911026"/>
                    <a:pt x="87630" y="902082"/>
                  </a:cubicBezTo>
                  <a:cubicBezTo>
                    <a:pt x="99012" y="873202"/>
                    <a:pt x="101365" y="842418"/>
                    <a:pt x="103537" y="811804"/>
                  </a:cubicBezTo>
                  <a:cubicBezTo>
                    <a:pt x="105708" y="781201"/>
                    <a:pt x="110309" y="751283"/>
                    <a:pt x="132036" y="727241"/>
                  </a:cubicBezTo>
                  <a:cubicBezTo>
                    <a:pt x="136465" y="722403"/>
                    <a:pt x="141589" y="718164"/>
                    <a:pt x="146370" y="713668"/>
                  </a:cubicBezTo>
                  <a:lnTo>
                    <a:pt x="149152" y="714964"/>
                  </a:lnTo>
                  <a:cubicBezTo>
                    <a:pt x="148371" y="723612"/>
                    <a:pt x="147495" y="732261"/>
                    <a:pt x="147066" y="740386"/>
                  </a:cubicBezTo>
                  <a:cubicBezTo>
                    <a:pt x="146628" y="748511"/>
                    <a:pt x="143151" y="756731"/>
                    <a:pt x="152886" y="760788"/>
                  </a:cubicBezTo>
                  <a:cubicBezTo>
                    <a:pt x="162621" y="764856"/>
                    <a:pt x="167221" y="757245"/>
                    <a:pt x="172088" y="751283"/>
                  </a:cubicBezTo>
                  <a:cubicBezTo>
                    <a:pt x="185004" y="734175"/>
                    <a:pt x="193910" y="714411"/>
                    <a:pt x="198158" y="693428"/>
                  </a:cubicBezTo>
                  <a:cubicBezTo>
                    <a:pt x="199978" y="686341"/>
                    <a:pt x="201368" y="680807"/>
                    <a:pt x="210407" y="680197"/>
                  </a:cubicBezTo>
                  <a:cubicBezTo>
                    <a:pt x="215322" y="678883"/>
                    <a:pt x="220008" y="676845"/>
                    <a:pt x="224304" y="674149"/>
                  </a:cubicBezTo>
                  <a:cubicBezTo>
                    <a:pt x="225438" y="712192"/>
                    <a:pt x="223523" y="748596"/>
                    <a:pt x="206149" y="782496"/>
                  </a:cubicBezTo>
                  <a:cubicBezTo>
                    <a:pt x="193205" y="807832"/>
                    <a:pt x="179384" y="832731"/>
                    <a:pt x="167573" y="858591"/>
                  </a:cubicBezTo>
                  <a:cubicBezTo>
                    <a:pt x="153305" y="889614"/>
                    <a:pt x="147313" y="923771"/>
                    <a:pt x="150190" y="957765"/>
                  </a:cubicBezTo>
                  <a:cubicBezTo>
                    <a:pt x="150400" y="962928"/>
                    <a:pt x="151886" y="967948"/>
                    <a:pt x="154534" y="972386"/>
                  </a:cubicBezTo>
                  <a:cubicBezTo>
                    <a:pt x="157315" y="976444"/>
                    <a:pt x="163221" y="981464"/>
                    <a:pt x="166697" y="981026"/>
                  </a:cubicBezTo>
                  <a:cubicBezTo>
                    <a:pt x="172193" y="979987"/>
                    <a:pt x="176851" y="976387"/>
                    <a:pt x="179213" y="971348"/>
                  </a:cubicBezTo>
                  <a:cubicBezTo>
                    <a:pt x="188424" y="939182"/>
                    <a:pt x="209712" y="913760"/>
                    <a:pt x="226219" y="885737"/>
                  </a:cubicBezTo>
                  <a:cubicBezTo>
                    <a:pt x="228657" y="881546"/>
                    <a:pt x="231943" y="877898"/>
                    <a:pt x="235858" y="875022"/>
                  </a:cubicBezTo>
                  <a:lnTo>
                    <a:pt x="235077" y="884613"/>
                  </a:lnTo>
                  <a:cubicBezTo>
                    <a:pt x="232581" y="904587"/>
                    <a:pt x="235182" y="924876"/>
                    <a:pt x="242640" y="943592"/>
                  </a:cubicBezTo>
                  <a:cubicBezTo>
                    <a:pt x="247564" y="953651"/>
                    <a:pt x="254480" y="962623"/>
                    <a:pt x="262966" y="969958"/>
                  </a:cubicBezTo>
                  <a:cubicBezTo>
                    <a:pt x="268100" y="976225"/>
                    <a:pt x="277349" y="977158"/>
                    <a:pt x="283635" y="972053"/>
                  </a:cubicBezTo>
                  <a:cubicBezTo>
                    <a:pt x="287007" y="969310"/>
                    <a:pt x="288989" y="965224"/>
                    <a:pt x="289036" y="960880"/>
                  </a:cubicBezTo>
                  <a:cubicBezTo>
                    <a:pt x="290903" y="948459"/>
                    <a:pt x="291865" y="935915"/>
                    <a:pt x="291903" y="923352"/>
                  </a:cubicBezTo>
                  <a:cubicBezTo>
                    <a:pt x="293799" y="888909"/>
                    <a:pt x="306505" y="855905"/>
                    <a:pt x="328222" y="829016"/>
                  </a:cubicBezTo>
                  <a:lnTo>
                    <a:pt x="343338" y="808956"/>
                  </a:lnTo>
                  <a:lnTo>
                    <a:pt x="346386" y="808956"/>
                  </a:lnTo>
                  <a:cubicBezTo>
                    <a:pt x="346386" y="825130"/>
                    <a:pt x="346986" y="841208"/>
                    <a:pt x="346386" y="857296"/>
                  </a:cubicBezTo>
                  <a:cubicBezTo>
                    <a:pt x="346386" y="865935"/>
                    <a:pt x="344472" y="874584"/>
                    <a:pt x="344205" y="883232"/>
                  </a:cubicBezTo>
                  <a:cubicBezTo>
                    <a:pt x="342833" y="891891"/>
                    <a:pt x="347272" y="900435"/>
                    <a:pt x="355168" y="904330"/>
                  </a:cubicBezTo>
                  <a:cubicBezTo>
                    <a:pt x="363303" y="907921"/>
                    <a:pt x="372847" y="905007"/>
                    <a:pt x="377571" y="897501"/>
                  </a:cubicBezTo>
                  <a:cubicBezTo>
                    <a:pt x="384905" y="889004"/>
                    <a:pt x="390782" y="879365"/>
                    <a:pt x="394954" y="868964"/>
                  </a:cubicBezTo>
                  <a:cubicBezTo>
                    <a:pt x="406937" y="833769"/>
                    <a:pt x="415195" y="797717"/>
                    <a:pt x="403641" y="760788"/>
                  </a:cubicBezTo>
                  <a:cubicBezTo>
                    <a:pt x="399269" y="746625"/>
                    <a:pt x="393011" y="733099"/>
                    <a:pt x="385048" y="720584"/>
                  </a:cubicBezTo>
                  <a:cubicBezTo>
                    <a:pt x="370827" y="699457"/>
                    <a:pt x="367874" y="672768"/>
                    <a:pt x="377142" y="649070"/>
                  </a:cubicBezTo>
                  <a:cubicBezTo>
                    <a:pt x="391706" y="606455"/>
                    <a:pt x="414166" y="566907"/>
                    <a:pt x="443351" y="532512"/>
                  </a:cubicBezTo>
                  <a:cubicBezTo>
                    <a:pt x="443951" y="531817"/>
                    <a:pt x="444827" y="531388"/>
                    <a:pt x="443351" y="532512"/>
                  </a:cubicBezTo>
                  <a:cubicBezTo>
                    <a:pt x="469411" y="545314"/>
                    <a:pt x="493128" y="559059"/>
                    <a:pt x="518503" y="569174"/>
                  </a:cubicBezTo>
                  <a:cubicBezTo>
                    <a:pt x="568709" y="588976"/>
                    <a:pt x="624030" y="591863"/>
                    <a:pt x="676028" y="577394"/>
                  </a:cubicBezTo>
                  <a:cubicBezTo>
                    <a:pt x="733863" y="563964"/>
                    <a:pt x="787184" y="535808"/>
                    <a:pt x="830771" y="495679"/>
                  </a:cubicBezTo>
                  <a:cubicBezTo>
                    <a:pt x="888559" y="440767"/>
                    <a:pt x="918705" y="373664"/>
                    <a:pt x="913838" y="293511"/>
                  </a:cubicBezTo>
                  <a:cubicBezTo>
                    <a:pt x="908980" y="213349"/>
                    <a:pt x="870404" y="148331"/>
                    <a:pt x="810445" y="96182"/>
                  </a:cubicBezTo>
                  <a:cubicBezTo>
                    <a:pt x="744950" y="39631"/>
                    <a:pt x="662426" y="6361"/>
                    <a:pt x="575853" y="1589"/>
                  </a:cubicBezTo>
                  <a:cubicBezTo>
                    <a:pt x="494986" y="-5898"/>
                    <a:pt x="413861" y="12914"/>
                    <a:pt x="344643" y="55195"/>
                  </a:cubicBezTo>
                  <a:cubicBezTo>
                    <a:pt x="278701" y="95839"/>
                    <a:pt x="233172" y="152474"/>
                    <a:pt x="216313" y="229179"/>
                  </a:cubicBezTo>
                  <a:cubicBezTo>
                    <a:pt x="205797" y="275261"/>
                    <a:pt x="209312" y="323429"/>
                    <a:pt x="226390" y="367530"/>
                  </a:cubicBezTo>
                  <a:cubicBezTo>
                    <a:pt x="230524" y="377626"/>
                    <a:pt x="231334" y="388751"/>
                    <a:pt x="228733" y="399353"/>
                  </a:cubicBezTo>
                  <a:cubicBezTo>
                    <a:pt x="221961" y="427280"/>
                    <a:pt x="216923" y="455636"/>
                    <a:pt x="203283" y="481411"/>
                  </a:cubicBezTo>
                  <a:cubicBezTo>
                    <a:pt x="201416" y="484992"/>
                    <a:pt x="198587" y="487993"/>
                    <a:pt x="195110" y="490059"/>
                  </a:cubicBezTo>
                  <a:cubicBezTo>
                    <a:pt x="165268" y="504404"/>
                    <a:pt x="141875" y="529321"/>
                    <a:pt x="129512" y="559925"/>
                  </a:cubicBezTo>
                  <a:cubicBezTo>
                    <a:pt x="125235" y="570917"/>
                    <a:pt x="116729" y="579747"/>
                    <a:pt x="105880" y="584481"/>
                  </a:cubicBezTo>
                  <a:cubicBezTo>
                    <a:pt x="89202" y="591396"/>
                    <a:pt x="72371" y="598168"/>
                    <a:pt x="55398" y="604798"/>
                  </a:cubicBezTo>
                  <a:cubicBezTo>
                    <a:pt x="26746" y="614570"/>
                    <a:pt x="5858" y="639288"/>
                    <a:pt x="1096" y="669044"/>
                  </a:cubicBezTo>
                  <a:cubicBezTo>
                    <a:pt x="-1839" y="681864"/>
                    <a:pt x="914" y="695314"/>
                    <a:pt x="8659" y="705972"/>
                  </a:cubicBezTo>
                  <a:cubicBezTo>
                    <a:pt x="12125" y="710754"/>
                    <a:pt x="17450" y="713887"/>
                    <a:pt x="23336" y="714621"/>
                  </a:cubicBezTo>
                  <a:cubicBezTo>
                    <a:pt x="29080" y="713259"/>
                    <a:pt x="33938" y="709468"/>
                    <a:pt x="36633" y="704239"/>
                  </a:cubicBezTo>
                  <a:cubicBezTo>
                    <a:pt x="48825" y="678978"/>
                    <a:pt x="75057" y="663434"/>
                    <a:pt x="103184" y="664805"/>
                  </a:cubicBezTo>
                  <a:close/>
                  <a:moveTo>
                    <a:pt x="259585" y="174096"/>
                  </a:moveTo>
                  <a:cubicBezTo>
                    <a:pt x="259480" y="173401"/>
                    <a:pt x="259480" y="172705"/>
                    <a:pt x="259585" y="172020"/>
                  </a:cubicBezTo>
                  <a:cubicBezTo>
                    <a:pt x="260623" y="169943"/>
                    <a:pt x="261756" y="168038"/>
                    <a:pt x="262890" y="166057"/>
                  </a:cubicBezTo>
                  <a:cubicBezTo>
                    <a:pt x="290351" y="119775"/>
                    <a:pt x="331146" y="82770"/>
                    <a:pt x="380010" y="59872"/>
                  </a:cubicBezTo>
                  <a:cubicBezTo>
                    <a:pt x="414766" y="43175"/>
                    <a:pt x="404679" y="39889"/>
                    <a:pt x="433093" y="70588"/>
                  </a:cubicBezTo>
                  <a:cubicBezTo>
                    <a:pt x="462839" y="104440"/>
                    <a:pt x="485889" y="143578"/>
                    <a:pt x="501044" y="185945"/>
                  </a:cubicBezTo>
                  <a:cubicBezTo>
                    <a:pt x="503644" y="192860"/>
                    <a:pt x="507473" y="198994"/>
                    <a:pt x="515893" y="195975"/>
                  </a:cubicBezTo>
                  <a:cubicBezTo>
                    <a:pt x="524332" y="192946"/>
                    <a:pt x="523370" y="185764"/>
                    <a:pt x="520760" y="178678"/>
                  </a:cubicBezTo>
                  <a:cubicBezTo>
                    <a:pt x="505215" y="136453"/>
                    <a:pt x="482603" y="97163"/>
                    <a:pt x="453866" y="62463"/>
                  </a:cubicBezTo>
                  <a:cubicBezTo>
                    <a:pt x="446999" y="54424"/>
                    <a:pt x="439789" y="46813"/>
                    <a:pt x="431968" y="38079"/>
                  </a:cubicBezTo>
                  <a:cubicBezTo>
                    <a:pt x="515569" y="13438"/>
                    <a:pt x="604962" y="16695"/>
                    <a:pt x="686553" y="47328"/>
                  </a:cubicBezTo>
                  <a:lnTo>
                    <a:pt x="681247" y="50785"/>
                  </a:lnTo>
                  <a:cubicBezTo>
                    <a:pt x="635889" y="79932"/>
                    <a:pt x="608428" y="123594"/>
                    <a:pt x="583768" y="169515"/>
                  </a:cubicBezTo>
                  <a:cubicBezTo>
                    <a:pt x="580282" y="176001"/>
                    <a:pt x="578196" y="182916"/>
                    <a:pt x="586197" y="187241"/>
                  </a:cubicBezTo>
                  <a:cubicBezTo>
                    <a:pt x="594179" y="191565"/>
                    <a:pt x="598703" y="185764"/>
                    <a:pt x="602351" y="179373"/>
                  </a:cubicBezTo>
                  <a:cubicBezTo>
                    <a:pt x="610181" y="165619"/>
                    <a:pt x="617992" y="151874"/>
                    <a:pt x="626240" y="138291"/>
                  </a:cubicBezTo>
                  <a:cubicBezTo>
                    <a:pt x="644948" y="107459"/>
                    <a:pt x="670703" y="81446"/>
                    <a:pt x="701412" y="62377"/>
                  </a:cubicBezTo>
                  <a:cubicBezTo>
                    <a:pt x="706383" y="58472"/>
                    <a:pt x="713270" y="57967"/>
                    <a:pt x="718776" y="61082"/>
                  </a:cubicBezTo>
                  <a:cubicBezTo>
                    <a:pt x="757447" y="79760"/>
                    <a:pt x="792328" y="105383"/>
                    <a:pt x="821646" y="136653"/>
                  </a:cubicBezTo>
                  <a:cubicBezTo>
                    <a:pt x="824094" y="139330"/>
                    <a:pt x="826351" y="142187"/>
                    <a:pt x="829037" y="145302"/>
                  </a:cubicBezTo>
                  <a:cubicBezTo>
                    <a:pt x="827646" y="145883"/>
                    <a:pt x="826227" y="146369"/>
                    <a:pt x="824779" y="146769"/>
                  </a:cubicBezTo>
                  <a:cubicBezTo>
                    <a:pt x="822865" y="146769"/>
                    <a:pt x="820969" y="147378"/>
                    <a:pt x="818960" y="147464"/>
                  </a:cubicBezTo>
                  <a:cubicBezTo>
                    <a:pt x="760552" y="151236"/>
                    <a:pt x="704688" y="172658"/>
                    <a:pt x="658825" y="208853"/>
                  </a:cubicBezTo>
                  <a:cubicBezTo>
                    <a:pt x="656825" y="210415"/>
                    <a:pt x="653787" y="211967"/>
                    <a:pt x="653177" y="213958"/>
                  </a:cubicBezTo>
                  <a:cubicBezTo>
                    <a:pt x="652044" y="218283"/>
                    <a:pt x="650482" y="224159"/>
                    <a:pt x="652481" y="226931"/>
                  </a:cubicBezTo>
                  <a:cubicBezTo>
                    <a:pt x="654482" y="229693"/>
                    <a:pt x="661169" y="230036"/>
                    <a:pt x="665083" y="229522"/>
                  </a:cubicBezTo>
                  <a:cubicBezTo>
                    <a:pt x="668989" y="228998"/>
                    <a:pt x="670903" y="225712"/>
                    <a:pt x="673780" y="223902"/>
                  </a:cubicBezTo>
                  <a:cubicBezTo>
                    <a:pt x="690372" y="213787"/>
                    <a:pt x="706450" y="202804"/>
                    <a:pt x="723653" y="193813"/>
                  </a:cubicBezTo>
                  <a:cubicBezTo>
                    <a:pt x="759219" y="176144"/>
                    <a:pt x="798491" y="167086"/>
                    <a:pt x="838257" y="167352"/>
                  </a:cubicBezTo>
                  <a:cubicBezTo>
                    <a:pt x="843848" y="166733"/>
                    <a:pt x="849221" y="169772"/>
                    <a:pt x="851535" y="174877"/>
                  </a:cubicBezTo>
                  <a:cubicBezTo>
                    <a:pt x="860241" y="191298"/>
                    <a:pt x="869347" y="207215"/>
                    <a:pt x="876567" y="224074"/>
                  </a:cubicBezTo>
                  <a:cubicBezTo>
                    <a:pt x="885263" y="244686"/>
                    <a:pt x="890397" y="266622"/>
                    <a:pt x="891769" y="288929"/>
                  </a:cubicBezTo>
                  <a:cubicBezTo>
                    <a:pt x="886997" y="287720"/>
                    <a:pt x="883091" y="287025"/>
                    <a:pt x="879701" y="285729"/>
                  </a:cubicBezTo>
                  <a:cubicBezTo>
                    <a:pt x="835209" y="268432"/>
                    <a:pt x="788727" y="270079"/>
                    <a:pt x="742245" y="271461"/>
                  </a:cubicBezTo>
                  <a:cubicBezTo>
                    <a:pt x="741026" y="271461"/>
                    <a:pt x="739197" y="271461"/>
                    <a:pt x="738512" y="271975"/>
                  </a:cubicBezTo>
                  <a:cubicBezTo>
                    <a:pt x="735644" y="275004"/>
                    <a:pt x="730767" y="278633"/>
                    <a:pt x="731110" y="281490"/>
                  </a:cubicBezTo>
                  <a:cubicBezTo>
                    <a:pt x="731473" y="284338"/>
                    <a:pt x="735892" y="288844"/>
                    <a:pt x="739807" y="291177"/>
                  </a:cubicBezTo>
                  <a:cubicBezTo>
                    <a:pt x="743712" y="293511"/>
                    <a:pt x="746055" y="291177"/>
                    <a:pt x="749360" y="291177"/>
                  </a:cubicBezTo>
                  <a:cubicBezTo>
                    <a:pt x="789242" y="291177"/>
                    <a:pt x="829294" y="289187"/>
                    <a:pt x="867708" y="303541"/>
                  </a:cubicBezTo>
                  <a:cubicBezTo>
                    <a:pt x="876395" y="306656"/>
                    <a:pt x="888121" y="307170"/>
                    <a:pt x="891940" y="313047"/>
                  </a:cubicBezTo>
                  <a:cubicBezTo>
                    <a:pt x="895760" y="318933"/>
                    <a:pt x="892474" y="330344"/>
                    <a:pt x="891169" y="339421"/>
                  </a:cubicBezTo>
                  <a:cubicBezTo>
                    <a:pt x="881424" y="404791"/>
                    <a:pt x="848163" y="456246"/>
                    <a:pt x="796805" y="496803"/>
                  </a:cubicBezTo>
                  <a:cubicBezTo>
                    <a:pt x="793690" y="498651"/>
                    <a:pt x="789889" y="498908"/>
                    <a:pt x="786546" y="497489"/>
                  </a:cubicBezTo>
                  <a:cubicBezTo>
                    <a:pt x="749189" y="475791"/>
                    <a:pt x="712346" y="453302"/>
                    <a:pt x="686277" y="417508"/>
                  </a:cubicBezTo>
                  <a:cubicBezTo>
                    <a:pt x="682466" y="412316"/>
                    <a:pt x="677599" y="409297"/>
                    <a:pt x="671255" y="413269"/>
                  </a:cubicBezTo>
                  <a:cubicBezTo>
                    <a:pt x="666302" y="416402"/>
                    <a:pt x="664855" y="422918"/>
                    <a:pt x="667988" y="427833"/>
                  </a:cubicBezTo>
                  <a:cubicBezTo>
                    <a:pt x="668389" y="428442"/>
                    <a:pt x="668846" y="429004"/>
                    <a:pt x="669341" y="429528"/>
                  </a:cubicBezTo>
                  <a:cubicBezTo>
                    <a:pt x="674446" y="437091"/>
                    <a:pt x="680257" y="444158"/>
                    <a:pt x="686714" y="450626"/>
                  </a:cubicBezTo>
                  <a:cubicBezTo>
                    <a:pt x="709241" y="473048"/>
                    <a:pt x="734844" y="492202"/>
                    <a:pt x="762753" y="507519"/>
                  </a:cubicBezTo>
                  <a:cubicBezTo>
                    <a:pt x="765953" y="509252"/>
                    <a:pt x="768915" y="511586"/>
                    <a:pt x="773078" y="514358"/>
                  </a:cubicBezTo>
                  <a:cubicBezTo>
                    <a:pt x="730272" y="540085"/>
                    <a:pt x="682762" y="557106"/>
                    <a:pt x="633279" y="564421"/>
                  </a:cubicBezTo>
                  <a:cubicBezTo>
                    <a:pt x="626945" y="565459"/>
                    <a:pt x="624592" y="562087"/>
                    <a:pt x="622954" y="556982"/>
                  </a:cubicBezTo>
                  <a:cubicBezTo>
                    <a:pt x="611696" y="525854"/>
                    <a:pt x="606619" y="492850"/>
                    <a:pt x="608000" y="459789"/>
                  </a:cubicBezTo>
                  <a:cubicBezTo>
                    <a:pt x="608648" y="453379"/>
                    <a:pt x="608648" y="446911"/>
                    <a:pt x="608000" y="440510"/>
                  </a:cubicBezTo>
                  <a:cubicBezTo>
                    <a:pt x="607305" y="436967"/>
                    <a:pt x="602866" y="431862"/>
                    <a:pt x="600009" y="431862"/>
                  </a:cubicBezTo>
                  <a:cubicBezTo>
                    <a:pt x="595646" y="432700"/>
                    <a:pt x="591731" y="435062"/>
                    <a:pt x="588978" y="438520"/>
                  </a:cubicBezTo>
                  <a:cubicBezTo>
                    <a:pt x="587321" y="440244"/>
                    <a:pt x="587407" y="444054"/>
                    <a:pt x="587235" y="447168"/>
                  </a:cubicBezTo>
                  <a:cubicBezTo>
                    <a:pt x="584216" y="483982"/>
                    <a:pt x="588340" y="521025"/>
                    <a:pt x="599399" y="556287"/>
                  </a:cubicBezTo>
                  <a:lnTo>
                    <a:pt x="602780" y="566669"/>
                  </a:lnTo>
                  <a:cubicBezTo>
                    <a:pt x="598789" y="566669"/>
                    <a:pt x="596179" y="566669"/>
                    <a:pt x="593665" y="566669"/>
                  </a:cubicBezTo>
                  <a:cubicBezTo>
                    <a:pt x="555460" y="562840"/>
                    <a:pt x="518455" y="551305"/>
                    <a:pt x="484889" y="532769"/>
                  </a:cubicBezTo>
                  <a:cubicBezTo>
                    <a:pt x="477774" y="529941"/>
                    <a:pt x="473602" y="522559"/>
                    <a:pt x="474888" y="515043"/>
                  </a:cubicBezTo>
                  <a:cubicBezTo>
                    <a:pt x="476803" y="491393"/>
                    <a:pt x="485451" y="468781"/>
                    <a:pt x="499824" y="449845"/>
                  </a:cubicBezTo>
                  <a:cubicBezTo>
                    <a:pt x="509473" y="436967"/>
                    <a:pt x="521208" y="425632"/>
                    <a:pt x="531971" y="413697"/>
                  </a:cubicBezTo>
                  <a:cubicBezTo>
                    <a:pt x="536572" y="408601"/>
                    <a:pt x="539010" y="402896"/>
                    <a:pt x="533981" y="397276"/>
                  </a:cubicBezTo>
                  <a:cubicBezTo>
                    <a:pt x="528943" y="391657"/>
                    <a:pt x="523370" y="393466"/>
                    <a:pt x="518332" y="397791"/>
                  </a:cubicBezTo>
                  <a:cubicBezTo>
                    <a:pt x="490109" y="420984"/>
                    <a:pt x="469373" y="451931"/>
                    <a:pt x="458724" y="486773"/>
                  </a:cubicBezTo>
                  <a:cubicBezTo>
                    <a:pt x="457419" y="491088"/>
                    <a:pt x="456381" y="495412"/>
                    <a:pt x="455162" y="500003"/>
                  </a:cubicBezTo>
                  <a:cubicBezTo>
                    <a:pt x="448875" y="490145"/>
                    <a:pt x="443846" y="479544"/>
                    <a:pt x="440217" y="468438"/>
                  </a:cubicBezTo>
                  <a:cubicBezTo>
                    <a:pt x="414156" y="391133"/>
                    <a:pt x="456210" y="309332"/>
                    <a:pt x="537534" y="296102"/>
                  </a:cubicBezTo>
                  <a:cubicBezTo>
                    <a:pt x="562556" y="291949"/>
                    <a:pt x="600608" y="296626"/>
                    <a:pt x="615048" y="326972"/>
                  </a:cubicBezTo>
                  <a:cubicBezTo>
                    <a:pt x="624336" y="346689"/>
                    <a:pt x="613648" y="377207"/>
                    <a:pt x="593932" y="383265"/>
                  </a:cubicBezTo>
                  <a:cubicBezTo>
                    <a:pt x="582187" y="385913"/>
                    <a:pt x="570167" y="380227"/>
                    <a:pt x="564814" y="369520"/>
                  </a:cubicBezTo>
                  <a:cubicBezTo>
                    <a:pt x="562213" y="361729"/>
                    <a:pt x="568119" y="354214"/>
                    <a:pt x="580282" y="349632"/>
                  </a:cubicBezTo>
                  <a:cubicBezTo>
                    <a:pt x="581492" y="349632"/>
                    <a:pt x="583321" y="349023"/>
                    <a:pt x="583768" y="348156"/>
                  </a:cubicBezTo>
                  <a:cubicBezTo>
                    <a:pt x="585749" y="344441"/>
                    <a:pt x="589321" y="340031"/>
                    <a:pt x="588531" y="336831"/>
                  </a:cubicBezTo>
                  <a:cubicBezTo>
                    <a:pt x="586673" y="333249"/>
                    <a:pt x="583244" y="330754"/>
                    <a:pt x="579234" y="330087"/>
                  </a:cubicBezTo>
                  <a:cubicBezTo>
                    <a:pt x="556212" y="328268"/>
                    <a:pt x="535791" y="358881"/>
                    <a:pt x="546135" y="379722"/>
                  </a:cubicBezTo>
                  <a:cubicBezTo>
                    <a:pt x="555032" y="396819"/>
                    <a:pt x="573424" y="406897"/>
                    <a:pt x="592703" y="405230"/>
                  </a:cubicBezTo>
                  <a:cubicBezTo>
                    <a:pt x="627888" y="401334"/>
                    <a:pt x="651615" y="353347"/>
                    <a:pt x="634765" y="319619"/>
                  </a:cubicBezTo>
                  <a:cubicBezTo>
                    <a:pt x="625202" y="298654"/>
                    <a:pt x="606333" y="283357"/>
                    <a:pt x="583768" y="278290"/>
                  </a:cubicBezTo>
                  <a:cubicBezTo>
                    <a:pt x="566728" y="273880"/>
                    <a:pt x="548935" y="273261"/>
                    <a:pt x="531628" y="276471"/>
                  </a:cubicBezTo>
                  <a:cubicBezTo>
                    <a:pt x="477231" y="287539"/>
                    <a:pt x="439789" y="318409"/>
                    <a:pt x="421024" y="370549"/>
                  </a:cubicBezTo>
                  <a:cubicBezTo>
                    <a:pt x="404765" y="415774"/>
                    <a:pt x="410680" y="459789"/>
                    <a:pt x="431530" y="503023"/>
                  </a:cubicBezTo>
                  <a:cubicBezTo>
                    <a:pt x="434540" y="507243"/>
                    <a:pt x="433912" y="513043"/>
                    <a:pt x="430054" y="516510"/>
                  </a:cubicBezTo>
                  <a:cubicBezTo>
                    <a:pt x="398355" y="552667"/>
                    <a:pt x="373904" y="594520"/>
                    <a:pt x="358026" y="639821"/>
                  </a:cubicBezTo>
                  <a:cubicBezTo>
                    <a:pt x="345024" y="670234"/>
                    <a:pt x="348291" y="705105"/>
                    <a:pt x="366722" y="732604"/>
                  </a:cubicBezTo>
                  <a:cubicBezTo>
                    <a:pt x="373228" y="742624"/>
                    <a:pt x="378428" y="753435"/>
                    <a:pt x="382181" y="764770"/>
                  </a:cubicBezTo>
                  <a:cubicBezTo>
                    <a:pt x="393821" y="798403"/>
                    <a:pt x="385305" y="831007"/>
                    <a:pt x="374885" y="863258"/>
                  </a:cubicBezTo>
                  <a:cubicBezTo>
                    <a:pt x="372656" y="869031"/>
                    <a:pt x="370027" y="874641"/>
                    <a:pt x="366970" y="880032"/>
                  </a:cubicBezTo>
                  <a:cubicBezTo>
                    <a:pt x="365684" y="877775"/>
                    <a:pt x="365236" y="875146"/>
                    <a:pt x="365675" y="872593"/>
                  </a:cubicBezTo>
                  <a:cubicBezTo>
                    <a:pt x="370189" y="830397"/>
                    <a:pt x="368103" y="789325"/>
                    <a:pt x="346291" y="751540"/>
                  </a:cubicBezTo>
                  <a:cubicBezTo>
                    <a:pt x="339090" y="738909"/>
                    <a:pt x="332127" y="725603"/>
                    <a:pt x="326136" y="712801"/>
                  </a:cubicBezTo>
                  <a:cubicBezTo>
                    <a:pt x="317687" y="693361"/>
                    <a:pt x="316944" y="671463"/>
                    <a:pt x="324050" y="651499"/>
                  </a:cubicBezTo>
                  <a:cubicBezTo>
                    <a:pt x="337566" y="610779"/>
                    <a:pt x="358159" y="572727"/>
                    <a:pt x="384877" y="539084"/>
                  </a:cubicBezTo>
                  <a:cubicBezTo>
                    <a:pt x="389392" y="533112"/>
                    <a:pt x="392173" y="526635"/>
                    <a:pt x="384877" y="521187"/>
                  </a:cubicBezTo>
                  <a:cubicBezTo>
                    <a:pt x="377571" y="515739"/>
                    <a:pt x="371932" y="520577"/>
                    <a:pt x="367494" y="526550"/>
                  </a:cubicBezTo>
                  <a:cubicBezTo>
                    <a:pt x="355768" y="543837"/>
                    <a:pt x="343253" y="560268"/>
                    <a:pt x="332737" y="578423"/>
                  </a:cubicBezTo>
                  <a:cubicBezTo>
                    <a:pt x="311182" y="614285"/>
                    <a:pt x="296799" y="653947"/>
                    <a:pt x="290341" y="695247"/>
                  </a:cubicBezTo>
                  <a:cubicBezTo>
                    <a:pt x="285540" y="737385"/>
                    <a:pt x="270938" y="777838"/>
                    <a:pt x="247688" y="813367"/>
                  </a:cubicBezTo>
                  <a:cubicBezTo>
                    <a:pt x="224828" y="847523"/>
                    <a:pt x="203102" y="882537"/>
                    <a:pt x="180946" y="917132"/>
                  </a:cubicBezTo>
                  <a:cubicBezTo>
                    <a:pt x="177470" y="922580"/>
                    <a:pt x="174432" y="928200"/>
                    <a:pt x="171221" y="933734"/>
                  </a:cubicBezTo>
                  <a:cubicBezTo>
                    <a:pt x="171698" y="909274"/>
                    <a:pt x="177374" y="885194"/>
                    <a:pt x="187900" y="863087"/>
                  </a:cubicBezTo>
                  <a:cubicBezTo>
                    <a:pt x="196587" y="845790"/>
                    <a:pt x="205712" y="828502"/>
                    <a:pt x="214751" y="811204"/>
                  </a:cubicBezTo>
                  <a:cubicBezTo>
                    <a:pt x="228286" y="788316"/>
                    <a:pt x="237335" y="763084"/>
                    <a:pt x="241420" y="736842"/>
                  </a:cubicBezTo>
                  <a:cubicBezTo>
                    <a:pt x="244288" y="710896"/>
                    <a:pt x="246202" y="684179"/>
                    <a:pt x="247688" y="657719"/>
                  </a:cubicBezTo>
                  <a:cubicBezTo>
                    <a:pt x="247621" y="652737"/>
                    <a:pt x="245278" y="648060"/>
                    <a:pt x="241335" y="645012"/>
                  </a:cubicBezTo>
                  <a:cubicBezTo>
                    <a:pt x="236610" y="643745"/>
                    <a:pt x="231562" y="644441"/>
                    <a:pt x="227343" y="646908"/>
                  </a:cubicBezTo>
                  <a:cubicBezTo>
                    <a:pt x="218885" y="651680"/>
                    <a:pt x="210683" y="656871"/>
                    <a:pt x="202759" y="662471"/>
                  </a:cubicBezTo>
                  <a:cubicBezTo>
                    <a:pt x="201454" y="645869"/>
                    <a:pt x="199806" y="631782"/>
                    <a:pt x="199453" y="617685"/>
                  </a:cubicBezTo>
                  <a:cubicBezTo>
                    <a:pt x="198939" y="595377"/>
                    <a:pt x="206759" y="576699"/>
                    <a:pt x="227952" y="566669"/>
                  </a:cubicBezTo>
                  <a:cubicBezTo>
                    <a:pt x="236868" y="562973"/>
                    <a:pt x="246307" y="560697"/>
                    <a:pt x="255937" y="559925"/>
                  </a:cubicBezTo>
                  <a:cubicBezTo>
                    <a:pt x="272167" y="559097"/>
                    <a:pt x="288046" y="554953"/>
                    <a:pt x="302590" y="547733"/>
                  </a:cubicBezTo>
                  <a:cubicBezTo>
                    <a:pt x="335261" y="528702"/>
                    <a:pt x="351596" y="498013"/>
                    <a:pt x="363931" y="464370"/>
                  </a:cubicBezTo>
                  <a:cubicBezTo>
                    <a:pt x="366665" y="459436"/>
                    <a:pt x="364846" y="453226"/>
                    <a:pt x="359874" y="450521"/>
                  </a:cubicBezTo>
                  <a:cubicBezTo>
                    <a:pt x="359398" y="450254"/>
                    <a:pt x="358892" y="450026"/>
                    <a:pt x="358369" y="449845"/>
                  </a:cubicBezTo>
                  <a:cubicBezTo>
                    <a:pt x="351596" y="447426"/>
                    <a:pt x="347253" y="451226"/>
                    <a:pt x="344557" y="457284"/>
                  </a:cubicBezTo>
                  <a:cubicBezTo>
                    <a:pt x="340652" y="465933"/>
                    <a:pt x="337176" y="475267"/>
                    <a:pt x="332737" y="483830"/>
                  </a:cubicBezTo>
                  <a:cubicBezTo>
                    <a:pt x="316325" y="515567"/>
                    <a:pt x="293294" y="537789"/>
                    <a:pt x="254546" y="538828"/>
                  </a:cubicBezTo>
                  <a:cubicBezTo>
                    <a:pt x="210674" y="540037"/>
                    <a:pt x="182423" y="569603"/>
                    <a:pt x="179556" y="602635"/>
                  </a:cubicBezTo>
                  <a:cubicBezTo>
                    <a:pt x="178527" y="614151"/>
                    <a:pt x="178527" y="625714"/>
                    <a:pt x="179556" y="637230"/>
                  </a:cubicBezTo>
                  <a:cubicBezTo>
                    <a:pt x="182823" y="661214"/>
                    <a:pt x="179260" y="685627"/>
                    <a:pt x="169307" y="707696"/>
                  </a:cubicBezTo>
                  <a:cubicBezTo>
                    <a:pt x="168383" y="679502"/>
                    <a:pt x="161259" y="651851"/>
                    <a:pt x="148457" y="626677"/>
                  </a:cubicBezTo>
                  <a:cubicBezTo>
                    <a:pt x="141427" y="614065"/>
                    <a:pt x="139294" y="599330"/>
                    <a:pt x="142456" y="585262"/>
                  </a:cubicBezTo>
                  <a:cubicBezTo>
                    <a:pt x="153057" y="546085"/>
                    <a:pt x="176260" y="518501"/>
                    <a:pt x="216065" y="505623"/>
                  </a:cubicBezTo>
                  <a:cubicBezTo>
                    <a:pt x="234391" y="500270"/>
                    <a:pt x="252318" y="493555"/>
                    <a:pt x="269662" y="485554"/>
                  </a:cubicBezTo>
                  <a:cubicBezTo>
                    <a:pt x="293742" y="474029"/>
                    <a:pt x="311534" y="452569"/>
                    <a:pt x="318316" y="426842"/>
                  </a:cubicBezTo>
                  <a:cubicBezTo>
                    <a:pt x="320059" y="420536"/>
                    <a:pt x="321012" y="413097"/>
                    <a:pt x="312496" y="410678"/>
                  </a:cubicBezTo>
                  <a:cubicBezTo>
                    <a:pt x="303981" y="408259"/>
                    <a:pt x="299904" y="414050"/>
                    <a:pt x="298085" y="421222"/>
                  </a:cubicBezTo>
                  <a:cubicBezTo>
                    <a:pt x="294303" y="435062"/>
                    <a:pt x="286360" y="447397"/>
                    <a:pt x="275320" y="456589"/>
                  </a:cubicBezTo>
                  <a:cubicBezTo>
                    <a:pt x="261928" y="467771"/>
                    <a:pt x="246098" y="475686"/>
                    <a:pt x="229086" y="479677"/>
                  </a:cubicBezTo>
                  <a:cubicBezTo>
                    <a:pt x="235163" y="452445"/>
                    <a:pt x="241164" y="425804"/>
                    <a:pt x="247069" y="399172"/>
                  </a:cubicBezTo>
                  <a:cubicBezTo>
                    <a:pt x="252012" y="373359"/>
                    <a:pt x="264052" y="349423"/>
                    <a:pt x="281826" y="330001"/>
                  </a:cubicBezTo>
                  <a:cubicBezTo>
                    <a:pt x="300847" y="308637"/>
                    <a:pt x="328136" y="296397"/>
                    <a:pt x="356806" y="296359"/>
                  </a:cubicBezTo>
                  <a:cubicBezTo>
                    <a:pt x="373285" y="294978"/>
                    <a:pt x="388877" y="303950"/>
                    <a:pt x="395916" y="318848"/>
                  </a:cubicBezTo>
                  <a:cubicBezTo>
                    <a:pt x="402422" y="333116"/>
                    <a:pt x="394687" y="344784"/>
                    <a:pt x="387220" y="355424"/>
                  </a:cubicBezTo>
                  <a:cubicBezTo>
                    <a:pt x="378114" y="366520"/>
                    <a:pt x="361703" y="368177"/>
                    <a:pt x="350549" y="359119"/>
                  </a:cubicBezTo>
                  <a:cubicBezTo>
                    <a:pt x="348072" y="357100"/>
                    <a:pt x="345986" y="354643"/>
                    <a:pt x="344386" y="351880"/>
                  </a:cubicBezTo>
                  <a:cubicBezTo>
                    <a:pt x="341871" y="348146"/>
                    <a:pt x="337680" y="345879"/>
                    <a:pt x="333175" y="345822"/>
                  </a:cubicBezTo>
                  <a:cubicBezTo>
                    <a:pt x="328994" y="347623"/>
                    <a:pt x="326069" y="351451"/>
                    <a:pt x="325450" y="355938"/>
                  </a:cubicBezTo>
                  <a:cubicBezTo>
                    <a:pt x="326241" y="362443"/>
                    <a:pt x="329137" y="368511"/>
                    <a:pt x="333699" y="373235"/>
                  </a:cubicBezTo>
                  <a:cubicBezTo>
                    <a:pt x="343986" y="382465"/>
                    <a:pt x="357702" y="386951"/>
                    <a:pt x="371494" y="385599"/>
                  </a:cubicBezTo>
                  <a:cubicBezTo>
                    <a:pt x="393649" y="383694"/>
                    <a:pt x="406251" y="369520"/>
                    <a:pt x="414243" y="351013"/>
                  </a:cubicBezTo>
                  <a:cubicBezTo>
                    <a:pt x="423329" y="333554"/>
                    <a:pt x="420710" y="312323"/>
                    <a:pt x="407632" y="297569"/>
                  </a:cubicBezTo>
                  <a:cubicBezTo>
                    <a:pt x="397612" y="285377"/>
                    <a:pt x="383019" y="277785"/>
                    <a:pt x="367237" y="276557"/>
                  </a:cubicBezTo>
                  <a:cubicBezTo>
                    <a:pt x="324307" y="272242"/>
                    <a:pt x="290075" y="289615"/>
                    <a:pt x="262366" y="320924"/>
                  </a:cubicBezTo>
                  <a:cubicBezTo>
                    <a:pt x="254546" y="329563"/>
                    <a:pt x="248374" y="340202"/>
                    <a:pt x="241420" y="349804"/>
                  </a:cubicBezTo>
                  <a:cubicBezTo>
                    <a:pt x="241420" y="349804"/>
                    <a:pt x="240554" y="349194"/>
                    <a:pt x="240468" y="348680"/>
                  </a:cubicBezTo>
                  <a:cubicBezTo>
                    <a:pt x="225162" y="301179"/>
                    <a:pt x="226571" y="249915"/>
                    <a:pt x="244459" y="203319"/>
                  </a:cubicBezTo>
                  <a:cubicBezTo>
                    <a:pt x="246250" y="200109"/>
                    <a:pt x="249489" y="197956"/>
                    <a:pt x="253165" y="197528"/>
                  </a:cubicBezTo>
                  <a:cubicBezTo>
                    <a:pt x="267081" y="196737"/>
                    <a:pt x="281064" y="197023"/>
                    <a:pt x="294942" y="198394"/>
                  </a:cubicBezTo>
                  <a:cubicBezTo>
                    <a:pt x="345129" y="204157"/>
                    <a:pt x="393297" y="221388"/>
                    <a:pt x="435702" y="248715"/>
                  </a:cubicBezTo>
                  <a:cubicBezTo>
                    <a:pt x="446475" y="255811"/>
                    <a:pt x="453076" y="255811"/>
                    <a:pt x="456914" y="249582"/>
                  </a:cubicBezTo>
                  <a:cubicBezTo>
                    <a:pt x="460725" y="243352"/>
                    <a:pt x="456914" y="237647"/>
                    <a:pt x="446570" y="230646"/>
                  </a:cubicBezTo>
                  <a:cubicBezTo>
                    <a:pt x="409194" y="206386"/>
                    <a:pt x="367341" y="189784"/>
                    <a:pt x="323440" y="181792"/>
                  </a:cubicBezTo>
                  <a:cubicBezTo>
                    <a:pt x="303114" y="177211"/>
                    <a:pt x="281302" y="176430"/>
                    <a:pt x="259318" y="174439"/>
                  </a:cubicBezTo>
                  <a:close/>
                  <a:moveTo>
                    <a:pt x="270091" y="946097"/>
                  </a:moveTo>
                  <a:lnTo>
                    <a:pt x="266195" y="946783"/>
                  </a:lnTo>
                  <a:cubicBezTo>
                    <a:pt x="263405" y="938144"/>
                    <a:pt x="259928" y="930181"/>
                    <a:pt x="258023" y="921628"/>
                  </a:cubicBezTo>
                  <a:cubicBezTo>
                    <a:pt x="252889" y="897758"/>
                    <a:pt x="258537" y="874155"/>
                    <a:pt x="260461" y="850457"/>
                  </a:cubicBezTo>
                  <a:cubicBezTo>
                    <a:pt x="262433" y="835693"/>
                    <a:pt x="267624" y="821529"/>
                    <a:pt x="275663" y="808956"/>
                  </a:cubicBezTo>
                  <a:cubicBezTo>
                    <a:pt x="286198" y="787611"/>
                    <a:pt x="295589" y="765742"/>
                    <a:pt x="303810" y="743415"/>
                  </a:cubicBezTo>
                  <a:cubicBezTo>
                    <a:pt x="305867" y="737024"/>
                    <a:pt x="307467" y="730480"/>
                    <a:pt x="308582" y="723869"/>
                  </a:cubicBezTo>
                  <a:cubicBezTo>
                    <a:pt x="318573" y="742977"/>
                    <a:pt x="327269" y="759322"/>
                    <a:pt x="335442" y="775752"/>
                  </a:cubicBezTo>
                  <a:cubicBezTo>
                    <a:pt x="336185" y="778724"/>
                    <a:pt x="335614" y="781877"/>
                    <a:pt x="333871" y="784401"/>
                  </a:cubicBezTo>
                  <a:cubicBezTo>
                    <a:pt x="327879" y="793564"/>
                    <a:pt x="321535" y="802556"/>
                    <a:pt x="314925" y="811290"/>
                  </a:cubicBezTo>
                  <a:cubicBezTo>
                    <a:pt x="293294" y="840427"/>
                    <a:pt x="275320" y="871212"/>
                    <a:pt x="272272" y="908397"/>
                  </a:cubicBezTo>
                  <a:cubicBezTo>
                    <a:pt x="270968" y="921189"/>
                    <a:pt x="270529" y="933648"/>
                    <a:pt x="269834" y="946097"/>
                  </a:cubicBezTo>
                  <a:close/>
                  <a:moveTo>
                    <a:pt x="77991" y="859629"/>
                  </a:moveTo>
                  <a:lnTo>
                    <a:pt x="75124" y="859629"/>
                  </a:lnTo>
                  <a:cubicBezTo>
                    <a:pt x="72342" y="843799"/>
                    <a:pt x="70085" y="827892"/>
                    <a:pt x="66437" y="812243"/>
                  </a:cubicBezTo>
                  <a:cubicBezTo>
                    <a:pt x="62551" y="789859"/>
                    <a:pt x="66151" y="766837"/>
                    <a:pt x="76686" y="746701"/>
                  </a:cubicBezTo>
                  <a:cubicBezTo>
                    <a:pt x="90021" y="719431"/>
                    <a:pt x="106375" y="693742"/>
                    <a:pt x="125425" y="670082"/>
                  </a:cubicBezTo>
                  <a:cubicBezTo>
                    <a:pt x="129340" y="664805"/>
                    <a:pt x="133340" y="659623"/>
                    <a:pt x="137331" y="654432"/>
                  </a:cubicBezTo>
                  <a:lnTo>
                    <a:pt x="140208" y="654432"/>
                  </a:lnTo>
                  <a:lnTo>
                    <a:pt x="147323" y="684960"/>
                  </a:lnTo>
                  <a:cubicBezTo>
                    <a:pt x="134579" y="696199"/>
                    <a:pt x="122434" y="708087"/>
                    <a:pt x="110919" y="720584"/>
                  </a:cubicBezTo>
                  <a:cubicBezTo>
                    <a:pt x="93917" y="742510"/>
                    <a:pt x="84458" y="769323"/>
                    <a:pt x="83982" y="797022"/>
                  </a:cubicBezTo>
                  <a:cubicBezTo>
                    <a:pt x="82506" y="818119"/>
                    <a:pt x="79905" y="838789"/>
                    <a:pt x="77724" y="859544"/>
                  </a:cubicBezTo>
                  <a:close/>
                  <a:moveTo>
                    <a:pt x="23165" y="684608"/>
                  </a:moveTo>
                  <a:cubicBezTo>
                    <a:pt x="22412" y="683827"/>
                    <a:pt x="21717" y="682988"/>
                    <a:pt x="21079" y="682102"/>
                  </a:cubicBezTo>
                  <a:cubicBezTo>
                    <a:pt x="20946" y="681474"/>
                    <a:pt x="20946" y="680836"/>
                    <a:pt x="21079" y="680197"/>
                  </a:cubicBezTo>
                  <a:cubicBezTo>
                    <a:pt x="22994" y="659366"/>
                    <a:pt x="31242" y="641116"/>
                    <a:pt x="50187" y="631601"/>
                  </a:cubicBezTo>
                  <a:cubicBezTo>
                    <a:pt x="73038" y="620104"/>
                    <a:pt x="97365" y="611627"/>
                    <a:pt x="121692" y="601597"/>
                  </a:cubicBezTo>
                  <a:cubicBezTo>
                    <a:pt x="122825" y="606702"/>
                    <a:pt x="123692" y="611113"/>
                    <a:pt x="124730" y="615437"/>
                  </a:cubicBezTo>
                  <a:cubicBezTo>
                    <a:pt x="130559" y="638440"/>
                    <a:pt x="130559" y="638611"/>
                    <a:pt x="106137" y="641983"/>
                  </a:cubicBezTo>
                  <a:lnTo>
                    <a:pt x="102232" y="642412"/>
                  </a:lnTo>
                  <a:cubicBezTo>
                    <a:pt x="69561" y="645441"/>
                    <a:pt x="41843" y="656594"/>
                    <a:pt x="23165" y="6846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757F75FE-249A-44DB-B922-EE8D07FE4DD6}"/>
                </a:ext>
              </a:extLst>
            </p:cNvPr>
            <p:cNvSpPr/>
            <p:nvPr/>
          </p:nvSpPr>
          <p:spPr>
            <a:xfrm>
              <a:off x="5386380" y="3809990"/>
              <a:ext cx="19044" cy="28575"/>
            </a:xfrm>
            <a:custGeom>
              <a:avLst/>
              <a:gdLst>
                <a:gd name="connsiteX0" fmla="*/ 18976 w 19044"/>
                <a:gd name="connsiteY0" fmla="*/ 14108 h 28575"/>
                <a:gd name="connsiteX1" fmla="*/ 9547 w 19044"/>
                <a:gd name="connsiteY1" fmla="*/ -18 h 28575"/>
                <a:gd name="connsiteX2" fmla="*/ -45 w 19044"/>
                <a:gd name="connsiteY2" fmla="*/ 15270 h 28575"/>
                <a:gd name="connsiteX3" fmla="*/ 8889 w 19044"/>
                <a:gd name="connsiteY3" fmla="*/ 28557 h 28575"/>
                <a:gd name="connsiteX4" fmla="*/ 9318 w 19044"/>
                <a:gd name="connsiteY4" fmla="*/ 28547 h 28575"/>
                <a:gd name="connsiteX5" fmla="*/ 18986 w 19044"/>
                <a:gd name="connsiteY5" fmla="*/ 15298 h 28575"/>
                <a:gd name="connsiteX6" fmla="*/ 18976 w 19044"/>
                <a:gd name="connsiteY6" fmla="*/ 1410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4" h="28575">
                  <a:moveTo>
                    <a:pt x="18976" y="14108"/>
                  </a:moveTo>
                  <a:cubicBezTo>
                    <a:pt x="18872" y="6497"/>
                    <a:pt x="14738" y="306"/>
                    <a:pt x="9547" y="-18"/>
                  </a:cubicBezTo>
                  <a:cubicBezTo>
                    <a:pt x="4022" y="382"/>
                    <a:pt x="-245" y="7193"/>
                    <a:pt x="-45" y="15270"/>
                  </a:cubicBezTo>
                  <a:cubicBezTo>
                    <a:pt x="-84" y="22537"/>
                    <a:pt x="3917" y="28490"/>
                    <a:pt x="8889" y="28557"/>
                  </a:cubicBezTo>
                  <a:cubicBezTo>
                    <a:pt x="9032" y="28557"/>
                    <a:pt x="9175" y="28557"/>
                    <a:pt x="9318" y="28547"/>
                  </a:cubicBezTo>
                  <a:cubicBezTo>
                    <a:pt x="14499" y="28795"/>
                    <a:pt x="18824" y="22852"/>
                    <a:pt x="18986" y="15298"/>
                  </a:cubicBezTo>
                  <a:cubicBezTo>
                    <a:pt x="18995" y="14898"/>
                    <a:pt x="18995" y="14508"/>
                    <a:pt x="18976" y="141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3325C43F-B075-48E4-852A-9CD9DE0A8B83}"/>
                </a:ext>
              </a:extLst>
            </p:cNvPr>
            <p:cNvSpPr/>
            <p:nvPr/>
          </p:nvSpPr>
          <p:spPr>
            <a:xfrm>
              <a:off x="5700699" y="3781415"/>
              <a:ext cx="19053" cy="19049"/>
            </a:xfrm>
            <a:custGeom>
              <a:avLst/>
              <a:gdLst>
                <a:gd name="connsiteX0" fmla="*/ 18592 w 19053"/>
                <a:gd name="connsiteY0" fmla="*/ 7326 h 19049"/>
                <a:gd name="connsiteX1" fmla="*/ 8133 w 19053"/>
                <a:gd name="connsiteY1" fmla="*/ 11 h 19049"/>
                <a:gd name="connsiteX2" fmla="*/ -30 w 19053"/>
                <a:gd name="connsiteY2" fmla="*/ 9888 h 19049"/>
                <a:gd name="connsiteX3" fmla="*/ 8133 w 19053"/>
                <a:gd name="connsiteY3" fmla="*/ 19032 h 19049"/>
                <a:gd name="connsiteX4" fmla="*/ 19001 w 19053"/>
                <a:gd name="connsiteY4" fmla="*/ 12260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3" h="19049">
                  <a:moveTo>
                    <a:pt x="18592" y="7326"/>
                  </a:moveTo>
                  <a:cubicBezTo>
                    <a:pt x="15077" y="4668"/>
                    <a:pt x="11239" y="-447"/>
                    <a:pt x="8133" y="11"/>
                  </a:cubicBezTo>
                  <a:cubicBezTo>
                    <a:pt x="4133" y="1611"/>
                    <a:pt x="1084" y="5297"/>
                    <a:pt x="-30" y="9888"/>
                  </a:cubicBezTo>
                  <a:cubicBezTo>
                    <a:pt x="-439" y="12536"/>
                    <a:pt x="4952" y="19032"/>
                    <a:pt x="8133" y="19032"/>
                  </a:cubicBezTo>
                  <a:cubicBezTo>
                    <a:pt x="11324" y="19032"/>
                    <a:pt x="15324" y="14736"/>
                    <a:pt x="19001" y="12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DBA374D8-B0FA-41FB-A671-2BB62E5B14DA}"/>
                </a:ext>
              </a:extLst>
            </p:cNvPr>
            <p:cNvSpPr/>
            <p:nvPr/>
          </p:nvSpPr>
          <p:spPr>
            <a:xfrm>
              <a:off x="5033948" y="2362191"/>
              <a:ext cx="952499" cy="981074"/>
            </a:xfrm>
            <a:custGeom>
              <a:avLst/>
              <a:gdLst>
                <a:gd name="connsiteX0" fmla="*/ 310276 w 952499"/>
                <a:gd name="connsiteY0" fmla="*/ 600047 h 981074"/>
                <a:gd name="connsiteX1" fmla="*/ 253212 w 952499"/>
                <a:gd name="connsiteY1" fmla="*/ 496253 h 981074"/>
                <a:gd name="connsiteX2" fmla="*/ 192043 w 952499"/>
                <a:gd name="connsiteY2" fmla="*/ 283741 h 981074"/>
                <a:gd name="connsiteX3" fmla="*/ 187842 w 952499"/>
                <a:gd name="connsiteY3" fmla="*/ 153477 h 981074"/>
                <a:gd name="connsiteX4" fmla="*/ 187842 w 952499"/>
                <a:gd name="connsiteY4" fmla="*/ 146562 h 981074"/>
                <a:gd name="connsiteX5" fmla="*/ 178670 w 952499"/>
                <a:gd name="connsiteY5" fmla="*/ 133674 h 981074"/>
                <a:gd name="connsiteX6" fmla="*/ 165477 w 952499"/>
                <a:gd name="connsiteY6" fmla="*/ 140675 h 981074"/>
                <a:gd name="connsiteX7" fmla="*/ 137340 w 952499"/>
                <a:gd name="connsiteY7" fmla="*/ 204512 h 981074"/>
                <a:gd name="connsiteX8" fmla="*/ 113309 w 952499"/>
                <a:gd name="connsiteY8" fmla="*/ 423425 h 981074"/>
                <a:gd name="connsiteX9" fmla="*/ 185927 w 952499"/>
                <a:gd name="connsiteY9" fmla="*/ 705832 h 981074"/>
                <a:gd name="connsiteX10" fmla="*/ 206987 w 952499"/>
                <a:gd name="connsiteY10" fmla="*/ 745617 h 981074"/>
                <a:gd name="connsiteX11" fmla="*/ 188108 w 952499"/>
                <a:gd name="connsiteY11" fmla="*/ 736969 h 981074"/>
                <a:gd name="connsiteX12" fmla="*/ 120643 w 952499"/>
                <a:gd name="connsiteY12" fmla="*/ 660502 h 981074"/>
                <a:gd name="connsiteX13" fmla="*/ 45576 w 952499"/>
                <a:gd name="connsiteY13" fmla="*/ 498939 h 981074"/>
                <a:gd name="connsiteX14" fmla="*/ 40252 w 952499"/>
                <a:gd name="connsiteY14" fmla="*/ 191796 h 981074"/>
                <a:gd name="connsiteX15" fmla="*/ 124577 w 952499"/>
                <a:gd name="connsiteY15" fmla="*/ 60675 h 981074"/>
                <a:gd name="connsiteX16" fmla="*/ 220703 w 952499"/>
                <a:gd name="connsiteY16" fmla="*/ 23137 h 981074"/>
                <a:gd name="connsiteX17" fmla="*/ 310191 w 952499"/>
                <a:gd name="connsiteY17" fmla="*/ 26423 h 981074"/>
                <a:gd name="connsiteX18" fmla="*/ 435939 w 952499"/>
                <a:gd name="connsiteY18" fmla="*/ 115767 h 981074"/>
                <a:gd name="connsiteX19" fmla="*/ 442578 w 952499"/>
                <a:gd name="connsiteY19" fmla="*/ 146219 h 981074"/>
                <a:gd name="connsiteX20" fmla="*/ 513625 w 952499"/>
                <a:gd name="connsiteY20" fmla="*/ 268434 h 981074"/>
                <a:gd name="connsiteX21" fmla="*/ 541943 w 952499"/>
                <a:gd name="connsiteY21" fmla="*/ 278892 h 981074"/>
                <a:gd name="connsiteX22" fmla="*/ 558545 w 952499"/>
                <a:gd name="connsiteY22" fmla="*/ 265748 h 981074"/>
                <a:gd name="connsiteX23" fmla="*/ 545963 w 952499"/>
                <a:gd name="connsiteY23" fmla="*/ 187043 h 981074"/>
                <a:gd name="connsiteX24" fmla="*/ 477011 w 952499"/>
                <a:gd name="connsiteY24" fmla="*/ 119920 h 981074"/>
                <a:gd name="connsiteX25" fmla="*/ 454465 w 952499"/>
                <a:gd name="connsiteY25" fmla="*/ 105299 h 981074"/>
                <a:gd name="connsiteX26" fmla="*/ 243601 w 952499"/>
                <a:gd name="connsiteY26" fmla="*/ 820 h 981074"/>
                <a:gd name="connsiteX27" fmla="*/ 193442 w 952499"/>
                <a:gd name="connsiteY27" fmla="*/ 4534 h 981074"/>
                <a:gd name="connsiteX28" fmla="*/ 73895 w 952499"/>
                <a:gd name="connsiteY28" fmla="*/ 81173 h 981074"/>
                <a:gd name="connsiteX29" fmla="*/ 12725 w 952499"/>
                <a:gd name="connsiteY29" fmla="*/ 218266 h 981074"/>
                <a:gd name="connsiteX30" fmla="*/ 13858 w 952499"/>
                <a:gd name="connsiteY30" fmla="*/ 460963 h 981074"/>
                <a:gd name="connsiteX31" fmla="*/ 90410 w 952499"/>
                <a:gd name="connsiteY31" fmla="*/ 652206 h 981074"/>
                <a:gd name="connsiteX32" fmla="*/ 189328 w 952499"/>
                <a:gd name="connsiteY32" fmla="*/ 763781 h 981074"/>
                <a:gd name="connsiteX33" fmla="*/ 153333 w 952499"/>
                <a:gd name="connsiteY33" fmla="*/ 814293 h 981074"/>
                <a:gd name="connsiteX34" fmla="*/ 155247 w 952499"/>
                <a:gd name="connsiteY34" fmla="*/ 877091 h 981074"/>
                <a:gd name="connsiteX35" fmla="*/ 175088 w 952499"/>
                <a:gd name="connsiteY35" fmla="*/ 905980 h 981074"/>
                <a:gd name="connsiteX36" fmla="*/ 231885 w 952499"/>
                <a:gd name="connsiteY36" fmla="*/ 938413 h 981074"/>
                <a:gd name="connsiteX37" fmla="*/ 249364 w 952499"/>
                <a:gd name="connsiteY37" fmla="*/ 939280 h 981074"/>
                <a:gd name="connsiteX38" fmla="*/ 279606 w 952499"/>
                <a:gd name="connsiteY38" fmla="*/ 926649 h 981074"/>
                <a:gd name="connsiteX39" fmla="*/ 273395 w 952499"/>
                <a:gd name="connsiteY39" fmla="*/ 890407 h 981074"/>
                <a:gd name="connsiteX40" fmla="*/ 244211 w 952499"/>
                <a:gd name="connsiteY40" fmla="*/ 869385 h 981074"/>
                <a:gd name="connsiteX41" fmla="*/ 231514 w 952499"/>
                <a:gd name="connsiteY41" fmla="*/ 841782 h 981074"/>
                <a:gd name="connsiteX42" fmla="*/ 236429 w 952499"/>
                <a:gd name="connsiteY42" fmla="*/ 834181 h 981074"/>
                <a:gd name="connsiteX43" fmla="*/ 253212 w 952499"/>
                <a:gd name="connsiteY43" fmla="*/ 817579 h 981074"/>
                <a:gd name="connsiteX44" fmla="*/ 317001 w 952499"/>
                <a:gd name="connsiteY44" fmla="*/ 889283 h 981074"/>
                <a:gd name="connsiteX45" fmla="*/ 379132 w 952499"/>
                <a:gd name="connsiteY45" fmla="*/ 938584 h 981074"/>
                <a:gd name="connsiteX46" fmla="*/ 455075 w 952499"/>
                <a:gd name="connsiteY46" fmla="*/ 964531 h 981074"/>
                <a:gd name="connsiteX47" fmla="*/ 556355 w 952499"/>
                <a:gd name="connsiteY47" fmla="*/ 967988 h 981074"/>
                <a:gd name="connsiteX48" fmla="*/ 636926 w 952499"/>
                <a:gd name="connsiteY48" fmla="*/ 966693 h 981074"/>
                <a:gd name="connsiteX49" fmla="*/ 665244 w 952499"/>
                <a:gd name="connsiteY49" fmla="*/ 976465 h 981074"/>
                <a:gd name="connsiteX50" fmla="*/ 689885 w 952499"/>
                <a:gd name="connsiteY50" fmla="*/ 977589 h 981074"/>
                <a:gd name="connsiteX51" fmla="*/ 696877 w 952499"/>
                <a:gd name="connsiteY51" fmla="*/ 953291 h 981074"/>
                <a:gd name="connsiteX52" fmla="*/ 695915 w 952499"/>
                <a:gd name="connsiteY52" fmla="*/ 946280 h 981074"/>
                <a:gd name="connsiteX53" fmla="*/ 708678 w 952499"/>
                <a:gd name="connsiteY53" fmla="*/ 944547 h 981074"/>
                <a:gd name="connsiteX54" fmla="*/ 722328 w 952499"/>
                <a:gd name="connsiteY54" fmla="*/ 930212 h 981074"/>
                <a:gd name="connsiteX55" fmla="*/ 718984 w 952499"/>
                <a:gd name="connsiteY55" fmla="*/ 921630 h 981074"/>
                <a:gd name="connsiteX56" fmla="*/ 700544 w 952499"/>
                <a:gd name="connsiteY56" fmla="*/ 906495 h 981074"/>
                <a:gd name="connsiteX57" fmla="*/ 669616 w 952499"/>
                <a:gd name="connsiteY57" fmla="*/ 887721 h 981074"/>
                <a:gd name="connsiteX58" fmla="*/ 636317 w 952499"/>
                <a:gd name="connsiteY58" fmla="*/ 823980 h 981074"/>
                <a:gd name="connsiteX59" fmla="*/ 634221 w 952499"/>
                <a:gd name="connsiteY59" fmla="*/ 768192 h 981074"/>
                <a:gd name="connsiteX60" fmla="*/ 694782 w 952499"/>
                <a:gd name="connsiteY60" fmla="*/ 804520 h 981074"/>
                <a:gd name="connsiteX61" fmla="*/ 779897 w 952499"/>
                <a:gd name="connsiteY61" fmla="*/ 873195 h 981074"/>
                <a:gd name="connsiteX62" fmla="*/ 861859 w 952499"/>
                <a:gd name="connsiteY62" fmla="*/ 910038 h 981074"/>
                <a:gd name="connsiteX63" fmla="*/ 888082 w 952499"/>
                <a:gd name="connsiteY63" fmla="*/ 919992 h 981074"/>
                <a:gd name="connsiteX64" fmla="*/ 927315 w 952499"/>
                <a:gd name="connsiteY64" fmla="*/ 903904 h 981074"/>
                <a:gd name="connsiteX65" fmla="*/ 929935 w 952499"/>
                <a:gd name="connsiteY65" fmla="*/ 903294 h 981074"/>
                <a:gd name="connsiteX66" fmla="*/ 950385 w 952499"/>
                <a:gd name="connsiteY66" fmla="*/ 896284 h 981074"/>
                <a:gd name="connsiteX67" fmla="*/ 947499 w 952499"/>
                <a:gd name="connsiteY67" fmla="*/ 873624 h 981074"/>
                <a:gd name="connsiteX68" fmla="*/ 912028 w 952499"/>
                <a:gd name="connsiteY68" fmla="*/ 849926 h 981074"/>
                <a:gd name="connsiteX69" fmla="*/ 877071 w 952499"/>
                <a:gd name="connsiteY69" fmla="*/ 832628 h 981074"/>
                <a:gd name="connsiteX70" fmla="*/ 838790 w 952499"/>
                <a:gd name="connsiteY70" fmla="*/ 792928 h 981074"/>
                <a:gd name="connsiteX71" fmla="*/ 801833 w 952499"/>
                <a:gd name="connsiteY71" fmla="*/ 709803 h 981074"/>
                <a:gd name="connsiteX72" fmla="*/ 725100 w 952499"/>
                <a:gd name="connsiteY72" fmla="*/ 597370 h 981074"/>
                <a:gd name="connsiteX73" fmla="*/ 591493 w 952499"/>
                <a:gd name="connsiteY73" fmla="*/ 519523 h 981074"/>
                <a:gd name="connsiteX74" fmla="*/ 587035 w 952499"/>
                <a:gd name="connsiteY74" fmla="*/ 517703 h 981074"/>
                <a:gd name="connsiteX75" fmla="*/ 621372 w 952499"/>
                <a:gd name="connsiteY75" fmla="*/ 479651 h 981074"/>
                <a:gd name="connsiteX76" fmla="*/ 660520 w 952499"/>
                <a:gd name="connsiteY76" fmla="*/ 455172 h 981074"/>
                <a:gd name="connsiteX77" fmla="*/ 686218 w 952499"/>
                <a:gd name="connsiteY77" fmla="*/ 455172 h 981074"/>
                <a:gd name="connsiteX78" fmla="*/ 727548 w 952499"/>
                <a:gd name="connsiteY78" fmla="*/ 480080 h 981074"/>
                <a:gd name="connsiteX79" fmla="*/ 853382 w 952499"/>
                <a:gd name="connsiteY79" fmla="*/ 561128 h 981074"/>
                <a:gd name="connsiteX80" fmla="*/ 893406 w 952499"/>
                <a:gd name="connsiteY80" fmla="*/ 589664 h 981074"/>
                <a:gd name="connsiteX81" fmla="*/ 903112 w 952499"/>
                <a:gd name="connsiteY81" fmla="*/ 595027 h 981074"/>
                <a:gd name="connsiteX82" fmla="*/ 919971 w 952499"/>
                <a:gd name="connsiteY82" fmla="*/ 593560 h 981074"/>
                <a:gd name="connsiteX83" fmla="*/ 921029 w 952499"/>
                <a:gd name="connsiteY83" fmla="*/ 577044 h 981074"/>
                <a:gd name="connsiteX84" fmla="*/ 888082 w 952499"/>
                <a:gd name="connsiteY84" fmla="*/ 520989 h 981074"/>
                <a:gd name="connsiteX85" fmla="*/ 811263 w 952499"/>
                <a:gd name="connsiteY85" fmla="*/ 369370 h 981074"/>
                <a:gd name="connsiteX86" fmla="*/ 759799 w 952499"/>
                <a:gd name="connsiteY86" fmla="*/ 298266 h 981074"/>
                <a:gd name="connsiteX87" fmla="*/ 640689 w 952499"/>
                <a:gd name="connsiteY87" fmla="*/ 287636 h 981074"/>
                <a:gd name="connsiteX88" fmla="*/ 618315 w 952499"/>
                <a:gd name="connsiteY88" fmla="*/ 317821 h 981074"/>
                <a:gd name="connsiteX89" fmla="*/ 588254 w 952499"/>
                <a:gd name="connsiteY89" fmla="*/ 378362 h 981074"/>
                <a:gd name="connsiteX90" fmla="*/ 556793 w 952499"/>
                <a:gd name="connsiteY90" fmla="*/ 407251 h 981074"/>
                <a:gd name="connsiteX91" fmla="*/ 480859 w 952499"/>
                <a:gd name="connsiteY91" fmla="*/ 444189 h 981074"/>
                <a:gd name="connsiteX92" fmla="*/ 471334 w 952499"/>
                <a:gd name="connsiteY92" fmla="*/ 444189 h 981074"/>
                <a:gd name="connsiteX93" fmla="*/ 424052 w 952499"/>
                <a:gd name="connsiteY93" fmla="*/ 414262 h 981074"/>
                <a:gd name="connsiteX94" fmla="*/ 280739 w 952499"/>
                <a:gd name="connsiteY94" fmla="*/ 166278 h 981074"/>
                <a:gd name="connsiteX95" fmla="*/ 275234 w 952499"/>
                <a:gd name="connsiteY95" fmla="*/ 137913 h 981074"/>
                <a:gd name="connsiteX96" fmla="*/ 257755 w 952499"/>
                <a:gd name="connsiteY96" fmla="*/ 121740 h 981074"/>
                <a:gd name="connsiteX97" fmla="*/ 241410 w 952499"/>
                <a:gd name="connsiteY97" fmla="*/ 139037 h 981074"/>
                <a:gd name="connsiteX98" fmla="*/ 237915 w 952499"/>
                <a:gd name="connsiteY98" fmla="*/ 241621 h 981074"/>
                <a:gd name="connsiteX99" fmla="*/ 296122 w 952499"/>
                <a:gd name="connsiteY99" fmla="*/ 456296 h 981074"/>
                <a:gd name="connsiteX100" fmla="*/ 339813 w 952499"/>
                <a:gd name="connsiteY100" fmla="*/ 532581 h 981074"/>
                <a:gd name="connsiteX101" fmla="*/ 339289 w 952499"/>
                <a:gd name="connsiteY101" fmla="*/ 556365 h 981074"/>
                <a:gd name="connsiteX102" fmla="*/ 310276 w 952499"/>
                <a:gd name="connsiteY102" fmla="*/ 600047 h 981074"/>
                <a:gd name="connsiteX103" fmla="*/ 673284 w 952499"/>
                <a:gd name="connsiteY103" fmla="*/ 955625 h 981074"/>
                <a:gd name="connsiteX104" fmla="*/ 646451 w 952499"/>
                <a:gd name="connsiteY104" fmla="*/ 946024 h 981074"/>
                <a:gd name="connsiteX105" fmla="*/ 561079 w 952499"/>
                <a:gd name="connsiteY105" fmla="*/ 945242 h 981074"/>
                <a:gd name="connsiteX106" fmla="*/ 463724 w 952499"/>
                <a:gd name="connsiteY106" fmla="*/ 944033 h 981074"/>
                <a:gd name="connsiteX107" fmla="*/ 360873 w 952499"/>
                <a:gd name="connsiteY107" fmla="*/ 898884 h 981074"/>
                <a:gd name="connsiteX108" fmla="*/ 243859 w 952499"/>
                <a:gd name="connsiteY108" fmla="*/ 762486 h 981074"/>
                <a:gd name="connsiteX109" fmla="*/ 153504 w 952499"/>
                <a:gd name="connsiteY109" fmla="*/ 543916 h 981074"/>
                <a:gd name="connsiteX110" fmla="*/ 137245 w 952499"/>
                <a:gd name="connsiteY110" fmla="*/ 437522 h 981074"/>
                <a:gd name="connsiteX111" fmla="*/ 160315 w 952499"/>
                <a:gd name="connsiteY111" fmla="*/ 205979 h 981074"/>
                <a:gd name="connsiteX112" fmla="*/ 163905 w 952499"/>
                <a:gd name="connsiteY112" fmla="*/ 203912 h 981074"/>
                <a:gd name="connsiteX113" fmla="*/ 172030 w 952499"/>
                <a:gd name="connsiteY113" fmla="*/ 292647 h 981074"/>
                <a:gd name="connsiteX114" fmla="*/ 271652 w 952499"/>
                <a:gd name="connsiteY114" fmla="*/ 578511 h 981074"/>
                <a:gd name="connsiteX115" fmla="*/ 364369 w 952499"/>
                <a:gd name="connsiteY115" fmla="*/ 701155 h 981074"/>
                <a:gd name="connsiteX116" fmla="*/ 537485 w 952499"/>
                <a:gd name="connsiteY116" fmla="*/ 817836 h 981074"/>
                <a:gd name="connsiteX117" fmla="*/ 569642 w 952499"/>
                <a:gd name="connsiteY117" fmla="*/ 836438 h 981074"/>
                <a:gd name="connsiteX118" fmla="*/ 632212 w 952499"/>
                <a:gd name="connsiteY118" fmla="*/ 886683 h 981074"/>
                <a:gd name="connsiteX119" fmla="*/ 683418 w 952499"/>
                <a:gd name="connsiteY119" fmla="*/ 921287 h 981074"/>
                <a:gd name="connsiteX120" fmla="*/ 665940 w 952499"/>
                <a:gd name="connsiteY120" fmla="*/ 934775 h 981074"/>
                <a:gd name="connsiteX121" fmla="*/ 673284 w 952499"/>
                <a:gd name="connsiteY121" fmla="*/ 955625 h 981074"/>
                <a:gd name="connsiteX122" fmla="*/ 322421 w 952499"/>
                <a:gd name="connsiteY122" fmla="*/ 617782 h 981074"/>
                <a:gd name="connsiteX123" fmla="*/ 337451 w 952499"/>
                <a:gd name="connsiteY123" fmla="*/ 597456 h 981074"/>
                <a:gd name="connsiteX124" fmla="*/ 410775 w 952499"/>
                <a:gd name="connsiteY124" fmla="*/ 511912 h 981074"/>
                <a:gd name="connsiteX125" fmla="*/ 548059 w 952499"/>
                <a:gd name="connsiteY125" fmla="*/ 436836 h 981074"/>
                <a:gd name="connsiteX126" fmla="*/ 607742 w 952499"/>
                <a:gd name="connsiteY126" fmla="*/ 388135 h 981074"/>
                <a:gd name="connsiteX127" fmla="*/ 637632 w 952499"/>
                <a:gd name="connsiteY127" fmla="*/ 327155 h 981074"/>
                <a:gd name="connsiteX128" fmla="*/ 655110 w 952499"/>
                <a:gd name="connsiteY128" fmla="*/ 303543 h 981074"/>
                <a:gd name="connsiteX129" fmla="*/ 746159 w 952499"/>
                <a:gd name="connsiteY129" fmla="*/ 315573 h 981074"/>
                <a:gd name="connsiteX130" fmla="*/ 786707 w 952499"/>
                <a:gd name="connsiteY130" fmla="*/ 370056 h 981074"/>
                <a:gd name="connsiteX131" fmla="*/ 794746 w 952499"/>
                <a:gd name="connsiteY131" fmla="*/ 387363 h 981074"/>
                <a:gd name="connsiteX132" fmla="*/ 727633 w 952499"/>
                <a:gd name="connsiteY132" fmla="*/ 453009 h 981074"/>
                <a:gd name="connsiteX133" fmla="*/ 692686 w 952499"/>
                <a:gd name="connsiteY133" fmla="*/ 434931 h 981074"/>
                <a:gd name="connsiteX134" fmla="*/ 653967 w 952499"/>
                <a:gd name="connsiteY134" fmla="*/ 432855 h 981074"/>
                <a:gd name="connsiteX135" fmla="*/ 591226 w 952499"/>
                <a:gd name="connsiteY135" fmla="*/ 476098 h 981074"/>
                <a:gd name="connsiteX136" fmla="*/ 563784 w 952499"/>
                <a:gd name="connsiteY136" fmla="*/ 623145 h 981074"/>
                <a:gd name="connsiteX137" fmla="*/ 592016 w 952499"/>
                <a:gd name="connsiteY137" fmla="*/ 678238 h 981074"/>
                <a:gd name="connsiteX138" fmla="*/ 613514 w 952499"/>
                <a:gd name="connsiteY138" fmla="*/ 846297 h 981074"/>
                <a:gd name="connsiteX139" fmla="*/ 484003 w 952499"/>
                <a:gd name="connsiteY139" fmla="*/ 766458 h 981074"/>
                <a:gd name="connsiteX140" fmla="*/ 506987 w 952499"/>
                <a:gd name="connsiteY140" fmla="*/ 756257 h 981074"/>
                <a:gd name="connsiteX141" fmla="*/ 512578 w 952499"/>
                <a:gd name="connsiteY141" fmla="*/ 743712 h 981074"/>
                <a:gd name="connsiteX142" fmla="*/ 501567 w 952499"/>
                <a:gd name="connsiteY142" fmla="*/ 736712 h 981074"/>
                <a:gd name="connsiteX143" fmla="*/ 490994 w 952499"/>
                <a:gd name="connsiteY143" fmla="*/ 739559 h 981074"/>
                <a:gd name="connsiteX144" fmla="*/ 466877 w 952499"/>
                <a:gd name="connsiteY144" fmla="*/ 749599 h 981074"/>
                <a:gd name="connsiteX145" fmla="*/ 455599 w 952499"/>
                <a:gd name="connsiteY145" fmla="*/ 748561 h 981074"/>
                <a:gd name="connsiteX146" fmla="*/ 322421 w 952499"/>
                <a:gd name="connsiteY146" fmla="*/ 617782 h 981074"/>
                <a:gd name="connsiteX147" fmla="*/ 902846 w 952499"/>
                <a:gd name="connsiteY147" fmla="*/ 904942 h 981074"/>
                <a:gd name="connsiteX148" fmla="*/ 862821 w 952499"/>
                <a:gd name="connsiteY148" fmla="*/ 888588 h 981074"/>
                <a:gd name="connsiteX149" fmla="*/ 797547 w 952499"/>
                <a:gd name="connsiteY149" fmla="*/ 860136 h 981074"/>
                <a:gd name="connsiteX150" fmla="*/ 724928 w 952499"/>
                <a:gd name="connsiteY150" fmla="*/ 800024 h 981074"/>
                <a:gd name="connsiteX151" fmla="*/ 641032 w 952499"/>
                <a:gd name="connsiteY151" fmla="*/ 746741 h 981074"/>
                <a:gd name="connsiteX152" fmla="*/ 627754 w 952499"/>
                <a:gd name="connsiteY152" fmla="*/ 728834 h 981074"/>
                <a:gd name="connsiteX153" fmla="*/ 591664 w 952499"/>
                <a:gd name="connsiteY153" fmla="*/ 627031 h 981074"/>
                <a:gd name="connsiteX154" fmla="*/ 573576 w 952499"/>
                <a:gd name="connsiteY154" fmla="*/ 590274 h 981074"/>
                <a:gd name="connsiteX155" fmla="*/ 576634 w 952499"/>
                <a:gd name="connsiteY155" fmla="*/ 538382 h 981074"/>
                <a:gd name="connsiteX156" fmla="*/ 637803 w 952499"/>
                <a:gd name="connsiteY156" fmla="*/ 558880 h 981074"/>
                <a:gd name="connsiteX157" fmla="*/ 780154 w 952499"/>
                <a:gd name="connsiteY157" fmla="*/ 716471 h 981074"/>
                <a:gd name="connsiteX158" fmla="*/ 818521 w 952499"/>
                <a:gd name="connsiteY158" fmla="*/ 802186 h 981074"/>
                <a:gd name="connsiteX159" fmla="*/ 865622 w 952499"/>
                <a:gd name="connsiteY159" fmla="*/ 851221 h 981074"/>
                <a:gd name="connsiteX160" fmla="*/ 902503 w 952499"/>
                <a:gd name="connsiteY160" fmla="*/ 869385 h 981074"/>
                <a:gd name="connsiteX161" fmla="*/ 919543 w 952499"/>
                <a:gd name="connsiteY161" fmla="*/ 879339 h 981074"/>
                <a:gd name="connsiteX162" fmla="*/ 902846 w 952499"/>
                <a:gd name="connsiteY162" fmla="*/ 904942 h 981074"/>
                <a:gd name="connsiteX163" fmla="*/ 362092 w 952499"/>
                <a:gd name="connsiteY163" fmla="*/ 529124 h 981074"/>
                <a:gd name="connsiteX164" fmla="*/ 259327 w 952499"/>
                <a:gd name="connsiteY164" fmla="*/ 180985 h 981074"/>
                <a:gd name="connsiteX165" fmla="*/ 450446 w 952499"/>
                <a:gd name="connsiteY165" fmla="*/ 460363 h 981074"/>
                <a:gd name="connsiteX166" fmla="*/ 362092 w 952499"/>
                <a:gd name="connsiteY166" fmla="*/ 529124 h 981074"/>
                <a:gd name="connsiteX167" fmla="*/ 877243 w 952499"/>
                <a:gd name="connsiteY167" fmla="*/ 550660 h 981074"/>
                <a:gd name="connsiteX168" fmla="*/ 867108 w 952499"/>
                <a:gd name="connsiteY168" fmla="*/ 544259 h 981074"/>
                <a:gd name="connsiteX169" fmla="*/ 754989 w 952499"/>
                <a:gd name="connsiteY169" fmla="*/ 473422 h 981074"/>
                <a:gd name="connsiteX170" fmla="*/ 749979 w 952499"/>
                <a:gd name="connsiteY170" fmla="*/ 456772 h 981074"/>
                <a:gd name="connsiteX171" fmla="*/ 750007 w 952499"/>
                <a:gd name="connsiteY171" fmla="*/ 456724 h 981074"/>
                <a:gd name="connsiteX172" fmla="*/ 804709 w 952499"/>
                <a:gd name="connsiteY172" fmla="*/ 407251 h 981074"/>
                <a:gd name="connsiteX173" fmla="*/ 877243 w 952499"/>
                <a:gd name="connsiteY173" fmla="*/ 550660 h 981074"/>
                <a:gd name="connsiteX174" fmla="*/ 218608 w 952499"/>
                <a:gd name="connsiteY174" fmla="*/ 763172 h 981074"/>
                <a:gd name="connsiteX175" fmla="*/ 241410 w 952499"/>
                <a:gd name="connsiteY175" fmla="*/ 798719 h 981074"/>
                <a:gd name="connsiteX176" fmla="*/ 220351 w 952499"/>
                <a:gd name="connsiteY176" fmla="*/ 817922 h 981074"/>
                <a:gd name="connsiteX177" fmla="*/ 219732 w 952499"/>
                <a:gd name="connsiteY177" fmla="*/ 879082 h 981074"/>
                <a:gd name="connsiteX178" fmla="*/ 233200 w 952499"/>
                <a:gd name="connsiteY178" fmla="*/ 888331 h 981074"/>
                <a:gd name="connsiteX179" fmla="*/ 256622 w 952499"/>
                <a:gd name="connsiteY179" fmla="*/ 905199 h 981074"/>
                <a:gd name="connsiteX180" fmla="*/ 258803 w 952499"/>
                <a:gd name="connsiteY180" fmla="*/ 915400 h 981074"/>
                <a:gd name="connsiteX181" fmla="*/ 250069 w 952499"/>
                <a:gd name="connsiteY181" fmla="*/ 917829 h 981074"/>
                <a:gd name="connsiteX182" fmla="*/ 227951 w 952499"/>
                <a:gd name="connsiteY182" fmla="*/ 916096 h 981074"/>
                <a:gd name="connsiteX183" fmla="*/ 196319 w 952499"/>
                <a:gd name="connsiteY183" fmla="*/ 898799 h 981074"/>
                <a:gd name="connsiteX184" fmla="*/ 168620 w 952499"/>
                <a:gd name="connsiteY184" fmla="*/ 858403 h 981074"/>
                <a:gd name="connsiteX185" fmla="*/ 166258 w 952499"/>
                <a:gd name="connsiteY185" fmla="*/ 835829 h 981074"/>
                <a:gd name="connsiteX186" fmla="*/ 218608 w 952499"/>
                <a:gd name="connsiteY186" fmla="*/ 763172 h 981074"/>
                <a:gd name="connsiteX187" fmla="*/ 466172 w 952499"/>
                <a:gd name="connsiteY187" fmla="*/ 140418 h 981074"/>
                <a:gd name="connsiteX188" fmla="*/ 506720 w 952499"/>
                <a:gd name="connsiteY188" fmla="*/ 158582 h 981074"/>
                <a:gd name="connsiteX189" fmla="*/ 526037 w 952499"/>
                <a:gd name="connsiteY189" fmla="*/ 200530 h 981074"/>
                <a:gd name="connsiteX190" fmla="*/ 531799 w 952499"/>
                <a:gd name="connsiteY190" fmla="*/ 250613 h 981074"/>
                <a:gd name="connsiteX191" fmla="*/ 466172 w 952499"/>
                <a:gd name="connsiteY191" fmla="*/ 140332 h 981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52499" h="981074">
                  <a:moveTo>
                    <a:pt x="310276" y="600047"/>
                  </a:moveTo>
                  <a:cubicBezTo>
                    <a:pt x="289274" y="566557"/>
                    <a:pt x="270224" y="531895"/>
                    <a:pt x="253212" y="496253"/>
                  </a:cubicBezTo>
                  <a:cubicBezTo>
                    <a:pt x="222189" y="428359"/>
                    <a:pt x="205759" y="356569"/>
                    <a:pt x="192043" y="283741"/>
                  </a:cubicBezTo>
                  <a:cubicBezTo>
                    <a:pt x="184232" y="240754"/>
                    <a:pt x="182813" y="196873"/>
                    <a:pt x="187842" y="153477"/>
                  </a:cubicBezTo>
                  <a:cubicBezTo>
                    <a:pt x="188061" y="151181"/>
                    <a:pt x="188061" y="148867"/>
                    <a:pt x="187842" y="146562"/>
                  </a:cubicBezTo>
                  <a:cubicBezTo>
                    <a:pt x="188308" y="140647"/>
                    <a:pt x="184451" y="135227"/>
                    <a:pt x="178670" y="133674"/>
                  </a:cubicBezTo>
                  <a:cubicBezTo>
                    <a:pt x="173136" y="132522"/>
                    <a:pt x="167563" y="135484"/>
                    <a:pt x="165477" y="140675"/>
                  </a:cubicBezTo>
                  <a:cubicBezTo>
                    <a:pt x="153933" y="160954"/>
                    <a:pt x="144503" y="182347"/>
                    <a:pt x="137340" y="204512"/>
                  </a:cubicBezTo>
                  <a:cubicBezTo>
                    <a:pt x="114804" y="275206"/>
                    <a:pt x="106651" y="349606"/>
                    <a:pt x="113309" y="423425"/>
                  </a:cubicBezTo>
                  <a:cubicBezTo>
                    <a:pt x="119462" y="521227"/>
                    <a:pt x="144103" y="617020"/>
                    <a:pt x="185927" y="705832"/>
                  </a:cubicBezTo>
                  <a:cubicBezTo>
                    <a:pt x="192214" y="718890"/>
                    <a:pt x="199472" y="731778"/>
                    <a:pt x="206987" y="745617"/>
                  </a:cubicBezTo>
                  <a:cubicBezTo>
                    <a:pt x="199805" y="745208"/>
                    <a:pt x="193062" y="742112"/>
                    <a:pt x="188108" y="736969"/>
                  </a:cubicBezTo>
                  <a:cubicBezTo>
                    <a:pt x="162248" y="714604"/>
                    <a:pt x="139560" y="688877"/>
                    <a:pt x="120643" y="660502"/>
                  </a:cubicBezTo>
                  <a:cubicBezTo>
                    <a:pt x="85686" y="611115"/>
                    <a:pt x="64017" y="555765"/>
                    <a:pt x="45576" y="498939"/>
                  </a:cubicBezTo>
                  <a:cubicBezTo>
                    <a:pt x="12544" y="397136"/>
                    <a:pt x="13163" y="294637"/>
                    <a:pt x="40252" y="191796"/>
                  </a:cubicBezTo>
                  <a:cubicBezTo>
                    <a:pt x="53301" y="140218"/>
                    <a:pt x="82895" y="94212"/>
                    <a:pt x="124577" y="60675"/>
                  </a:cubicBezTo>
                  <a:cubicBezTo>
                    <a:pt x="151428" y="37805"/>
                    <a:pt x="185299" y="24575"/>
                    <a:pt x="220703" y="23137"/>
                  </a:cubicBezTo>
                  <a:cubicBezTo>
                    <a:pt x="250678" y="22099"/>
                    <a:pt x="280568" y="19498"/>
                    <a:pt x="310191" y="26423"/>
                  </a:cubicBezTo>
                  <a:cubicBezTo>
                    <a:pt x="364540" y="39053"/>
                    <a:pt x="403783" y="72352"/>
                    <a:pt x="435939" y="115767"/>
                  </a:cubicBezTo>
                  <a:cubicBezTo>
                    <a:pt x="442635" y="124425"/>
                    <a:pt x="445074" y="135598"/>
                    <a:pt x="442578" y="146219"/>
                  </a:cubicBezTo>
                  <a:cubicBezTo>
                    <a:pt x="432444" y="203302"/>
                    <a:pt x="458838" y="248108"/>
                    <a:pt x="513625" y="268434"/>
                  </a:cubicBezTo>
                  <a:cubicBezTo>
                    <a:pt x="523065" y="271891"/>
                    <a:pt x="532504" y="275521"/>
                    <a:pt x="541943" y="278892"/>
                  </a:cubicBezTo>
                  <a:cubicBezTo>
                    <a:pt x="552773" y="282788"/>
                    <a:pt x="561079" y="276816"/>
                    <a:pt x="558545" y="265748"/>
                  </a:cubicBezTo>
                  <a:cubicBezTo>
                    <a:pt x="552602" y="239802"/>
                    <a:pt x="552164" y="212903"/>
                    <a:pt x="545963" y="187043"/>
                  </a:cubicBezTo>
                  <a:cubicBezTo>
                    <a:pt x="539229" y="159020"/>
                    <a:pt x="517645" y="125283"/>
                    <a:pt x="477011" y="119920"/>
                  </a:cubicBezTo>
                  <a:cubicBezTo>
                    <a:pt x="467648" y="118663"/>
                    <a:pt x="459371" y="113300"/>
                    <a:pt x="454465" y="105299"/>
                  </a:cubicBezTo>
                  <a:cubicBezTo>
                    <a:pt x="403345" y="32995"/>
                    <a:pt x="335270" y="-6362"/>
                    <a:pt x="243601" y="820"/>
                  </a:cubicBezTo>
                  <a:cubicBezTo>
                    <a:pt x="226808" y="934"/>
                    <a:pt x="210054" y="2182"/>
                    <a:pt x="193442" y="4534"/>
                  </a:cubicBezTo>
                  <a:cubicBezTo>
                    <a:pt x="143979" y="15355"/>
                    <a:pt x="106051" y="43025"/>
                    <a:pt x="73895" y="81173"/>
                  </a:cubicBezTo>
                  <a:cubicBezTo>
                    <a:pt x="40423" y="121301"/>
                    <a:pt x="22592" y="167669"/>
                    <a:pt x="12725" y="218266"/>
                  </a:cubicBezTo>
                  <a:cubicBezTo>
                    <a:pt x="-4687" y="298285"/>
                    <a:pt x="-4297" y="381105"/>
                    <a:pt x="13858" y="460963"/>
                  </a:cubicBezTo>
                  <a:cubicBezTo>
                    <a:pt x="28822" y="528371"/>
                    <a:pt x="54663" y="592941"/>
                    <a:pt x="90410" y="652206"/>
                  </a:cubicBezTo>
                  <a:cubicBezTo>
                    <a:pt x="116623" y="694497"/>
                    <a:pt x="147037" y="734111"/>
                    <a:pt x="189328" y="763781"/>
                  </a:cubicBezTo>
                  <a:cubicBezTo>
                    <a:pt x="176317" y="779888"/>
                    <a:pt x="164296" y="796747"/>
                    <a:pt x="153333" y="814293"/>
                  </a:cubicBezTo>
                  <a:cubicBezTo>
                    <a:pt x="140303" y="835914"/>
                    <a:pt x="138121" y="856412"/>
                    <a:pt x="155247" y="877091"/>
                  </a:cubicBezTo>
                  <a:cubicBezTo>
                    <a:pt x="162572" y="886216"/>
                    <a:pt x="169211" y="895874"/>
                    <a:pt x="175088" y="905980"/>
                  </a:cubicBezTo>
                  <a:cubicBezTo>
                    <a:pt x="186909" y="925954"/>
                    <a:pt x="208492" y="938280"/>
                    <a:pt x="231885" y="938413"/>
                  </a:cubicBezTo>
                  <a:cubicBezTo>
                    <a:pt x="237572" y="938413"/>
                    <a:pt x="243335" y="938413"/>
                    <a:pt x="249364" y="939280"/>
                  </a:cubicBezTo>
                  <a:cubicBezTo>
                    <a:pt x="261775" y="940489"/>
                    <a:pt x="273138" y="939280"/>
                    <a:pt x="279606" y="926649"/>
                  </a:cubicBezTo>
                  <a:cubicBezTo>
                    <a:pt x="285140" y="914439"/>
                    <a:pt x="282692" y="900132"/>
                    <a:pt x="273395" y="890407"/>
                  </a:cubicBezTo>
                  <a:cubicBezTo>
                    <a:pt x="265166" y="881568"/>
                    <a:pt x="255250" y="874424"/>
                    <a:pt x="244211" y="869385"/>
                  </a:cubicBezTo>
                  <a:cubicBezTo>
                    <a:pt x="233000" y="865242"/>
                    <a:pt x="227323" y="852869"/>
                    <a:pt x="231514" y="841782"/>
                  </a:cubicBezTo>
                  <a:cubicBezTo>
                    <a:pt x="232600" y="838934"/>
                    <a:pt x="234267" y="836343"/>
                    <a:pt x="236429" y="834181"/>
                  </a:cubicBezTo>
                  <a:cubicBezTo>
                    <a:pt x="241410" y="828390"/>
                    <a:pt x="247354" y="823370"/>
                    <a:pt x="253212" y="817579"/>
                  </a:cubicBezTo>
                  <a:cubicBezTo>
                    <a:pt x="272614" y="843039"/>
                    <a:pt x="293941" y="867014"/>
                    <a:pt x="317001" y="889283"/>
                  </a:cubicBezTo>
                  <a:cubicBezTo>
                    <a:pt x="335965" y="907761"/>
                    <a:pt x="356787" y="924287"/>
                    <a:pt x="379132" y="938584"/>
                  </a:cubicBezTo>
                  <a:cubicBezTo>
                    <a:pt x="402030" y="953377"/>
                    <a:pt x="429205" y="957349"/>
                    <a:pt x="455075" y="964531"/>
                  </a:cubicBezTo>
                  <a:cubicBezTo>
                    <a:pt x="488461" y="973179"/>
                    <a:pt x="522455" y="971103"/>
                    <a:pt x="556355" y="967988"/>
                  </a:cubicBezTo>
                  <a:cubicBezTo>
                    <a:pt x="583072" y="964445"/>
                    <a:pt x="610114" y="964016"/>
                    <a:pt x="636926" y="966693"/>
                  </a:cubicBezTo>
                  <a:cubicBezTo>
                    <a:pt x="646851" y="968359"/>
                    <a:pt x="656424" y="971665"/>
                    <a:pt x="665244" y="976465"/>
                  </a:cubicBezTo>
                  <a:cubicBezTo>
                    <a:pt x="673198" y="980532"/>
                    <a:pt x="681494" y="983819"/>
                    <a:pt x="689885" y="977589"/>
                  </a:cubicBezTo>
                  <a:cubicBezTo>
                    <a:pt x="697305" y="971846"/>
                    <a:pt x="700125" y="962035"/>
                    <a:pt x="696877" y="953291"/>
                  </a:cubicBezTo>
                  <a:cubicBezTo>
                    <a:pt x="696353" y="951043"/>
                    <a:pt x="696268" y="948614"/>
                    <a:pt x="695915" y="946280"/>
                  </a:cubicBezTo>
                  <a:cubicBezTo>
                    <a:pt x="700020" y="943690"/>
                    <a:pt x="704659" y="945328"/>
                    <a:pt x="708678" y="944547"/>
                  </a:cubicBezTo>
                  <a:cubicBezTo>
                    <a:pt x="716441" y="944318"/>
                    <a:pt x="722547" y="937898"/>
                    <a:pt x="722328" y="930212"/>
                  </a:cubicBezTo>
                  <a:cubicBezTo>
                    <a:pt x="722223" y="927059"/>
                    <a:pt x="721052" y="924040"/>
                    <a:pt x="718984" y="921630"/>
                  </a:cubicBezTo>
                  <a:cubicBezTo>
                    <a:pt x="714222" y="915134"/>
                    <a:pt x="707879" y="909933"/>
                    <a:pt x="700544" y="906495"/>
                  </a:cubicBezTo>
                  <a:cubicBezTo>
                    <a:pt x="690057" y="900608"/>
                    <a:pt x="679570" y="894560"/>
                    <a:pt x="669616" y="887721"/>
                  </a:cubicBezTo>
                  <a:cubicBezTo>
                    <a:pt x="648223" y="873519"/>
                    <a:pt x="635660" y="849468"/>
                    <a:pt x="636317" y="823980"/>
                  </a:cubicBezTo>
                  <a:cubicBezTo>
                    <a:pt x="635793" y="805816"/>
                    <a:pt x="633259" y="787651"/>
                    <a:pt x="634221" y="768192"/>
                  </a:cubicBezTo>
                  <a:cubicBezTo>
                    <a:pt x="655510" y="778402"/>
                    <a:pt x="675779" y="790566"/>
                    <a:pt x="694782" y="804520"/>
                  </a:cubicBezTo>
                  <a:cubicBezTo>
                    <a:pt x="724633" y="825542"/>
                    <a:pt x="753065" y="848487"/>
                    <a:pt x="779897" y="873195"/>
                  </a:cubicBezTo>
                  <a:cubicBezTo>
                    <a:pt x="802214" y="894312"/>
                    <a:pt x="831113" y="907285"/>
                    <a:pt x="861859" y="910038"/>
                  </a:cubicBezTo>
                  <a:cubicBezTo>
                    <a:pt x="871289" y="911171"/>
                    <a:pt x="880300" y="914591"/>
                    <a:pt x="888082" y="919992"/>
                  </a:cubicBezTo>
                  <a:cubicBezTo>
                    <a:pt x="909227" y="934260"/>
                    <a:pt x="923039" y="928640"/>
                    <a:pt x="927315" y="903904"/>
                  </a:cubicBezTo>
                  <a:cubicBezTo>
                    <a:pt x="928153" y="903561"/>
                    <a:pt x="929039" y="903361"/>
                    <a:pt x="929935" y="903294"/>
                  </a:cubicBezTo>
                  <a:cubicBezTo>
                    <a:pt x="937974" y="904332"/>
                    <a:pt x="945927" y="904247"/>
                    <a:pt x="950385" y="896284"/>
                  </a:cubicBezTo>
                  <a:cubicBezTo>
                    <a:pt x="953957" y="888826"/>
                    <a:pt x="952823" y="879987"/>
                    <a:pt x="947499" y="873624"/>
                  </a:cubicBezTo>
                  <a:cubicBezTo>
                    <a:pt x="938764" y="861003"/>
                    <a:pt x="924962" y="856326"/>
                    <a:pt x="912028" y="849926"/>
                  </a:cubicBezTo>
                  <a:cubicBezTo>
                    <a:pt x="899092" y="843525"/>
                    <a:pt x="888606" y="838600"/>
                    <a:pt x="877071" y="832628"/>
                  </a:cubicBezTo>
                  <a:cubicBezTo>
                    <a:pt x="860364" y="823770"/>
                    <a:pt x="846953" y="809864"/>
                    <a:pt x="838790" y="792928"/>
                  </a:cubicBezTo>
                  <a:cubicBezTo>
                    <a:pt x="824902" y="765858"/>
                    <a:pt x="812577" y="738007"/>
                    <a:pt x="801833" y="709803"/>
                  </a:cubicBezTo>
                  <a:cubicBezTo>
                    <a:pt x="783992" y="667684"/>
                    <a:pt x="757923" y="629470"/>
                    <a:pt x="725100" y="597370"/>
                  </a:cubicBezTo>
                  <a:cubicBezTo>
                    <a:pt x="688143" y="559308"/>
                    <a:pt x="644794" y="530848"/>
                    <a:pt x="591493" y="519523"/>
                  </a:cubicBezTo>
                  <a:cubicBezTo>
                    <a:pt x="589949" y="519056"/>
                    <a:pt x="588454" y="518446"/>
                    <a:pt x="587035" y="517703"/>
                  </a:cubicBezTo>
                  <a:cubicBezTo>
                    <a:pt x="593845" y="500406"/>
                    <a:pt x="608180" y="490548"/>
                    <a:pt x="621372" y="479651"/>
                  </a:cubicBezTo>
                  <a:cubicBezTo>
                    <a:pt x="633888" y="470678"/>
                    <a:pt x="646966" y="462496"/>
                    <a:pt x="660520" y="455172"/>
                  </a:cubicBezTo>
                  <a:cubicBezTo>
                    <a:pt x="668359" y="450238"/>
                    <a:pt x="678379" y="450238"/>
                    <a:pt x="686218" y="455172"/>
                  </a:cubicBezTo>
                  <a:cubicBezTo>
                    <a:pt x="700716" y="462249"/>
                    <a:pt x="714546" y="470583"/>
                    <a:pt x="727548" y="480080"/>
                  </a:cubicBezTo>
                  <a:cubicBezTo>
                    <a:pt x="767610" y="509864"/>
                    <a:pt x="809643" y="536953"/>
                    <a:pt x="853382" y="561128"/>
                  </a:cubicBezTo>
                  <a:cubicBezTo>
                    <a:pt x="867718" y="569167"/>
                    <a:pt x="878909" y="581797"/>
                    <a:pt x="893406" y="589664"/>
                  </a:cubicBezTo>
                  <a:cubicBezTo>
                    <a:pt x="896645" y="591398"/>
                    <a:pt x="899788" y="593475"/>
                    <a:pt x="903112" y="595027"/>
                  </a:cubicBezTo>
                  <a:cubicBezTo>
                    <a:pt x="908427" y="598380"/>
                    <a:pt x="915333" y="597770"/>
                    <a:pt x="919971" y="593560"/>
                  </a:cubicBezTo>
                  <a:cubicBezTo>
                    <a:pt x="924553" y="589131"/>
                    <a:pt x="925001" y="582007"/>
                    <a:pt x="921029" y="577044"/>
                  </a:cubicBezTo>
                  <a:cubicBezTo>
                    <a:pt x="910275" y="558270"/>
                    <a:pt x="898388" y="540106"/>
                    <a:pt x="888082" y="520989"/>
                  </a:cubicBezTo>
                  <a:cubicBezTo>
                    <a:pt x="861078" y="471173"/>
                    <a:pt x="835647" y="420396"/>
                    <a:pt x="811263" y="369370"/>
                  </a:cubicBezTo>
                  <a:cubicBezTo>
                    <a:pt x="798451" y="342872"/>
                    <a:pt x="781030" y="318802"/>
                    <a:pt x="759799" y="298266"/>
                  </a:cubicBezTo>
                  <a:cubicBezTo>
                    <a:pt x="732967" y="272320"/>
                    <a:pt x="673722" y="260642"/>
                    <a:pt x="640689" y="287636"/>
                  </a:cubicBezTo>
                  <a:cubicBezTo>
                    <a:pt x="630802" y="295695"/>
                    <a:pt x="623115" y="306077"/>
                    <a:pt x="618315" y="317821"/>
                  </a:cubicBezTo>
                  <a:cubicBezTo>
                    <a:pt x="610095" y="338824"/>
                    <a:pt x="600036" y="359083"/>
                    <a:pt x="588254" y="378362"/>
                  </a:cubicBezTo>
                  <a:cubicBezTo>
                    <a:pt x="580596" y="390630"/>
                    <a:pt x="569718" y="400612"/>
                    <a:pt x="556793" y="407251"/>
                  </a:cubicBezTo>
                  <a:cubicBezTo>
                    <a:pt x="531714" y="419967"/>
                    <a:pt x="506196" y="431902"/>
                    <a:pt x="480859" y="444189"/>
                  </a:cubicBezTo>
                  <a:cubicBezTo>
                    <a:pt x="477821" y="445513"/>
                    <a:pt x="474364" y="445513"/>
                    <a:pt x="471334" y="444189"/>
                  </a:cubicBezTo>
                  <a:cubicBezTo>
                    <a:pt x="453675" y="437503"/>
                    <a:pt x="437587" y="427311"/>
                    <a:pt x="424052" y="414262"/>
                  </a:cubicBezTo>
                  <a:cubicBezTo>
                    <a:pt x="345405" y="349044"/>
                    <a:pt x="300837" y="264624"/>
                    <a:pt x="280739" y="166278"/>
                  </a:cubicBezTo>
                  <a:cubicBezTo>
                    <a:pt x="278815" y="156858"/>
                    <a:pt x="277596" y="147257"/>
                    <a:pt x="275234" y="137913"/>
                  </a:cubicBezTo>
                  <a:cubicBezTo>
                    <a:pt x="272871" y="128569"/>
                    <a:pt x="268243" y="121387"/>
                    <a:pt x="257755" y="121740"/>
                  </a:cubicBezTo>
                  <a:cubicBezTo>
                    <a:pt x="247268" y="122082"/>
                    <a:pt x="242725" y="130388"/>
                    <a:pt x="241410" y="139037"/>
                  </a:cubicBezTo>
                  <a:cubicBezTo>
                    <a:pt x="236581" y="173013"/>
                    <a:pt x="235410" y="207398"/>
                    <a:pt x="237915" y="241621"/>
                  </a:cubicBezTo>
                  <a:cubicBezTo>
                    <a:pt x="243925" y="316088"/>
                    <a:pt x="263642" y="388849"/>
                    <a:pt x="296122" y="456296"/>
                  </a:cubicBezTo>
                  <a:cubicBezTo>
                    <a:pt x="308133" y="483070"/>
                    <a:pt x="322764" y="508626"/>
                    <a:pt x="339813" y="532581"/>
                  </a:cubicBezTo>
                  <a:cubicBezTo>
                    <a:pt x="346109" y="541230"/>
                    <a:pt x="347681" y="547631"/>
                    <a:pt x="339289" y="556365"/>
                  </a:cubicBezTo>
                  <a:cubicBezTo>
                    <a:pt x="327231" y="568652"/>
                    <a:pt x="320411" y="584216"/>
                    <a:pt x="310276" y="600047"/>
                  </a:cubicBezTo>
                  <a:close/>
                  <a:moveTo>
                    <a:pt x="673284" y="955625"/>
                  </a:moveTo>
                  <a:cubicBezTo>
                    <a:pt x="664673" y="951567"/>
                    <a:pt x="655691" y="948357"/>
                    <a:pt x="646451" y="946024"/>
                  </a:cubicBezTo>
                  <a:cubicBezTo>
                    <a:pt x="618172" y="941737"/>
                    <a:pt x="589425" y="941480"/>
                    <a:pt x="561079" y="945242"/>
                  </a:cubicBezTo>
                  <a:cubicBezTo>
                    <a:pt x="528570" y="948186"/>
                    <a:pt x="496061" y="951472"/>
                    <a:pt x="463724" y="944033"/>
                  </a:cubicBezTo>
                  <a:cubicBezTo>
                    <a:pt x="426500" y="935384"/>
                    <a:pt x="391201" y="924402"/>
                    <a:pt x="360873" y="898884"/>
                  </a:cubicBezTo>
                  <a:cubicBezTo>
                    <a:pt x="315391" y="859279"/>
                    <a:pt x="275967" y="813331"/>
                    <a:pt x="243859" y="762486"/>
                  </a:cubicBezTo>
                  <a:cubicBezTo>
                    <a:pt x="200815" y="695544"/>
                    <a:pt x="170211" y="621526"/>
                    <a:pt x="153504" y="543916"/>
                  </a:cubicBezTo>
                  <a:cubicBezTo>
                    <a:pt x="145980" y="508797"/>
                    <a:pt x="140550" y="473269"/>
                    <a:pt x="137245" y="437522"/>
                  </a:cubicBezTo>
                  <a:cubicBezTo>
                    <a:pt x="127901" y="359607"/>
                    <a:pt x="135769" y="280597"/>
                    <a:pt x="160315" y="205979"/>
                  </a:cubicBezTo>
                  <a:cubicBezTo>
                    <a:pt x="160753" y="204769"/>
                    <a:pt x="161105" y="203388"/>
                    <a:pt x="163905" y="203912"/>
                  </a:cubicBezTo>
                  <a:cubicBezTo>
                    <a:pt x="163915" y="233668"/>
                    <a:pt x="166639" y="263367"/>
                    <a:pt x="172030" y="292647"/>
                  </a:cubicBezTo>
                  <a:cubicBezTo>
                    <a:pt x="189509" y="393497"/>
                    <a:pt x="218436" y="489852"/>
                    <a:pt x="271652" y="578511"/>
                  </a:cubicBezTo>
                  <a:cubicBezTo>
                    <a:pt x="297865" y="622707"/>
                    <a:pt x="326707" y="665007"/>
                    <a:pt x="364369" y="701155"/>
                  </a:cubicBezTo>
                  <a:cubicBezTo>
                    <a:pt x="414727" y="749780"/>
                    <a:pt x="473325" y="789271"/>
                    <a:pt x="537485" y="817836"/>
                  </a:cubicBezTo>
                  <a:cubicBezTo>
                    <a:pt x="548839" y="822894"/>
                    <a:pt x="559622" y="829114"/>
                    <a:pt x="569642" y="836438"/>
                  </a:cubicBezTo>
                  <a:cubicBezTo>
                    <a:pt x="591493" y="851916"/>
                    <a:pt x="609485" y="872071"/>
                    <a:pt x="632212" y="886683"/>
                  </a:cubicBezTo>
                  <a:cubicBezTo>
                    <a:pt x="648900" y="897322"/>
                    <a:pt x="662882" y="911772"/>
                    <a:pt x="683418" y="921287"/>
                  </a:cubicBezTo>
                  <a:cubicBezTo>
                    <a:pt x="673017" y="923363"/>
                    <a:pt x="666644" y="925868"/>
                    <a:pt x="665940" y="934775"/>
                  </a:cubicBezTo>
                  <a:cubicBezTo>
                    <a:pt x="666121" y="942128"/>
                    <a:pt x="672674" y="947147"/>
                    <a:pt x="673284" y="955625"/>
                  </a:cubicBezTo>
                  <a:close/>
                  <a:moveTo>
                    <a:pt x="322421" y="617782"/>
                  </a:moveTo>
                  <a:cubicBezTo>
                    <a:pt x="328669" y="611991"/>
                    <a:pt x="333775" y="605095"/>
                    <a:pt x="337451" y="597456"/>
                  </a:cubicBezTo>
                  <a:cubicBezTo>
                    <a:pt x="356291" y="564661"/>
                    <a:pt x="381161" y="535648"/>
                    <a:pt x="410775" y="511912"/>
                  </a:cubicBezTo>
                  <a:cubicBezTo>
                    <a:pt x="452284" y="479565"/>
                    <a:pt x="500167" y="458115"/>
                    <a:pt x="548059" y="436836"/>
                  </a:cubicBezTo>
                  <a:cubicBezTo>
                    <a:pt x="572585" y="427149"/>
                    <a:pt x="593455" y="410128"/>
                    <a:pt x="607742" y="388135"/>
                  </a:cubicBezTo>
                  <a:cubicBezTo>
                    <a:pt x="619248" y="368589"/>
                    <a:pt x="629250" y="348206"/>
                    <a:pt x="637632" y="327155"/>
                  </a:cubicBezTo>
                  <a:cubicBezTo>
                    <a:pt x="641165" y="317859"/>
                    <a:pt x="647214" y="309696"/>
                    <a:pt x="655110" y="303543"/>
                  </a:cubicBezTo>
                  <a:cubicBezTo>
                    <a:pt x="679665" y="284436"/>
                    <a:pt x="727195" y="295504"/>
                    <a:pt x="746159" y="315573"/>
                  </a:cubicBezTo>
                  <a:cubicBezTo>
                    <a:pt x="762294" y="331670"/>
                    <a:pt x="775953" y="350035"/>
                    <a:pt x="786707" y="370056"/>
                  </a:cubicBezTo>
                  <a:cubicBezTo>
                    <a:pt x="789508" y="375600"/>
                    <a:pt x="791955" y="381391"/>
                    <a:pt x="794746" y="387363"/>
                  </a:cubicBezTo>
                  <a:cubicBezTo>
                    <a:pt x="766000" y="403794"/>
                    <a:pt x="738559" y="420224"/>
                    <a:pt x="727633" y="453009"/>
                  </a:cubicBezTo>
                  <a:cubicBezTo>
                    <a:pt x="715489" y="446609"/>
                    <a:pt x="704564" y="440122"/>
                    <a:pt x="692686" y="434931"/>
                  </a:cubicBezTo>
                  <a:cubicBezTo>
                    <a:pt x="680799" y="429740"/>
                    <a:pt x="666464" y="424720"/>
                    <a:pt x="653967" y="432855"/>
                  </a:cubicBezTo>
                  <a:cubicBezTo>
                    <a:pt x="631879" y="445513"/>
                    <a:pt x="610885" y="459982"/>
                    <a:pt x="591226" y="476098"/>
                  </a:cubicBezTo>
                  <a:cubicBezTo>
                    <a:pt x="548201" y="512588"/>
                    <a:pt x="536762" y="573853"/>
                    <a:pt x="563784" y="623145"/>
                  </a:cubicBezTo>
                  <a:cubicBezTo>
                    <a:pt x="574233" y="640966"/>
                    <a:pt x="583654" y="659369"/>
                    <a:pt x="592016" y="678238"/>
                  </a:cubicBezTo>
                  <a:cubicBezTo>
                    <a:pt x="611933" y="731778"/>
                    <a:pt x="610628" y="787737"/>
                    <a:pt x="613514" y="846297"/>
                  </a:cubicBezTo>
                  <a:cubicBezTo>
                    <a:pt x="577510" y="806339"/>
                    <a:pt x="527694" y="792499"/>
                    <a:pt x="484003" y="766458"/>
                  </a:cubicBezTo>
                  <a:cubicBezTo>
                    <a:pt x="492737" y="762486"/>
                    <a:pt x="500081" y="759629"/>
                    <a:pt x="506987" y="756257"/>
                  </a:cubicBezTo>
                  <a:cubicBezTo>
                    <a:pt x="511987" y="754285"/>
                    <a:pt x="514483" y="748704"/>
                    <a:pt x="512578" y="743712"/>
                  </a:cubicBezTo>
                  <a:cubicBezTo>
                    <a:pt x="511102" y="739055"/>
                    <a:pt x="506463" y="736111"/>
                    <a:pt x="501567" y="736712"/>
                  </a:cubicBezTo>
                  <a:cubicBezTo>
                    <a:pt x="497881" y="736912"/>
                    <a:pt x="494280" y="737883"/>
                    <a:pt x="490994" y="739559"/>
                  </a:cubicBezTo>
                  <a:cubicBezTo>
                    <a:pt x="482955" y="742931"/>
                    <a:pt x="474830" y="746046"/>
                    <a:pt x="466877" y="749599"/>
                  </a:cubicBezTo>
                  <a:cubicBezTo>
                    <a:pt x="463238" y="751485"/>
                    <a:pt x="458828" y="751075"/>
                    <a:pt x="455599" y="748561"/>
                  </a:cubicBezTo>
                  <a:cubicBezTo>
                    <a:pt x="405269" y="711708"/>
                    <a:pt x="358168" y="671322"/>
                    <a:pt x="322421" y="617782"/>
                  </a:cubicBezTo>
                  <a:close/>
                  <a:moveTo>
                    <a:pt x="902846" y="904942"/>
                  </a:moveTo>
                  <a:cubicBezTo>
                    <a:pt x="891453" y="895646"/>
                    <a:pt x="877519" y="889959"/>
                    <a:pt x="862821" y="888588"/>
                  </a:cubicBezTo>
                  <a:cubicBezTo>
                    <a:pt x="838580" y="886130"/>
                    <a:pt x="815739" y="876177"/>
                    <a:pt x="797547" y="860136"/>
                  </a:cubicBezTo>
                  <a:cubicBezTo>
                    <a:pt x="774391" y="838886"/>
                    <a:pt x="750150" y="818827"/>
                    <a:pt x="724928" y="800024"/>
                  </a:cubicBezTo>
                  <a:cubicBezTo>
                    <a:pt x="698534" y="779936"/>
                    <a:pt x="670474" y="762115"/>
                    <a:pt x="641032" y="746741"/>
                  </a:cubicBezTo>
                  <a:cubicBezTo>
                    <a:pt x="633441" y="743865"/>
                    <a:pt x="628249" y="736864"/>
                    <a:pt x="627754" y="728834"/>
                  </a:cubicBezTo>
                  <a:cubicBezTo>
                    <a:pt x="623096" y="692773"/>
                    <a:pt x="610790" y="658073"/>
                    <a:pt x="591664" y="627031"/>
                  </a:cubicBezTo>
                  <a:cubicBezTo>
                    <a:pt x="584387" y="615420"/>
                    <a:pt x="578329" y="603104"/>
                    <a:pt x="573576" y="590274"/>
                  </a:cubicBezTo>
                  <a:cubicBezTo>
                    <a:pt x="567023" y="572977"/>
                    <a:pt x="570775" y="555679"/>
                    <a:pt x="576634" y="538382"/>
                  </a:cubicBezTo>
                  <a:cubicBezTo>
                    <a:pt x="597950" y="542106"/>
                    <a:pt x="618582" y="549012"/>
                    <a:pt x="637803" y="558880"/>
                  </a:cubicBezTo>
                  <a:cubicBezTo>
                    <a:pt x="701896" y="593970"/>
                    <a:pt x="752074" y="649520"/>
                    <a:pt x="780154" y="716471"/>
                  </a:cubicBezTo>
                  <a:cubicBezTo>
                    <a:pt x="792918" y="745008"/>
                    <a:pt x="804271" y="774249"/>
                    <a:pt x="818521" y="802186"/>
                  </a:cubicBezTo>
                  <a:cubicBezTo>
                    <a:pt x="828522" y="823084"/>
                    <a:pt x="845038" y="840277"/>
                    <a:pt x="865622" y="851221"/>
                  </a:cubicBezTo>
                  <a:cubicBezTo>
                    <a:pt x="877576" y="857936"/>
                    <a:pt x="889901" y="864004"/>
                    <a:pt x="902503" y="869385"/>
                  </a:cubicBezTo>
                  <a:cubicBezTo>
                    <a:pt x="908694" y="871748"/>
                    <a:pt x="914457" y="875110"/>
                    <a:pt x="919543" y="879339"/>
                  </a:cubicBezTo>
                  <a:cubicBezTo>
                    <a:pt x="903636" y="884178"/>
                    <a:pt x="902407" y="885825"/>
                    <a:pt x="902846" y="904942"/>
                  </a:cubicBezTo>
                  <a:close/>
                  <a:moveTo>
                    <a:pt x="362092" y="529124"/>
                  </a:moveTo>
                  <a:cubicBezTo>
                    <a:pt x="292188" y="421701"/>
                    <a:pt x="254174" y="307610"/>
                    <a:pt x="259327" y="180985"/>
                  </a:cubicBezTo>
                  <a:cubicBezTo>
                    <a:pt x="288692" y="296714"/>
                    <a:pt x="346719" y="393411"/>
                    <a:pt x="450446" y="460363"/>
                  </a:cubicBezTo>
                  <a:cubicBezTo>
                    <a:pt x="418109" y="478870"/>
                    <a:pt x="387086" y="498072"/>
                    <a:pt x="362092" y="529124"/>
                  </a:cubicBezTo>
                  <a:close/>
                  <a:moveTo>
                    <a:pt x="877243" y="550660"/>
                  </a:moveTo>
                  <a:lnTo>
                    <a:pt x="867108" y="544259"/>
                  </a:lnTo>
                  <a:cubicBezTo>
                    <a:pt x="829265" y="521342"/>
                    <a:pt x="790298" y="500320"/>
                    <a:pt x="754989" y="473422"/>
                  </a:cubicBezTo>
                  <a:cubicBezTo>
                    <a:pt x="748960" y="470192"/>
                    <a:pt x="746722" y="462734"/>
                    <a:pt x="749979" y="456772"/>
                  </a:cubicBezTo>
                  <a:cubicBezTo>
                    <a:pt x="749988" y="456762"/>
                    <a:pt x="749998" y="456743"/>
                    <a:pt x="750007" y="456724"/>
                  </a:cubicBezTo>
                  <a:cubicBezTo>
                    <a:pt x="760142" y="431473"/>
                    <a:pt x="782164" y="419796"/>
                    <a:pt x="804709" y="407251"/>
                  </a:cubicBezTo>
                  <a:cubicBezTo>
                    <a:pt x="830322" y="455086"/>
                    <a:pt x="852077" y="503692"/>
                    <a:pt x="877243" y="550660"/>
                  </a:cubicBezTo>
                  <a:close/>
                  <a:moveTo>
                    <a:pt x="218608" y="763172"/>
                  </a:moveTo>
                  <a:lnTo>
                    <a:pt x="241410" y="798719"/>
                  </a:lnTo>
                  <a:cubicBezTo>
                    <a:pt x="234076" y="805301"/>
                    <a:pt x="226732" y="811178"/>
                    <a:pt x="220351" y="817922"/>
                  </a:cubicBezTo>
                  <a:cubicBezTo>
                    <a:pt x="203120" y="834647"/>
                    <a:pt x="202844" y="862032"/>
                    <a:pt x="219732" y="879082"/>
                  </a:cubicBezTo>
                  <a:cubicBezTo>
                    <a:pt x="223599" y="882977"/>
                    <a:pt x="228171" y="886111"/>
                    <a:pt x="233200" y="888331"/>
                  </a:cubicBezTo>
                  <a:cubicBezTo>
                    <a:pt x="242249" y="892045"/>
                    <a:pt x="250269" y="897817"/>
                    <a:pt x="256622" y="905199"/>
                  </a:cubicBezTo>
                  <a:cubicBezTo>
                    <a:pt x="259231" y="907924"/>
                    <a:pt x="260080" y="911867"/>
                    <a:pt x="258803" y="915400"/>
                  </a:cubicBezTo>
                  <a:cubicBezTo>
                    <a:pt x="256974" y="919382"/>
                    <a:pt x="253041" y="918001"/>
                    <a:pt x="250069" y="917829"/>
                  </a:cubicBezTo>
                  <a:cubicBezTo>
                    <a:pt x="242639" y="917829"/>
                    <a:pt x="235295" y="916877"/>
                    <a:pt x="227951" y="916096"/>
                  </a:cubicBezTo>
                  <a:cubicBezTo>
                    <a:pt x="215302" y="915400"/>
                    <a:pt x="203653" y="909028"/>
                    <a:pt x="196319" y="898799"/>
                  </a:cubicBezTo>
                  <a:cubicBezTo>
                    <a:pt x="186975" y="885387"/>
                    <a:pt x="178060" y="871728"/>
                    <a:pt x="168620" y="858403"/>
                  </a:cubicBezTo>
                  <a:cubicBezTo>
                    <a:pt x="163544" y="851945"/>
                    <a:pt x="162639" y="843182"/>
                    <a:pt x="166258" y="835829"/>
                  </a:cubicBezTo>
                  <a:cubicBezTo>
                    <a:pt x="179908" y="809140"/>
                    <a:pt x="197557" y="784641"/>
                    <a:pt x="218608" y="763172"/>
                  </a:cubicBezTo>
                  <a:close/>
                  <a:moveTo>
                    <a:pt x="466172" y="140418"/>
                  </a:moveTo>
                  <a:cubicBezTo>
                    <a:pt x="481707" y="140399"/>
                    <a:pt x="496490" y="147009"/>
                    <a:pt x="506720" y="158582"/>
                  </a:cubicBezTo>
                  <a:cubicBezTo>
                    <a:pt x="517292" y="170307"/>
                    <a:pt x="524027" y="184938"/>
                    <a:pt x="526037" y="200530"/>
                  </a:cubicBezTo>
                  <a:cubicBezTo>
                    <a:pt x="529332" y="217046"/>
                    <a:pt x="531247" y="233791"/>
                    <a:pt x="531799" y="250613"/>
                  </a:cubicBezTo>
                  <a:cubicBezTo>
                    <a:pt x="478936" y="239278"/>
                    <a:pt x="450094" y="191367"/>
                    <a:pt x="466172" y="14033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486B1E56-CE8E-4872-8A71-E7F02C68761A}"/>
                </a:ext>
              </a:extLst>
            </p:cNvPr>
            <p:cNvSpPr/>
            <p:nvPr/>
          </p:nvSpPr>
          <p:spPr>
            <a:xfrm>
              <a:off x="5329229" y="3143238"/>
              <a:ext cx="133348" cy="133350"/>
            </a:xfrm>
            <a:custGeom>
              <a:avLst/>
              <a:gdLst>
                <a:gd name="connsiteX0" fmla="*/ 70 w 133348"/>
                <a:gd name="connsiteY0" fmla="*/ 11957 h 133350"/>
                <a:gd name="connsiteX1" fmla="*/ 6785 w 133348"/>
                <a:gd name="connsiteY1" fmla="*/ 26863 h 133350"/>
                <a:gd name="connsiteX2" fmla="*/ 111560 w 133348"/>
                <a:gd name="connsiteY2" fmla="*/ 128542 h 133350"/>
                <a:gd name="connsiteX3" fmla="*/ 115008 w 133348"/>
                <a:gd name="connsiteY3" fmla="*/ 130724 h 133350"/>
                <a:gd name="connsiteX4" fmla="*/ 131363 w 133348"/>
                <a:gd name="connsiteY4" fmla="*/ 128628 h 133350"/>
                <a:gd name="connsiteX5" fmla="*/ 128486 w 133348"/>
                <a:gd name="connsiteY5" fmla="*/ 112826 h 133350"/>
                <a:gd name="connsiteX6" fmla="*/ 126495 w 133348"/>
                <a:gd name="connsiteY6" fmla="*/ 111712 h 133350"/>
                <a:gd name="connsiteX7" fmla="*/ 68945 w 133348"/>
                <a:gd name="connsiteY7" fmla="*/ 63430 h 133350"/>
                <a:gd name="connsiteX8" fmla="*/ 20139 w 133348"/>
                <a:gd name="connsiteY8" fmla="*/ 5956 h 133350"/>
                <a:gd name="connsiteX9" fmla="*/ 7138 w 133348"/>
                <a:gd name="connsiteY9" fmla="*/ 584 h 133350"/>
                <a:gd name="connsiteX10" fmla="*/ 70 w 133348"/>
                <a:gd name="connsiteY10" fmla="*/ 1195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48" h="133350">
                  <a:moveTo>
                    <a:pt x="70" y="11957"/>
                  </a:moveTo>
                  <a:cubicBezTo>
                    <a:pt x="508" y="17595"/>
                    <a:pt x="2899" y="22872"/>
                    <a:pt x="6785" y="26863"/>
                  </a:cubicBezTo>
                  <a:cubicBezTo>
                    <a:pt x="36627" y="65906"/>
                    <a:pt x="71927" y="100167"/>
                    <a:pt x="111560" y="128542"/>
                  </a:cubicBezTo>
                  <a:lnTo>
                    <a:pt x="115008" y="130724"/>
                  </a:lnTo>
                  <a:cubicBezTo>
                    <a:pt x="120933" y="133991"/>
                    <a:pt x="127209" y="135086"/>
                    <a:pt x="131363" y="128628"/>
                  </a:cubicBezTo>
                  <a:cubicBezTo>
                    <a:pt x="134811" y="123447"/>
                    <a:pt x="133525" y="116369"/>
                    <a:pt x="128486" y="112826"/>
                  </a:cubicBezTo>
                  <a:cubicBezTo>
                    <a:pt x="127857" y="112388"/>
                    <a:pt x="127200" y="112016"/>
                    <a:pt x="126495" y="111712"/>
                  </a:cubicBezTo>
                  <a:cubicBezTo>
                    <a:pt x="105759" y="97691"/>
                    <a:pt x="86461" y="81508"/>
                    <a:pt x="68945" y="63430"/>
                  </a:cubicBezTo>
                  <a:cubicBezTo>
                    <a:pt x="50829" y="46008"/>
                    <a:pt x="34474" y="26758"/>
                    <a:pt x="20139" y="5956"/>
                  </a:cubicBezTo>
                  <a:cubicBezTo>
                    <a:pt x="17700" y="1088"/>
                    <a:pt x="12167" y="-1198"/>
                    <a:pt x="7138" y="584"/>
                  </a:cubicBezTo>
                  <a:cubicBezTo>
                    <a:pt x="2328" y="1993"/>
                    <a:pt x="-711" y="6870"/>
                    <a:pt x="70" y="1195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04B0016F-78AE-463A-90FE-26929C2B4D30}"/>
                </a:ext>
              </a:extLst>
            </p:cNvPr>
            <p:cNvSpPr/>
            <p:nvPr/>
          </p:nvSpPr>
          <p:spPr>
            <a:xfrm>
              <a:off x="5481631" y="3286115"/>
              <a:ext cx="19042" cy="19051"/>
            </a:xfrm>
            <a:custGeom>
              <a:avLst/>
              <a:gdLst>
                <a:gd name="connsiteX0" fmla="*/ 9774 w 19042"/>
                <a:gd name="connsiteY0" fmla="*/ -18 h 19051"/>
                <a:gd name="connsiteX1" fmla="*/ 1 w 19042"/>
                <a:gd name="connsiteY1" fmla="*/ 9593 h 19051"/>
                <a:gd name="connsiteX2" fmla="*/ 7649 w 19042"/>
                <a:gd name="connsiteY2" fmla="*/ 18822 h 19051"/>
                <a:gd name="connsiteX3" fmla="*/ 8650 w 19042"/>
                <a:gd name="connsiteY3" fmla="*/ 18870 h 19051"/>
                <a:gd name="connsiteX4" fmla="*/ 18832 w 19042"/>
                <a:gd name="connsiteY4" fmla="*/ 12298 h 19051"/>
                <a:gd name="connsiteX5" fmla="*/ 18946 w 19042"/>
                <a:gd name="connsiteY5" fmla="*/ 9840 h 19051"/>
                <a:gd name="connsiteX6" fmla="*/ 10507 w 19042"/>
                <a:gd name="connsiteY6" fmla="*/ 20 h 19051"/>
                <a:gd name="connsiteX7" fmla="*/ 9774 w 19042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42" h="19051">
                  <a:moveTo>
                    <a:pt x="9774" y="-18"/>
                  </a:moveTo>
                  <a:cubicBezTo>
                    <a:pt x="3554" y="477"/>
                    <a:pt x="-94" y="3487"/>
                    <a:pt x="1" y="9593"/>
                  </a:cubicBezTo>
                  <a:cubicBezTo>
                    <a:pt x="-523" y="14184"/>
                    <a:pt x="2897" y="18308"/>
                    <a:pt x="7649" y="18822"/>
                  </a:cubicBezTo>
                  <a:cubicBezTo>
                    <a:pt x="7973" y="18851"/>
                    <a:pt x="8316" y="18870"/>
                    <a:pt x="8650" y="18870"/>
                  </a:cubicBezTo>
                  <a:cubicBezTo>
                    <a:pt x="13346" y="19775"/>
                    <a:pt x="17889" y="16832"/>
                    <a:pt x="18832" y="12298"/>
                  </a:cubicBezTo>
                  <a:cubicBezTo>
                    <a:pt x="18994" y="11488"/>
                    <a:pt x="19032" y="10660"/>
                    <a:pt x="18946" y="9840"/>
                  </a:cubicBezTo>
                  <a:cubicBezTo>
                    <a:pt x="19422" y="4878"/>
                    <a:pt x="15651" y="477"/>
                    <a:pt x="10507" y="20"/>
                  </a:cubicBezTo>
                  <a:cubicBezTo>
                    <a:pt x="10269" y="1"/>
                    <a:pt x="10021" y="-18"/>
                    <a:pt x="9774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36529422-FB9D-4A8E-B4A9-DC1A0065CA00}"/>
                </a:ext>
              </a:extLst>
            </p:cNvPr>
            <p:cNvSpPr/>
            <p:nvPr/>
          </p:nvSpPr>
          <p:spPr>
            <a:xfrm>
              <a:off x="5767379" y="2714617"/>
              <a:ext cx="19048" cy="28574"/>
            </a:xfrm>
            <a:custGeom>
              <a:avLst/>
              <a:gdLst>
                <a:gd name="connsiteX0" fmla="*/ -6 w 19048"/>
                <a:gd name="connsiteY0" fmla="*/ 15773 h 28574"/>
                <a:gd name="connsiteX1" fmla="*/ 10185 w 19048"/>
                <a:gd name="connsiteY1" fmla="*/ 28517 h 28574"/>
                <a:gd name="connsiteX2" fmla="*/ 18948 w 19048"/>
                <a:gd name="connsiteY2" fmla="*/ 13011 h 28574"/>
                <a:gd name="connsiteX3" fmla="*/ 18824 w 19048"/>
                <a:gd name="connsiteY3" fmla="*/ 11763 h 28574"/>
                <a:gd name="connsiteX4" fmla="*/ 9813 w 19048"/>
                <a:gd name="connsiteY4" fmla="*/ 0 h 28574"/>
                <a:gd name="connsiteX5" fmla="*/ 8490 w 19048"/>
                <a:gd name="connsiteY5" fmla="*/ 257 h 28574"/>
                <a:gd name="connsiteX6" fmla="*/ -6 w 19048"/>
                <a:gd name="connsiteY6" fmla="*/ 15773 h 2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28574">
                  <a:moveTo>
                    <a:pt x="-6" y="15773"/>
                  </a:moveTo>
                  <a:cubicBezTo>
                    <a:pt x="1127" y="24507"/>
                    <a:pt x="4375" y="29032"/>
                    <a:pt x="10185" y="28517"/>
                  </a:cubicBezTo>
                  <a:cubicBezTo>
                    <a:pt x="15557" y="27746"/>
                    <a:pt x="19481" y="20802"/>
                    <a:pt x="18948" y="13011"/>
                  </a:cubicBezTo>
                  <a:cubicBezTo>
                    <a:pt x="18920" y="12582"/>
                    <a:pt x="18881" y="12172"/>
                    <a:pt x="18824" y="11763"/>
                  </a:cubicBezTo>
                  <a:cubicBezTo>
                    <a:pt x="18577" y="4905"/>
                    <a:pt x="14538" y="-362"/>
                    <a:pt x="9813" y="0"/>
                  </a:cubicBezTo>
                  <a:cubicBezTo>
                    <a:pt x="9376" y="38"/>
                    <a:pt x="8928" y="123"/>
                    <a:pt x="8490" y="257"/>
                  </a:cubicBezTo>
                  <a:cubicBezTo>
                    <a:pt x="3241" y="1266"/>
                    <a:pt x="-512" y="8124"/>
                    <a:pt x="-6" y="1577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63B49A52-42E0-4E30-94B1-711103430CC9}"/>
                </a:ext>
              </a:extLst>
            </p:cNvPr>
            <p:cNvSpPr/>
            <p:nvPr/>
          </p:nvSpPr>
          <p:spPr>
            <a:xfrm>
              <a:off x="5033948" y="1228718"/>
              <a:ext cx="914400" cy="981070"/>
            </a:xfrm>
            <a:custGeom>
              <a:avLst/>
              <a:gdLst>
                <a:gd name="connsiteX0" fmla="*/ 103184 w 914400"/>
                <a:gd name="connsiteY0" fmla="*/ 664805 h 981070"/>
                <a:gd name="connsiteX1" fmla="*/ 90240 w 914400"/>
                <a:gd name="connsiteY1" fmla="*/ 682102 h 981070"/>
                <a:gd name="connsiteX2" fmla="*/ 47406 w 914400"/>
                <a:gd name="connsiteY2" fmla="*/ 763208 h 981070"/>
                <a:gd name="connsiteX3" fmla="*/ 47930 w 914400"/>
                <a:gd name="connsiteY3" fmla="*/ 828235 h 981070"/>
                <a:gd name="connsiteX4" fmla="*/ 54874 w 914400"/>
                <a:gd name="connsiteY4" fmla="*/ 900177 h 981070"/>
                <a:gd name="connsiteX5" fmla="*/ 52883 w 914400"/>
                <a:gd name="connsiteY5" fmla="*/ 916436 h 981070"/>
                <a:gd name="connsiteX6" fmla="*/ 71733 w 914400"/>
                <a:gd name="connsiteY6" fmla="*/ 925780 h 981070"/>
                <a:gd name="connsiteX7" fmla="*/ 87630 w 914400"/>
                <a:gd name="connsiteY7" fmla="*/ 902082 h 981070"/>
                <a:gd name="connsiteX8" fmla="*/ 103537 w 914400"/>
                <a:gd name="connsiteY8" fmla="*/ 811804 h 981070"/>
                <a:gd name="connsiteX9" fmla="*/ 132036 w 914400"/>
                <a:gd name="connsiteY9" fmla="*/ 727241 h 981070"/>
                <a:gd name="connsiteX10" fmla="*/ 146370 w 914400"/>
                <a:gd name="connsiteY10" fmla="*/ 713668 h 981070"/>
                <a:gd name="connsiteX11" fmla="*/ 149152 w 914400"/>
                <a:gd name="connsiteY11" fmla="*/ 714964 h 981070"/>
                <a:gd name="connsiteX12" fmla="*/ 147066 w 914400"/>
                <a:gd name="connsiteY12" fmla="*/ 740386 h 981070"/>
                <a:gd name="connsiteX13" fmla="*/ 152886 w 914400"/>
                <a:gd name="connsiteY13" fmla="*/ 760788 h 981070"/>
                <a:gd name="connsiteX14" fmla="*/ 172088 w 914400"/>
                <a:gd name="connsiteY14" fmla="*/ 751283 h 981070"/>
                <a:gd name="connsiteX15" fmla="*/ 198158 w 914400"/>
                <a:gd name="connsiteY15" fmla="*/ 693428 h 981070"/>
                <a:gd name="connsiteX16" fmla="*/ 210407 w 914400"/>
                <a:gd name="connsiteY16" fmla="*/ 680197 h 981070"/>
                <a:gd name="connsiteX17" fmla="*/ 224304 w 914400"/>
                <a:gd name="connsiteY17" fmla="*/ 674149 h 981070"/>
                <a:gd name="connsiteX18" fmla="*/ 206149 w 914400"/>
                <a:gd name="connsiteY18" fmla="*/ 782496 h 981070"/>
                <a:gd name="connsiteX19" fmla="*/ 167573 w 914400"/>
                <a:gd name="connsiteY19" fmla="*/ 858591 h 981070"/>
                <a:gd name="connsiteX20" fmla="*/ 150190 w 914400"/>
                <a:gd name="connsiteY20" fmla="*/ 957765 h 981070"/>
                <a:gd name="connsiteX21" fmla="*/ 154534 w 914400"/>
                <a:gd name="connsiteY21" fmla="*/ 972386 h 981070"/>
                <a:gd name="connsiteX22" fmla="*/ 166697 w 914400"/>
                <a:gd name="connsiteY22" fmla="*/ 981025 h 981070"/>
                <a:gd name="connsiteX23" fmla="*/ 179213 w 914400"/>
                <a:gd name="connsiteY23" fmla="*/ 971348 h 981070"/>
                <a:gd name="connsiteX24" fmla="*/ 226219 w 914400"/>
                <a:gd name="connsiteY24" fmla="*/ 885737 h 981070"/>
                <a:gd name="connsiteX25" fmla="*/ 235858 w 914400"/>
                <a:gd name="connsiteY25" fmla="*/ 875022 h 981070"/>
                <a:gd name="connsiteX26" fmla="*/ 235077 w 914400"/>
                <a:gd name="connsiteY26" fmla="*/ 884613 h 981070"/>
                <a:gd name="connsiteX27" fmla="*/ 242640 w 914400"/>
                <a:gd name="connsiteY27" fmla="*/ 943592 h 981070"/>
                <a:gd name="connsiteX28" fmla="*/ 262966 w 914400"/>
                <a:gd name="connsiteY28" fmla="*/ 969957 h 981070"/>
                <a:gd name="connsiteX29" fmla="*/ 283635 w 914400"/>
                <a:gd name="connsiteY29" fmla="*/ 972053 h 981070"/>
                <a:gd name="connsiteX30" fmla="*/ 289036 w 914400"/>
                <a:gd name="connsiteY30" fmla="*/ 960880 h 981070"/>
                <a:gd name="connsiteX31" fmla="*/ 291903 w 914400"/>
                <a:gd name="connsiteY31" fmla="*/ 923352 h 981070"/>
                <a:gd name="connsiteX32" fmla="*/ 328222 w 914400"/>
                <a:gd name="connsiteY32" fmla="*/ 829016 h 981070"/>
                <a:gd name="connsiteX33" fmla="*/ 343338 w 914400"/>
                <a:gd name="connsiteY33" fmla="*/ 808956 h 981070"/>
                <a:gd name="connsiteX34" fmla="*/ 346386 w 914400"/>
                <a:gd name="connsiteY34" fmla="*/ 808956 h 981070"/>
                <a:gd name="connsiteX35" fmla="*/ 346386 w 914400"/>
                <a:gd name="connsiteY35" fmla="*/ 857296 h 981070"/>
                <a:gd name="connsiteX36" fmla="*/ 344205 w 914400"/>
                <a:gd name="connsiteY36" fmla="*/ 883232 h 981070"/>
                <a:gd name="connsiteX37" fmla="*/ 355168 w 914400"/>
                <a:gd name="connsiteY37" fmla="*/ 904330 h 981070"/>
                <a:gd name="connsiteX38" fmla="*/ 377571 w 914400"/>
                <a:gd name="connsiteY38" fmla="*/ 897501 h 981070"/>
                <a:gd name="connsiteX39" fmla="*/ 394954 w 914400"/>
                <a:gd name="connsiteY39" fmla="*/ 868964 h 981070"/>
                <a:gd name="connsiteX40" fmla="*/ 403641 w 914400"/>
                <a:gd name="connsiteY40" fmla="*/ 760788 h 981070"/>
                <a:gd name="connsiteX41" fmla="*/ 385048 w 914400"/>
                <a:gd name="connsiteY41" fmla="*/ 720583 h 981070"/>
                <a:gd name="connsiteX42" fmla="*/ 377142 w 914400"/>
                <a:gd name="connsiteY42" fmla="*/ 649070 h 981070"/>
                <a:gd name="connsiteX43" fmla="*/ 443351 w 914400"/>
                <a:gd name="connsiteY43" fmla="*/ 532512 h 981070"/>
                <a:gd name="connsiteX44" fmla="*/ 443351 w 914400"/>
                <a:gd name="connsiteY44" fmla="*/ 532512 h 981070"/>
                <a:gd name="connsiteX45" fmla="*/ 518503 w 914400"/>
                <a:gd name="connsiteY45" fmla="*/ 569174 h 981070"/>
                <a:gd name="connsiteX46" fmla="*/ 676028 w 914400"/>
                <a:gd name="connsiteY46" fmla="*/ 577385 h 981070"/>
                <a:gd name="connsiteX47" fmla="*/ 830771 w 914400"/>
                <a:gd name="connsiteY47" fmla="*/ 495679 h 981070"/>
                <a:gd name="connsiteX48" fmla="*/ 913838 w 914400"/>
                <a:gd name="connsiteY48" fmla="*/ 293511 h 981070"/>
                <a:gd name="connsiteX49" fmla="*/ 810445 w 914400"/>
                <a:gd name="connsiteY49" fmla="*/ 96181 h 981070"/>
                <a:gd name="connsiteX50" fmla="*/ 575853 w 914400"/>
                <a:gd name="connsiteY50" fmla="*/ 1589 h 981070"/>
                <a:gd name="connsiteX51" fmla="*/ 344643 w 914400"/>
                <a:gd name="connsiteY51" fmla="*/ 55195 h 981070"/>
                <a:gd name="connsiteX52" fmla="*/ 216313 w 914400"/>
                <a:gd name="connsiteY52" fmla="*/ 229179 h 981070"/>
                <a:gd name="connsiteX53" fmla="*/ 226390 w 914400"/>
                <a:gd name="connsiteY53" fmla="*/ 367530 h 981070"/>
                <a:gd name="connsiteX54" fmla="*/ 228733 w 914400"/>
                <a:gd name="connsiteY54" fmla="*/ 399353 h 981070"/>
                <a:gd name="connsiteX55" fmla="*/ 203283 w 914400"/>
                <a:gd name="connsiteY55" fmla="*/ 481411 h 981070"/>
                <a:gd name="connsiteX56" fmla="*/ 195110 w 914400"/>
                <a:gd name="connsiteY56" fmla="*/ 490059 h 981070"/>
                <a:gd name="connsiteX57" fmla="*/ 129512 w 914400"/>
                <a:gd name="connsiteY57" fmla="*/ 559925 h 981070"/>
                <a:gd name="connsiteX58" fmla="*/ 105880 w 914400"/>
                <a:gd name="connsiteY58" fmla="*/ 584481 h 981070"/>
                <a:gd name="connsiteX59" fmla="*/ 55398 w 914400"/>
                <a:gd name="connsiteY59" fmla="*/ 604797 h 981070"/>
                <a:gd name="connsiteX60" fmla="*/ 1096 w 914400"/>
                <a:gd name="connsiteY60" fmla="*/ 669044 h 981070"/>
                <a:gd name="connsiteX61" fmla="*/ 8659 w 914400"/>
                <a:gd name="connsiteY61" fmla="*/ 705972 h 981070"/>
                <a:gd name="connsiteX62" fmla="*/ 23336 w 914400"/>
                <a:gd name="connsiteY62" fmla="*/ 714621 h 981070"/>
                <a:gd name="connsiteX63" fmla="*/ 36633 w 914400"/>
                <a:gd name="connsiteY63" fmla="*/ 704238 h 981070"/>
                <a:gd name="connsiteX64" fmla="*/ 103184 w 914400"/>
                <a:gd name="connsiteY64" fmla="*/ 664805 h 981070"/>
                <a:gd name="connsiteX65" fmla="*/ 259585 w 914400"/>
                <a:gd name="connsiteY65" fmla="*/ 174096 h 981070"/>
                <a:gd name="connsiteX66" fmla="*/ 259585 w 914400"/>
                <a:gd name="connsiteY66" fmla="*/ 172020 h 981070"/>
                <a:gd name="connsiteX67" fmla="*/ 262890 w 914400"/>
                <a:gd name="connsiteY67" fmla="*/ 166057 h 981070"/>
                <a:gd name="connsiteX68" fmla="*/ 380010 w 914400"/>
                <a:gd name="connsiteY68" fmla="*/ 59872 h 981070"/>
                <a:gd name="connsiteX69" fmla="*/ 433093 w 914400"/>
                <a:gd name="connsiteY69" fmla="*/ 70588 h 981070"/>
                <a:gd name="connsiteX70" fmla="*/ 501044 w 914400"/>
                <a:gd name="connsiteY70" fmla="*/ 185945 h 981070"/>
                <a:gd name="connsiteX71" fmla="*/ 515893 w 914400"/>
                <a:gd name="connsiteY71" fmla="*/ 195975 h 981070"/>
                <a:gd name="connsiteX72" fmla="*/ 520760 w 914400"/>
                <a:gd name="connsiteY72" fmla="*/ 178677 h 981070"/>
                <a:gd name="connsiteX73" fmla="*/ 453866 w 914400"/>
                <a:gd name="connsiteY73" fmla="*/ 62463 h 981070"/>
                <a:gd name="connsiteX74" fmla="*/ 431968 w 914400"/>
                <a:gd name="connsiteY74" fmla="*/ 38079 h 981070"/>
                <a:gd name="connsiteX75" fmla="*/ 686553 w 914400"/>
                <a:gd name="connsiteY75" fmla="*/ 47328 h 981070"/>
                <a:gd name="connsiteX76" fmla="*/ 681247 w 914400"/>
                <a:gd name="connsiteY76" fmla="*/ 50785 h 981070"/>
                <a:gd name="connsiteX77" fmla="*/ 583768 w 914400"/>
                <a:gd name="connsiteY77" fmla="*/ 169515 h 981070"/>
                <a:gd name="connsiteX78" fmla="*/ 586197 w 914400"/>
                <a:gd name="connsiteY78" fmla="*/ 187240 h 981070"/>
                <a:gd name="connsiteX79" fmla="*/ 602351 w 914400"/>
                <a:gd name="connsiteY79" fmla="*/ 179373 h 981070"/>
                <a:gd name="connsiteX80" fmla="*/ 626240 w 914400"/>
                <a:gd name="connsiteY80" fmla="*/ 138292 h 981070"/>
                <a:gd name="connsiteX81" fmla="*/ 701412 w 914400"/>
                <a:gd name="connsiteY81" fmla="*/ 62377 h 981070"/>
                <a:gd name="connsiteX82" fmla="*/ 718776 w 914400"/>
                <a:gd name="connsiteY82" fmla="*/ 61082 h 981070"/>
                <a:gd name="connsiteX83" fmla="*/ 821646 w 914400"/>
                <a:gd name="connsiteY83" fmla="*/ 136653 h 981070"/>
                <a:gd name="connsiteX84" fmla="*/ 829037 w 914400"/>
                <a:gd name="connsiteY84" fmla="*/ 145302 h 981070"/>
                <a:gd name="connsiteX85" fmla="*/ 824779 w 914400"/>
                <a:gd name="connsiteY85" fmla="*/ 146769 h 981070"/>
                <a:gd name="connsiteX86" fmla="*/ 818960 w 914400"/>
                <a:gd name="connsiteY86" fmla="*/ 147464 h 981070"/>
                <a:gd name="connsiteX87" fmla="*/ 658825 w 914400"/>
                <a:gd name="connsiteY87" fmla="*/ 208853 h 981070"/>
                <a:gd name="connsiteX88" fmla="*/ 653177 w 914400"/>
                <a:gd name="connsiteY88" fmla="*/ 213958 h 981070"/>
                <a:gd name="connsiteX89" fmla="*/ 652481 w 914400"/>
                <a:gd name="connsiteY89" fmla="*/ 226931 h 981070"/>
                <a:gd name="connsiteX90" fmla="*/ 665083 w 914400"/>
                <a:gd name="connsiteY90" fmla="*/ 229522 h 981070"/>
                <a:gd name="connsiteX91" fmla="*/ 673780 w 914400"/>
                <a:gd name="connsiteY91" fmla="*/ 223902 h 981070"/>
                <a:gd name="connsiteX92" fmla="*/ 723653 w 914400"/>
                <a:gd name="connsiteY92" fmla="*/ 193813 h 981070"/>
                <a:gd name="connsiteX93" fmla="*/ 838257 w 914400"/>
                <a:gd name="connsiteY93" fmla="*/ 167352 h 981070"/>
                <a:gd name="connsiteX94" fmla="*/ 851535 w 914400"/>
                <a:gd name="connsiteY94" fmla="*/ 174877 h 981070"/>
                <a:gd name="connsiteX95" fmla="*/ 876567 w 914400"/>
                <a:gd name="connsiteY95" fmla="*/ 224074 h 981070"/>
                <a:gd name="connsiteX96" fmla="*/ 891769 w 914400"/>
                <a:gd name="connsiteY96" fmla="*/ 288929 h 981070"/>
                <a:gd name="connsiteX97" fmla="*/ 879701 w 914400"/>
                <a:gd name="connsiteY97" fmla="*/ 285729 h 981070"/>
                <a:gd name="connsiteX98" fmla="*/ 742245 w 914400"/>
                <a:gd name="connsiteY98" fmla="*/ 271461 h 981070"/>
                <a:gd name="connsiteX99" fmla="*/ 738512 w 914400"/>
                <a:gd name="connsiteY99" fmla="*/ 271975 h 981070"/>
                <a:gd name="connsiteX100" fmla="*/ 731110 w 914400"/>
                <a:gd name="connsiteY100" fmla="*/ 281490 h 981070"/>
                <a:gd name="connsiteX101" fmla="*/ 739807 w 914400"/>
                <a:gd name="connsiteY101" fmla="*/ 291177 h 981070"/>
                <a:gd name="connsiteX102" fmla="*/ 749360 w 914400"/>
                <a:gd name="connsiteY102" fmla="*/ 291177 h 981070"/>
                <a:gd name="connsiteX103" fmla="*/ 867708 w 914400"/>
                <a:gd name="connsiteY103" fmla="*/ 303541 h 981070"/>
                <a:gd name="connsiteX104" fmla="*/ 891940 w 914400"/>
                <a:gd name="connsiteY104" fmla="*/ 313047 h 981070"/>
                <a:gd name="connsiteX105" fmla="*/ 891169 w 914400"/>
                <a:gd name="connsiteY105" fmla="*/ 339421 h 981070"/>
                <a:gd name="connsiteX106" fmla="*/ 796805 w 914400"/>
                <a:gd name="connsiteY106" fmla="*/ 496803 h 981070"/>
                <a:gd name="connsiteX107" fmla="*/ 786546 w 914400"/>
                <a:gd name="connsiteY107" fmla="*/ 497489 h 981070"/>
                <a:gd name="connsiteX108" fmla="*/ 686277 w 914400"/>
                <a:gd name="connsiteY108" fmla="*/ 417507 h 981070"/>
                <a:gd name="connsiteX109" fmla="*/ 671255 w 914400"/>
                <a:gd name="connsiteY109" fmla="*/ 413269 h 981070"/>
                <a:gd name="connsiteX110" fmla="*/ 667988 w 914400"/>
                <a:gd name="connsiteY110" fmla="*/ 427832 h 981070"/>
                <a:gd name="connsiteX111" fmla="*/ 669341 w 914400"/>
                <a:gd name="connsiteY111" fmla="*/ 429528 h 981070"/>
                <a:gd name="connsiteX112" fmla="*/ 686714 w 914400"/>
                <a:gd name="connsiteY112" fmla="*/ 450626 h 981070"/>
                <a:gd name="connsiteX113" fmla="*/ 762753 w 914400"/>
                <a:gd name="connsiteY113" fmla="*/ 507519 h 981070"/>
                <a:gd name="connsiteX114" fmla="*/ 773078 w 914400"/>
                <a:gd name="connsiteY114" fmla="*/ 514358 h 981070"/>
                <a:gd name="connsiteX115" fmla="*/ 633279 w 914400"/>
                <a:gd name="connsiteY115" fmla="*/ 564421 h 981070"/>
                <a:gd name="connsiteX116" fmla="*/ 622954 w 914400"/>
                <a:gd name="connsiteY116" fmla="*/ 556982 h 981070"/>
                <a:gd name="connsiteX117" fmla="*/ 608000 w 914400"/>
                <a:gd name="connsiteY117" fmla="*/ 459789 h 981070"/>
                <a:gd name="connsiteX118" fmla="*/ 608000 w 914400"/>
                <a:gd name="connsiteY118" fmla="*/ 440510 h 981070"/>
                <a:gd name="connsiteX119" fmla="*/ 600009 w 914400"/>
                <a:gd name="connsiteY119" fmla="*/ 431862 h 981070"/>
                <a:gd name="connsiteX120" fmla="*/ 588978 w 914400"/>
                <a:gd name="connsiteY120" fmla="*/ 438519 h 981070"/>
                <a:gd name="connsiteX121" fmla="*/ 587235 w 914400"/>
                <a:gd name="connsiteY121" fmla="*/ 447168 h 981070"/>
                <a:gd name="connsiteX122" fmla="*/ 599399 w 914400"/>
                <a:gd name="connsiteY122" fmla="*/ 556287 h 981070"/>
                <a:gd name="connsiteX123" fmla="*/ 602780 w 914400"/>
                <a:gd name="connsiteY123" fmla="*/ 566669 h 981070"/>
                <a:gd name="connsiteX124" fmla="*/ 593665 w 914400"/>
                <a:gd name="connsiteY124" fmla="*/ 566669 h 981070"/>
                <a:gd name="connsiteX125" fmla="*/ 484889 w 914400"/>
                <a:gd name="connsiteY125" fmla="*/ 532769 h 981070"/>
                <a:gd name="connsiteX126" fmla="*/ 474888 w 914400"/>
                <a:gd name="connsiteY126" fmla="*/ 515043 h 981070"/>
                <a:gd name="connsiteX127" fmla="*/ 499824 w 914400"/>
                <a:gd name="connsiteY127" fmla="*/ 449845 h 981070"/>
                <a:gd name="connsiteX128" fmla="*/ 531971 w 914400"/>
                <a:gd name="connsiteY128" fmla="*/ 413697 h 981070"/>
                <a:gd name="connsiteX129" fmla="*/ 533981 w 914400"/>
                <a:gd name="connsiteY129" fmla="*/ 397276 h 981070"/>
                <a:gd name="connsiteX130" fmla="*/ 518332 w 914400"/>
                <a:gd name="connsiteY130" fmla="*/ 397791 h 981070"/>
                <a:gd name="connsiteX131" fmla="*/ 458724 w 914400"/>
                <a:gd name="connsiteY131" fmla="*/ 486773 h 981070"/>
                <a:gd name="connsiteX132" fmla="*/ 455162 w 914400"/>
                <a:gd name="connsiteY132" fmla="*/ 500003 h 981070"/>
                <a:gd name="connsiteX133" fmla="*/ 440217 w 914400"/>
                <a:gd name="connsiteY133" fmla="*/ 468438 h 981070"/>
                <a:gd name="connsiteX134" fmla="*/ 537534 w 914400"/>
                <a:gd name="connsiteY134" fmla="*/ 296102 h 981070"/>
                <a:gd name="connsiteX135" fmla="*/ 615048 w 914400"/>
                <a:gd name="connsiteY135" fmla="*/ 326972 h 981070"/>
                <a:gd name="connsiteX136" fmla="*/ 593932 w 914400"/>
                <a:gd name="connsiteY136" fmla="*/ 383265 h 981070"/>
                <a:gd name="connsiteX137" fmla="*/ 564814 w 914400"/>
                <a:gd name="connsiteY137" fmla="*/ 369520 h 981070"/>
                <a:gd name="connsiteX138" fmla="*/ 580282 w 914400"/>
                <a:gd name="connsiteY138" fmla="*/ 349632 h 981070"/>
                <a:gd name="connsiteX139" fmla="*/ 583768 w 914400"/>
                <a:gd name="connsiteY139" fmla="*/ 348156 h 981070"/>
                <a:gd name="connsiteX140" fmla="*/ 588531 w 914400"/>
                <a:gd name="connsiteY140" fmla="*/ 336831 h 981070"/>
                <a:gd name="connsiteX141" fmla="*/ 579234 w 914400"/>
                <a:gd name="connsiteY141" fmla="*/ 330087 h 981070"/>
                <a:gd name="connsiteX142" fmla="*/ 546135 w 914400"/>
                <a:gd name="connsiteY142" fmla="*/ 379722 h 981070"/>
                <a:gd name="connsiteX143" fmla="*/ 592703 w 914400"/>
                <a:gd name="connsiteY143" fmla="*/ 405230 h 981070"/>
                <a:gd name="connsiteX144" fmla="*/ 634765 w 914400"/>
                <a:gd name="connsiteY144" fmla="*/ 319619 h 981070"/>
                <a:gd name="connsiteX145" fmla="*/ 583768 w 914400"/>
                <a:gd name="connsiteY145" fmla="*/ 278290 h 981070"/>
                <a:gd name="connsiteX146" fmla="*/ 531628 w 914400"/>
                <a:gd name="connsiteY146" fmla="*/ 276471 h 981070"/>
                <a:gd name="connsiteX147" fmla="*/ 421024 w 914400"/>
                <a:gd name="connsiteY147" fmla="*/ 370549 h 981070"/>
                <a:gd name="connsiteX148" fmla="*/ 431530 w 914400"/>
                <a:gd name="connsiteY148" fmla="*/ 503023 h 981070"/>
                <a:gd name="connsiteX149" fmla="*/ 430054 w 914400"/>
                <a:gd name="connsiteY149" fmla="*/ 516510 h 981070"/>
                <a:gd name="connsiteX150" fmla="*/ 358026 w 914400"/>
                <a:gd name="connsiteY150" fmla="*/ 639821 h 981070"/>
                <a:gd name="connsiteX151" fmla="*/ 366722 w 914400"/>
                <a:gd name="connsiteY151" fmla="*/ 732604 h 981070"/>
                <a:gd name="connsiteX152" fmla="*/ 382181 w 914400"/>
                <a:gd name="connsiteY152" fmla="*/ 764770 h 981070"/>
                <a:gd name="connsiteX153" fmla="*/ 374885 w 914400"/>
                <a:gd name="connsiteY153" fmla="*/ 863258 h 981070"/>
                <a:gd name="connsiteX154" fmla="*/ 366970 w 914400"/>
                <a:gd name="connsiteY154" fmla="*/ 880032 h 981070"/>
                <a:gd name="connsiteX155" fmla="*/ 365675 w 914400"/>
                <a:gd name="connsiteY155" fmla="*/ 872593 h 981070"/>
                <a:gd name="connsiteX156" fmla="*/ 346291 w 914400"/>
                <a:gd name="connsiteY156" fmla="*/ 751540 h 981070"/>
                <a:gd name="connsiteX157" fmla="*/ 326136 w 914400"/>
                <a:gd name="connsiteY157" fmla="*/ 712801 h 981070"/>
                <a:gd name="connsiteX158" fmla="*/ 324050 w 914400"/>
                <a:gd name="connsiteY158" fmla="*/ 651498 h 981070"/>
                <a:gd name="connsiteX159" fmla="*/ 384877 w 914400"/>
                <a:gd name="connsiteY159" fmla="*/ 539085 h 981070"/>
                <a:gd name="connsiteX160" fmla="*/ 384877 w 914400"/>
                <a:gd name="connsiteY160" fmla="*/ 521187 h 981070"/>
                <a:gd name="connsiteX161" fmla="*/ 367494 w 914400"/>
                <a:gd name="connsiteY161" fmla="*/ 526550 h 981070"/>
                <a:gd name="connsiteX162" fmla="*/ 332737 w 914400"/>
                <a:gd name="connsiteY162" fmla="*/ 578423 h 981070"/>
                <a:gd name="connsiteX163" fmla="*/ 290341 w 914400"/>
                <a:gd name="connsiteY163" fmla="*/ 695247 h 981070"/>
                <a:gd name="connsiteX164" fmla="*/ 247688 w 914400"/>
                <a:gd name="connsiteY164" fmla="*/ 813366 h 981070"/>
                <a:gd name="connsiteX165" fmla="*/ 180946 w 914400"/>
                <a:gd name="connsiteY165" fmla="*/ 917132 h 981070"/>
                <a:gd name="connsiteX166" fmla="*/ 171221 w 914400"/>
                <a:gd name="connsiteY166" fmla="*/ 933734 h 981070"/>
                <a:gd name="connsiteX167" fmla="*/ 187900 w 914400"/>
                <a:gd name="connsiteY167" fmla="*/ 863087 h 981070"/>
                <a:gd name="connsiteX168" fmla="*/ 214751 w 914400"/>
                <a:gd name="connsiteY168" fmla="*/ 811204 h 981070"/>
                <a:gd name="connsiteX169" fmla="*/ 241420 w 914400"/>
                <a:gd name="connsiteY169" fmla="*/ 736843 h 981070"/>
                <a:gd name="connsiteX170" fmla="*/ 247688 w 914400"/>
                <a:gd name="connsiteY170" fmla="*/ 657718 h 981070"/>
                <a:gd name="connsiteX171" fmla="*/ 241335 w 914400"/>
                <a:gd name="connsiteY171" fmla="*/ 645012 h 981070"/>
                <a:gd name="connsiteX172" fmla="*/ 227343 w 914400"/>
                <a:gd name="connsiteY172" fmla="*/ 646907 h 981070"/>
                <a:gd name="connsiteX173" fmla="*/ 202759 w 914400"/>
                <a:gd name="connsiteY173" fmla="*/ 662471 h 981070"/>
                <a:gd name="connsiteX174" fmla="*/ 199453 w 914400"/>
                <a:gd name="connsiteY174" fmla="*/ 617685 h 981070"/>
                <a:gd name="connsiteX175" fmla="*/ 227952 w 914400"/>
                <a:gd name="connsiteY175" fmla="*/ 566669 h 981070"/>
                <a:gd name="connsiteX176" fmla="*/ 255937 w 914400"/>
                <a:gd name="connsiteY176" fmla="*/ 559925 h 981070"/>
                <a:gd name="connsiteX177" fmla="*/ 302590 w 914400"/>
                <a:gd name="connsiteY177" fmla="*/ 547733 h 981070"/>
                <a:gd name="connsiteX178" fmla="*/ 363931 w 914400"/>
                <a:gd name="connsiteY178" fmla="*/ 464370 h 981070"/>
                <a:gd name="connsiteX179" fmla="*/ 359874 w 914400"/>
                <a:gd name="connsiteY179" fmla="*/ 450521 h 981070"/>
                <a:gd name="connsiteX180" fmla="*/ 358369 w 914400"/>
                <a:gd name="connsiteY180" fmla="*/ 449845 h 981070"/>
                <a:gd name="connsiteX181" fmla="*/ 344557 w 914400"/>
                <a:gd name="connsiteY181" fmla="*/ 457284 h 981070"/>
                <a:gd name="connsiteX182" fmla="*/ 332737 w 914400"/>
                <a:gd name="connsiteY182" fmla="*/ 483830 h 981070"/>
                <a:gd name="connsiteX183" fmla="*/ 254546 w 914400"/>
                <a:gd name="connsiteY183" fmla="*/ 538827 h 981070"/>
                <a:gd name="connsiteX184" fmla="*/ 179556 w 914400"/>
                <a:gd name="connsiteY184" fmla="*/ 602635 h 981070"/>
                <a:gd name="connsiteX185" fmla="*/ 179556 w 914400"/>
                <a:gd name="connsiteY185" fmla="*/ 637230 h 981070"/>
                <a:gd name="connsiteX186" fmla="*/ 169307 w 914400"/>
                <a:gd name="connsiteY186" fmla="*/ 707696 h 981070"/>
                <a:gd name="connsiteX187" fmla="*/ 148457 w 914400"/>
                <a:gd name="connsiteY187" fmla="*/ 626676 h 981070"/>
                <a:gd name="connsiteX188" fmla="*/ 142456 w 914400"/>
                <a:gd name="connsiteY188" fmla="*/ 585262 h 981070"/>
                <a:gd name="connsiteX189" fmla="*/ 216065 w 914400"/>
                <a:gd name="connsiteY189" fmla="*/ 505623 h 981070"/>
                <a:gd name="connsiteX190" fmla="*/ 269662 w 914400"/>
                <a:gd name="connsiteY190" fmla="*/ 485554 h 981070"/>
                <a:gd name="connsiteX191" fmla="*/ 318316 w 914400"/>
                <a:gd name="connsiteY191" fmla="*/ 426842 h 981070"/>
                <a:gd name="connsiteX192" fmla="*/ 312496 w 914400"/>
                <a:gd name="connsiteY192" fmla="*/ 410678 h 981070"/>
                <a:gd name="connsiteX193" fmla="*/ 298085 w 914400"/>
                <a:gd name="connsiteY193" fmla="*/ 421222 h 981070"/>
                <a:gd name="connsiteX194" fmla="*/ 275320 w 914400"/>
                <a:gd name="connsiteY194" fmla="*/ 456588 h 981070"/>
                <a:gd name="connsiteX195" fmla="*/ 229086 w 914400"/>
                <a:gd name="connsiteY195" fmla="*/ 479677 h 981070"/>
                <a:gd name="connsiteX196" fmla="*/ 247069 w 914400"/>
                <a:gd name="connsiteY196" fmla="*/ 399172 h 981070"/>
                <a:gd name="connsiteX197" fmla="*/ 281826 w 914400"/>
                <a:gd name="connsiteY197" fmla="*/ 330001 h 981070"/>
                <a:gd name="connsiteX198" fmla="*/ 356806 w 914400"/>
                <a:gd name="connsiteY198" fmla="*/ 296359 h 981070"/>
                <a:gd name="connsiteX199" fmla="*/ 395916 w 914400"/>
                <a:gd name="connsiteY199" fmla="*/ 318847 h 981070"/>
                <a:gd name="connsiteX200" fmla="*/ 387220 w 914400"/>
                <a:gd name="connsiteY200" fmla="*/ 355423 h 981070"/>
                <a:gd name="connsiteX201" fmla="*/ 350549 w 914400"/>
                <a:gd name="connsiteY201" fmla="*/ 359119 h 981070"/>
                <a:gd name="connsiteX202" fmla="*/ 344386 w 914400"/>
                <a:gd name="connsiteY202" fmla="*/ 351880 h 981070"/>
                <a:gd name="connsiteX203" fmla="*/ 333175 w 914400"/>
                <a:gd name="connsiteY203" fmla="*/ 345822 h 981070"/>
                <a:gd name="connsiteX204" fmla="*/ 325450 w 914400"/>
                <a:gd name="connsiteY204" fmla="*/ 355938 h 981070"/>
                <a:gd name="connsiteX205" fmla="*/ 333699 w 914400"/>
                <a:gd name="connsiteY205" fmla="*/ 373235 h 981070"/>
                <a:gd name="connsiteX206" fmla="*/ 371494 w 914400"/>
                <a:gd name="connsiteY206" fmla="*/ 385599 h 981070"/>
                <a:gd name="connsiteX207" fmla="*/ 414243 w 914400"/>
                <a:gd name="connsiteY207" fmla="*/ 351013 h 981070"/>
                <a:gd name="connsiteX208" fmla="*/ 407632 w 914400"/>
                <a:gd name="connsiteY208" fmla="*/ 297569 h 981070"/>
                <a:gd name="connsiteX209" fmla="*/ 367237 w 914400"/>
                <a:gd name="connsiteY209" fmla="*/ 276556 h 981070"/>
                <a:gd name="connsiteX210" fmla="*/ 262366 w 914400"/>
                <a:gd name="connsiteY210" fmla="*/ 320924 h 981070"/>
                <a:gd name="connsiteX211" fmla="*/ 241420 w 914400"/>
                <a:gd name="connsiteY211" fmla="*/ 349804 h 981070"/>
                <a:gd name="connsiteX212" fmla="*/ 240468 w 914400"/>
                <a:gd name="connsiteY212" fmla="*/ 348680 h 981070"/>
                <a:gd name="connsiteX213" fmla="*/ 244459 w 914400"/>
                <a:gd name="connsiteY213" fmla="*/ 203319 h 981070"/>
                <a:gd name="connsiteX214" fmla="*/ 253165 w 914400"/>
                <a:gd name="connsiteY214" fmla="*/ 197527 h 981070"/>
                <a:gd name="connsiteX215" fmla="*/ 294942 w 914400"/>
                <a:gd name="connsiteY215" fmla="*/ 198394 h 981070"/>
                <a:gd name="connsiteX216" fmla="*/ 435702 w 914400"/>
                <a:gd name="connsiteY216" fmla="*/ 248715 h 981070"/>
                <a:gd name="connsiteX217" fmla="*/ 456914 w 914400"/>
                <a:gd name="connsiteY217" fmla="*/ 249582 h 981070"/>
                <a:gd name="connsiteX218" fmla="*/ 446570 w 914400"/>
                <a:gd name="connsiteY218" fmla="*/ 230646 h 981070"/>
                <a:gd name="connsiteX219" fmla="*/ 323440 w 914400"/>
                <a:gd name="connsiteY219" fmla="*/ 181792 h 981070"/>
                <a:gd name="connsiteX220" fmla="*/ 259318 w 914400"/>
                <a:gd name="connsiteY220" fmla="*/ 174439 h 981070"/>
                <a:gd name="connsiteX221" fmla="*/ 270091 w 914400"/>
                <a:gd name="connsiteY221" fmla="*/ 946097 h 981070"/>
                <a:gd name="connsiteX222" fmla="*/ 266195 w 914400"/>
                <a:gd name="connsiteY222" fmla="*/ 946783 h 981070"/>
                <a:gd name="connsiteX223" fmla="*/ 258023 w 914400"/>
                <a:gd name="connsiteY223" fmla="*/ 921627 h 981070"/>
                <a:gd name="connsiteX224" fmla="*/ 260461 w 914400"/>
                <a:gd name="connsiteY224" fmla="*/ 850457 h 981070"/>
                <a:gd name="connsiteX225" fmla="*/ 275663 w 914400"/>
                <a:gd name="connsiteY225" fmla="*/ 808956 h 981070"/>
                <a:gd name="connsiteX226" fmla="*/ 303810 w 914400"/>
                <a:gd name="connsiteY226" fmla="*/ 743415 h 981070"/>
                <a:gd name="connsiteX227" fmla="*/ 308582 w 914400"/>
                <a:gd name="connsiteY227" fmla="*/ 723870 h 981070"/>
                <a:gd name="connsiteX228" fmla="*/ 335442 w 914400"/>
                <a:gd name="connsiteY228" fmla="*/ 775752 h 981070"/>
                <a:gd name="connsiteX229" fmla="*/ 333871 w 914400"/>
                <a:gd name="connsiteY229" fmla="*/ 784401 h 981070"/>
                <a:gd name="connsiteX230" fmla="*/ 314925 w 914400"/>
                <a:gd name="connsiteY230" fmla="*/ 811290 h 981070"/>
                <a:gd name="connsiteX231" fmla="*/ 272272 w 914400"/>
                <a:gd name="connsiteY231" fmla="*/ 908397 h 981070"/>
                <a:gd name="connsiteX232" fmla="*/ 269834 w 914400"/>
                <a:gd name="connsiteY232" fmla="*/ 946097 h 981070"/>
                <a:gd name="connsiteX233" fmla="*/ 77991 w 914400"/>
                <a:gd name="connsiteY233" fmla="*/ 859629 h 981070"/>
                <a:gd name="connsiteX234" fmla="*/ 75124 w 914400"/>
                <a:gd name="connsiteY234" fmla="*/ 859629 h 981070"/>
                <a:gd name="connsiteX235" fmla="*/ 66437 w 914400"/>
                <a:gd name="connsiteY235" fmla="*/ 812242 h 981070"/>
                <a:gd name="connsiteX236" fmla="*/ 76686 w 914400"/>
                <a:gd name="connsiteY236" fmla="*/ 746701 h 981070"/>
                <a:gd name="connsiteX237" fmla="*/ 125425 w 914400"/>
                <a:gd name="connsiteY237" fmla="*/ 670082 h 981070"/>
                <a:gd name="connsiteX238" fmla="*/ 137331 w 914400"/>
                <a:gd name="connsiteY238" fmla="*/ 654432 h 981070"/>
                <a:gd name="connsiteX239" fmla="*/ 140208 w 914400"/>
                <a:gd name="connsiteY239" fmla="*/ 654432 h 981070"/>
                <a:gd name="connsiteX240" fmla="*/ 147323 w 914400"/>
                <a:gd name="connsiteY240" fmla="*/ 684960 h 981070"/>
                <a:gd name="connsiteX241" fmla="*/ 110919 w 914400"/>
                <a:gd name="connsiteY241" fmla="*/ 720583 h 981070"/>
                <a:gd name="connsiteX242" fmla="*/ 83982 w 914400"/>
                <a:gd name="connsiteY242" fmla="*/ 797021 h 981070"/>
                <a:gd name="connsiteX243" fmla="*/ 77724 w 914400"/>
                <a:gd name="connsiteY243" fmla="*/ 859544 h 981070"/>
                <a:gd name="connsiteX244" fmla="*/ 23165 w 914400"/>
                <a:gd name="connsiteY244" fmla="*/ 684608 h 981070"/>
                <a:gd name="connsiteX245" fmla="*/ 21079 w 914400"/>
                <a:gd name="connsiteY245" fmla="*/ 682102 h 981070"/>
                <a:gd name="connsiteX246" fmla="*/ 21079 w 914400"/>
                <a:gd name="connsiteY246" fmla="*/ 680197 h 981070"/>
                <a:gd name="connsiteX247" fmla="*/ 50187 w 914400"/>
                <a:gd name="connsiteY247" fmla="*/ 631601 h 981070"/>
                <a:gd name="connsiteX248" fmla="*/ 121692 w 914400"/>
                <a:gd name="connsiteY248" fmla="*/ 601597 h 981070"/>
                <a:gd name="connsiteX249" fmla="*/ 124730 w 914400"/>
                <a:gd name="connsiteY249" fmla="*/ 615437 h 981070"/>
                <a:gd name="connsiteX250" fmla="*/ 106137 w 914400"/>
                <a:gd name="connsiteY250" fmla="*/ 641983 h 981070"/>
                <a:gd name="connsiteX251" fmla="*/ 102232 w 914400"/>
                <a:gd name="connsiteY251" fmla="*/ 642412 h 981070"/>
                <a:gd name="connsiteX252" fmla="*/ 23165 w 914400"/>
                <a:gd name="connsiteY252" fmla="*/ 684608 h 9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400" h="981070">
                  <a:moveTo>
                    <a:pt x="103184" y="664805"/>
                  </a:moveTo>
                  <a:cubicBezTo>
                    <a:pt x="98498" y="671206"/>
                    <a:pt x="94497" y="676997"/>
                    <a:pt x="90240" y="682102"/>
                  </a:cubicBezTo>
                  <a:cubicBezTo>
                    <a:pt x="71799" y="706753"/>
                    <a:pt x="57340" y="734118"/>
                    <a:pt x="47406" y="763208"/>
                  </a:cubicBezTo>
                  <a:cubicBezTo>
                    <a:pt x="38719" y="784829"/>
                    <a:pt x="44625" y="806451"/>
                    <a:pt x="47930" y="828235"/>
                  </a:cubicBezTo>
                  <a:cubicBezTo>
                    <a:pt x="51578" y="852105"/>
                    <a:pt x="58874" y="875622"/>
                    <a:pt x="54874" y="900177"/>
                  </a:cubicBezTo>
                  <a:cubicBezTo>
                    <a:pt x="53749" y="905530"/>
                    <a:pt x="53083" y="910969"/>
                    <a:pt x="52883" y="916436"/>
                  </a:cubicBezTo>
                  <a:cubicBezTo>
                    <a:pt x="52883" y="927590"/>
                    <a:pt x="63570" y="933210"/>
                    <a:pt x="71733" y="925780"/>
                  </a:cubicBezTo>
                  <a:cubicBezTo>
                    <a:pt x="78676" y="919103"/>
                    <a:pt x="84096" y="911026"/>
                    <a:pt x="87630" y="902082"/>
                  </a:cubicBezTo>
                  <a:cubicBezTo>
                    <a:pt x="99012" y="873202"/>
                    <a:pt x="101365" y="842418"/>
                    <a:pt x="103537" y="811804"/>
                  </a:cubicBezTo>
                  <a:cubicBezTo>
                    <a:pt x="105708" y="781200"/>
                    <a:pt x="110309" y="751283"/>
                    <a:pt x="132036" y="727241"/>
                  </a:cubicBezTo>
                  <a:cubicBezTo>
                    <a:pt x="136465" y="722403"/>
                    <a:pt x="141589" y="718164"/>
                    <a:pt x="146370" y="713668"/>
                  </a:cubicBezTo>
                  <a:lnTo>
                    <a:pt x="149152" y="714964"/>
                  </a:lnTo>
                  <a:cubicBezTo>
                    <a:pt x="148371" y="723612"/>
                    <a:pt x="147495" y="732261"/>
                    <a:pt x="147066" y="740386"/>
                  </a:cubicBezTo>
                  <a:cubicBezTo>
                    <a:pt x="146628" y="748511"/>
                    <a:pt x="143151" y="756731"/>
                    <a:pt x="152886" y="760788"/>
                  </a:cubicBezTo>
                  <a:cubicBezTo>
                    <a:pt x="162621" y="764856"/>
                    <a:pt x="167221" y="757245"/>
                    <a:pt x="172088" y="751283"/>
                  </a:cubicBezTo>
                  <a:cubicBezTo>
                    <a:pt x="185004" y="734176"/>
                    <a:pt x="193910" y="714411"/>
                    <a:pt x="198158" y="693428"/>
                  </a:cubicBezTo>
                  <a:cubicBezTo>
                    <a:pt x="199978" y="686341"/>
                    <a:pt x="201368" y="680807"/>
                    <a:pt x="210407" y="680197"/>
                  </a:cubicBezTo>
                  <a:cubicBezTo>
                    <a:pt x="215322" y="678883"/>
                    <a:pt x="220008" y="676845"/>
                    <a:pt x="224304" y="674149"/>
                  </a:cubicBezTo>
                  <a:cubicBezTo>
                    <a:pt x="225438" y="712192"/>
                    <a:pt x="223523" y="748596"/>
                    <a:pt x="206149" y="782496"/>
                  </a:cubicBezTo>
                  <a:cubicBezTo>
                    <a:pt x="193205" y="807832"/>
                    <a:pt x="179384" y="832731"/>
                    <a:pt x="167573" y="858591"/>
                  </a:cubicBezTo>
                  <a:cubicBezTo>
                    <a:pt x="153305" y="889614"/>
                    <a:pt x="147313" y="923771"/>
                    <a:pt x="150190" y="957765"/>
                  </a:cubicBezTo>
                  <a:cubicBezTo>
                    <a:pt x="150400" y="962928"/>
                    <a:pt x="151886" y="967948"/>
                    <a:pt x="154534" y="972386"/>
                  </a:cubicBezTo>
                  <a:cubicBezTo>
                    <a:pt x="157315" y="976444"/>
                    <a:pt x="163221" y="981464"/>
                    <a:pt x="166697" y="981025"/>
                  </a:cubicBezTo>
                  <a:cubicBezTo>
                    <a:pt x="172193" y="979987"/>
                    <a:pt x="176851" y="976387"/>
                    <a:pt x="179213" y="971348"/>
                  </a:cubicBezTo>
                  <a:cubicBezTo>
                    <a:pt x="188424" y="939182"/>
                    <a:pt x="209712" y="913760"/>
                    <a:pt x="226219" y="885737"/>
                  </a:cubicBezTo>
                  <a:cubicBezTo>
                    <a:pt x="228657" y="881546"/>
                    <a:pt x="231943" y="877898"/>
                    <a:pt x="235858" y="875022"/>
                  </a:cubicBezTo>
                  <a:lnTo>
                    <a:pt x="235077" y="884613"/>
                  </a:lnTo>
                  <a:cubicBezTo>
                    <a:pt x="232581" y="904587"/>
                    <a:pt x="235182" y="924876"/>
                    <a:pt x="242640" y="943592"/>
                  </a:cubicBezTo>
                  <a:cubicBezTo>
                    <a:pt x="247564" y="953651"/>
                    <a:pt x="254480" y="962623"/>
                    <a:pt x="262966" y="969957"/>
                  </a:cubicBezTo>
                  <a:cubicBezTo>
                    <a:pt x="268100" y="976225"/>
                    <a:pt x="277349" y="977158"/>
                    <a:pt x="283635" y="972053"/>
                  </a:cubicBezTo>
                  <a:cubicBezTo>
                    <a:pt x="287007" y="969310"/>
                    <a:pt x="288989" y="965224"/>
                    <a:pt x="289036" y="960880"/>
                  </a:cubicBezTo>
                  <a:cubicBezTo>
                    <a:pt x="290903" y="948459"/>
                    <a:pt x="291865" y="935915"/>
                    <a:pt x="291903" y="923352"/>
                  </a:cubicBezTo>
                  <a:cubicBezTo>
                    <a:pt x="293799" y="888909"/>
                    <a:pt x="306505" y="855905"/>
                    <a:pt x="328222" y="829016"/>
                  </a:cubicBezTo>
                  <a:lnTo>
                    <a:pt x="343338" y="808956"/>
                  </a:lnTo>
                  <a:lnTo>
                    <a:pt x="346386" y="808956"/>
                  </a:lnTo>
                  <a:cubicBezTo>
                    <a:pt x="346386" y="825120"/>
                    <a:pt x="346986" y="841208"/>
                    <a:pt x="346386" y="857296"/>
                  </a:cubicBezTo>
                  <a:cubicBezTo>
                    <a:pt x="346386" y="865935"/>
                    <a:pt x="344472" y="874584"/>
                    <a:pt x="344205" y="883232"/>
                  </a:cubicBezTo>
                  <a:cubicBezTo>
                    <a:pt x="342833" y="891891"/>
                    <a:pt x="347272" y="900434"/>
                    <a:pt x="355168" y="904330"/>
                  </a:cubicBezTo>
                  <a:cubicBezTo>
                    <a:pt x="363303" y="907921"/>
                    <a:pt x="372847" y="905006"/>
                    <a:pt x="377571" y="897501"/>
                  </a:cubicBezTo>
                  <a:cubicBezTo>
                    <a:pt x="384905" y="889004"/>
                    <a:pt x="390782" y="879365"/>
                    <a:pt x="394954" y="868964"/>
                  </a:cubicBezTo>
                  <a:cubicBezTo>
                    <a:pt x="406937" y="833769"/>
                    <a:pt x="415195" y="797717"/>
                    <a:pt x="403641" y="760788"/>
                  </a:cubicBezTo>
                  <a:cubicBezTo>
                    <a:pt x="399269" y="746625"/>
                    <a:pt x="393011" y="733099"/>
                    <a:pt x="385048" y="720583"/>
                  </a:cubicBezTo>
                  <a:cubicBezTo>
                    <a:pt x="370827" y="699457"/>
                    <a:pt x="367874" y="672768"/>
                    <a:pt x="377142" y="649070"/>
                  </a:cubicBezTo>
                  <a:cubicBezTo>
                    <a:pt x="391706" y="606455"/>
                    <a:pt x="414166" y="566907"/>
                    <a:pt x="443351" y="532512"/>
                  </a:cubicBezTo>
                  <a:cubicBezTo>
                    <a:pt x="443951" y="531817"/>
                    <a:pt x="444827" y="531388"/>
                    <a:pt x="443351" y="532512"/>
                  </a:cubicBezTo>
                  <a:cubicBezTo>
                    <a:pt x="469411" y="545314"/>
                    <a:pt x="493128" y="559058"/>
                    <a:pt x="518503" y="569174"/>
                  </a:cubicBezTo>
                  <a:cubicBezTo>
                    <a:pt x="568709" y="588976"/>
                    <a:pt x="624030" y="591863"/>
                    <a:pt x="676028" y="577385"/>
                  </a:cubicBezTo>
                  <a:cubicBezTo>
                    <a:pt x="733863" y="563964"/>
                    <a:pt x="787184" y="535808"/>
                    <a:pt x="830771" y="495679"/>
                  </a:cubicBezTo>
                  <a:cubicBezTo>
                    <a:pt x="888559" y="440767"/>
                    <a:pt x="918705" y="373664"/>
                    <a:pt x="913838" y="293511"/>
                  </a:cubicBezTo>
                  <a:cubicBezTo>
                    <a:pt x="908980" y="213348"/>
                    <a:pt x="870404" y="148331"/>
                    <a:pt x="810445" y="96181"/>
                  </a:cubicBezTo>
                  <a:cubicBezTo>
                    <a:pt x="744950" y="39632"/>
                    <a:pt x="662426" y="6361"/>
                    <a:pt x="575853" y="1589"/>
                  </a:cubicBezTo>
                  <a:cubicBezTo>
                    <a:pt x="494986" y="-5898"/>
                    <a:pt x="413861" y="12914"/>
                    <a:pt x="344643" y="55195"/>
                  </a:cubicBezTo>
                  <a:cubicBezTo>
                    <a:pt x="278701" y="95839"/>
                    <a:pt x="233172" y="152474"/>
                    <a:pt x="216313" y="229179"/>
                  </a:cubicBezTo>
                  <a:cubicBezTo>
                    <a:pt x="205797" y="275261"/>
                    <a:pt x="209312" y="323429"/>
                    <a:pt x="226390" y="367530"/>
                  </a:cubicBezTo>
                  <a:cubicBezTo>
                    <a:pt x="230524" y="377626"/>
                    <a:pt x="231334" y="388751"/>
                    <a:pt x="228733" y="399353"/>
                  </a:cubicBezTo>
                  <a:cubicBezTo>
                    <a:pt x="221961" y="427280"/>
                    <a:pt x="216923" y="455636"/>
                    <a:pt x="203283" y="481411"/>
                  </a:cubicBezTo>
                  <a:cubicBezTo>
                    <a:pt x="201416" y="484992"/>
                    <a:pt x="198587" y="487992"/>
                    <a:pt x="195110" y="490059"/>
                  </a:cubicBezTo>
                  <a:cubicBezTo>
                    <a:pt x="165268" y="504404"/>
                    <a:pt x="141875" y="529321"/>
                    <a:pt x="129512" y="559925"/>
                  </a:cubicBezTo>
                  <a:cubicBezTo>
                    <a:pt x="125235" y="570907"/>
                    <a:pt x="116729" y="579747"/>
                    <a:pt x="105880" y="584481"/>
                  </a:cubicBezTo>
                  <a:cubicBezTo>
                    <a:pt x="89202" y="591396"/>
                    <a:pt x="72371" y="598168"/>
                    <a:pt x="55398" y="604797"/>
                  </a:cubicBezTo>
                  <a:cubicBezTo>
                    <a:pt x="26746" y="614570"/>
                    <a:pt x="5858" y="639287"/>
                    <a:pt x="1096" y="669044"/>
                  </a:cubicBezTo>
                  <a:cubicBezTo>
                    <a:pt x="-1839" y="681864"/>
                    <a:pt x="914" y="695314"/>
                    <a:pt x="8659" y="705972"/>
                  </a:cubicBezTo>
                  <a:cubicBezTo>
                    <a:pt x="12125" y="710754"/>
                    <a:pt x="17450" y="713887"/>
                    <a:pt x="23336" y="714621"/>
                  </a:cubicBezTo>
                  <a:cubicBezTo>
                    <a:pt x="29080" y="713259"/>
                    <a:pt x="33938" y="709468"/>
                    <a:pt x="36633" y="704238"/>
                  </a:cubicBezTo>
                  <a:cubicBezTo>
                    <a:pt x="48825" y="678978"/>
                    <a:pt x="75057" y="663433"/>
                    <a:pt x="103184" y="664805"/>
                  </a:cubicBezTo>
                  <a:close/>
                  <a:moveTo>
                    <a:pt x="259585" y="174096"/>
                  </a:moveTo>
                  <a:cubicBezTo>
                    <a:pt x="259480" y="173401"/>
                    <a:pt x="259480" y="172705"/>
                    <a:pt x="259585" y="172020"/>
                  </a:cubicBezTo>
                  <a:cubicBezTo>
                    <a:pt x="260623" y="169943"/>
                    <a:pt x="261756" y="168038"/>
                    <a:pt x="262890" y="166057"/>
                  </a:cubicBezTo>
                  <a:cubicBezTo>
                    <a:pt x="290351" y="119775"/>
                    <a:pt x="331146" y="82770"/>
                    <a:pt x="380010" y="59872"/>
                  </a:cubicBezTo>
                  <a:cubicBezTo>
                    <a:pt x="414766" y="43175"/>
                    <a:pt x="404679" y="39889"/>
                    <a:pt x="433093" y="70588"/>
                  </a:cubicBezTo>
                  <a:cubicBezTo>
                    <a:pt x="462839" y="104440"/>
                    <a:pt x="485889" y="143578"/>
                    <a:pt x="501044" y="185945"/>
                  </a:cubicBezTo>
                  <a:cubicBezTo>
                    <a:pt x="503644" y="192860"/>
                    <a:pt x="507473" y="198994"/>
                    <a:pt x="515893" y="195975"/>
                  </a:cubicBezTo>
                  <a:cubicBezTo>
                    <a:pt x="524332" y="192946"/>
                    <a:pt x="523370" y="185764"/>
                    <a:pt x="520760" y="178677"/>
                  </a:cubicBezTo>
                  <a:cubicBezTo>
                    <a:pt x="505215" y="136453"/>
                    <a:pt x="482603" y="97163"/>
                    <a:pt x="453866" y="62463"/>
                  </a:cubicBezTo>
                  <a:cubicBezTo>
                    <a:pt x="446999" y="54424"/>
                    <a:pt x="439789" y="46813"/>
                    <a:pt x="431968" y="38079"/>
                  </a:cubicBezTo>
                  <a:cubicBezTo>
                    <a:pt x="515569" y="13438"/>
                    <a:pt x="604962" y="16695"/>
                    <a:pt x="686553" y="47328"/>
                  </a:cubicBezTo>
                  <a:lnTo>
                    <a:pt x="681247" y="50785"/>
                  </a:lnTo>
                  <a:cubicBezTo>
                    <a:pt x="635889" y="79932"/>
                    <a:pt x="608428" y="123594"/>
                    <a:pt x="583768" y="169515"/>
                  </a:cubicBezTo>
                  <a:cubicBezTo>
                    <a:pt x="580282" y="176001"/>
                    <a:pt x="578196" y="182916"/>
                    <a:pt x="586197" y="187240"/>
                  </a:cubicBezTo>
                  <a:cubicBezTo>
                    <a:pt x="594179" y="191565"/>
                    <a:pt x="598703" y="185764"/>
                    <a:pt x="602351" y="179373"/>
                  </a:cubicBezTo>
                  <a:cubicBezTo>
                    <a:pt x="610181" y="165619"/>
                    <a:pt x="617992" y="151874"/>
                    <a:pt x="626240" y="138292"/>
                  </a:cubicBezTo>
                  <a:cubicBezTo>
                    <a:pt x="644948" y="107459"/>
                    <a:pt x="670703" y="81446"/>
                    <a:pt x="701412" y="62377"/>
                  </a:cubicBezTo>
                  <a:cubicBezTo>
                    <a:pt x="706383" y="58472"/>
                    <a:pt x="713270" y="57967"/>
                    <a:pt x="718776" y="61082"/>
                  </a:cubicBezTo>
                  <a:cubicBezTo>
                    <a:pt x="757447" y="79760"/>
                    <a:pt x="792328" y="105383"/>
                    <a:pt x="821646" y="136653"/>
                  </a:cubicBezTo>
                  <a:cubicBezTo>
                    <a:pt x="824094" y="139330"/>
                    <a:pt x="826351" y="142187"/>
                    <a:pt x="829037" y="145302"/>
                  </a:cubicBezTo>
                  <a:cubicBezTo>
                    <a:pt x="827646" y="145883"/>
                    <a:pt x="826227" y="146369"/>
                    <a:pt x="824779" y="146769"/>
                  </a:cubicBezTo>
                  <a:cubicBezTo>
                    <a:pt x="822865" y="146769"/>
                    <a:pt x="820969" y="147378"/>
                    <a:pt x="818960" y="147464"/>
                  </a:cubicBezTo>
                  <a:cubicBezTo>
                    <a:pt x="760552" y="151236"/>
                    <a:pt x="704688" y="172658"/>
                    <a:pt x="658825" y="208853"/>
                  </a:cubicBezTo>
                  <a:cubicBezTo>
                    <a:pt x="656825" y="210415"/>
                    <a:pt x="653787" y="211967"/>
                    <a:pt x="653177" y="213958"/>
                  </a:cubicBezTo>
                  <a:cubicBezTo>
                    <a:pt x="652044" y="218282"/>
                    <a:pt x="650482" y="224159"/>
                    <a:pt x="652481" y="226931"/>
                  </a:cubicBezTo>
                  <a:cubicBezTo>
                    <a:pt x="654482" y="229693"/>
                    <a:pt x="661169" y="230036"/>
                    <a:pt x="665083" y="229522"/>
                  </a:cubicBezTo>
                  <a:cubicBezTo>
                    <a:pt x="668989" y="228998"/>
                    <a:pt x="670903" y="225712"/>
                    <a:pt x="673780" y="223902"/>
                  </a:cubicBezTo>
                  <a:cubicBezTo>
                    <a:pt x="690372" y="213787"/>
                    <a:pt x="706450" y="202804"/>
                    <a:pt x="723653" y="193813"/>
                  </a:cubicBezTo>
                  <a:cubicBezTo>
                    <a:pt x="759219" y="176144"/>
                    <a:pt x="798491" y="167086"/>
                    <a:pt x="838257" y="167352"/>
                  </a:cubicBezTo>
                  <a:cubicBezTo>
                    <a:pt x="843848" y="166733"/>
                    <a:pt x="849221" y="169772"/>
                    <a:pt x="851535" y="174877"/>
                  </a:cubicBezTo>
                  <a:cubicBezTo>
                    <a:pt x="860241" y="191298"/>
                    <a:pt x="869347" y="207214"/>
                    <a:pt x="876567" y="224074"/>
                  </a:cubicBezTo>
                  <a:cubicBezTo>
                    <a:pt x="885263" y="244686"/>
                    <a:pt x="890397" y="266622"/>
                    <a:pt x="891769" y="288929"/>
                  </a:cubicBezTo>
                  <a:cubicBezTo>
                    <a:pt x="886997" y="287720"/>
                    <a:pt x="883091" y="287024"/>
                    <a:pt x="879701" y="285729"/>
                  </a:cubicBezTo>
                  <a:cubicBezTo>
                    <a:pt x="835209" y="268432"/>
                    <a:pt x="788727" y="270079"/>
                    <a:pt x="742245" y="271461"/>
                  </a:cubicBezTo>
                  <a:cubicBezTo>
                    <a:pt x="741026" y="271461"/>
                    <a:pt x="739197" y="271461"/>
                    <a:pt x="738512" y="271975"/>
                  </a:cubicBezTo>
                  <a:cubicBezTo>
                    <a:pt x="735644" y="275004"/>
                    <a:pt x="730767" y="278633"/>
                    <a:pt x="731110" y="281490"/>
                  </a:cubicBezTo>
                  <a:cubicBezTo>
                    <a:pt x="731473" y="284338"/>
                    <a:pt x="735892" y="288844"/>
                    <a:pt x="739807" y="291177"/>
                  </a:cubicBezTo>
                  <a:cubicBezTo>
                    <a:pt x="743712" y="293511"/>
                    <a:pt x="746055" y="291177"/>
                    <a:pt x="749360" y="291177"/>
                  </a:cubicBezTo>
                  <a:cubicBezTo>
                    <a:pt x="789242" y="291177"/>
                    <a:pt x="829294" y="289187"/>
                    <a:pt x="867708" y="303541"/>
                  </a:cubicBezTo>
                  <a:cubicBezTo>
                    <a:pt x="876395" y="306655"/>
                    <a:pt x="888121" y="307170"/>
                    <a:pt x="891940" y="313047"/>
                  </a:cubicBezTo>
                  <a:cubicBezTo>
                    <a:pt x="895760" y="318933"/>
                    <a:pt x="892474" y="330344"/>
                    <a:pt x="891169" y="339421"/>
                  </a:cubicBezTo>
                  <a:cubicBezTo>
                    <a:pt x="881424" y="404791"/>
                    <a:pt x="848163" y="456246"/>
                    <a:pt x="796805" y="496803"/>
                  </a:cubicBezTo>
                  <a:cubicBezTo>
                    <a:pt x="793690" y="498651"/>
                    <a:pt x="789889" y="498908"/>
                    <a:pt x="786546" y="497489"/>
                  </a:cubicBezTo>
                  <a:cubicBezTo>
                    <a:pt x="749189" y="475791"/>
                    <a:pt x="712346" y="453302"/>
                    <a:pt x="686277" y="417507"/>
                  </a:cubicBezTo>
                  <a:cubicBezTo>
                    <a:pt x="682466" y="412316"/>
                    <a:pt x="677599" y="409297"/>
                    <a:pt x="671255" y="413269"/>
                  </a:cubicBezTo>
                  <a:cubicBezTo>
                    <a:pt x="666302" y="416403"/>
                    <a:pt x="664855" y="422918"/>
                    <a:pt x="667988" y="427832"/>
                  </a:cubicBezTo>
                  <a:cubicBezTo>
                    <a:pt x="668389" y="428442"/>
                    <a:pt x="668846" y="429004"/>
                    <a:pt x="669341" y="429528"/>
                  </a:cubicBezTo>
                  <a:cubicBezTo>
                    <a:pt x="674446" y="437091"/>
                    <a:pt x="680257" y="444158"/>
                    <a:pt x="686714" y="450626"/>
                  </a:cubicBezTo>
                  <a:cubicBezTo>
                    <a:pt x="709241" y="473048"/>
                    <a:pt x="734844" y="492202"/>
                    <a:pt x="762753" y="507519"/>
                  </a:cubicBezTo>
                  <a:cubicBezTo>
                    <a:pt x="765953" y="509252"/>
                    <a:pt x="768915" y="511586"/>
                    <a:pt x="773078" y="514358"/>
                  </a:cubicBezTo>
                  <a:cubicBezTo>
                    <a:pt x="730272" y="540085"/>
                    <a:pt x="682762" y="557106"/>
                    <a:pt x="633279" y="564421"/>
                  </a:cubicBezTo>
                  <a:cubicBezTo>
                    <a:pt x="626945" y="565459"/>
                    <a:pt x="624592" y="562087"/>
                    <a:pt x="622954" y="556982"/>
                  </a:cubicBezTo>
                  <a:cubicBezTo>
                    <a:pt x="611696" y="525854"/>
                    <a:pt x="606619" y="492850"/>
                    <a:pt x="608000" y="459789"/>
                  </a:cubicBezTo>
                  <a:cubicBezTo>
                    <a:pt x="608648" y="453379"/>
                    <a:pt x="608648" y="446911"/>
                    <a:pt x="608000" y="440510"/>
                  </a:cubicBezTo>
                  <a:cubicBezTo>
                    <a:pt x="607305" y="436967"/>
                    <a:pt x="602866" y="431862"/>
                    <a:pt x="600009" y="431862"/>
                  </a:cubicBezTo>
                  <a:cubicBezTo>
                    <a:pt x="595646" y="432700"/>
                    <a:pt x="591731" y="435062"/>
                    <a:pt x="588978" y="438519"/>
                  </a:cubicBezTo>
                  <a:cubicBezTo>
                    <a:pt x="587321" y="440243"/>
                    <a:pt x="587407" y="444054"/>
                    <a:pt x="587235" y="447168"/>
                  </a:cubicBezTo>
                  <a:cubicBezTo>
                    <a:pt x="584216" y="483982"/>
                    <a:pt x="588340" y="521025"/>
                    <a:pt x="599399" y="556287"/>
                  </a:cubicBezTo>
                  <a:lnTo>
                    <a:pt x="602780" y="566669"/>
                  </a:lnTo>
                  <a:cubicBezTo>
                    <a:pt x="598789" y="566669"/>
                    <a:pt x="596179" y="566669"/>
                    <a:pt x="593665" y="566669"/>
                  </a:cubicBezTo>
                  <a:cubicBezTo>
                    <a:pt x="555460" y="562840"/>
                    <a:pt x="518455" y="551305"/>
                    <a:pt x="484889" y="532769"/>
                  </a:cubicBezTo>
                  <a:cubicBezTo>
                    <a:pt x="477774" y="529941"/>
                    <a:pt x="473602" y="522559"/>
                    <a:pt x="474888" y="515043"/>
                  </a:cubicBezTo>
                  <a:cubicBezTo>
                    <a:pt x="476803" y="491393"/>
                    <a:pt x="485451" y="468780"/>
                    <a:pt x="499824" y="449845"/>
                  </a:cubicBezTo>
                  <a:cubicBezTo>
                    <a:pt x="509473" y="436967"/>
                    <a:pt x="521208" y="425632"/>
                    <a:pt x="531971" y="413697"/>
                  </a:cubicBezTo>
                  <a:cubicBezTo>
                    <a:pt x="536572" y="408602"/>
                    <a:pt x="539010" y="402896"/>
                    <a:pt x="533981" y="397276"/>
                  </a:cubicBezTo>
                  <a:cubicBezTo>
                    <a:pt x="528943" y="391656"/>
                    <a:pt x="523370" y="393466"/>
                    <a:pt x="518332" y="397791"/>
                  </a:cubicBezTo>
                  <a:cubicBezTo>
                    <a:pt x="490109" y="420984"/>
                    <a:pt x="469373" y="451931"/>
                    <a:pt x="458724" y="486773"/>
                  </a:cubicBezTo>
                  <a:cubicBezTo>
                    <a:pt x="457419" y="491088"/>
                    <a:pt x="456381" y="495412"/>
                    <a:pt x="455162" y="500003"/>
                  </a:cubicBezTo>
                  <a:cubicBezTo>
                    <a:pt x="448875" y="490145"/>
                    <a:pt x="443846" y="479544"/>
                    <a:pt x="440217" y="468438"/>
                  </a:cubicBezTo>
                  <a:cubicBezTo>
                    <a:pt x="414156" y="391133"/>
                    <a:pt x="456210" y="309332"/>
                    <a:pt x="537534" y="296102"/>
                  </a:cubicBezTo>
                  <a:cubicBezTo>
                    <a:pt x="562556" y="291949"/>
                    <a:pt x="600608" y="296626"/>
                    <a:pt x="615048" y="326972"/>
                  </a:cubicBezTo>
                  <a:cubicBezTo>
                    <a:pt x="624336" y="346689"/>
                    <a:pt x="613648" y="377207"/>
                    <a:pt x="593932" y="383265"/>
                  </a:cubicBezTo>
                  <a:cubicBezTo>
                    <a:pt x="582187" y="385913"/>
                    <a:pt x="570167" y="380227"/>
                    <a:pt x="564814" y="369520"/>
                  </a:cubicBezTo>
                  <a:cubicBezTo>
                    <a:pt x="562213" y="361729"/>
                    <a:pt x="568119" y="354214"/>
                    <a:pt x="580282" y="349632"/>
                  </a:cubicBezTo>
                  <a:cubicBezTo>
                    <a:pt x="581492" y="349632"/>
                    <a:pt x="583321" y="349023"/>
                    <a:pt x="583768" y="348156"/>
                  </a:cubicBezTo>
                  <a:cubicBezTo>
                    <a:pt x="585749" y="344441"/>
                    <a:pt x="589321" y="340031"/>
                    <a:pt x="588531" y="336831"/>
                  </a:cubicBezTo>
                  <a:cubicBezTo>
                    <a:pt x="586673" y="333249"/>
                    <a:pt x="583244" y="330754"/>
                    <a:pt x="579234" y="330087"/>
                  </a:cubicBezTo>
                  <a:cubicBezTo>
                    <a:pt x="556212" y="328268"/>
                    <a:pt x="535791" y="358881"/>
                    <a:pt x="546135" y="379722"/>
                  </a:cubicBezTo>
                  <a:cubicBezTo>
                    <a:pt x="555032" y="396819"/>
                    <a:pt x="573424" y="406897"/>
                    <a:pt x="592703" y="405230"/>
                  </a:cubicBezTo>
                  <a:cubicBezTo>
                    <a:pt x="627888" y="401334"/>
                    <a:pt x="651615" y="353347"/>
                    <a:pt x="634765" y="319619"/>
                  </a:cubicBezTo>
                  <a:cubicBezTo>
                    <a:pt x="625202" y="298654"/>
                    <a:pt x="606333" y="283357"/>
                    <a:pt x="583768" y="278290"/>
                  </a:cubicBezTo>
                  <a:cubicBezTo>
                    <a:pt x="566728" y="273880"/>
                    <a:pt x="548935" y="273261"/>
                    <a:pt x="531628" y="276471"/>
                  </a:cubicBezTo>
                  <a:cubicBezTo>
                    <a:pt x="477231" y="287539"/>
                    <a:pt x="439789" y="318409"/>
                    <a:pt x="421024" y="370549"/>
                  </a:cubicBezTo>
                  <a:cubicBezTo>
                    <a:pt x="404765" y="415774"/>
                    <a:pt x="410680" y="459789"/>
                    <a:pt x="431530" y="503023"/>
                  </a:cubicBezTo>
                  <a:cubicBezTo>
                    <a:pt x="434540" y="507242"/>
                    <a:pt x="433912" y="513043"/>
                    <a:pt x="430054" y="516510"/>
                  </a:cubicBezTo>
                  <a:cubicBezTo>
                    <a:pt x="398355" y="552667"/>
                    <a:pt x="373904" y="594520"/>
                    <a:pt x="358026" y="639821"/>
                  </a:cubicBezTo>
                  <a:cubicBezTo>
                    <a:pt x="345024" y="670234"/>
                    <a:pt x="348291" y="705105"/>
                    <a:pt x="366722" y="732604"/>
                  </a:cubicBezTo>
                  <a:cubicBezTo>
                    <a:pt x="373228" y="742624"/>
                    <a:pt x="378428" y="753435"/>
                    <a:pt x="382181" y="764770"/>
                  </a:cubicBezTo>
                  <a:cubicBezTo>
                    <a:pt x="393821" y="798403"/>
                    <a:pt x="385305" y="831007"/>
                    <a:pt x="374885" y="863258"/>
                  </a:cubicBezTo>
                  <a:cubicBezTo>
                    <a:pt x="372656" y="869031"/>
                    <a:pt x="370027" y="874641"/>
                    <a:pt x="366970" y="880032"/>
                  </a:cubicBezTo>
                  <a:cubicBezTo>
                    <a:pt x="365684" y="877775"/>
                    <a:pt x="365236" y="875146"/>
                    <a:pt x="365675" y="872593"/>
                  </a:cubicBezTo>
                  <a:cubicBezTo>
                    <a:pt x="370189" y="830397"/>
                    <a:pt x="368103" y="789325"/>
                    <a:pt x="346291" y="751540"/>
                  </a:cubicBezTo>
                  <a:cubicBezTo>
                    <a:pt x="339090" y="738909"/>
                    <a:pt x="332127" y="725603"/>
                    <a:pt x="326136" y="712801"/>
                  </a:cubicBezTo>
                  <a:cubicBezTo>
                    <a:pt x="317687" y="693361"/>
                    <a:pt x="316944" y="671463"/>
                    <a:pt x="324050" y="651498"/>
                  </a:cubicBezTo>
                  <a:cubicBezTo>
                    <a:pt x="337566" y="610779"/>
                    <a:pt x="358159" y="572727"/>
                    <a:pt x="384877" y="539085"/>
                  </a:cubicBezTo>
                  <a:cubicBezTo>
                    <a:pt x="389392" y="533112"/>
                    <a:pt x="392173" y="526635"/>
                    <a:pt x="384877" y="521187"/>
                  </a:cubicBezTo>
                  <a:cubicBezTo>
                    <a:pt x="377571" y="515739"/>
                    <a:pt x="371932" y="520577"/>
                    <a:pt x="367494" y="526550"/>
                  </a:cubicBezTo>
                  <a:cubicBezTo>
                    <a:pt x="355768" y="543837"/>
                    <a:pt x="343253" y="560268"/>
                    <a:pt x="332737" y="578423"/>
                  </a:cubicBezTo>
                  <a:cubicBezTo>
                    <a:pt x="311182" y="614284"/>
                    <a:pt x="296799" y="653946"/>
                    <a:pt x="290341" y="695247"/>
                  </a:cubicBezTo>
                  <a:cubicBezTo>
                    <a:pt x="285540" y="737386"/>
                    <a:pt x="270938" y="777838"/>
                    <a:pt x="247688" y="813366"/>
                  </a:cubicBezTo>
                  <a:cubicBezTo>
                    <a:pt x="224828" y="847523"/>
                    <a:pt x="203102" y="882537"/>
                    <a:pt x="180946" y="917132"/>
                  </a:cubicBezTo>
                  <a:cubicBezTo>
                    <a:pt x="177470" y="922580"/>
                    <a:pt x="174432" y="928200"/>
                    <a:pt x="171221" y="933734"/>
                  </a:cubicBezTo>
                  <a:cubicBezTo>
                    <a:pt x="171698" y="909274"/>
                    <a:pt x="177374" y="885194"/>
                    <a:pt x="187900" y="863087"/>
                  </a:cubicBezTo>
                  <a:cubicBezTo>
                    <a:pt x="196587" y="845790"/>
                    <a:pt x="205712" y="828492"/>
                    <a:pt x="214751" y="811204"/>
                  </a:cubicBezTo>
                  <a:cubicBezTo>
                    <a:pt x="228286" y="788316"/>
                    <a:pt x="237335" y="763084"/>
                    <a:pt x="241420" y="736843"/>
                  </a:cubicBezTo>
                  <a:cubicBezTo>
                    <a:pt x="244288" y="710896"/>
                    <a:pt x="246202" y="684179"/>
                    <a:pt x="247688" y="657718"/>
                  </a:cubicBezTo>
                  <a:cubicBezTo>
                    <a:pt x="247621" y="652737"/>
                    <a:pt x="245278" y="648060"/>
                    <a:pt x="241335" y="645012"/>
                  </a:cubicBezTo>
                  <a:cubicBezTo>
                    <a:pt x="236610" y="643745"/>
                    <a:pt x="231562" y="644440"/>
                    <a:pt x="227343" y="646907"/>
                  </a:cubicBezTo>
                  <a:cubicBezTo>
                    <a:pt x="218885" y="651680"/>
                    <a:pt x="210683" y="656871"/>
                    <a:pt x="202759" y="662471"/>
                  </a:cubicBezTo>
                  <a:cubicBezTo>
                    <a:pt x="201454" y="645869"/>
                    <a:pt x="199806" y="631782"/>
                    <a:pt x="199453" y="617685"/>
                  </a:cubicBezTo>
                  <a:cubicBezTo>
                    <a:pt x="198939" y="595377"/>
                    <a:pt x="206759" y="576699"/>
                    <a:pt x="227952" y="566669"/>
                  </a:cubicBezTo>
                  <a:cubicBezTo>
                    <a:pt x="236868" y="562973"/>
                    <a:pt x="246307" y="560697"/>
                    <a:pt x="255937" y="559925"/>
                  </a:cubicBezTo>
                  <a:cubicBezTo>
                    <a:pt x="272167" y="559097"/>
                    <a:pt x="288046" y="554953"/>
                    <a:pt x="302590" y="547733"/>
                  </a:cubicBezTo>
                  <a:cubicBezTo>
                    <a:pt x="335261" y="528702"/>
                    <a:pt x="351596" y="498013"/>
                    <a:pt x="363931" y="464370"/>
                  </a:cubicBezTo>
                  <a:cubicBezTo>
                    <a:pt x="366665" y="459436"/>
                    <a:pt x="364846" y="453226"/>
                    <a:pt x="359874" y="450521"/>
                  </a:cubicBezTo>
                  <a:cubicBezTo>
                    <a:pt x="359398" y="450254"/>
                    <a:pt x="358892" y="450026"/>
                    <a:pt x="358369" y="449845"/>
                  </a:cubicBezTo>
                  <a:cubicBezTo>
                    <a:pt x="351596" y="447425"/>
                    <a:pt x="347253" y="451226"/>
                    <a:pt x="344557" y="457284"/>
                  </a:cubicBezTo>
                  <a:cubicBezTo>
                    <a:pt x="340652" y="465932"/>
                    <a:pt x="337176" y="475267"/>
                    <a:pt x="332737" y="483830"/>
                  </a:cubicBezTo>
                  <a:cubicBezTo>
                    <a:pt x="316325" y="515567"/>
                    <a:pt x="293294" y="537789"/>
                    <a:pt x="254546" y="538827"/>
                  </a:cubicBezTo>
                  <a:cubicBezTo>
                    <a:pt x="210674" y="540037"/>
                    <a:pt x="182423" y="569603"/>
                    <a:pt x="179556" y="602635"/>
                  </a:cubicBezTo>
                  <a:cubicBezTo>
                    <a:pt x="178527" y="614151"/>
                    <a:pt x="178527" y="625714"/>
                    <a:pt x="179556" y="637230"/>
                  </a:cubicBezTo>
                  <a:cubicBezTo>
                    <a:pt x="182823" y="661214"/>
                    <a:pt x="179260" y="685627"/>
                    <a:pt x="169307" y="707696"/>
                  </a:cubicBezTo>
                  <a:cubicBezTo>
                    <a:pt x="168383" y="679502"/>
                    <a:pt x="161259" y="651851"/>
                    <a:pt x="148457" y="626676"/>
                  </a:cubicBezTo>
                  <a:cubicBezTo>
                    <a:pt x="141427" y="614065"/>
                    <a:pt x="139294" y="599330"/>
                    <a:pt x="142456" y="585262"/>
                  </a:cubicBezTo>
                  <a:cubicBezTo>
                    <a:pt x="153057" y="546085"/>
                    <a:pt x="176260" y="518501"/>
                    <a:pt x="216065" y="505623"/>
                  </a:cubicBezTo>
                  <a:cubicBezTo>
                    <a:pt x="234391" y="500270"/>
                    <a:pt x="252318" y="493555"/>
                    <a:pt x="269662" y="485554"/>
                  </a:cubicBezTo>
                  <a:cubicBezTo>
                    <a:pt x="293742" y="474029"/>
                    <a:pt x="311534" y="452569"/>
                    <a:pt x="318316" y="426842"/>
                  </a:cubicBezTo>
                  <a:cubicBezTo>
                    <a:pt x="320059" y="420536"/>
                    <a:pt x="321012" y="413097"/>
                    <a:pt x="312496" y="410678"/>
                  </a:cubicBezTo>
                  <a:cubicBezTo>
                    <a:pt x="303981" y="408259"/>
                    <a:pt x="299904" y="414050"/>
                    <a:pt x="298085" y="421222"/>
                  </a:cubicBezTo>
                  <a:cubicBezTo>
                    <a:pt x="294303" y="435062"/>
                    <a:pt x="286360" y="447397"/>
                    <a:pt x="275320" y="456588"/>
                  </a:cubicBezTo>
                  <a:cubicBezTo>
                    <a:pt x="261928" y="467771"/>
                    <a:pt x="246098" y="475686"/>
                    <a:pt x="229086" y="479677"/>
                  </a:cubicBezTo>
                  <a:cubicBezTo>
                    <a:pt x="235163" y="452445"/>
                    <a:pt x="241164" y="425804"/>
                    <a:pt x="247069" y="399172"/>
                  </a:cubicBezTo>
                  <a:cubicBezTo>
                    <a:pt x="252012" y="373359"/>
                    <a:pt x="264052" y="349423"/>
                    <a:pt x="281826" y="330001"/>
                  </a:cubicBezTo>
                  <a:cubicBezTo>
                    <a:pt x="300847" y="308637"/>
                    <a:pt x="328136" y="296397"/>
                    <a:pt x="356806" y="296359"/>
                  </a:cubicBezTo>
                  <a:cubicBezTo>
                    <a:pt x="373285" y="294978"/>
                    <a:pt x="388877" y="303950"/>
                    <a:pt x="395916" y="318847"/>
                  </a:cubicBezTo>
                  <a:cubicBezTo>
                    <a:pt x="402422" y="333116"/>
                    <a:pt x="394687" y="344784"/>
                    <a:pt x="387220" y="355423"/>
                  </a:cubicBezTo>
                  <a:cubicBezTo>
                    <a:pt x="378114" y="366520"/>
                    <a:pt x="361703" y="368177"/>
                    <a:pt x="350549" y="359119"/>
                  </a:cubicBezTo>
                  <a:cubicBezTo>
                    <a:pt x="348072" y="357100"/>
                    <a:pt x="345986" y="354642"/>
                    <a:pt x="344386" y="351880"/>
                  </a:cubicBezTo>
                  <a:cubicBezTo>
                    <a:pt x="341871" y="348146"/>
                    <a:pt x="337680" y="345879"/>
                    <a:pt x="333175" y="345822"/>
                  </a:cubicBezTo>
                  <a:cubicBezTo>
                    <a:pt x="328994" y="347622"/>
                    <a:pt x="326069" y="351452"/>
                    <a:pt x="325450" y="355938"/>
                  </a:cubicBezTo>
                  <a:cubicBezTo>
                    <a:pt x="326241" y="362443"/>
                    <a:pt x="329137" y="368511"/>
                    <a:pt x="333699" y="373235"/>
                  </a:cubicBezTo>
                  <a:cubicBezTo>
                    <a:pt x="343986" y="382465"/>
                    <a:pt x="357702" y="386951"/>
                    <a:pt x="371494" y="385599"/>
                  </a:cubicBezTo>
                  <a:cubicBezTo>
                    <a:pt x="393649" y="383694"/>
                    <a:pt x="406251" y="369520"/>
                    <a:pt x="414243" y="351013"/>
                  </a:cubicBezTo>
                  <a:cubicBezTo>
                    <a:pt x="423329" y="333554"/>
                    <a:pt x="420710" y="312323"/>
                    <a:pt x="407632" y="297569"/>
                  </a:cubicBezTo>
                  <a:cubicBezTo>
                    <a:pt x="397612" y="285377"/>
                    <a:pt x="383019" y="277785"/>
                    <a:pt x="367237" y="276556"/>
                  </a:cubicBezTo>
                  <a:cubicBezTo>
                    <a:pt x="324307" y="272242"/>
                    <a:pt x="290075" y="289615"/>
                    <a:pt x="262366" y="320924"/>
                  </a:cubicBezTo>
                  <a:cubicBezTo>
                    <a:pt x="254546" y="329563"/>
                    <a:pt x="248374" y="340203"/>
                    <a:pt x="241420" y="349804"/>
                  </a:cubicBezTo>
                  <a:cubicBezTo>
                    <a:pt x="241420" y="349804"/>
                    <a:pt x="240554" y="349194"/>
                    <a:pt x="240468" y="348680"/>
                  </a:cubicBezTo>
                  <a:cubicBezTo>
                    <a:pt x="225162" y="301179"/>
                    <a:pt x="226571" y="249915"/>
                    <a:pt x="244459" y="203319"/>
                  </a:cubicBezTo>
                  <a:cubicBezTo>
                    <a:pt x="246250" y="200109"/>
                    <a:pt x="249489" y="197956"/>
                    <a:pt x="253165" y="197527"/>
                  </a:cubicBezTo>
                  <a:cubicBezTo>
                    <a:pt x="267081" y="196737"/>
                    <a:pt x="281064" y="197023"/>
                    <a:pt x="294942" y="198394"/>
                  </a:cubicBezTo>
                  <a:cubicBezTo>
                    <a:pt x="345129" y="204157"/>
                    <a:pt x="393297" y="221388"/>
                    <a:pt x="435702" y="248715"/>
                  </a:cubicBezTo>
                  <a:cubicBezTo>
                    <a:pt x="446475" y="255811"/>
                    <a:pt x="453076" y="255811"/>
                    <a:pt x="456914" y="249582"/>
                  </a:cubicBezTo>
                  <a:cubicBezTo>
                    <a:pt x="460725" y="243352"/>
                    <a:pt x="456914" y="237647"/>
                    <a:pt x="446570" y="230646"/>
                  </a:cubicBezTo>
                  <a:cubicBezTo>
                    <a:pt x="409194" y="206386"/>
                    <a:pt x="367341" y="189784"/>
                    <a:pt x="323440" y="181792"/>
                  </a:cubicBezTo>
                  <a:cubicBezTo>
                    <a:pt x="303114" y="177211"/>
                    <a:pt x="281302" y="176430"/>
                    <a:pt x="259318" y="174439"/>
                  </a:cubicBezTo>
                  <a:close/>
                  <a:moveTo>
                    <a:pt x="270091" y="946097"/>
                  </a:moveTo>
                  <a:lnTo>
                    <a:pt x="266195" y="946783"/>
                  </a:lnTo>
                  <a:cubicBezTo>
                    <a:pt x="263405" y="938144"/>
                    <a:pt x="259928" y="930181"/>
                    <a:pt x="258023" y="921627"/>
                  </a:cubicBezTo>
                  <a:cubicBezTo>
                    <a:pt x="252889" y="897758"/>
                    <a:pt x="258537" y="874155"/>
                    <a:pt x="260461" y="850457"/>
                  </a:cubicBezTo>
                  <a:cubicBezTo>
                    <a:pt x="262433" y="835693"/>
                    <a:pt x="267624" y="821529"/>
                    <a:pt x="275663" y="808956"/>
                  </a:cubicBezTo>
                  <a:cubicBezTo>
                    <a:pt x="286198" y="787611"/>
                    <a:pt x="295589" y="765741"/>
                    <a:pt x="303810" y="743415"/>
                  </a:cubicBezTo>
                  <a:cubicBezTo>
                    <a:pt x="305867" y="737024"/>
                    <a:pt x="307467" y="730480"/>
                    <a:pt x="308582" y="723870"/>
                  </a:cubicBezTo>
                  <a:cubicBezTo>
                    <a:pt x="318573" y="742977"/>
                    <a:pt x="327269" y="759322"/>
                    <a:pt x="335442" y="775752"/>
                  </a:cubicBezTo>
                  <a:cubicBezTo>
                    <a:pt x="336185" y="778724"/>
                    <a:pt x="335614" y="781877"/>
                    <a:pt x="333871" y="784401"/>
                  </a:cubicBezTo>
                  <a:cubicBezTo>
                    <a:pt x="327879" y="793564"/>
                    <a:pt x="321535" y="802556"/>
                    <a:pt x="314925" y="811290"/>
                  </a:cubicBezTo>
                  <a:cubicBezTo>
                    <a:pt x="293294" y="840427"/>
                    <a:pt x="275320" y="871212"/>
                    <a:pt x="272272" y="908397"/>
                  </a:cubicBezTo>
                  <a:cubicBezTo>
                    <a:pt x="270968" y="921189"/>
                    <a:pt x="270529" y="933648"/>
                    <a:pt x="269834" y="946097"/>
                  </a:cubicBezTo>
                  <a:close/>
                  <a:moveTo>
                    <a:pt x="77991" y="859629"/>
                  </a:moveTo>
                  <a:lnTo>
                    <a:pt x="75124" y="859629"/>
                  </a:lnTo>
                  <a:cubicBezTo>
                    <a:pt x="72342" y="843799"/>
                    <a:pt x="70085" y="827892"/>
                    <a:pt x="66437" y="812242"/>
                  </a:cubicBezTo>
                  <a:cubicBezTo>
                    <a:pt x="62551" y="789859"/>
                    <a:pt x="66151" y="766837"/>
                    <a:pt x="76686" y="746701"/>
                  </a:cubicBezTo>
                  <a:cubicBezTo>
                    <a:pt x="90021" y="719431"/>
                    <a:pt x="106375" y="693742"/>
                    <a:pt x="125425" y="670082"/>
                  </a:cubicBezTo>
                  <a:cubicBezTo>
                    <a:pt x="129340" y="664805"/>
                    <a:pt x="133340" y="659623"/>
                    <a:pt x="137331" y="654432"/>
                  </a:cubicBezTo>
                  <a:lnTo>
                    <a:pt x="140208" y="654432"/>
                  </a:lnTo>
                  <a:lnTo>
                    <a:pt x="147323" y="684960"/>
                  </a:lnTo>
                  <a:cubicBezTo>
                    <a:pt x="134579" y="696199"/>
                    <a:pt x="122434" y="708087"/>
                    <a:pt x="110919" y="720583"/>
                  </a:cubicBezTo>
                  <a:cubicBezTo>
                    <a:pt x="93917" y="742510"/>
                    <a:pt x="84458" y="769323"/>
                    <a:pt x="83982" y="797021"/>
                  </a:cubicBezTo>
                  <a:cubicBezTo>
                    <a:pt x="82506" y="818119"/>
                    <a:pt x="79905" y="838789"/>
                    <a:pt x="77724" y="859544"/>
                  </a:cubicBezTo>
                  <a:close/>
                  <a:moveTo>
                    <a:pt x="23165" y="684608"/>
                  </a:moveTo>
                  <a:cubicBezTo>
                    <a:pt x="22412" y="683826"/>
                    <a:pt x="21717" y="682988"/>
                    <a:pt x="21079" y="682102"/>
                  </a:cubicBezTo>
                  <a:cubicBezTo>
                    <a:pt x="20946" y="681474"/>
                    <a:pt x="20946" y="680836"/>
                    <a:pt x="21079" y="680197"/>
                  </a:cubicBezTo>
                  <a:cubicBezTo>
                    <a:pt x="22994" y="659366"/>
                    <a:pt x="31242" y="641116"/>
                    <a:pt x="50187" y="631601"/>
                  </a:cubicBezTo>
                  <a:cubicBezTo>
                    <a:pt x="73038" y="620104"/>
                    <a:pt x="97365" y="611627"/>
                    <a:pt x="121692" y="601597"/>
                  </a:cubicBezTo>
                  <a:cubicBezTo>
                    <a:pt x="122825" y="606703"/>
                    <a:pt x="123692" y="611113"/>
                    <a:pt x="124730" y="615437"/>
                  </a:cubicBezTo>
                  <a:cubicBezTo>
                    <a:pt x="130559" y="638440"/>
                    <a:pt x="130559" y="638611"/>
                    <a:pt x="106137" y="641983"/>
                  </a:cubicBezTo>
                  <a:lnTo>
                    <a:pt x="102232" y="642412"/>
                  </a:lnTo>
                  <a:cubicBezTo>
                    <a:pt x="69561" y="645441"/>
                    <a:pt x="41843" y="656594"/>
                    <a:pt x="23165" y="6846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8B9B53F3-C193-4C35-8BEF-7961EF509583}"/>
                </a:ext>
              </a:extLst>
            </p:cNvPr>
            <p:cNvSpPr/>
            <p:nvPr/>
          </p:nvSpPr>
          <p:spPr>
            <a:xfrm>
              <a:off x="5386380" y="1543040"/>
              <a:ext cx="19044" cy="28575"/>
            </a:xfrm>
            <a:custGeom>
              <a:avLst/>
              <a:gdLst>
                <a:gd name="connsiteX0" fmla="*/ 18976 w 19044"/>
                <a:gd name="connsiteY0" fmla="*/ 14108 h 28575"/>
                <a:gd name="connsiteX1" fmla="*/ 9547 w 19044"/>
                <a:gd name="connsiteY1" fmla="*/ -18 h 28575"/>
                <a:gd name="connsiteX2" fmla="*/ -45 w 19044"/>
                <a:gd name="connsiteY2" fmla="*/ 15270 h 28575"/>
                <a:gd name="connsiteX3" fmla="*/ 8889 w 19044"/>
                <a:gd name="connsiteY3" fmla="*/ 28557 h 28575"/>
                <a:gd name="connsiteX4" fmla="*/ 9318 w 19044"/>
                <a:gd name="connsiteY4" fmla="*/ 28548 h 28575"/>
                <a:gd name="connsiteX5" fmla="*/ 18986 w 19044"/>
                <a:gd name="connsiteY5" fmla="*/ 15298 h 28575"/>
                <a:gd name="connsiteX6" fmla="*/ 18976 w 19044"/>
                <a:gd name="connsiteY6" fmla="*/ 1410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4" h="28575">
                  <a:moveTo>
                    <a:pt x="18976" y="14108"/>
                  </a:moveTo>
                  <a:cubicBezTo>
                    <a:pt x="18872" y="6497"/>
                    <a:pt x="14738" y="306"/>
                    <a:pt x="9547" y="-18"/>
                  </a:cubicBezTo>
                  <a:cubicBezTo>
                    <a:pt x="4022" y="382"/>
                    <a:pt x="-245" y="7192"/>
                    <a:pt x="-45" y="15270"/>
                  </a:cubicBezTo>
                  <a:cubicBezTo>
                    <a:pt x="-84" y="22537"/>
                    <a:pt x="3917" y="28490"/>
                    <a:pt x="8889" y="28557"/>
                  </a:cubicBezTo>
                  <a:cubicBezTo>
                    <a:pt x="9032" y="28557"/>
                    <a:pt x="9175" y="28557"/>
                    <a:pt x="9318" y="28548"/>
                  </a:cubicBezTo>
                  <a:cubicBezTo>
                    <a:pt x="14499" y="28795"/>
                    <a:pt x="18824" y="22852"/>
                    <a:pt x="18986" y="15298"/>
                  </a:cubicBezTo>
                  <a:cubicBezTo>
                    <a:pt x="18995" y="14898"/>
                    <a:pt x="18995" y="14508"/>
                    <a:pt x="18976" y="141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53E40D0F-59B6-4B63-8971-F119263F22F8}"/>
                </a:ext>
              </a:extLst>
            </p:cNvPr>
            <p:cNvSpPr/>
            <p:nvPr/>
          </p:nvSpPr>
          <p:spPr>
            <a:xfrm>
              <a:off x="5700699" y="1514470"/>
              <a:ext cx="19053" cy="9520"/>
            </a:xfrm>
            <a:custGeom>
              <a:avLst/>
              <a:gdLst>
                <a:gd name="connsiteX0" fmla="*/ 18592 w 19053"/>
                <a:gd name="connsiteY0" fmla="*/ 3654 h 9520"/>
                <a:gd name="connsiteX1" fmla="*/ 8133 w 19053"/>
                <a:gd name="connsiteY1" fmla="*/ -4 h 9520"/>
                <a:gd name="connsiteX2" fmla="*/ -30 w 19053"/>
                <a:gd name="connsiteY2" fmla="*/ 4930 h 9520"/>
                <a:gd name="connsiteX3" fmla="*/ 8133 w 19053"/>
                <a:gd name="connsiteY3" fmla="*/ 9502 h 9520"/>
                <a:gd name="connsiteX4" fmla="*/ 19001 w 19053"/>
                <a:gd name="connsiteY4" fmla="*/ 6121 h 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3" h="9520">
                  <a:moveTo>
                    <a:pt x="18592" y="3654"/>
                  </a:moveTo>
                  <a:cubicBezTo>
                    <a:pt x="15077" y="2330"/>
                    <a:pt x="11239" y="-232"/>
                    <a:pt x="8133" y="-4"/>
                  </a:cubicBezTo>
                  <a:cubicBezTo>
                    <a:pt x="4133" y="796"/>
                    <a:pt x="1084" y="2644"/>
                    <a:pt x="-30" y="4930"/>
                  </a:cubicBezTo>
                  <a:cubicBezTo>
                    <a:pt x="-439" y="6254"/>
                    <a:pt x="4952" y="9502"/>
                    <a:pt x="8133" y="9502"/>
                  </a:cubicBezTo>
                  <a:cubicBezTo>
                    <a:pt x="11324" y="9502"/>
                    <a:pt x="15324" y="7350"/>
                    <a:pt x="19001" y="612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42C8503B-D49B-49B9-AF95-C338A63D5139}"/>
                </a:ext>
              </a:extLst>
            </p:cNvPr>
            <p:cNvSpPr/>
            <p:nvPr/>
          </p:nvSpPr>
          <p:spPr>
            <a:xfrm>
              <a:off x="5033948" y="85716"/>
              <a:ext cx="952499" cy="990598"/>
            </a:xfrm>
            <a:custGeom>
              <a:avLst/>
              <a:gdLst>
                <a:gd name="connsiteX0" fmla="*/ 310276 w 952499"/>
                <a:gd name="connsiteY0" fmla="*/ 605872 h 990598"/>
                <a:gd name="connsiteX1" fmla="*/ 253212 w 952499"/>
                <a:gd name="connsiteY1" fmla="*/ 501073 h 990598"/>
                <a:gd name="connsiteX2" fmla="*/ 192043 w 952499"/>
                <a:gd name="connsiteY2" fmla="*/ 286494 h 990598"/>
                <a:gd name="connsiteX3" fmla="*/ 187842 w 952499"/>
                <a:gd name="connsiteY3" fmla="*/ 154970 h 990598"/>
                <a:gd name="connsiteX4" fmla="*/ 187842 w 952499"/>
                <a:gd name="connsiteY4" fmla="*/ 147983 h 990598"/>
                <a:gd name="connsiteX5" fmla="*/ 178670 w 952499"/>
                <a:gd name="connsiteY5" fmla="*/ 134970 h 990598"/>
                <a:gd name="connsiteX6" fmla="*/ 165477 w 952499"/>
                <a:gd name="connsiteY6" fmla="*/ 142046 h 990598"/>
                <a:gd name="connsiteX7" fmla="*/ 137340 w 952499"/>
                <a:gd name="connsiteY7" fmla="*/ 206497 h 990598"/>
                <a:gd name="connsiteX8" fmla="*/ 113309 w 952499"/>
                <a:gd name="connsiteY8" fmla="*/ 427537 h 990598"/>
                <a:gd name="connsiteX9" fmla="*/ 185927 w 952499"/>
                <a:gd name="connsiteY9" fmla="*/ 712681 h 990598"/>
                <a:gd name="connsiteX10" fmla="*/ 206987 w 952499"/>
                <a:gd name="connsiteY10" fmla="*/ 752854 h 990598"/>
                <a:gd name="connsiteX11" fmla="*/ 188108 w 952499"/>
                <a:gd name="connsiteY11" fmla="*/ 744121 h 990598"/>
                <a:gd name="connsiteX12" fmla="*/ 120643 w 952499"/>
                <a:gd name="connsiteY12" fmla="*/ 666918 h 990598"/>
                <a:gd name="connsiteX13" fmla="*/ 45576 w 952499"/>
                <a:gd name="connsiteY13" fmla="*/ 503780 h 990598"/>
                <a:gd name="connsiteX14" fmla="*/ 40252 w 952499"/>
                <a:gd name="connsiteY14" fmla="*/ 193659 h 990598"/>
                <a:gd name="connsiteX15" fmla="*/ 124577 w 952499"/>
                <a:gd name="connsiteY15" fmla="*/ 61261 h 990598"/>
                <a:gd name="connsiteX16" fmla="*/ 220703 w 952499"/>
                <a:gd name="connsiteY16" fmla="*/ 23358 h 990598"/>
                <a:gd name="connsiteX17" fmla="*/ 310191 w 952499"/>
                <a:gd name="connsiteY17" fmla="*/ 26678 h 990598"/>
                <a:gd name="connsiteX18" fmla="*/ 435939 w 952499"/>
                <a:gd name="connsiteY18" fmla="*/ 116893 h 990598"/>
                <a:gd name="connsiteX19" fmla="*/ 442578 w 952499"/>
                <a:gd name="connsiteY19" fmla="*/ 147635 h 990598"/>
                <a:gd name="connsiteX20" fmla="*/ 513625 w 952499"/>
                <a:gd name="connsiteY20" fmla="*/ 271036 h 990598"/>
                <a:gd name="connsiteX21" fmla="*/ 541943 w 952499"/>
                <a:gd name="connsiteY21" fmla="*/ 281603 h 990598"/>
                <a:gd name="connsiteX22" fmla="*/ 558545 w 952499"/>
                <a:gd name="connsiteY22" fmla="*/ 268328 h 990598"/>
                <a:gd name="connsiteX23" fmla="*/ 545963 w 952499"/>
                <a:gd name="connsiteY23" fmla="*/ 188855 h 990598"/>
                <a:gd name="connsiteX24" fmla="*/ 477011 w 952499"/>
                <a:gd name="connsiteY24" fmla="*/ 121085 h 990598"/>
                <a:gd name="connsiteX25" fmla="*/ 454465 w 952499"/>
                <a:gd name="connsiteY25" fmla="*/ 106326 h 990598"/>
                <a:gd name="connsiteX26" fmla="*/ 243601 w 952499"/>
                <a:gd name="connsiteY26" fmla="*/ 827 h 990598"/>
                <a:gd name="connsiteX27" fmla="*/ 193442 w 952499"/>
                <a:gd name="connsiteY27" fmla="*/ 4583 h 990598"/>
                <a:gd name="connsiteX28" fmla="*/ 73895 w 952499"/>
                <a:gd name="connsiteY28" fmla="*/ 81960 h 990598"/>
                <a:gd name="connsiteX29" fmla="*/ 12725 w 952499"/>
                <a:gd name="connsiteY29" fmla="*/ 220383 h 990598"/>
                <a:gd name="connsiteX30" fmla="*/ 13858 w 952499"/>
                <a:gd name="connsiteY30" fmla="*/ 465440 h 990598"/>
                <a:gd name="connsiteX31" fmla="*/ 90410 w 952499"/>
                <a:gd name="connsiteY31" fmla="*/ 658534 h 990598"/>
                <a:gd name="connsiteX32" fmla="*/ 189328 w 952499"/>
                <a:gd name="connsiteY32" fmla="*/ 771194 h 990598"/>
                <a:gd name="connsiteX33" fmla="*/ 153333 w 952499"/>
                <a:gd name="connsiteY33" fmla="*/ 822198 h 990598"/>
                <a:gd name="connsiteX34" fmla="*/ 155247 w 952499"/>
                <a:gd name="connsiteY34" fmla="*/ 885596 h 990598"/>
                <a:gd name="connsiteX35" fmla="*/ 175088 w 952499"/>
                <a:gd name="connsiteY35" fmla="*/ 914771 h 990598"/>
                <a:gd name="connsiteX36" fmla="*/ 231885 w 952499"/>
                <a:gd name="connsiteY36" fmla="*/ 947518 h 990598"/>
                <a:gd name="connsiteX37" fmla="*/ 249364 w 952499"/>
                <a:gd name="connsiteY37" fmla="*/ 948394 h 990598"/>
                <a:gd name="connsiteX38" fmla="*/ 279606 w 952499"/>
                <a:gd name="connsiteY38" fmla="*/ 935640 h 990598"/>
                <a:gd name="connsiteX39" fmla="*/ 273395 w 952499"/>
                <a:gd name="connsiteY39" fmla="*/ 899045 h 990598"/>
                <a:gd name="connsiteX40" fmla="*/ 244211 w 952499"/>
                <a:gd name="connsiteY40" fmla="*/ 877824 h 990598"/>
                <a:gd name="connsiteX41" fmla="*/ 231514 w 952499"/>
                <a:gd name="connsiteY41" fmla="*/ 849953 h 990598"/>
                <a:gd name="connsiteX42" fmla="*/ 236429 w 952499"/>
                <a:gd name="connsiteY42" fmla="*/ 842286 h 990598"/>
                <a:gd name="connsiteX43" fmla="*/ 253212 w 952499"/>
                <a:gd name="connsiteY43" fmla="*/ 825512 h 990598"/>
                <a:gd name="connsiteX44" fmla="*/ 317001 w 952499"/>
                <a:gd name="connsiteY44" fmla="*/ 897912 h 990598"/>
                <a:gd name="connsiteX45" fmla="*/ 379132 w 952499"/>
                <a:gd name="connsiteY45" fmla="*/ 947689 h 990598"/>
                <a:gd name="connsiteX46" fmla="*/ 455075 w 952499"/>
                <a:gd name="connsiteY46" fmla="*/ 973893 h 990598"/>
                <a:gd name="connsiteX47" fmla="*/ 556355 w 952499"/>
                <a:gd name="connsiteY47" fmla="*/ 977388 h 990598"/>
                <a:gd name="connsiteX48" fmla="*/ 636926 w 952499"/>
                <a:gd name="connsiteY48" fmla="*/ 976074 h 990598"/>
                <a:gd name="connsiteX49" fmla="*/ 665244 w 952499"/>
                <a:gd name="connsiteY49" fmla="*/ 985942 h 990598"/>
                <a:gd name="connsiteX50" fmla="*/ 689885 w 952499"/>
                <a:gd name="connsiteY50" fmla="*/ 987085 h 990598"/>
                <a:gd name="connsiteX51" fmla="*/ 696877 w 952499"/>
                <a:gd name="connsiteY51" fmla="*/ 962539 h 990598"/>
                <a:gd name="connsiteX52" fmla="*/ 695915 w 952499"/>
                <a:gd name="connsiteY52" fmla="*/ 955462 h 990598"/>
                <a:gd name="connsiteX53" fmla="*/ 708678 w 952499"/>
                <a:gd name="connsiteY53" fmla="*/ 953719 h 990598"/>
                <a:gd name="connsiteX54" fmla="*/ 722328 w 952499"/>
                <a:gd name="connsiteY54" fmla="*/ 939241 h 990598"/>
                <a:gd name="connsiteX55" fmla="*/ 718984 w 952499"/>
                <a:gd name="connsiteY55" fmla="*/ 930573 h 990598"/>
                <a:gd name="connsiteX56" fmla="*/ 700544 w 952499"/>
                <a:gd name="connsiteY56" fmla="*/ 915295 h 990598"/>
                <a:gd name="connsiteX57" fmla="*/ 669616 w 952499"/>
                <a:gd name="connsiteY57" fmla="*/ 896340 h 990598"/>
                <a:gd name="connsiteX58" fmla="*/ 636317 w 952499"/>
                <a:gd name="connsiteY58" fmla="*/ 831980 h 990598"/>
                <a:gd name="connsiteX59" fmla="*/ 634221 w 952499"/>
                <a:gd name="connsiteY59" fmla="*/ 775648 h 990598"/>
                <a:gd name="connsiteX60" fmla="*/ 694782 w 952499"/>
                <a:gd name="connsiteY60" fmla="*/ 812330 h 990598"/>
                <a:gd name="connsiteX61" fmla="*/ 779897 w 952499"/>
                <a:gd name="connsiteY61" fmla="*/ 881672 h 990598"/>
                <a:gd name="connsiteX62" fmla="*/ 861859 w 952499"/>
                <a:gd name="connsiteY62" fmla="*/ 918876 h 990598"/>
                <a:gd name="connsiteX63" fmla="*/ 888082 w 952499"/>
                <a:gd name="connsiteY63" fmla="*/ 928916 h 990598"/>
                <a:gd name="connsiteX64" fmla="*/ 927315 w 952499"/>
                <a:gd name="connsiteY64" fmla="*/ 912676 h 990598"/>
                <a:gd name="connsiteX65" fmla="*/ 929935 w 952499"/>
                <a:gd name="connsiteY65" fmla="*/ 912066 h 990598"/>
                <a:gd name="connsiteX66" fmla="*/ 950385 w 952499"/>
                <a:gd name="connsiteY66" fmla="*/ 904989 h 990598"/>
                <a:gd name="connsiteX67" fmla="*/ 947499 w 952499"/>
                <a:gd name="connsiteY67" fmla="*/ 882110 h 990598"/>
                <a:gd name="connsiteX68" fmla="*/ 912028 w 952499"/>
                <a:gd name="connsiteY68" fmla="*/ 858174 h 990598"/>
                <a:gd name="connsiteX69" fmla="*/ 877071 w 952499"/>
                <a:gd name="connsiteY69" fmla="*/ 840714 h 990598"/>
                <a:gd name="connsiteX70" fmla="*/ 838790 w 952499"/>
                <a:gd name="connsiteY70" fmla="*/ 800623 h 990598"/>
                <a:gd name="connsiteX71" fmla="*/ 801833 w 952499"/>
                <a:gd name="connsiteY71" fmla="*/ 716698 h 990598"/>
                <a:gd name="connsiteX72" fmla="*/ 725100 w 952499"/>
                <a:gd name="connsiteY72" fmla="*/ 603165 h 990598"/>
                <a:gd name="connsiteX73" fmla="*/ 591493 w 952499"/>
                <a:gd name="connsiteY73" fmla="*/ 524564 h 990598"/>
                <a:gd name="connsiteX74" fmla="*/ 587035 w 952499"/>
                <a:gd name="connsiteY74" fmla="*/ 522731 h 990598"/>
                <a:gd name="connsiteX75" fmla="*/ 621372 w 952499"/>
                <a:gd name="connsiteY75" fmla="*/ 484305 h 990598"/>
                <a:gd name="connsiteX76" fmla="*/ 660520 w 952499"/>
                <a:gd name="connsiteY76" fmla="*/ 459588 h 990598"/>
                <a:gd name="connsiteX77" fmla="*/ 686218 w 952499"/>
                <a:gd name="connsiteY77" fmla="*/ 459588 h 990598"/>
                <a:gd name="connsiteX78" fmla="*/ 727548 w 952499"/>
                <a:gd name="connsiteY78" fmla="*/ 484740 h 990598"/>
                <a:gd name="connsiteX79" fmla="*/ 853382 w 952499"/>
                <a:gd name="connsiteY79" fmla="*/ 566572 h 990598"/>
                <a:gd name="connsiteX80" fmla="*/ 893406 w 952499"/>
                <a:gd name="connsiteY80" fmla="*/ 595392 h 990598"/>
                <a:gd name="connsiteX81" fmla="*/ 903112 w 952499"/>
                <a:gd name="connsiteY81" fmla="*/ 600807 h 990598"/>
                <a:gd name="connsiteX82" fmla="*/ 919971 w 952499"/>
                <a:gd name="connsiteY82" fmla="*/ 599322 h 990598"/>
                <a:gd name="connsiteX83" fmla="*/ 921029 w 952499"/>
                <a:gd name="connsiteY83" fmla="*/ 582642 h 990598"/>
                <a:gd name="connsiteX84" fmla="*/ 888082 w 952499"/>
                <a:gd name="connsiteY84" fmla="*/ 526049 h 990598"/>
                <a:gd name="connsiteX85" fmla="*/ 811263 w 952499"/>
                <a:gd name="connsiteY85" fmla="*/ 372954 h 990598"/>
                <a:gd name="connsiteX86" fmla="*/ 759799 w 952499"/>
                <a:gd name="connsiteY86" fmla="*/ 301166 h 990598"/>
                <a:gd name="connsiteX87" fmla="*/ 640689 w 952499"/>
                <a:gd name="connsiteY87" fmla="*/ 290423 h 990598"/>
                <a:gd name="connsiteX88" fmla="*/ 618315 w 952499"/>
                <a:gd name="connsiteY88" fmla="*/ 320903 h 990598"/>
                <a:gd name="connsiteX89" fmla="*/ 588254 w 952499"/>
                <a:gd name="connsiteY89" fmla="*/ 382037 h 990598"/>
                <a:gd name="connsiteX90" fmla="*/ 556793 w 952499"/>
                <a:gd name="connsiteY90" fmla="*/ 411206 h 990598"/>
                <a:gd name="connsiteX91" fmla="*/ 480859 w 952499"/>
                <a:gd name="connsiteY91" fmla="*/ 448497 h 990598"/>
                <a:gd name="connsiteX92" fmla="*/ 471334 w 952499"/>
                <a:gd name="connsiteY92" fmla="*/ 448497 h 990598"/>
                <a:gd name="connsiteX93" fmla="*/ 424052 w 952499"/>
                <a:gd name="connsiteY93" fmla="*/ 418280 h 990598"/>
                <a:gd name="connsiteX94" fmla="*/ 280739 w 952499"/>
                <a:gd name="connsiteY94" fmla="*/ 167895 h 990598"/>
                <a:gd name="connsiteX95" fmla="*/ 275234 w 952499"/>
                <a:gd name="connsiteY95" fmla="*/ 139251 h 990598"/>
                <a:gd name="connsiteX96" fmla="*/ 257755 w 952499"/>
                <a:gd name="connsiteY96" fmla="*/ 122919 h 990598"/>
                <a:gd name="connsiteX97" fmla="*/ 241410 w 952499"/>
                <a:gd name="connsiteY97" fmla="*/ 140385 h 990598"/>
                <a:gd name="connsiteX98" fmla="*/ 237915 w 952499"/>
                <a:gd name="connsiteY98" fmla="*/ 243962 h 990598"/>
                <a:gd name="connsiteX99" fmla="*/ 296122 w 952499"/>
                <a:gd name="connsiteY99" fmla="*/ 460724 h 990598"/>
                <a:gd name="connsiteX100" fmla="*/ 339813 w 952499"/>
                <a:gd name="connsiteY100" fmla="*/ 537752 h 990598"/>
                <a:gd name="connsiteX101" fmla="*/ 339289 w 952499"/>
                <a:gd name="connsiteY101" fmla="*/ 561769 h 990598"/>
                <a:gd name="connsiteX102" fmla="*/ 310276 w 952499"/>
                <a:gd name="connsiteY102" fmla="*/ 605872 h 990598"/>
                <a:gd name="connsiteX103" fmla="*/ 673284 w 952499"/>
                <a:gd name="connsiteY103" fmla="*/ 964901 h 990598"/>
                <a:gd name="connsiteX104" fmla="*/ 646451 w 952499"/>
                <a:gd name="connsiteY104" fmla="*/ 955205 h 990598"/>
                <a:gd name="connsiteX105" fmla="*/ 561079 w 952499"/>
                <a:gd name="connsiteY105" fmla="*/ 954414 h 990598"/>
                <a:gd name="connsiteX106" fmla="*/ 463724 w 952499"/>
                <a:gd name="connsiteY106" fmla="*/ 953195 h 990598"/>
                <a:gd name="connsiteX107" fmla="*/ 360873 w 952499"/>
                <a:gd name="connsiteY107" fmla="*/ 907608 h 990598"/>
                <a:gd name="connsiteX108" fmla="*/ 243859 w 952499"/>
                <a:gd name="connsiteY108" fmla="*/ 769883 h 990598"/>
                <a:gd name="connsiteX109" fmla="*/ 153504 w 952499"/>
                <a:gd name="connsiteY109" fmla="*/ 549193 h 990598"/>
                <a:gd name="connsiteX110" fmla="*/ 137245 w 952499"/>
                <a:gd name="connsiteY110" fmla="*/ 441774 h 990598"/>
                <a:gd name="connsiteX111" fmla="*/ 160315 w 952499"/>
                <a:gd name="connsiteY111" fmla="*/ 207981 h 990598"/>
                <a:gd name="connsiteX112" fmla="*/ 163905 w 952499"/>
                <a:gd name="connsiteY112" fmla="*/ 205886 h 990598"/>
                <a:gd name="connsiteX113" fmla="*/ 172030 w 952499"/>
                <a:gd name="connsiteY113" fmla="*/ 295490 h 990598"/>
                <a:gd name="connsiteX114" fmla="*/ 271652 w 952499"/>
                <a:gd name="connsiteY114" fmla="*/ 584127 h 990598"/>
                <a:gd name="connsiteX115" fmla="*/ 364369 w 952499"/>
                <a:gd name="connsiteY115" fmla="*/ 707964 h 990598"/>
                <a:gd name="connsiteX116" fmla="*/ 537485 w 952499"/>
                <a:gd name="connsiteY116" fmla="*/ 825779 h 990598"/>
                <a:gd name="connsiteX117" fmla="*/ 569642 w 952499"/>
                <a:gd name="connsiteY117" fmla="*/ 844553 h 990598"/>
                <a:gd name="connsiteX118" fmla="*/ 632212 w 952499"/>
                <a:gd name="connsiteY118" fmla="*/ 895292 h 990598"/>
                <a:gd name="connsiteX119" fmla="*/ 683418 w 952499"/>
                <a:gd name="connsiteY119" fmla="*/ 930230 h 990598"/>
                <a:gd name="connsiteX120" fmla="*/ 665940 w 952499"/>
                <a:gd name="connsiteY120" fmla="*/ 943851 h 990598"/>
                <a:gd name="connsiteX121" fmla="*/ 673284 w 952499"/>
                <a:gd name="connsiteY121" fmla="*/ 964901 h 990598"/>
                <a:gd name="connsiteX122" fmla="*/ 322421 w 952499"/>
                <a:gd name="connsiteY122" fmla="*/ 623776 h 990598"/>
                <a:gd name="connsiteX123" fmla="*/ 337451 w 952499"/>
                <a:gd name="connsiteY123" fmla="*/ 603252 h 990598"/>
                <a:gd name="connsiteX124" fmla="*/ 410775 w 952499"/>
                <a:gd name="connsiteY124" fmla="*/ 516879 h 990598"/>
                <a:gd name="connsiteX125" fmla="*/ 548059 w 952499"/>
                <a:gd name="connsiteY125" fmla="*/ 441075 h 990598"/>
                <a:gd name="connsiteX126" fmla="*/ 607742 w 952499"/>
                <a:gd name="connsiteY126" fmla="*/ 391906 h 990598"/>
                <a:gd name="connsiteX127" fmla="*/ 637632 w 952499"/>
                <a:gd name="connsiteY127" fmla="*/ 330336 h 990598"/>
                <a:gd name="connsiteX128" fmla="*/ 655110 w 952499"/>
                <a:gd name="connsiteY128" fmla="*/ 306494 h 990598"/>
                <a:gd name="connsiteX129" fmla="*/ 746159 w 952499"/>
                <a:gd name="connsiteY129" fmla="*/ 318633 h 990598"/>
                <a:gd name="connsiteX130" fmla="*/ 786707 w 952499"/>
                <a:gd name="connsiteY130" fmla="*/ 373653 h 990598"/>
                <a:gd name="connsiteX131" fmla="*/ 794746 w 952499"/>
                <a:gd name="connsiteY131" fmla="*/ 391120 h 990598"/>
                <a:gd name="connsiteX132" fmla="*/ 727633 w 952499"/>
                <a:gd name="connsiteY132" fmla="*/ 457405 h 990598"/>
                <a:gd name="connsiteX133" fmla="*/ 692686 w 952499"/>
                <a:gd name="connsiteY133" fmla="*/ 439153 h 990598"/>
                <a:gd name="connsiteX134" fmla="*/ 653967 w 952499"/>
                <a:gd name="connsiteY134" fmla="*/ 437057 h 990598"/>
                <a:gd name="connsiteX135" fmla="*/ 591226 w 952499"/>
                <a:gd name="connsiteY135" fmla="*/ 480723 h 990598"/>
                <a:gd name="connsiteX136" fmla="*/ 563784 w 952499"/>
                <a:gd name="connsiteY136" fmla="*/ 629191 h 990598"/>
                <a:gd name="connsiteX137" fmla="*/ 592016 w 952499"/>
                <a:gd name="connsiteY137" fmla="*/ 684821 h 990598"/>
                <a:gd name="connsiteX138" fmla="*/ 613514 w 952499"/>
                <a:gd name="connsiteY138" fmla="*/ 854506 h 990598"/>
                <a:gd name="connsiteX139" fmla="*/ 484003 w 952499"/>
                <a:gd name="connsiteY139" fmla="*/ 773902 h 990598"/>
                <a:gd name="connsiteX140" fmla="*/ 506987 w 952499"/>
                <a:gd name="connsiteY140" fmla="*/ 763596 h 990598"/>
                <a:gd name="connsiteX141" fmla="*/ 512578 w 952499"/>
                <a:gd name="connsiteY141" fmla="*/ 750933 h 990598"/>
                <a:gd name="connsiteX142" fmla="*/ 501567 w 952499"/>
                <a:gd name="connsiteY142" fmla="*/ 743859 h 990598"/>
                <a:gd name="connsiteX143" fmla="*/ 490994 w 952499"/>
                <a:gd name="connsiteY143" fmla="*/ 746741 h 990598"/>
                <a:gd name="connsiteX144" fmla="*/ 466877 w 952499"/>
                <a:gd name="connsiteY144" fmla="*/ 756872 h 990598"/>
                <a:gd name="connsiteX145" fmla="*/ 455599 w 952499"/>
                <a:gd name="connsiteY145" fmla="*/ 755824 h 990598"/>
                <a:gd name="connsiteX146" fmla="*/ 322421 w 952499"/>
                <a:gd name="connsiteY146" fmla="*/ 623776 h 990598"/>
                <a:gd name="connsiteX147" fmla="*/ 902846 w 952499"/>
                <a:gd name="connsiteY147" fmla="*/ 913723 h 990598"/>
                <a:gd name="connsiteX148" fmla="*/ 862821 w 952499"/>
                <a:gd name="connsiteY148" fmla="*/ 897216 h 990598"/>
                <a:gd name="connsiteX149" fmla="*/ 797547 w 952499"/>
                <a:gd name="connsiteY149" fmla="*/ 868480 h 990598"/>
                <a:gd name="connsiteX150" fmla="*/ 724928 w 952499"/>
                <a:gd name="connsiteY150" fmla="*/ 807786 h 990598"/>
                <a:gd name="connsiteX151" fmla="*/ 641032 w 952499"/>
                <a:gd name="connsiteY151" fmla="*/ 753990 h 990598"/>
                <a:gd name="connsiteX152" fmla="*/ 627754 w 952499"/>
                <a:gd name="connsiteY152" fmla="*/ 735912 h 990598"/>
                <a:gd name="connsiteX153" fmla="*/ 591664 w 952499"/>
                <a:gd name="connsiteY153" fmla="*/ 633121 h 990598"/>
                <a:gd name="connsiteX154" fmla="*/ 573576 w 952499"/>
                <a:gd name="connsiteY154" fmla="*/ 596004 h 990598"/>
                <a:gd name="connsiteX155" fmla="*/ 576634 w 952499"/>
                <a:gd name="connsiteY155" fmla="*/ 543604 h 990598"/>
                <a:gd name="connsiteX156" fmla="*/ 637803 w 952499"/>
                <a:gd name="connsiteY156" fmla="*/ 564302 h 990598"/>
                <a:gd name="connsiteX157" fmla="*/ 780154 w 952499"/>
                <a:gd name="connsiteY157" fmla="*/ 723422 h 990598"/>
                <a:gd name="connsiteX158" fmla="*/ 818521 w 952499"/>
                <a:gd name="connsiteY158" fmla="*/ 809968 h 990598"/>
                <a:gd name="connsiteX159" fmla="*/ 865622 w 952499"/>
                <a:gd name="connsiteY159" fmla="*/ 859488 h 990598"/>
                <a:gd name="connsiteX160" fmla="*/ 902503 w 952499"/>
                <a:gd name="connsiteY160" fmla="*/ 877824 h 990598"/>
                <a:gd name="connsiteX161" fmla="*/ 919543 w 952499"/>
                <a:gd name="connsiteY161" fmla="*/ 887872 h 990598"/>
                <a:gd name="connsiteX162" fmla="*/ 902846 w 952499"/>
                <a:gd name="connsiteY162" fmla="*/ 913723 h 990598"/>
                <a:gd name="connsiteX163" fmla="*/ 362092 w 952499"/>
                <a:gd name="connsiteY163" fmla="*/ 534259 h 990598"/>
                <a:gd name="connsiteX164" fmla="*/ 259327 w 952499"/>
                <a:gd name="connsiteY164" fmla="*/ 182741 h 990598"/>
                <a:gd name="connsiteX165" fmla="*/ 450446 w 952499"/>
                <a:gd name="connsiteY165" fmla="*/ 464829 h 990598"/>
                <a:gd name="connsiteX166" fmla="*/ 362092 w 952499"/>
                <a:gd name="connsiteY166" fmla="*/ 534259 h 990598"/>
                <a:gd name="connsiteX167" fmla="*/ 877243 w 952499"/>
                <a:gd name="connsiteY167" fmla="*/ 556005 h 990598"/>
                <a:gd name="connsiteX168" fmla="*/ 867108 w 952499"/>
                <a:gd name="connsiteY168" fmla="*/ 549543 h 990598"/>
                <a:gd name="connsiteX169" fmla="*/ 754989 w 952499"/>
                <a:gd name="connsiteY169" fmla="*/ 478016 h 990598"/>
                <a:gd name="connsiteX170" fmla="*/ 749979 w 952499"/>
                <a:gd name="connsiteY170" fmla="*/ 461205 h 990598"/>
                <a:gd name="connsiteX171" fmla="*/ 750007 w 952499"/>
                <a:gd name="connsiteY171" fmla="*/ 461162 h 990598"/>
                <a:gd name="connsiteX172" fmla="*/ 804709 w 952499"/>
                <a:gd name="connsiteY172" fmla="*/ 411206 h 990598"/>
                <a:gd name="connsiteX173" fmla="*/ 877243 w 952499"/>
                <a:gd name="connsiteY173" fmla="*/ 556005 h 990598"/>
                <a:gd name="connsiteX174" fmla="*/ 218608 w 952499"/>
                <a:gd name="connsiteY174" fmla="*/ 770583 h 990598"/>
                <a:gd name="connsiteX175" fmla="*/ 241410 w 952499"/>
                <a:gd name="connsiteY175" fmla="*/ 806472 h 990598"/>
                <a:gd name="connsiteX176" fmla="*/ 220351 w 952499"/>
                <a:gd name="connsiteY176" fmla="*/ 825865 h 990598"/>
                <a:gd name="connsiteX177" fmla="*/ 219732 w 952499"/>
                <a:gd name="connsiteY177" fmla="*/ 887615 h 990598"/>
                <a:gd name="connsiteX178" fmla="*/ 233200 w 952499"/>
                <a:gd name="connsiteY178" fmla="*/ 896950 h 990598"/>
                <a:gd name="connsiteX179" fmla="*/ 256622 w 952499"/>
                <a:gd name="connsiteY179" fmla="*/ 913980 h 990598"/>
                <a:gd name="connsiteX180" fmla="*/ 258803 w 952499"/>
                <a:gd name="connsiteY180" fmla="*/ 924287 h 990598"/>
                <a:gd name="connsiteX181" fmla="*/ 250069 w 952499"/>
                <a:gd name="connsiteY181" fmla="*/ 926734 h 990598"/>
                <a:gd name="connsiteX182" fmla="*/ 227951 w 952499"/>
                <a:gd name="connsiteY182" fmla="*/ 924982 h 990598"/>
                <a:gd name="connsiteX183" fmla="*/ 196319 w 952499"/>
                <a:gd name="connsiteY183" fmla="*/ 907523 h 990598"/>
                <a:gd name="connsiteX184" fmla="*/ 168620 w 952499"/>
                <a:gd name="connsiteY184" fmla="*/ 866737 h 990598"/>
                <a:gd name="connsiteX185" fmla="*/ 166258 w 952499"/>
                <a:gd name="connsiteY185" fmla="*/ 843943 h 990598"/>
                <a:gd name="connsiteX186" fmla="*/ 218608 w 952499"/>
                <a:gd name="connsiteY186" fmla="*/ 770583 h 990598"/>
                <a:gd name="connsiteX187" fmla="*/ 466172 w 952499"/>
                <a:gd name="connsiteY187" fmla="*/ 141783 h 990598"/>
                <a:gd name="connsiteX188" fmla="*/ 506720 w 952499"/>
                <a:gd name="connsiteY188" fmla="*/ 160122 h 990598"/>
                <a:gd name="connsiteX189" fmla="*/ 526037 w 952499"/>
                <a:gd name="connsiteY189" fmla="*/ 202480 h 990598"/>
                <a:gd name="connsiteX190" fmla="*/ 531799 w 952499"/>
                <a:gd name="connsiteY190" fmla="*/ 253045 h 990598"/>
                <a:gd name="connsiteX191" fmla="*/ 466172 w 952499"/>
                <a:gd name="connsiteY191" fmla="*/ 141696 h 990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52499" h="990598">
                  <a:moveTo>
                    <a:pt x="310276" y="605872"/>
                  </a:moveTo>
                  <a:cubicBezTo>
                    <a:pt x="289274" y="572057"/>
                    <a:pt x="270224" y="537063"/>
                    <a:pt x="253212" y="501073"/>
                  </a:cubicBezTo>
                  <a:cubicBezTo>
                    <a:pt x="222189" y="432516"/>
                    <a:pt x="205759" y="360028"/>
                    <a:pt x="192043" y="286494"/>
                  </a:cubicBezTo>
                  <a:cubicBezTo>
                    <a:pt x="184232" y="243091"/>
                    <a:pt x="182813" y="198784"/>
                    <a:pt x="187842" y="154970"/>
                  </a:cubicBezTo>
                  <a:cubicBezTo>
                    <a:pt x="188061" y="152648"/>
                    <a:pt x="188061" y="150308"/>
                    <a:pt x="187842" y="147983"/>
                  </a:cubicBezTo>
                  <a:cubicBezTo>
                    <a:pt x="188308" y="142010"/>
                    <a:pt x="184451" y="136543"/>
                    <a:pt x="178670" y="134970"/>
                  </a:cubicBezTo>
                  <a:cubicBezTo>
                    <a:pt x="173136" y="133809"/>
                    <a:pt x="167563" y="136796"/>
                    <a:pt x="165477" y="142046"/>
                  </a:cubicBezTo>
                  <a:cubicBezTo>
                    <a:pt x="153933" y="162516"/>
                    <a:pt x="144503" y="184114"/>
                    <a:pt x="137340" y="206497"/>
                  </a:cubicBezTo>
                  <a:cubicBezTo>
                    <a:pt x="114804" y="277874"/>
                    <a:pt x="106651" y="352999"/>
                    <a:pt x="113309" y="427537"/>
                  </a:cubicBezTo>
                  <a:cubicBezTo>
                    <a:pt x="119462" y="526284"/>
                    <a:pt x="144103" y="623007"/>
                    <a:pt x="185927" y="712681"/>
                  </a:cubicBezTo>
                  <a:cubicBezTo>
                    <a:pt x="192214" y="725867"/>
                    <a:pt x="199472" y="738881"/>
                    <a:pt x="206987" y="752854"/>
                  </a:cubicBezTo>
                  <a:cubicBezTo>
                    <a:pt x="199805" y="752444"/>
                    <a:pt x="193062" y="749317"/>
                    <a:pt x="188108" y="744121"/>
                  </a:cubicBezTo>
                  <a:cubicBezTo>
                    <a:pt x="162248" y="721536"/>
                    <a:pt x="139560" y="695564"/>
                    <a:pt x="120643" y="666918"/>
                  </a:cubicBezTo>
                  <a:cubicBezTo>
                    <a:pt x="85686" y="617051"/>
                    <a:pt x="64017" y="561157"/>
                    <a:pt x="45576" y="503780"/>
                  </a:cubicBezTo>
                  <a:cubicBezTo>
                    <a:pt x="12544" y="400989"/>
                    <a:pt x="13163" y="297498"/>
                    <a:pt x="40252" y="193659"/>
                  </a:cubicBezTo>
                  <a:cubicBezTo>
                    <a:pt x="53301" y="141582"/>
                    <a:pt x="82895" y="95129"/>
                    <a:pt x="124577" y="61261"/>
                  </a:cubicBezTo>
                  <a:cubicBezTo>
                    <a:pt x="151428" y="38171"/>
                    <a:pt x="185299" y="24818"/>
                    <a:pt x="220703" y="23358"/>
                  </a:cubicBezTo>
                  <a:cubicBezTo>
                    <a:pt x="250678" y="22311"/>
                    <a:pt x="280568" y="19691"/>
                    <a:pt x="310191" y="26678"/>
                  </a:cubicBezTo>
                  <a:cubicBezTo>
                    <a:pt x="364540" y="39428"/>
                    <a:pt x="403783" y="73052"/>
                    <a:pt x="435939" y="116893"/>
                  </a:cubicBezTo>
                  <a:cubicBezTo>
                    <a:pt x="442635" y="125635"/>
                    <a:pt x="445074" y="136910"/>
                    <a:pt x="442578" y="147635"/>
                  </a:cubicBezTo>
                  <a:cubicBezTo>
                    <a:pt x="432444" y="205274"/>
                    <a:pt x="458838" y="250513"/>
                    <a:pt x="513625" y="271036"/>
                  </a:cubicBezTo>
                  <a:cubicBezTo>
                    <a:pt x="523065" y="274530"/>
                    <a:pt x="532504" y="278198"/>
                    <a:pt x="541943" y="281603"/>
                  </a:cubicBezTo>
                  <a:cubicBezTo>
                    <a:pt x="552773" y="285533"/>
                    <a:pt x="561079" y="279508"/>
                    <a:pt x="558545" y="268328"/>
                  </a:cubicBezTo>
                  <a:cubicBezTo>
                    <a:pt x="552602" y="242129"/>
                    <a:pt x="552164" y="214967"/>
                    <a:pt x="545963" y="188855"/>
                  </a:cubicBezTo>
                  <a:cubicBezTo>
                    <a:pt x="539229" y="160560"/>
                    <a:pt x="517645" y="126500"/>
                    <a:pt x="477011" y="121085"/>
                  </a:cubicBezTo>
                  <a:cubicBezTo>
                    <a:pt x="467648" y="119819"/>
                    <a:pt x="459371" y="114395"/>
                    <a:pt x="454465" y="106326"/>
                  </a:cubicBezTo>
                  <a:cubicBezTo>
                    <a:pt x="403345" y="33315"/>
                    <a:pt x="335270" y="-6422"/>
                    <a:pt x="243601" y="827"/>
                  </a:cubicBezTo>
                  <a:cubicBezTo>
                    <a:pt x="226808" y="940"/>
                    <a:pt x="210054" y="2198"/>
                    <a:pt x="193442" y="4583"/>
                  </a:cubicBezTo>
                  <a:cubicBezTo>
                    <a:pt x="143979" y="15499"/>
                    <a:pt x="106051" y="43447"/>
                    <a:pt x="73895" y="81960"/>
                  </a:cubicBezTo>
                  <a:cubicBezTo>
                    <a:pt x="40423" y="122482"/>
                    <a:pt x="22592" y="169293"/>
                    <a:pt x="12725" y="220383"/>
                  </a:cubicBezTo>
                  <a:cubicBezTo>
                    <a:pt x="-4687" y="301184"/>
                    <a:pt x="-4297" y="384805"/>
                    <a:pt x="13858" y="465440"/>
                  </a:cubicBezTo>
                  <a:cubicBezTo>
                    <a:pt x="28822" y="533499"/>
                    <a:pt x="54663" y="598702"/>
                    <a:pt x="90410" y="658534"/>
                  </a:cubicBezTo>
                  <a:cubicBezTo>
                    <a:pt x="116623" y="701240"/>
                    <a:pt x="147037" y="741239"/>
                    <a:pt x="189328" y="771194"/>
                  </a:cubicBezTo>
                  <a:cubicBezTo>
                    <a:pt x="176317" y="787460"/>
                    <a:pt x="164296" y="804491"/>
                    <a:pt x="153333" y="822198"/>
                  </a:cubicBezTo>
                  <a:cubicBezTo>
                    <a:pt x="140303" y="844029"/>
                    <a:pt x="138121" y="864727"/>
                    <a:pt x="155247" y="885596"/>
                  </a:cubicBezTo>
                  <a:cubicBezTo>
                    <a:pt x="162572" y="894826"/>
                    <a:pt x="169211" y="904570"/>
                    <a:pt x="175088" y="914771"/>
                  </a:cubicBezTo>
                  <a:cubicBezTo>
                    <a:pt x="186909" y="934945"/>
                    <a:pt x="208492" y="947385"/>
                    <a:pt x="231885" y="947518"/>
                  </a:cubicBezTo>
                  <a:cubicBezTo>
                    <a:pt x="237572" y="947518"/>
                    <a:pt x="243335" y="947518"/>
                    <a:pt x="249364" y="948394"/>
                  </a:cubicBezTo>
                  <a:cubicBezTo>
                    <a:pt x="261775" y="949613"/>
                    <a:pt x="273138" y="948394"/>
                    <a:pt x="279606" y="935640"/>
                  </a:cubicBezTo>
                  <a:cubicBezTo>
                    <a:pt x="285140" y="923305"/>
                    <a:pt x="282692" y="908866"/>
                    <a:pt x="273395" y="899045"/>
                  </a:cubicBezTo>
                  <a:cubicBezTo>
                    <a:pt x="265166" y="890120"/>
                    <a:pt x="255250" y="882910"/>
                    <a:pt x="244211" y="877824"/>
                  </a:cubicBezTo>
                  <a:cubicBezTo>
                    <a:pt x="233000" y="873633"/>
                    <a:pt x="227323" y="861145"/>
                    <a:pt x="231514" y="849953"/>
                  </a:cubicBezTo>
                  <a:cubicBezTo>
                    <a:pt x="232600" y="847077"/>
                    <a:pt x="234267" y="844457"/>
                    <a:pt x="236429" y="842286"/>
                  </a:cubicBezTo>
                  <a:cubicBezTo>
                    <a:pt x="241410" y="836428"/>
                    <a:pt x="247354" y="831370"/>
                    <a:pt x="253212" y="825512"/>
                  </a:cubicBezTo>
                  <a:cubicBezTo>
                    <a:pt x="272614" y="851230"/>
                    <a:pt x="293941" y="875423"/>
                    <a:pt x="317001" y="897912"/>
                  </a:cubicBezTo>
                  <a:cubicBezTo>
                    <a:pt x="335965" y="916581"/>
                    <a:pt x="356787" y="933259"/>
                    <a:pt x="379132" y="947689"/>
                  </a:cubicBezTo>
                  <a:cubicBezTo>
                    <a:pt x="402030" y="962625"/>
                    <a:pt x="429205" y="966644"/>
                    <a:pt x="455075" y="973893"/>
                  </a:cubicBezTo>
                  <a:cubicBezTo>
                    <a:pt x="488461" y="982627"/>
                    <a:pt x="522455" y="980532"/>
                    <a:pt x="556355" y="977388"/>
                  </a:cubicBezTo>
                  <a:cubicBezTo>
                    <a:pt x="583072" y="973807"/>
                    <a:pt x="610114" y="973369"/>
                    <a:pt x="636926" y="976074"/>
                  </a:cubicBezTo>
                  <a:cubicBezTo>
                    <a:pt x="646851" y="977760"/>
                    <a:pt x="656424" y="981094"/>
                    <a:pt x="665244" y="985942"/>
                  </a:cubicBezTo>
                  <a:cubicBezTo>
                    <a:pt x="673198" y="990047"/>
                    <a:pt x="681494" y="993371"/>
                    <a:pt x="689885" y="987085"/>
                  </a:cubicBezTo>
                  <a:cubicBezTo>
                    <a:pt x="697305" y="981284"/>
                    <a:pt x="700125" y="971369"/>
                    <a:pt x="696877" y="962539"/>
                  </a:cubicBezTo>
                  <a:cubicBezTo>
                    <a:pt x="696353" y="960272"/>
                    <a:pt x="696268" y="957824"/>
                    <a:pt x="695915" y="955462"/>
                  </a:cubicBezTo>
                  <a:cubicBezTo>
                    <a:pt x="700020" y="952843"/>
                    <a:pt x="704659" y="954509"/>
                    <a:pt x="708678" y="953719"/>
                  </a:cubicBezTo>
                  <a:cubicBezTo>
                    <a:pt x="716441" y="953481"/>
                    <a:pt x="722547" y="947004"/>
                    <a:pt x="722328" y="939241"/>
                  </a:cubicBezTo>
                  <a:cubicBezTo>
                    <a:pt x="722223" y="936059"/>
                    <a:pt x="721052" y="933002"/>
                    <a:pt x="718984" y="930573"/>
                  </a:cubicBezTo>
                  <a:cubicBezTo>
                    <a:pt x="714222" y="924020"/>
                    <a:pt x="707879" y="918762"/>
                    <a:pt x="700544" y="915295"/>
                  </a:cubicBezTo>
                  <a:cubicBezTo>
                    <a:pt x="690057" y="909351"/>
                    <a:pt x="679570" y="903236"/>
                    <a:pt x="669616" y="896340"/>
                  </a:cubicBezTo>
                  <a:cubicBezTo>
                    <a:pt x="648223" y="882005"/>
                    <a:pt x="635660" y="857716"/>
                    <a:pt x="636317" y="831980"/>
                  </a:cubicBezTo>
                  <a:cubicBezTo>
                    <a:pt x="635793" y="813635"/>
                    <a:pt x="633259" y="795299"/>
                    <a:pt x="634221" y="775648"/>
                  </a:cubicBezTo>
                  <a:cubicBezTo>
                    <a:pt x="655510" y="785964"/>
                    <a:pt x="675779" y="798242"/>
                    <a:pt x="694782" y="812330"/>
                  </a:cubicBezTo>
                  <a:cubicBezTo>
                    <a:pt x="724633" y="833561"/>
                    <a:pt x="753065" y="856726"/>
                    <a:pt x="779897" y="881672"/>
                  </a:cubicBezTo>
                  <a:cubicBezTo>
                    <a:pt x="802214" y="902989"/>
                    <a:pt x="831113" y="916095"/>
                    <a:pt x="861859" y="918876"/>
                  </a:cubicBezTo>
                  <a:cubicBezTo>
                    <a:pt x="871289" y="920019"/>
                    <a:pt x="880300" y="923467"/>
                    <a:pt x="888082" y="928916"/>
                  </a:cubicBezTo>
                  <a:cubicBezTo>
                    <a:pt x="909227" y="943327"/>
                    <a:pt x="923039" y="937650"/>
                    <a:pt x="927315" y="912676"/>
                  </a:cubicBezTo>
                  <a:cubicBezTo>
                    <a:pt x="928153" y="912333"/>
                    <a:pt x="929039" y="912133"/>
                    <a:pt x="929935" y="912066"/>
                  </a:cubicBezTo>
                  <a:cubicBezTo>
                    <a:pt x="937974" y="913114"/>
                    <a:pt x="945927" y="913018"/>
                    <a:pt x="950385" y="904989"/>
                  </a:cubicBezTo>
                  <a:cubicBezTo>
                    <a:pt x="953957" y="897455"/>
                    <a:pt x="952823" y="888520"/>
                    <a:pt x="947499" y="882110"/>
                  </a:cubicBezTo>
                  <a:cubicBezTo>
                    <a:pt x="938764" y="869356"/>
                    <a:pt x="924962" y="864641"/>
                    <a:pt x="912028" y="858174"/>
                  </a:cubicBezTo>
                  <a:cubicBezTo>
                    <a:pt x="899092" y="851716"/>
                    <a:pt x="888606" y="846734"/>
                    <a:pt x="877071" y="840714"/>
                  </a:cubicBezTo>
                  <a:cubicBezTo>
                    <a:pt x="860364" y="831770"/>
                    <a:pt x="846953" y="817721"/>
                    <a:pt x="838790" y="800623"/>
                  </a:cubicBezTo>
                  <a:cubicBezTo>
                    <a:pt x="824902" y="773291"/>
                    <a:pt x="812577" y="745169"/>
                    <a:pt x="801833" y="716698"/>
                  </a:cubicBezTo>
                  <a:cubicBezTo>
                    <a:pt x="783992" y="674167"/>
                    <a:pt x="757923" y="635584"/>
                    <a:pt x="725100" y="603165"/>
                  </a:cubicBezTo>
                  <a:cubicBezTo>
                    <a:pt x="688143" y="564738"/>
                    <a:pt x="644794" y="536006"/>
                    <a:pt x="591493" y="524564"/>
                  </a:cubicBezTo>
                  <a:cubicBezTo>
                    <a:pt x="589949" y="524093"/>
                    <a:pt x="588454" y="523481"/>
                    <a:pt x="587035" y="522731"/>
                  </a:cubicBezTo>
                  <a:cubicBezTo>
                    <a:pt x="593845" y="505264"/>
                    <a:pt x="608180" y="495308"/>
                    <a:pt x="621372" y="484305"/>
                  </a:cubicBezTo>
                  <a:cubicBezTo>
                    <a:pt x="633888" y="475248"/>
                    <a:pt x="646966" y="466987"/>
                    <a:pt x="660520" y="459588"/>
                  </a:cubicBezTo>
                  <a:cubicBezTo>
                    <a:pt x="668359" y="454611"/>
                    <a:pt x="678379" y="454611"/>
                    <a:pt x="686218" y="459588"/>
                  </a:cubicBezTo>
                  <a:cubicBezTo>
                    <a:pt x="700716" y="466733"/>
                    <a:pt x="714546" y="475151"/>
                    <a:pt x="727548" y="484740"/>
                  </a:cubicBezTo>
                  <a:cubicBezTo>
                    <a:pt x="767610" y="514818"/>
                    <a:pt x="809643" y="542163"/>
                    <a:pt x="853382" y="566572"/>
                  </a:cubicBezTo>
                  <a:cubicBezTo>
                    <a:pt x="867718" y="574694"/>
                    <a:pt x="878909" y="587445"/>
                    <a:pt x="893406" y="595392"/>
                  </a:cubicBezTo>
                  <a:cubicBezTo>
                    <a:pt x="896645" y="597138"/>
                    <a:pt x="899788" y="599235"/>
                    <a:pt x="903112" y="600807"/>
                  </a:cubicBezTo>
                  <a:cubicBezTo>
                    <a:pt x="908427" y="604187"/>
                    <a:pt x="915333" y="603575"/>
                    <a:pt x="919971" y="599322"/>
                  </a:cubicBezTo>
                  <a:cubicBezTo>
                    <a:pt x="924553" y="594850"/>
                    <a:pt x="925001" y="587655"/>
                    <a:pt x="921029" y="582642"/>
                  </a:cubicBezTo>
                  <a:cubicBezTo>
                    <a:pt x="910275" y="563690"/>
                    <a:pt x="898388" y="545350"/>
                    <a:pt x="888082" y="526049"/>
                  </a:cubicBezTo>
                  <a:cubicBezTo>
                    <a:pt x="861078" y="475746"/>
                    <a:pt x="835647" y="424480"/>
                    <a:pt x="811263" y="372954"/>
                  </a:cubicBezTo>
                  <a:cubicBezTo>
                    <a:pt x="798451" y="346195"/>
                    <a:pt x="781030" y="321899"/>
                    <a:pt x="759799" y="301166"/>
                  </a:cubicBezTo>
                  <a:cubicBezTo>
                    <a:pt x="732967" y="274966"/>
                    <a:pt x="673722" y="263176"/>
                    <a:pt x="640689" y="290423"/>
                  </a:cubicBezTo>
                  <a:cubicBezTo>
                    <a:pt x="630802" y="298564"/>
                    <a:pt x="623115" y="309045"/>
                    <a:pt x="618315" y="320903"/>
                  </a:cubicBezTo>
                  <a:cubicBezTo>
                    <a:pt x="610095" y="342117"/>
                    <a:pt x="600036" y="362570"/>
                    <a:pt x="588254" y="382037"/>
                  </a:cubicBezTo>
                  <a:cubicBezTo>
                    <a:pt x="580596" y="394420"/>
                    <a:pt x="569718" y="404499"/>
                    <a:pt x="556793" y="411206"/>
                  </a:cubicBezTo>
                  <a:cubicBezTo>
                    <a:pt x="531714" y="424046"/>
                    <a:pt x="506196" y="436097"/>
                    <a:pt x="480859" y="448497"/>
                  </a:cubicBezTo>
                  <a:cubicBezTo>
                    <a:pt x="477821" y="449842"/>
                    <a:pt x="474364" y="449842"/>
                    <a:pt x="471334" y="448497"/>
                  </a:cubicBezTo>
                  <a:cubicBezTo>
                    <a:pt x="453675" y="441746"/>
                    <a:pt x="437587" y="431459"/>
                    <a:pt x="424052" y="418280"/>
                  </a:cubicBezTo>
                  <a:cubicBezTo>
                    <a:pt x="345405" y="352431"/>
                    <a:pt x="300837" y="267194"/>
                    <a:pt x="280739" y="167895"/>
                  </a:cubicBezTo>
                  <a:cubicBezTo>
                    <a:pt x="278815" y="158377"/>
                    <a:pt x="277596" y="148683"/>
                    <a:pt x="275234" y="139251"/>
                  </a:cubicBezTo>
                  <a:cubicBezTo>
                    <a:pt x="272871" y="129819"/>
                    <a:pt x="268243" y="122570"/>
                    <a:pt x="257755" y="122919"/>
                  </a:cubicBezTo>
                  <a:cubicBezTo>
                    <a:pt x="247268" y="123268"/>
                    <a:pt x="242725" y="131653"/>
                    <a:pt x="241410" y="140385"/>
                  </a:cubicBezTo>
                  <a:cubicBezTo>
                    <a:pt x="236581" y="174691"/>
                    <a:pt x="235410" y="209413"/>
                    <a:pt x="237915" y="243962"/>
                  </a:cubicBezTo>
                  <a:cubicBezTo>
                    <a:pt x="243925" y="319157"/>
                    <a:pt x="263642" y="392622"/>
                    <a:pt x="296122" y="460724"/>
                  </a:cubicBezTo>
                  <a:cubicBezTo>
                    <a:pt x="308133" y="487762"/>
                    <a:pt x="322764" y="513562"/>
                    <a:pt x="339813" y="537752"/>
                  </a:cubicBezTo>
                  <a:cubicBezTo>
                    <a:pt x="346109" y="546485"/>
                    <a:pt x="347681" y="552948"/>
                    <a:pt x="339289" y="561769"/>
                  </a:cubicBezTo>
                  <a:cubicBezTo>
                    <a:pt x="327231" y="574169"/>
                    <a:pt x="320411" y="589890"/>
                    <a:pt x="310276" y="605872"/>
                  </a:cubicBezTo>
                  <a:close/>
                  <a:moveTo>
                    <a:pt x="673284" y="964901"/>
                  </a:moveTo>
                  <a:cubicBezTo>
                    <a:pt x="664673" y="960805"/>
                    <a:pt x="655691" y="957567"/>
                    <a:pt x="646451" y="955205"/>
                  </a:cubicBezTo>
                  <a:cubicBezTo>
                    <a:pt x="618172" y="950880"/>
                    <a:pt x="589425" y="950623"/>
                    <a:pt x="561079" y="954414"/>
                  </a:cubicBezTo>
                  <a:cubicBezTo>
                    <a:pt x="528570" y="957386"/>
                    <a:pt x="496061" y="960710"/>
                    <a:pt x="463724" y="953195"/>
                  </a:cubicBezTo>
                  <a:cubicBezTo>
                    <a:pt x="426500" y="944460"/>
                    <a:pt x="391201" y="933373"/>
                    <a:pt x="360873" y="907608"/>
                  </a:cubicBezTo>
                  <a:cubicBezTo>
                    <a:pt x="315391" y="867613"/>
                    <a:pt x="275967" y="821226"/>
                    <a:pt x="243859" y="769883"/>
                  </a:cubicBezTo>
                  <a:cubicBezTo>
                    <a:pt x="200815" y="702297"/>
                    <a:pt x="170211" y="627557"/>
                    <a:pt x="153504" y="549193"/>
                  </a:cubicBezTo>
                  <a:cubicBezTo>
                    <a:pt x="145980" y="513735"/>
                    <a:pt x="140550" y="477868"/>
                    <a:pt x="137245" y="441774"/>
                  </a:cubicBezTo>
                  <a:cubicBezTo>
                    <a:pt x="127901" y="363094"/>
                    <a:pt x="135769" y="283324"/>
                    <a:pt x="160315" y="207981"/>
                  </a:cubicBezTo>
                  <a:cubicBezTo>
                    <a:pt x="160753" y="206759"/>
                    <a:pt x="161105" y="205361"/>
                    <a:pt x="163905" y="205886"/>
                  </a:cubicBezTo>
                  <a:cubicBezTo>
                    <a:pt x="163915" y="235937"/>
                    <a:pt x="166639" y="265927"/>
                    <a:pt x="172030" y="295490"/>
                  </a:cubicBezTo>
                  <a:cubicBezTo>
                    <a:pt x="189509" y="397321"/>
                    <a:pt x="218436" y="494610"/>
                    <a:pt x="271652" y="584127"/>
                  </a:cubicBezTo>
                  <a:cubicBezTo>
                    <a:pt x="297865" y="628753"/>
                    <a:pt x="326707" y="671460"/>
                    <a:pt x="364369" y="707964"/>
                  </a:cubicBezTo>
                  <a:cubicBezTo>
                    <a:pt x="414727" y="757054"/>
                    <a:pt x="473325" y="796928"/>
                    <a:pt x="537485" y="825779"/>
                  </a:cubicBezTo>
                  <a:cubicBezTo>
                    <a:pt x="548839" y="830875"/>
                    <a:pt x="559622" y="837161"/>
                    <a:pt x="569642" y="844553"/>
                  </a:cubicBezTo>
                  <a:cubicBezTo>
                    <a:pt x="591493" y="860183"/>
                    <a:pt x="609485" y="880538"/>
                    <a:pt x="632212" y="895292"/>
                  </a:cubicBezTo>
                  <a:cubicBezTo>
                    <a:pt x="648900" y="906037"/>
                    <a:pt x="662882" y="920619"/>
                    <a:pt x="683418" y="930230"/>
                  </a:cubicBezTo>
                  <a:cubicBezTo>
                    <a:pt x="673017" y="932326"/>
                    <a:pt x="666644" y="934859"/>
                    <a:pt x="665940" y="943851"/>
                  </a:cubicBezTo>
                  <a:cubicBezTo>
                    <a:pt x="666121" y="951271"/>
                    <a:pt x="672674" y="956338"/>
                    <a:pt x="673284" y="964901"/>
                  </a:cubicBezTo>
                  <a:close/>
                  <a:moveTo>
                    <a:pt x="322421" y="623776"/>
                  </a:moveTo>
                  <a:cubicBezTo>
                    <a:pt x="328669" y="617933"/>
                    <a:pt x="333775" y="610973"/>
                    <a:pt x="337451" y="603252"/>
                  </a:cubicBezTo>
                  <a:cubicBezTo>
                    <a:pt x="356291" y="570144"/>
                    <a:pt x="381161" y="540853"/>
                    <a:pt x="410775" y="516879"/>
                  </a:cubicBezTo>
                  <a:cubicBezTo>
                    <a:pt x="452284" y="484217"/>
                    <a:pt x="500167" y="462558"/>
                    <a:pt x="548059" y="441075"/>
                  </a:cubicBezTo>
                  <a:cubicBezTo>
                    <a:pt x="572585" y="431293"/>
                    <a:pt x="593455" y="414106"/>
                    <a:pt x="607742" y="391906"/>
                  </a:cubicBezTo>
                  <a:cubicBezTo>
                    <a:pt x="619248" y="372169"/>
                    <a:pt x="629250" y="351584"/>
                    <a:pt x="637632" y="330336"/>
                  </a:cubicBezTo>
                  <a:cubicBezTo>
                    <a:pt x="641165" y="320947"/>
                    <a:pt x="647214" y="312702"/>
                    <a:pt x="655110" y="306494"/>
                  </a:cubicBezTo>
                  <a:cubicBezTo>
                    <a:pt x="679665" y="287193"/>
                    <a:pt x="727195" y="298372"/>
                    <a:pt x="746159" y="318633"/>
                  </a:cubicBezTo>
                  <a:cubicBezTo>
                    <a:pt x="762294" y="334894"/>
                    <a:pt x="775953" y="353436"/>
                    <a:pt x="786707" y="373653"/>
                  </a:cubicBezTo>
                  <a:cubicBezTo>
                    <a:pt x="789508" y="379241"/>
                    <a:pt x="791955" y="385093"/>
                    <a:pt x="794746" y="391120"/>
                  </a:cubicBezTo>
                  <a:cubicBezTo>
                    <a:pt x="766000" y="407712"/>
                    <a:pt x="738559" y="424307"/>
                    <a:pt x="727633" y="457405"/>
                  </a:cubicBezTo>
                  <a:cubicBezTo>
                    <a:pt x="715489" y="450943"/>
                    <a:pt x="704564" y="444392"/>
                    <a:pt x="692686" y="439153"/>
                  </a:cubicBezTo>
                  <a:cubicBezTo>
                    <a:pt x="680799" y="433914"/>
                    <a:pt x="666464" y="428847"/>
                    <a:pt x="653967" y="437057"/>
                  </a:cubicBezTo>
                  <a:cubicBezTo>
                    <a:pt x="631879" y="449842"/>
                    <a:pt x="610885" y="464444"/>
                    <a:pt x="591226" y="480723"/>
                  </a:cubicBezTo>
                  <a:cubicBezTo>
                    <a:pt x="548201" y="517560"/>
                    <a:pt x="536762" y="579427"/>
                    <a:pt x="563784" y="629191"/>
                  </a:cubicBezTo>
                  <a:cubicBezTo>
                    <a:pt x="574233" y="647190"/>
                    <a:pt x="583654" y="665765"/>
                    <a:pt x="592016" y="684821"/>
                  </a:cubicBezTo>
                  <a:cubicBezTo>
                    <a:pt x="611933" y="738881"/>
                    <a:pt x="610628" y="795385"/>
                    <a:pt x="613514" y="854506"/>
                  </a:cubicBezTo>
                  <a:cubicBezTo>
                    <a:pt x="577510" y="814158"/>
                    <a:pt x="527694" y="800185"/>
                    <a:pt x="484003" y="773902"/>
                  </a:cubicBezTo>
                  <a:cubicBezTo>
                    <a:pt x="492737" y="769883"/>
                    <a:pt x="500081" y="767002"/>
                    <a:pt x="506987" y="763596"/>
                  </a:cubicBezTo>
                  <a:cubicBezTo>
                    <a:pt x="511987" y="761605"/>
                    <a:pt x="514483" y="755972"/>
                    <a:pt x="512578" y="750933"/>
                  </a:cubicBezTo>
                  <a:cubicBezTo>
                    <a:pt x="511102" y="746225"/>
                    <a:pt x="506463" y="743256"/>
                    <a:pt x="501567" y="743859"/>
                  </a:cubicBezTo>
                  <a:cubicBezTo>
                    <a:pt x="497881" y="744067"/>
                    <a:pt x="494280" y="745047"/>
                    <a:pt x="490994" y="746741"/>
                  </a:cubicBezTo>
                  <a:cubicBezTo>
                    <a:pt x="482955" y="750147"/>
                    <a:pt x="474830" y="753291"/>
                    <a:pt x="466877" y="756872"/>
                  </a:cubicBezTo>
                  <a:cubicBezTo>
                    <a:pt x="463238" y="758775"/>
                    <a:pt x="458828" y="758364"/>
                    <a:pt x="455599" y="755824"/>
                  </a:cubicBezTo>
                  <a:cubicBezTo>
                    <a:pt x="405269" y="718620"/>
                    <a:pt x="358168" y="677835"/>
                    <a:pt x="322421" y="623776"/>
                  </a:cubicBezTo>
                  <a:close/>
                  <a:moveTo>
                    <a:pt x="902846" y="913723"/>
                  </a:moveTo>
                  <a:cubicBezTo>
                    <a:pt x="891453" y="904341"/>
                    <a:pt x="877519" y="898598"/>
                    <a:pt x="862821" y="897216"/>
                  </a:cubicBezTo>
                  <a:cubicBezTo>
                    <a:pt x="838580" y="894730"/>
                    <a:pt x="815739" y="884682"/>
                    <a:pt x="797547" y="868480"/>
                  </a:cubicBezTo>
                  <a:cubicBezTo>
                    <a:pt x="774391" y="847039"/>
                    <a:pt x="750150" y="826770"/>
                    <a:pt x="724928" y="807786"/>
                  </a:cubicBezTo>
                  <a:cubicBezTo>
                    <a:pt x="698534" y="787508"/>
                    <a:pt x="670474" y="769518"/>
                    <a:pt x="641032" y="753990"/>
                  </a:cubicBezTo>
                  <a:cubicBezTo>
                    <a:pt x="633441" y="751091"/>
                    <a:pt x="628249" y="744016"/>
                    <a:pt x="627754" y="735912"/>
                  </a:cubicBezTo>
                  <a:cubicBezTo>
                    <a:pt x="623096" y="699494"/>
                    <a:pt x="610790" y="664465"/>
                    <a:pt x="591664" y="633121"/>
                  </a:cubicBezTo>
                  <a:cubicBezTo>
                    <a:pt x="584387" y="621392"/>
                    <a:pt x="578329" y="608955"/>
                    <a:pt x="573576" y="596004"/>
                  </a:cubicBezTo>
                  <a:cubicBezTo>
                    <a:pt x="567023" y="578537"/>
                    <a:pt x="570775" y="561070"/>
                    <a:pt x="576634" y="543604"/>
                  </a:cubicBezTo>
                  <a:cubicBezTo>
                    <a:pt x="597950" y="547367"/>
                    <a:pt x="618582" y="554346"/>
                    <a:pt x="637803" y="564302"/>
                  </a:cubicBezTo>
                  <a:cubicBezTo>
                    <a:pt x="701896" y="599733"/>
                    <a:pt x="752074" y="655826"/>
                    <a:pt x="780154" y="723422"/>
                  </a:cubicBezTo>
                  <a:cubicBezTo>
                    <a:pt x="792918" y="752243"/>
                    <a:pt x="804271" y="781764"/>
                    <a:pt x="818521" y="809968"/>
                  </a:cubicBezTo>
                  <a:cubicBezTo>
                    <a:pt x="828522" y="831075"/>
                    <a:pt x="845038" y="848429"/>
                    <a:pt x="865622" y="859488"/>
                  </a:cubicBezTo>
                  <a:cubicBezTo>
                    <a:pt x="877576" y="866270"/>
                    <a:pt x="889901" y="872385"/>
                    <a:pt x="902503" y="877824"/>
                  </a:cubicBezTo>
                  <a:cubicBezTo>
                    <a:pt x="908694" y="880214"/>
                    <a:pt x="914457" y="883596"/>
                    <a:pt x="919543" y="887872"/>
                  </a:cubicBezTo>
                  <a:cubicBezTo>
                    <a:pt x="903636" y="892759"/>
                    <a:pt x="902407" y="894416"/>
                    <a:pt x="902846" y="913723"/>
                  </a:cubicBezTo>
                  <a:close/>
                  <a:moveTo>
                    <a:pt x="362092" y="534259"/>
                  </a:moveTo>
                  <a:cubicBezTo>
                    <a:pt x="292188" y="425792"/>
                    <a:pt x="254174" y="310597"/>
                    <a:pt x="259327" y="182741"/>
                  </a:cubicBezTo>
                  <a:cubicBezTo>
                    <a:pt x="288692" y="299595"/>
                    <a:pt x="346719" y="397234"/>
                    <a:pt x="450446" y="464829"/>
                  </a:cubicBezTo>
                  <a:cubicBezTo>
                    <a:pt x="418109" y="483518"/>
                    <a:pt x="387086" y="502906"/>
                    <a:pt x="362092" y="534259"/>
                  </a:cubicBezTo>
                  <a:close/>
                  <a:moveTo>
                    <a:pt x="877243" y="556005"/>
                  </a:moveTo>
                  <a:lnTo>
                    <a:pt x="867108" y="549543"/>
                  </a:lnTo>
                  <a:cubicBezTo>
                    <a:pt x="829265" y="526399"/>
                    <a:pt x="790298" y="505178"/>
                    <a:pt x="754989" y="478016"/>
                  </a:cubicBezTo>
                  <a:cubicBezTo>
                    <a:pt x="748960" y="474760"/>
                    <a:pt x="746722" y="467230"/>
                    <a:pt x="749979" y="461205"/>
                  </a:cubicBezTo>
                  <a:cubicBezTo>
                    <a:pt x="749988" y="461195"/>
                    <a:pt x="749998" y="461178"/>
                    <a:pt x="750007" y="461162"/>
                  </a:cubicBezTo>
                  <a:cubicBezTo>
                    <a:pt x="760142" y="435660"/>
                    <a:pt x="782164" y="423869"/>
                    <a:pt x="804709" y="411206"/>
                  </a:cubicBezTo>
                  <a:cubicBezTo>
                    <a:pt x="830322" y="459502"/>
                    <a:pt x="852077" y="508582"/>
                    <a:pt x="877243" y="556005"/>
                  </a:cubicBezTo>
                  <a:close/>
                  <a:moveTo>
                    <a:pt x="218608" y="770583"/>
                  </a:moveTo>
                  <a:lnTo>
                    <a:pt x="241410" y="806472"/>
                  </a:lnTo>
                  <a:cubicBezTo>
                    <a:pt x="234076" y="813111"/>
                    <a:pt x="226732" y="819054"/>
                    <a:pt x="220351" y="825865"/>
                  </a:cubicBezTo>
                  <a:cubicBezTo>
                    <a:pt x="203120" y="842743"/>
                    <a:pt x="202844" y="870394"/>
                    <a:pt x="219732" y="887615"/>
                  </a:cubicBezTo>
                  <a:cubicBezTo>
                    <a:pt x="223599" y="891549"/>
                    <a:pt x="228171" y="894711"/>
                    <a:pt x="233200" y="896950"/>
                  </a:cubicBezTo>
                  <a:cubicBezTo>
                    <a:pt x="242249" y="900703"/>
                    <a:pt x="250269" y="906532"/>
                    <a:pt x="256622" y="913980"/>
                  </a:cubicBezTo>
                  <a:cubicBezTo>
                    <a:pt x="259231" y="916733"/>
                    <a:pt x="260080" y="920715"/>
                    <a:pt x="258803" y="924287"/>
                  </a:cubicBezTo>
                  <a:cubicBezTo>
                    <a:pt x="256974" y="928306"/>
                    <a:pt x="253041" y="926906"/>
                    <a:pt x="250069" y="926734"/>
                  </a:cubicBezTo>
                  <a:cubicBezTo>
                    <a:pt x="242639" y="926734"/>
                    <a:pt x="235295" y="925772"/>
                    <a:pt x="227951" y="924982"/>
                  </a:cubicBezTo>
                  <a:cubicBezTo>
                    <a:pt x="215302" y="924287"/>
                    <a:pt x="203653" y="917848"/>
                    <a:pt x="196319" y="907523"/>
                  </a:cubicBezTo>
                  <a:cubicBezTo>
                    <a:pt x="186975" y="893988"/>
                    <a:pt x="178060" y="880186"/>
                    <a:pt x="168620" y="866737"/>
                  </a:cubicBezTo>
                  <a:cubicBezTo>
                    <a:pt x="163544" y="860212"/>
                    <a:pt x="162639" y="851363"/>
                    <a:pt x="166258" y="843943"/>
                  </a:cubicBezTo>
                  <a:cubicBezTo>
                    <a:pt x="179908" y="816997"/>
                    <a:pt x="197557" y="792261"/>
                    <a:pt x="218608" y="770583"/>
                  </a:cubicBezTo>
                  <a:close/>
                  <a:moveTo>
                    <a:pt x="466172" y="141783"/>
                  </a:moveTo>
                  <a:cubicBezTo>
                    <a:pt x="481707" y="141757"/>
                    <a:pt x="496490" y="148438"/>
                    <a:pt x="506720" y="160122"/>
                  </a:cubicBezTo>
                  <a:cubicBezTo>
                    <a:pt x="517292" y="171966"/>
                    <a:pt x="524027" y="186733"/>
                    <a:pt x="526037" y="202480"/>
                  </a:cubicBezTo>
                  <a:cubicBezTo>
                    <a:pt x="529332" y="219152"/>
                    <a:pt x="531247" y="236060"/>
                    <a:pt x="531799" y="253045"/>
                  </a:cubicBezTo>
                  <a:cubicBezTo>
                    <a:pt x="478936" y="241606"/>
                    <a:pt x="450094" y="193222"/>
                    <a:pt x="466172" y="14169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AF54AF16-948E-48EA-A1EC-30689281A4AB}"/>
                </a:ext>
              </a:extLst>
            </p:cNvPr>
            <p:cNvSpPr/>
            <p:nvPr/>
          </p:nvSpPr>
          <p:spPr>
            <a:xfrm>
              <a:off x="5329229" y="876292"/>
              <a:ext cx="133348" cy="123821"/>
            </a:xfrm>
            <a:custGeom>
              <a:avLst/>
              <a:gdLst>
                <a:gd name="connsiteX0" fmla="*/ 70 w 133348"/>
                <a:gd name="connsiteY0" fmla="*/ 11096 h 123821"/>
                <a:gd name="connsiteX1" fmla="*/ 6785 w 133348"/>
                <a:gd name="connsiteY1" fmla="*/ 24945 h 123821"/>
                <a:gd name="connsiteX2" fmla="*/ 111560 w 133348"/>
                <a:gd name="connsiteY2" fmla="*/ 119348 h 123821"/>
                <a:gd name="connsiteX3" fmla="*/ 115008 w 133348"/>
                <a:gd name="connsiteY3" fmla="*/ 121377 h 123821"/>
                <a:gd name="connsiteX4" fmla="*/ 131363 w 133348"/>
                <a:gd name="connsiteY4" fmla="*/ 119433 h 123821"/>
                <a:gd name="connsiteX5" fmla="*/ 128486 w 133348"/>
                <a:gd name="connsiteY5" fmla="*/ 104755 h 123821"/>
                <a:gd name="connsiteX6" fmla="*/ 126495 w 133348"/>
                <a:gd name="connsiteY6" fmla="*/ 103727 h 123821"/>
                <a:gd name="connsiteX7" fmla="*/ 68945 w 133348"/>
                <a:gd name="connsiteY7" fmla="*/ 58893 h 123821"/>
                <a:gd name="connsiteX8" fmla="*/ 20139 w 133348"/>
                <a:gd name="connsiteY8" fmla="*/ 5524 h 123821"/>
                <a:gd name="connsiteX9" fmla="*/ 7138 w 133348"/>
                <a:gd name="connsiteY9" fmla="*/ 542 h 123821"/>
                <a:gd name="connsiteX10" fmla="*/ 70 w 133348"/>
                <a:gd name="connsiteY10" fmla="*/ 11096 h 12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48" h="123821">
                  <a:moveTo>
                    <a:pt x="70" y="11096"/>
                  </a:moveTo>
                  <a:cubicBezTo>
                    <a:pt x="508" y="16335"/>
                    <a:pt x="2899" y="21240"/>
                    <a:pt x="6785" y="24945"/>
                  </a:cubicBezTo>
                  <a:cubicBezTo>
                    <a:pt x="36627" y="61198"/>
                    <a:pt x="71927" y="93002"/>
                    <a:pt x="111560" y="119348"/>
                  </a:cubicBezTo>
                  <a:lnTo>
                    <a:pt x="115008" y="121377"/>
                  </a:lnTo>
                  <a:cubicBezTo>
                    <a:pt x="120933" y="124415"/>
                    <a:pt x="127209" y="125434"/>
                    <a:pt x="131363" y="119433"/>
                  </a:cubicBezTo>
                  <a:cubicBezTo>
                    <a:pt x="134811" y="114623"/>
                    <a:pt x="133525" y="108051"/>
                    <a:pt x="128486" y="104755"/>
                  </a:cubicBezTo>
                  <a:cubicBezTo>
                    <a:pt x="127857" y="104355"/>
                    <a:pt x="127200" y="104003"/>
                    <a:pt x="126495" y="103727"/>
                  </a:cubicBezTo>
                  <a:cubicBezTo>
                    <a:pt x="105759" y="90706"/>
                    <a:pt x="86461" y="75676"/>
                    <a:pt x="68945" y="58893"/>
                  </a:cubicBezTo>
                  <a:cubicBezTo>
                    <a:pt x="50829" y="42719"/>
                    <a:pt x="34474" y="24841"/>
                    <a:pt x="20139" y="5524"/>
                  </a:cubicBezTo>
                  <a:cubicBezTo>
                    <a:pt x="17700" y="1009"/>
                    <a:pt x="12167" y="-1115"/>
                    <a:pt x="7138" y="542"/>
                  </a:cubicBezTo>
                  <a:cubicBezTo>
                    <a:pt x="2328" y="1847"/>
                    <a:pt x="-711" y="6372"/>
                    <a:pt x="70" y="1109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E59C0173-0433-400B-BEE7-509791C2CB9A}"/>
                </a:ext>
              </a:extLst>
            </p:cNvPr>
            <p:cNvSpPr/>
            <p:nvPr/>
          </p:nvSpPr>
          <p:spPr>
            <a:xfrm>
              <a:off x="5481631" y="1009640"/>
              <a:ext cx="19042" cy="19051"/>
            </a:xfrm>
            <a:custGeom>
              <a:avLst/>
              <a:gdLst>
                <a:gd name="connsiteX0" fmla="*/ 9774 w 19042"/>
                <a:gd name="connsiteY0" fmla="*/ -18 h 19051"/>
                <a:gd name="connsiteX1" fmla="*/ 1 w 19042"/>
                <a:gd name="connsiteY1" fmla="*/ 9593 h 19051"/>
                <a:gd name="connsiteX2" fmla="*/ 7649 w 19042"/>
                <a:gd name="connsiteY2" fmla="*/ 18822 h 19051"/>
                <a:gd name="connsiteX3" fmla="*/ 8650 w 19042"/>
                <a:gd name="connsiteY3" fmla="*/ 18870 h 19051"/>
                <a:gd name="connsiteX4" fmla="*/ 18832 w 19042"/>
                <a:gd name="connsiteY4" fmla="*/ 12298 h 19051"/>
                <a:gd name="connsiteX5" fmla="*/ 18946 w 19042"/>
                <a:gd name="connsiteY5" fmla="*/ 9840 h 19051"/>
                <a:gd name="connsiteX6" fmla="*/ 10507 w 19042"/>
                <a:gd name="connsiteY6" fmla="*/ 20 h 19051"/>
                <a:gd name="connsiteX7" fmla="*/ 9774 w 19042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42" h="19051">
                  <a:moveTo>
                    <a:pt x="9774" y="-18"/>
                  </a:moveTo>
                  <a:cubicBezTo>
                    <a:pt x="3554" y="477"/>
                    <a:pt x="-94" y="3487"/>
                    <a:pt x="1" y="9593"/>
                  </a:cubicBezTo>
                  <a:cubicBezTo>
                    <a:pt x="-523" y="14184"/>
                    <a:pt x="2897" y="18308"/>
                    <a:pt x="7649" y="18822"/>
                  </a:cubicBezTo>
                  <a:cubicBezTo>
                    <a:pt x="7973" y="18851"/>
                    <a:pt x="8316" y="18870"/>
                    <a:pt x="8650" y="18870"/>
                  </a:cubicBezTo>
                  <a:cubicBezTo>
                    <a:pt x="13346" y="19775"/>
                    <a:pt x="17889" y="16832"/>
                    <a:pt x="18832" y="12298"/>
                  </a:cubicBezTo>
                  <a:cubicBezTo>
                    <a:pt x="18994" y="11488"/>
                    <a:pt x="19032" y="10660"/>
                    <a:pt x="18946" y="9840"/>
                  </a:cubicBezTo>
                  <a:cubicBezTo>
                    <a:pt x="19422" y="4878"/>
                    <a:pt x="15651" y="477"/>
                    <a:pt x="10507" y="20"/>
                  </a:cubicBezTo>
                  <a:cubicBezTo>
                    <a:pt x="10269" y="1"/>
                    <a:pt x="10021" y="-18"/>
                    <a:pt x="9774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AD0EF203-6E9D-4868-9076-A7C8019B77C2}"/>
                </a:ext>
              </a:extLst>
            </p:cNvPr>
            <p:cNvSpPr/>
            <p:nvPr/>
          </p:nvSpPr>
          <p:spPr>
            <a:xfrm>
              <a:off x="5767379" y="447667"/>
              <a:ext cx="19048" cy="19049"/>
            </a:xfrm>
            <a:custGeom>
              <a:avLst/>
              <a:gdLst>
                <a:gd name="connsiteX0" fmla="*/ -6 w 19048"/>
                <a:gd name="connsiteY0" fmla="*/ 10510 h 19049"/>
                <a:gd name="connsiteX1" fmla="*/ 10185 w 19048"/>
                <a:gd name="connsiteY1" fmla="*/ 19005 h 19049"/>
                <a:gd name="connsiteX2" fmla="*/ 18948 w 19048"/>
                <a:gd name="connsiteY2" fmla="*/ 8667 h 19049"/>
                <a:gd name="connsiteX3" fmla="*/ 18824 w 19048"/>
                <a:gd name="connsiteY3" fmla="*/ 7837 h 19049"/>
                <a:gd name="connsiteX4" fmla="*/ 9813 w 19048"/>
                <a:gd name="connsiteY4" fmla="*/ -6 h 19049"/>
                <a:gd name="connsiteX5" fmla="*/ 8490 w 19048"/>
                <a:gd name="connsiteY5" fmla="*/ 165 h 19049"/>
                <a:gd name="connsiteX6" fmla="*/ -6 w 19048"/>
                <a:gd name="connsiteY6" fmla="*/ 10510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19049">
                  <a:moveTo>
                    <a:pt x="-6" y="10510"/>
                  </a:moveTo>
                  <a:cubicBezTo>
                    <a:pt x="1127" y="16335"/>
                    <a:pt x="4375" y="19347"/>
                    <a:pt x="10185" y="19005"/>
                  </a:cubicBezTo>
                  <a:cubicBezTo>
                    <a:pt x="15557" y="18492"/>
                    <a:pt x="19481" y="13861"/>
                    <a:pt x="18948" y="8667"/>
                  </a:cubicBezTo>
                  <a:cubicBezTo>
                    <a:pt x="18920" y="8386"/>
                    <a:pt x="18881" y="8113"/>
                    <a:pt x="18824" y="7837"/>
                  </a:cubicBezTo>
                  <a:cubicBezTo>
                    <a:pt x="18577" y="3267"/>
                    <a:pt x="14538" y="-246"/>
                    <a:pt x="9813" y="-6"/>
                  </a:cubicBezTo>
                  <a:cubicBezTo>
                    <a:pt x="9376" y="20"/>
                    <a:pt x="8928" y="75"/>
                    <a:pt x="8490" y="165"/>
                  </a:cubicBezTo>
                  <a:cubicBezTo>
                    <a:pt x="3241" y="843"/>
                    <a:pt x="-512" y="5411"/>
                    <a:pt x="-6" y="1051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E7DF9B6D-458E-4745-8440-7A1BE226EDB9}"/>
                </a:ext>
              </a:extLst>
            </p:cNvPr>
            <p:cNvSpPr/>
            <p:nvPr/>
          </p:nvSpPr>
          <p:spPr>
            <a:xfrm>
              <a:off x="6215052" y="4648191"/>
              <a:ext cx="1000125" cy="981072"/>
            </a:xfrm>
            <a:custGeom>
              <a:avLst/>
              <a:gdLst>
                <a:gd name="connsiteX0" fmla="*/ 570286 w 1000125"/>
                <a:gd name="connsiteY0" fmla="*/ 851202 h 981072"/>
                <a:gd name="connsiteX1" fmla="*/ 561542 w 1000125"/>
                <a:gd name="connsiteY1" fmla="*/ 940365 h 981072"/>
                <a:gd name="connsiteX2" fmla="*/ 555770 w 1000125"/>
                <a:gd name="connsiteY2" fmla="*/ 956643 h 981072"/>
                <a:gd name="connsiteX3" fmla="*/ 558046 w 1000125"/>
                <a:gd name="connsiteY3" fmla="*/ 976465 h 981072"/>
                <a:gd name="connsiteX4" fmla="*/ 577811 w 1000125"/>
                <a:gd name="connsiteY4" fmla="*/ 978370 h 981072"/>
                <a:gd name="connsiteX5" fmla="*/ 653182 w 1000125"/>
                <a:gd name="connsiteY5" fmla="*/ 931364 h 981072"/>
                <a:gd name="connsiteX6" fmla="*/ 762310 w 1000125"/>
                <a:gd name="connsiteY6" fmla="*/ 806177 h 981072"/>
                <a:gd name="connsiteX7" fmla="*/ 794143 w 1000125"/>
                <a:gd name="connsiteY7" fmla="*/ 750513 h 981072"/>
                <a:gd name="connsiteX8" fmla="*/ 800353 w 1000125"/>
                <a:gd name="connsiteY8" fmla="*/ 744017 h 981072"/>
                <a:gd name="connsiteX9" fmla="*/ 847835 w 1000125"/>
                <a:gd name="connsiteY9" fmla="*/ 713546 h 981072"/>
                <a:gd name="connsiteX10" fmla="*/ 908166 w 1000125"/>
                <a:gd name="connsiteY10" fmla="*/ 691553 h 981072"/>
                <a:gd name="connsiteX11" fmla="*/ 975060 w 1000125"/>
                <a:gd name="connsiteY11" fmla="*/ 661340 h 981072"/>
                <a:gd name="connsiteX12" fmla="*/ 1000073 w 1000125"/>
                <a:gd name="connsiteY12" fmla="*/ 614334 h 981072"/>
                <a:gd name="connsiteX13" fmla="*/ 995435 w 1000125"/>
                <a:gd name="connsiteY13" fmla="*/ 565937 h 981072"/>
                <a:gd name="connsiteX14" fmla="*/ 984681 w 1000125"/>
                <a:gd name="connsiteY14" fmla="*/ 554507 h 981072"/>
                <a:gd name="connsiteX15" fmla="*/ 968850 w 1000125"/>
                <a:gd name="connsiteY15" fmla="*/ 560746 h 981072"/>
                <a:gd name="connsiteX16" fmla="*/ 967716 w 1000125"/>
                <a:gd name="connsiteY16" fmla="*/ 562299 h 981072"/>
                <a:gd name="connsiteX17" fmla="*/ 933264 w 1000125"/>
                <a:gd name="connsiteY17" fmla="*/ 578663 h 981072"/>
                <a:gd name="connsiteX18" fmla="*/ 912100 w 1000125"/>
                <a:gd name="connsiteY18" fmla="*/ 585587 h 981072"/>
                <a:gd name="connsiteX19" fmla="*/ 884030 w 1000125"/>
                <a:gd name="connsiteY19" fmla="*/ 589312 h 981072"/>
                <a:gd name="connsiteX20" fmla="*/ 890326 w 1000125"/>
                <a:gd name="connsiteY20" fmla="*/ 579358 h 981072"/>
                <a:gd name="connsiteX21" fmla="*/ 931169 w 1000125"/>
                <a:gd name="connsiteY21" fmla="*/ 516941 h 981072"/>
                <a:gd name="connsiteX22" fmla="*/ 942446 w 1000125"/>
                <a:gd name="connsiteY22" fmla="*/ 511312 h 981072"/>
                <a:gd name="connsiteX23" fmla="*/ 968679 w 1000125"/>
                <a:gd name="connsiteY23" fmla="*/ 513045 h 981072"/>
                <a:gd name="connsiteX24" fmla="*/ 988967 w 1000125"/>
                <a:gd name="connsiteY24" fmla="*/ 496596 h 981072"/>
                <a:gd name="connsiteX25" fmla="*/ 956439 w 1000125"/>
                <a:gd name="connsiteY25" fmla="*/ 395649 h 981072"/>
                <a:gd name="connsiteX26" fmla="*/ 911138 w 1000125"/>
                <a:gd name="connsiteY26" fmla="*/ 374875 h 981072"/>
                <a:gd name="connsiteX27" fmla="*/ 838214 w 1000125"/>
                <a:gd name="connsiteY27" fmla="*/ 377647 h 981072"/>
                <a:gd name="connsiteX28" fmla="*/ 780674 w 1000125"/>
                <a:gd name="connsiteY28" fmla="*/ 378771 h 981072"/>
                <a:gd name="connsiteX29" fmla="*/ 694283 w 1000125"/>
                <a:gd name="connsiteY29" fmla="*/ 382753 h 981072"/>
                <a:gd name="connsiteX30" fmla="*/ 670756 w 1000125"/>
                <a:gd name="connsiteY30" fmla="*/ 388982 h 981072"/>
                <a:gd name="connsiteX31" fmla="*/ 618292 w 1000125"/>
                <a:gd name="connsiteY31" fmla="*/ 404822 h 981072"/>
                <a:gd name="connsiteX32" fmla="*/ 480837 w 1000125"/>
                <a:gd name="connsiteY32" fmla="*/ 446037 h 981072"/>
                <a:gd name="connsiteX33" fmla="*/ 393388 w 1000125"/>
                <a:gd name="connsiteY33" fmla="*/ 478669 h 981072"/>
                <a:gd name="connsiteX34" fmla="*/ 335675 w 1000125"/>
                <a:gd name="connsiteY34" fmla="*/ 502739 h 981072"/>
                <a:gd name="connsiteX35" fmla="*/ 273154 w 1000125"/>
                <a:gd name="connsiteY35" fmla="*/ 525513 h 981072"/>
                <a:gd name="connsiteX36" fmla="*/ 250532 w 1000125"/>
                <a:gd name="connsiteY36" fmla="*/ 515607 h 981072"/>
                <a:gd name="connsiteX37" fmla="*/ 249455 w 1000125"/>
                <a:gd name="connsiteY37" fmla="*/ 511226 h 981072"/>
                <a:gd name="connsiteX38" fmla="*/ 260038 w 1000125"/>
                <a:gd name="connsiteY38" fmla="*/ 441189 h 981072"/>
                <a:gd name="connsiteX39" fmla="*/ 394521 w 1000125"/>
                <a:gd name="connsiteY39" fmla="*/ 316697 h 981072"/>
                <a:gd name="connsiteX40" fmla="*/ 493686 w 1000125"/>
                <a:gd name="connsiteY40" fmla="*/ 290722 h 981072"/>
                <a:gd name="connsiteX41" fmla="*/ 634646 w 1000125"/>
                <a:gd name="connsiteY41" fmla="*/ 245964 h 981072"/>
                <a:gd name="connsiteX42" fmla="*/ 756452 w 1000125"/>
                <a:gd name="connsiteY42" fmla="*/ 183108 h 981072"/>
                <a:gd name="connsiteX43" fmla="*/ 860246 w 1000125"/>
                <a:gd name="connsiteY43" fmla="*/ 23127 h 981072"/>
                <a:gd name="connsiteX44" fmla="*/ 861036 w 1000125"/>
                <a:gd name="connsiteY44" fmla="*/ 14468 h 981072"/>
                <a:gd name="connsiteX45" fmla="*/ 854131 w 1000125"/>
                <a:gd name="connsiteY45" fmla="*/ 1133 h 981072"/>
                <a:gd name="connsiteX46" fmla="*/ 838214 w 1000125"/>
                <a:gd name="connsiteY46" fmla="*/ 2353 h 981072"/>
                <a:gd name="connsiteX47" fmla="*/ 793009 w 1000125"/>
                <a:gd name="connsiteY47" fmla="*/ 30309 h 981072"/>
                <a:gd name="connsiteX48" fmla="*/ 668489 w 1000125"/>
                <a:gd name="connsiteY48" fmla="*/ 72561 h 981072"/>
                <a:gd name="connsiteX49" fmla="*/ 532948 w 1000125"/>
                <a:gd name="connsiteY49" fmla="*/ 73342 h 981072"/>
                <a:gd name="connsiteX50" fmla="*/ 445508 w 1000125"/>
                <a:gd name="connsiteY50" fmla="*/ 61474 h 981072"/>
                <a:gd name="connsiteX51" fmla="*/ 391988 w 1000125"/>
                <a:gd name="connsiteY51" fmla="*/ 89183 h 981072"/>
                <a:gd name="connsiteX52" fmla="*/ 350544 w 1000125"/>
                <a:gd name="connsiteY52" fmla="*/ 161639 h 981072"/>
                <a:gd name="connsiteX53" fmla="*/ 270534 w 1000125"/>
                <a:gd name="connsiteY53" fmla="*/ 219475 h 981072"/>
                <a:gd name="connsiteX54" fmla="*/ 92674 w 1000125"/>
                <a:gd name="connsiteY54" fmla="*/ 328898 h 981072"/>
                <a:gd name="connsiteX55" fmla="*/ 23503 w 1000125"/>
                <a:gd name="connsiteY55" fmla="*/ 439798 h 981072"/>
                <a:gd name="connsiteX56" fmla="*/ 23503 w 1000125"/>
                <a:gd name="connsiteY56" fmla="*/ 679351 h 981072"/>
                <a:gd name="connsiteX57" fmla="*/ 94160 w 1000125"/>
                <a:gd name="connsiteY57" fmla="*/ 778564 h 981072"/>
                <a:gd name="connsiteX58" fmla="*/ 232577 w 1000125"/>
                <a:gd name="connsiteY58" fmla="*/ 862108 h 981072"/>
                <a:gd name="connsiteX59" fmla="*/ 521584 w 1000125"/>
                <a:gd name="connsiteY59" fmla="*/ 865918 h 981072"/>
                <a:gd name="connsiteX60" fmla="*/ 570286 w 1000125"/>
                <a:gd name="connsiteY60" fmla="*/ 851202 h 981072"/>
                <a:gd name="connsiteX61" fmla="*/ 831918 w 1000125"/>
                <a:gd name="connsiteY61" fmla="*/ 35071 h 981072"/>
                <a:gd name="connsiteX62" fmla="*/ 746394 w 1000125"/>
                <a:gd name="connsiteY62" fmla="*/ 162249 h 981072"/>
                <a:gd name="connsiteX63" fmla="*/ 624673 w 1000125"/>
                <a:gd name="connsiteY63" fmla="*/ 225019 h 981072"/>
                <a:gd name="connsiteX64" fmla="*/ 462377 w 1000125"/>
                <a:gd name="connsiteY64" fmla="*/ 272977 h 981072"/>
                <a:gd name="connsiteX65" fmla="*/ 313730 w 1000125"/>
                <a:gd name="connsiteY65" fmla="*/ 335566 h 981072"/>
                <a:gd name="connsiteX66" fmla="*/ 278754 w 1000125"/>
                <a:gd name="connsiteY66" fmla="*/ 368465 h 981072"/>
                <a:gd name="connsiteX67" fmla="*/ 224976 w 1000125"/>
                <a:gd name="connsiteY67" fmla="*/ 494862 h 981072"/>
                <a:gd name="connsiteX68" fmla="*/ 232844 w 1000125"/>
                <a:gd name="connsiteY68" fmla="*/ 535981 h 981072"/>
                <a:gd name="connsiteX69" fmla="*/ 165597 w 1000125"/>
                <a:gd name="connsiteY69" fmla="*/ 489404 h 981072"/>
                <a:gd name="connsiteX70" fmla="*/ 147061 w 1000125"/>
                <a:gd name="connsiteY70" fmla="*/ 481708 h 981072"/>
                <a:gd name="connsiteX71" fmla="*/ 146100 w 1000125"/>
                <a:gd name="connsiteY71" fmla="*/ 502225 h 981072"/>
                <a:gd name="connsiteX72" fmla="*/ 191486 w 1000125"/>
                <a:gd name="connsiteY72" fmla="*/ 542735 h 981072"/>
                <a:gd name="connsiteX73" fmla="*/ 270439 w 1000125"/>
                <a:gd name="connsiteY73" fmla="*/ 553993 h 981072"/>
                <a:gd name="connsiteX74" fmla="*/ 376947 w 1000125"/>
                <a:gd name="connsiteY74" fmla="*/ 510702 h 981072"/>
                <a:gd name="connsiteX75" fmla="*/ 388492 w 1000125"/>
                <a:gd name="connsiteY75" fmla="*/ 512435 h 981072"/>
                <a:gd name="connsiteX76" fmla="*/ 460806 w 1000125"/>
                <a:gd name="connsiteY76" fmla="*/ 586454 h 981072"/>
                <a:gd name="connsiteX77" fmla="*/ 555246 w 1000125"/>
                <a:gd name="connsiteY77" fmla="*/ 656759 h 981072"/>
                <a:gd name="connsiteX78" fmla="*/ 604738 w 1000125"/>
                <a:gd name="connsiteY78" fmla="*/ 712165 h 981072"/>
                <a:gd name="connsiteX79" fmla="*/ 597747 w 1000125"/>
                <a:gd name="connsiteY79" fmla="*/ 745236 h 981072"/>
                <a:gd name="connsiteX80" fmla="*/ 562771 w 1000125"/>
                <a:gd name="connsiteY80" fmla="*/ 809559 h 981072"/>
                <a:gd name="connsiteX81" fmla="*/ 562247 w 1000125"/>
                <a:gd name="connsiteY81" fmla="*/ 826865 h 981072"/>
                <a:gd name="connsiteX82" fmla="*/ 544749 w 1000125"/>
                <a:gd name="connsiteY82" fmla="*/ 835523 h 981072"/>
                <a:gd name="connsiteX83" fmla="*/ 539949 w 1000125"/>
                <a:gd name="connsiteY83" fmla="*/ 837343 h 981072"/>
                <a:gd name="connsiteX84" fmla="*/ 320550 w 1000125"/>
                <a:gd name="connsiteY84" fmla="*/ 858040 h 981072"/>
                <a:gd name="connsiteX85" fmla="*/ 152748 w 1000125"/>
                <a:gd name="connsiteY85" fmla="*/ 796395 h 981072"/>
                <a:gd name="connsiteX86" fmla="*/ 80948 w 1000125"/>
                <a:gd name="connsiteY86" fmla="*/ 729739 h 981072"/>
                <a:gd name="connsiteX87" fmla="*/ 24722 w 1000125"/>
                <a:gd name="connsiteY87" fmla="*/ 527590 h 981072"/>
                <a:gd name="connsiteX88" fmla="*/ 59708 w 1000125"/>
                <a:gd name="connsiteY88" fmla="*/ 419633 h 981072"/>
                <a:gd name="connsiteX89" fmla="*/ 118468 w 1000125"/>
                <a:gd name="connsiteY89" fmla="*/ 337557 h 981072"/>
                <a:gd name="connsiteX90" fmla="*/ 180637 w 1000125"/>
                <a:gd name="connsiteY90" fmla="*/ 287264 h 981072"/>
                <a:gd name="connsiteX91" fmla="*/ 209936 w 1000125"/>
                <a:gd name="connsiteY91" fmla="*/ 270462 h 981072"/>
                <a:gd name="connsiteX92" fmla="*/ 289508 w 1000125"/>
                <a:gd name="connsiteY92" fmla="*/ 237134 h 981072"/>
                <a:gd name="connsiteX93" fmla="*/ 359459 w 1000125"/>
                <a:gd name="connsiteY93" fmla="*/ 188395 h 981072"/>
                <a:gd name="connsiteX94" fmla="*/ 411923 w 1000125"/>
                <a:gd name="connsiteY94" fmla="*/ 102518 h 981072"/>
                <a:gd name="connsiteX95" fmla="*/ 446899 w 1000125"/>
                <a:gd name="connsiteY95" fmla="*/ 85201 h 981072"/>
                <a:gd name="connsiteX96" fmla="*/ 533472 w 1000125"/>
                <a:gd name="connsiteY96" fmla="*/ 96717 h 981072"/>
                <a:gd name="connsiteX97" fmla="*/ 668050 w 1000125"/>
                <a:gd name="connsiteY97" fmla="*/ 96193 h 981072"/>
                <a:gd name="connsiteX98" fmla="*/ 802620 w 1000125"/>
                <a:gd name="connsiteY98" fmla="*/ 52216 h 981072"/>
                <a:gd name="connsiteX99" fmla="*/ 831918 w 1000125"/>
                <a:gd name="connsiteY99" fmla="*/ 35071 h 981072"/>
                <a:gd name="connsiteX100" fmla="*/ 644438 w 1000125"/>
                <a:gd name="connsiteY100" fmla="*/ 424653 h 981072"/>
                <a:gd name="connsiteX101" fmla="*/ 639371 w 1000125"/>
                <a:gd name="connsiteY101" fmla="*/ 436255 h 981072"/>
                <a:gd name="connsiteX102" fmla="*/ 606490 w 1000125"/>
                <a:gd name="connsiteY102" fmla="*/ 476250 h 981072"/>
                <a:gd name="connsiteX103" fmla="*/ 603166 w 1000125"/>
                <a:gd name="connsiteY103" fmla="*/ 494252 h 981072"/>
                <a:gd name="connsiteX104" fmla="*/ 622226 w 1000125"/>
                <a:gd name="connsiteY104" fmla="*/ 493652 h 981072"/>
                <a:gd name="connsiteX105" fmla="*/ 667698 w 1000125"/>
                <a:gd name="connsiteY105" fmla="*/ 428377 h 981072"/>
                <a:gd name="connsiteX106" fmla="*/ 696121 w 1000125"/>
                <a:gd name="connsiteY106" fmla="*/ 405346 h 981072"/>
                <a:gd name="connsiteX107" fmla="*/ 795895 w 1000125"/>
                <a:gd name="connsiteY107" fmla="*/ 401364 h 981072"/>
                <a:gd name="connsiteX108" fmla="*/ 800524 w 1000125"/>
                <a:gd name="connsiteY108" fmla="*/ 411404 h 981072"/>
                <a:gd name="connsiteX109" fmla="*/ 734859 w 1000125"/>
                <a:gd name="connsiteY109" fmla="*/ 520751 h 981072"/>
                <a:gd name="connsiteX110" fmla="*/ 680814 w 1000125"/>
                <a:gd name="connsiteY110" fmla="*/ 593989 h 981072"/>
                <a:gd name="connsiteX111" fmla="*/ 676442 w 1000125"/>
                <a:gd name="connsiteY111" fmla="*/ 618487 h 981072"/>
                <a:gd name="connsiteX112" fmla="*/ 702674 w 1000125"/>
                <a:gd name="connsiteY112" fmla="*/ 650605 h 981072"/>
                <a:gd name="connsiteX113" fmla="*/ 820460 w 1000125"/>
                <a:gd name="connsiteY113" fmla="*/ 674065 h 981072"/>
                <a:gd name="connsiteX114" fmla="*/ 829909 w 1000125"/>
                <a:gd name="connsiteY114" fmla="*/ 674065 h 981072"/>
                <a:gd name="connsiteX115" fmla="*/ 844863 w 1000125"/>
                <a:gd name="connsiteY115" fmla="*/ 687229 h 981072"/>
                <a:gd name="connsiteX116" fmla="*/ 797552 w 1000125"/>
                <a:gd name="connsiteY116" fmla="*/ 717099 h 981072"/>
                <a:gd name="connsiteX117" fmla="*/ 787847 w 1000125"/>
                <a:gd name="connsiteY117" fmla="*/ 713803 h 981072"/>
                <a:gd name="connsiteX118" fmla="*/ 764672 w 1000125"/>
                <a:gd name="connsiteY118" fmla="*/ 697268 h 981072"/>
                <a:gd name="connsiteX119" fmla="*/ 702588 w 1000125"/>
                <a:gd name="connsiteY119" fmla="*/ 700821 h 981072"/>
                <a:gd name="connsiteX120" fmla="*/ 644171 w 1000125"/>
                <a:gd name="connsiteY120" fmla="*/ 720128 h 981072"/>
                <a:gd name="connsiteX121" fmla="*/ 632636 w 1000125"/>
                <a:gd name="connsiteY121" fmla="*/ 715013 h 981072"/>
                <a:gd name="connsiteX122" fmla="*/ 603947 w 1000125"/>
                <a:gd name="connsiteY122" fmla="*/ 671731 h 981072"/>
                <a:gd name="connsiteX123" fmla="*/ 479779 w 1000125"/>
                <a:gd name="connsiteY123" fmla="*/ 571310 h 981072"/>
                <a:gd name="connsiteX124" fmla="*/ 412542 w 1000125"/>
                <a:gd name="connsiteY124" fmla="*/ 509235 h 981072"/>
                <a:gd name="connsiteX125" fmla="*/ 417524 w 1000125"/>
                <a:gd name="connsiteY125" fmla="*/ 495300 h 981072"/>
                <a:gd name="connsiteX126" fmla="*/ 539949 w 1000125"/>
                <a:gd name="connsiteY126" fmla="*/ 449065 h 981072"/>
                <a:gd name="connsiteX127" fmla="*/ 644438 w 1000125"/>
                <a:gd name="connsiteY127" fmla="*/ 424996 h 981072"/>
                <a:gd name="connsiteX128" fmla="*/ 886830 w 1000125"/>
                <a:gd name="connsiteY128" fmla="*/ 396173 h 981072"/>
                <a:gd name="connsiteX129" fmla="*/ 886830 w 1000125"/>
                <a:gd name="connsiteY129" fmla="*/ 398164 h 981072"/>
                <a:gd name="connsiteX130" fmla="*/ 906423 w 1000125"/>
                <a:gd name="connsiteY130" fmla="*/ 398164 h 981072"/>
                <a:gd name="connsiteX131" fmla="*/ 948476 w 1000125"/>
                <a:gd name="connsiteY131" fmla="*/ 424129 h 981072"/>
                <a:gd name="connsiteX132" fmla="*/ 948476 w 1000125"/>
                <a:gd name="connsiteY132" fmla="*/ 437902 h 981072"/>
                <a:gd name="connsiteX133" fmla="*/ 903537 w 1000125"/>
                <a:gd name="connsiteY133" fmla="*/ 517369 h 981072"/>
                <a:gd name="connsiteX134" fmla="*/ 824832 w 1000125"/>
                <a:gd name="connsiteY134" fmla="*/ 636927 h 981072"/>
                <a:gd name="connsiteX135" fmla="*/ 778226 w 1000125"/>
                <a:gd name="connsiteY135" fmla="*/ 656759 h 981072"/>
                <a:gd name="connsiteX136" fmla="*/ 759252 w 1000125"/>
                <a:gd name="connsiteY136" fmla="*/ 652425 h 981072"/>
                <a:gd name="connsiteX137" fmla="*/ 703379 w 1000125"/>
                <a:gd name="connsiteY137" fmla="*/ 618925 h 981072"/>
                <a:gd name="connsiteX138" fmla="*/ 703379 w 1000125"/>
                <a:gd name="connsiteY138" fmla="*/ 602037 h 981072"/>
                <a:gd name="connsiteX139" fmla="*/ 754795 w 1000125"/>
                <a:gd name="connsiteY139" fmla="*/ 533305 h 981072"/>
                <a:gd name="connsiteX140" fmla="*/ 827023 w 1000125"/>
                <a:gd name="connsiteY140" fmla="*/ 407946 h 981072"/>
                <a:gd name="connsiteX141" fmla="*/ 835062 w 1000125"/>
                <a:gd name="connsiteY141" fmla="*/ 402146 h 981072"/>
                <a:gd name="connsiteX142" fmla="*/ 886830 w 1000125"/>
                <a:gd name="connsiteY142" fmla="*/ 396516 h 981072"/>
                <a:gd name="connsiteX143" fmla="*/ 586031 w 1000125"/>
                <a:gd name="connsiteY143" fmla="*/ 949547 h 981072"/>
                <a:gd name="connsiteX144" fmla="*/ 586812 w 1000125"/>
                <a:gd name="connsiteY144" fmla="*/ 817693 h 981072"/>
                <a:gd name="connsiteX145" fmla="*/ 586812 w 1000125"/>
                <a:gd name="connsiteY145" fmla="*/ 799691 h 981072"/>
                <a:gd name="connsiteX146" fmla="*/ 635608 w 1000125"/>
                <a:gd name="connsiteY146" fmla="*/ 749037 h 981072"/>
                <a:gd name="connsiteX147" fmla="*/ 714304 w 1000125"/>
                <a:gd name="connsiteY147" fmla="*/ 721862 h 981072"/>
                <a:gd name="connsiteX148" fmla="*/ 753042 w 1000125"/>
                <a:gd name="connsiteY148" fmla="*/ 718737 h 981072"/>
                <a:gd name="connsiteX149" fmla="*/ 772682 w 1000125"/>
                <a:gd name="connsiteY149" fmla="*/ 735930 h 981072"/>
                <a:gd name="connsiteX150" fmla="*/ 770006 w 1000125"/>
                <a:gd name="connsiteY150" fmla="*/ 746617 h 981072"/>
                <a:gd name="connsiteX151" fmla="*/ 742203 w 1000125"/>
                <a:gd name="connsiteY151" fmla="*/ 793975 h 981072"/>
                <a:gd name="connsiteX152" fmla="*/ 618473 w 1000125"/>
                <a:gd name="connsiteY152" fmla="*/ 928935 h 981072"/>
                <a:gd name="connsiteX153" fmla="*/ 586031 w 1000125"/>
                <a:gd name="connsiteY153" fmla="*/ 949890 h 981072"/>
                <a:gd name="connsiteX154" fmla="*/ 975060 w 1000125"/>
                <a:gd name="connsiteY154" fmla="*/ 593646 h 981072"/>
                <a:gd name="connsiteX155" fmla="*/ 956525 w 1000125"/>
                <a:gd name="connsiteY155" fmla="*/ 645585 h 981072"/>
                <a:gd name="connsiteX156" fmla="*/ 874152 w 1000125"/>
                <a:gd name="connsiteY156" fmla="*/ 675713 h 981072"/>
                <a:gd name="connsiteX157" fmla="*/ 869257 w 1000125"/>
                <a:gd name="connsiteY157" fmla="*/ 675713 h 981072"/>
                <a:gd name="connsiteX158" fmla="*/ 846873 w 1000125"/>
                <a:gd name="connsiteY158" fmla="*/ 657968 h 981072"/>
                <a:gd name="connsiteX159" fmla="*/ 846349 w 1000125"/>
                <a:gd name="connsiteY159" fmla="*/ 645500 h 981072"/>
                <a:gd name="connsiteX160" fmla="*/ 865142 w 1000125"/>
                <a:gd name="connsiteY160" fmla="*/ 618839 h 981072"/>
                <a:gd name="connsiteX161" fmla="*/ 880182 w 1000125"/>
                <a:gd name="connsiteY161" fmla="*/ 613534 h 981072"/>
                <a:gd name="connsiteX162" fmla="*/ 880887 w 1000125"/>
                <a:gd name="connsiteY162" fmla="*/ 613896 h 981072"/>
                <a:gd name="connsiteX163" fmla="*/ 892164 w 1000125"/>
                <a:gd name="connsiteY163" fmla="*/ 618839 h 981072"/>
                <a:gd name="connsiteX164" fmla="*/ 923387 w 1000125"/>
                <a:gd name="connsiteY164" fmla="*/ 609314 h 981072"/>
                <a:gd name="connsiteX165" fmla="*/ 938884 w 1000125"/>
                <a:gd name="connsiteY165" fmla="*/ 602857 h 981072"/>
                <a:gd name="connsiteX166" fmla="*/ 940256 w 1000125"/>
                <a:gd name="connsiteY166" fmla="*/ 603514 h 981072"/>
                <a:gd name="connsiteX167" fmla="*/ 975060 w 1000125"/>
                <a:gd name="connsiteY167" fmla="*/ 593989 h 981072"/>
                <a:gd name="connsiteX168" fmla="*/ 959325 w 1000125"/>
                <a:gd name="connsiteY168" fmla="*/ 467506 h 981072"/>
                <a:gd name="connsiteX169" fmla="*/ 961944 w 1000125"/>
                <a:gd name="connsiteY169" fmla="*/ 468021 h 981072"/>
                <a:gd name="connsiteX170" fmla="*/ 964831 w 1000125"/>
                <a:gd name="connsiteY170" fmla="*/ 487508 h 981072"/>
                <a:gd name="connsiteX171" fmla="*/ 947343 w 1000125"/>
                <a:gd name="connsiteY171" fmla="*/ 487508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00125" h="981072">
                  <a:moveTo>
                    <a:pt x="570286" y="851202"/>
                  </a:moveTo>
                  <a:cubicBezTo>
                    <a:pt x="574286" y="881196"/>
                    <a:pt x="571295" y="911695"/>
                    <a:pt x="561542" y="940365"/>
                  </a:cubicBezTo>
                  <a:cubicBezTo>
                    <a:pt x="558951" y="945537"/>
                    <a:pt x="557008" y="951005"/>
                    <a:pt x="555770" y="956643"/>
                  </a:cubicBezTo>
                  <a:cubicBezTo>
                    <a:pt x="554550" y="963330"/>
                    <a:pt x="555341" y="970226"/>
                    <a:pt x="558046" y="976465"/>
                  </a:cubicBezTo>
                  <a:cubicBezTo>
                    <a:pt x="562419" y="983390"/>
                    <a:pt x="570810" y="981142"/>
                    <a:pt x="577811" y="978370"/>
                  </a:cubicBezTo>
                  <a:cubicBezTo>
                    <a:pt x="605452" y="967073"/>
                    <a:pt x="630941" y="951167"/>
                    <a:pt x="653182" y="931364"/>
                  </a:cubicBezTo>
                  <a:cubicBezTo>
                    <a:pt x="694892" y="894141"/>
                    <a:pt x="733982" y="854745"/>
                    <a:pt x="762310" y="806177"/>
                  </a:cubicBezTo>
                  <a:cubicBezTo>
                    <a:pt x="773064" y="787737"/>
                    <a:pt x="783474" y="769039"/>
                    <a:pt x="794143" y="750513"/>
                  </a:cubicBezTo>
                  <a:cubicBezTo>
                    <a:pt x="795686" y="747912"/>
                    <a:pt x="797809" y="745693"/>
                    <a:pt x="800353" y="744017"/>
                  </a:cubicBezTo>
                  <a:cubicBezTo>
                    <a:pt x="816088" y="733720"/>
                    <a:pt x="832090" y="723852"/>
                    <a:pt x="847835" y="713546"/>
                  </a:cubicBezTo>
                  <a:cubicBezTo>
                    <a:pt x="866313" y="702392"/>
                    <a:pt x="886802" y="694925"/>
                    <a:pt x="908166" y="691553"/>
                  </a:cubicBezTo>
                  <a:cubicBezTo>
                    <a:pt x="932388" y="686314"/>
                    <a:pt x="955191" y="676018"/>
                    <a:pt x="975060" y="661340"/>
                  </a:cubicBezTo>
                  <a:cubicBezTo>
                    <a:pt x="990757" y="650748"/>
                    <a:pt x="1000121" y="633136"/>
                    <a:pt x="1000073" y="614334"/>
                  </a:cubicBezTo>
                  <a:cubicBezTo>
                    <a:pt x="999835" y="598103"/>
                    <a:pt x="998282" y="581920"/>
                    <a:pt x="995435" y="565937"/>
                  </a:cubicBezTo>
                  <a:cubicBezTo>
                    <a:pt x="993967" y="560613"/>
                    <a:pt x="989948" y="556336"/>
                    <a:pt x="984681" y="554507"/>
                  </a:cubicBezTo>
                  <a:cubicBezTo>
                    <a:pt x="979870" y="553736"/>
                    <a:pt x="974184" y="558317"/>
                    <a:pt x="968850" y="560746"/>
                  </a:cubicBezTo>
                  <a:cubicBezTo>
                    <a:pt x="968326" y="560746"/>
                    <a:pt x="967983" y="561699"/>
                    <a:pt x="967716" y="562299"/>
                  </a:cubicBezTo>
                  <a:cubicBezTo>
                    <a:pt x="960897" y="577367"/>
                    <a:pt x="951629" y="586197"/>
                    <a:pt x="933264" y="578663"/>
                  </a:cubicBezTo>
                  <a:cubicBezTo>
                    <a:pt x="925435" y="575986"/>
                    <a:pt x="916777" y="578825"/>
                    <a:pt x="912100" y="585587"/>
                  </a:cubicBezTo>
                  <a:cubicBezTo>
                    <a:pt x="901432" y="598056"/>
                    <a:pt x="901261" y="597884"/>
                    <a:pt x="884030" y="589312"/>
                  </a:cubicBezTo>
                  <a:lnTo>
                    <a:pt x="890326" y="579358"/>
                  </a:lnTo>
                  <a:cubicBezTo>
                    <a:pt x="903880" y="558489"/>
                    <a:pt x="917177" y="537543"/>
                    <a:pt x="931169" y="516941"/>
                  </a:cubicBezTo>
                  <a:cubicBezTo>
                    <a:pt x="933979" y="513607"/>
                    <a:pt x="938065" y="511559"/>
                    <a:pt x="942446" y="511312"/>
                  </a:cubicBezTo>
                  <a:cubicBezTo>
                    <a:pt x="951191" y="511312"/>
                    <a:pt x="959934" y="512435"/>
                    <a:pt x="968679" y="513045"/>
                  </a:cubicBezTo>
                  <a:cubicBezTo>
                    <a:pt x="980223" y="513826"/>
                    <a:pt x="990367" y="507158"/>
                    <a:pt x="988967" y="496596"/>
                  </a:cubicBezTo>
                  <a:cubicBezTo>
                    <a:pt x="984595" y="461095"/>
                    <a:pt x="981709" y="424739"/>
                    <a:pt x="956439" y="395649"/>
                  </a:cubicBezTo>
                  <a:cubicBezTo>
                    <a:pt x="945285" y="382296"/>
                    <a:pt x="928636" y="374666"/>
                    <a:pt x="911138" y="374875"/>
                  </a:cubicBezTo>
                  <a:cubicBezTo>
                    <a:pt x="886830" y="374875"/>
                    <a:pt x="862522" y="376866"/>
                    <a:pt x="838214" y="377647"/>
                  </a:cubicBezTo>
                  <a:cubicBezTo>
                    <a:pt x="818974" y="378333"/>
                    <a:pt x="799829" y="378076"/>
                    <a:pt x="780674" y="378771"/>
                  </a:cubicBezTo>
                  <a:cubicBezTo>
                    <a:pt x="751823" y="379809"/>
                    <a:pt x="723048" y="380847"/>
                    <a:pt x="694283" y="382753"/>
                  </a:cubicBezTo>
                  <a:cubicBezTo>
                    <a:pt x="686024" y="382743"/>
                    <a:pt x="677909" y="384895"/>
                    <a:pt x="670756" y="388982"/>
                  </a:cubicBezTo>
                  <a:cubicBezTo>
                    <a:pt x="654840" y="400412"/>
                    <a:pt x="636827" y="402574"/>
                    <a:pt x="618292" y="404822"/>
                  </a:cubicBezTo>
                  <a:cubicBezTo>
                    <a:pt x="570115" y="410718"/>
                    <a:pt x="525518" y="428292"/>
                    <a:pt x="480837" y="446037"/>
                  </a:cubicBezTo>
                  <a:cubicBezTo>
                    <a:pt x="451976" y="457553"/>
                    <a:pt x="422420" y="467506"/>
                    <a:pt x="393388" y="478669"/>
                  </a:cubicBezTo>
                  <a:cubicBezTo>
                    <a:pt x="373976" y="486204"/>
                    <a:pt x="355088" y="495205"/>
                    <a:pt x="335675" y="502739"/>
                  </a:cubicBezTo>
                  <a:cubicBezTo>
                    <a:pt x="316264" y="510273"/>
                    <a:pt x="294137" y="518322"/>
                    <a:pt x="273154" y="525513"/>
                  </a:cubicBezTo>
                  <a:cubicBezTo>
                    <a:pt x="264143" y="528961"/>
                    <a:pt x="254018" y="524522"/>
                    <a:pt x="250532" y="515607"/>
                  </a:cubicBezTo>
                  <a:cubicBezTo>
                    <a:pt x="249979" y="514207"/>
                    <a:pt x="249617" y="512721"/>
                    <a:pt x="249455" y="511226"/>
                  </a:cubicBezTo>
                  <a:cubicBezTo>
                    <a:pt x="242636" y="486375"/>
                    <a:pt x="249455" y="463353"/>
                    <a:pt x="260038" y="441189"/>
                  </a:cubicBezTo>
                  <a:cubicBezTo>
                    <a:pt x="287756" y="381714"/>
                    <a:pt x="331656" y="338337"/>
                    <a:pt x="394521" y="316697"/>
                  </a:cubicBezTo>
                  <a:cubicBezTo>
                    <a:pt x="426706" y="305610"/>
                    <a:pt x="460986" y="300419"/>
                    <a:pt x="493686" y="290722"/>
                  </a:cubicBezTo>
                  <a:cubicBezTo>
                    <a:pt x="540997" y="276787"/>
                    <a:pt x="587774" y="261290"/>
                    <a:pt x="634646" y="245964"/>
                  </a:cubicBezTo>
                  <a:cubicBezTo>
                    <a:pt x="678261" y="231315"/>
                    <a:pt x="719343" y="210121"/>
                    <a:pt x="756452" y="183108"/>
                  </a:cubicBezTo>
                  <a:cubicBezTo>
                    <a:pt x="812154" y="143380"/>
                    <a:pt x="844597" y="88487"/>
                    <a:pt x="860246" y="23127"/>
                  </a:cubicBezTo>
                  <a:cubicBezTo>
                    <a:pt x="861199" y="20345"/>
                    <a:pt x="861475" y="17374"/>
                    <a:pt x="861036" y="14468"/>
                  </a:cubicBezTo>
                  <a:cubicBezTo>
                    <a:pt x="859550" y="9620"/>
                    <a:pt x="857798" y="2953"/>
                    <a:pt x="854131" y="1133"/>
                  </a:cubicBezTo>
                  <a:cubicBezTo>
                    <a:pt x="848902" y="-753"/>
                    <a:pt x="843091" y="-305"/>
                    <a:pt x="838214" y="2353"/>
                  </a:cubicBezTo>
                  <a:cubicBezTo>
                    <a:pt x="822736" y="11001"/>
                    <a:pt x="807697" y="20441"/>
                    <a:pt x="793009" y="30309"/>
                  </a:cubicBezTo>
                  <a:cubicBezTo>
                    <a:pt x="755318" y="55588"/>
                    <a:pt x="712561" y="66237"/>
                    <a:pt x="668489" y="72561"/>
                  </a:cubicBezTo>
                  <a:cubicBezTo>
                    <a:pt x="623530" y="78619"/>
                    <a:pt x="577973" y="78877"/>
                    <a:pt x="532948" y="73342"/>
                  </a:cubicBezTo>
                  <a:cubicBezTo>
                    <a:pt x="503744" y="69961"/>
                    <a:pt x="474531" y="65637"/>
                    <a:pt x="445508" y="61474"/>
                  </a:cubicBezTo>
                  <a:cubicBezTo>
                    <a:pt x="423420" y="57836"/>
                    <a:pt x="401570" y="69151"/>
                    <a:pt x="391988" y="89183"/>
                  </a:cubicBezTo>
                  <a:cubicBezTo>
                    <a:pt x="378700" y="113595"/>
                    <a:pt x="365755" y="138446"/>
                    <a:pt x="350544" y="161639"/>
                  </a:cubicBezTo>
                  <a:cubicBezTo>
                    <a:pt x="331275" y="189357"/>
                    <a:pt x="303062" y="209750"/>
                    <a:pt x="270534" y="219475"/>
                  </a:cubicBezTo>
                  <a:cubicBezTo>
                    <a:pt x="203650" y="242163"/>
                    <a:pt x="142832" y="279578"/>
                    <a:pt x="92674" y="328898"/>
                  </a:cubicBezTo>
                  <a:cubicBezTo>
                    <a:pt x="60317" y="360588"/>
                    <a:pt x="40906" y="399202"/>
                    <a:pt x="23503" y="439798"/>
                  </a:cubicBezTo>
                  <a:cubicBezTo>
                    <a:pt x="-10596" y="519884"/>
                    <a:pt x="-5091" y="599875"/>
                    <a:pt x="23503" y="679351"/>
                  </a:cubicBezTo>
                  <a:cubicBezTo>
                    <a:pt x="37581" y="718394"/>
                    <a:pt x="64690" y="749817"/>
                    <a:pt x="94160" y="778564"/>
                  </a:cubicBezTo>
                  <a:cubicBezTo>
                    <a:pt x="132698" y="817198"/>
                    <a:pt x="180228" y="845877"/>
                    <a:pt x="232577" y="862108"/>
                  </a:cubicBezTo>
                  <a:cubicBezTo>
                    <a:pt x="326398" y="891740"/>
                    <a:pt x="427001" y="893064"/>
                    <a:pt x="521584" y="865918"/>
                  </a:cubicBezTo>
                  <a:cubicBezTo>
                    <a:pt x="537586" y="861241"/>
                    <a:pt x="553493" y="856221"/>
                    <a:pt x="570286" y="851202"/>
                  </a:cubicBezTo>
                  <a:close/>
                  <a:moveTo>
                    <a:pt x="831918" y="35071"/>
                  </a:moveTo>
                  <a:cubicBezTo>
                    <a:pt x="816269" y="87020"/>
                    <a:pt x="790209" y="130302"/>
                    <a:pt x="746394" y="162249"/>
                  </a:cubicBezTo>
                  <a:cubicBezTo>
                    <a:pt x="709046" y="188805"/>
                    <a:pt x="668070" y="209940"/>
                    <a:pt x="624673" y="225019"/>
                  </a:cubicBezTo>
                  <a:cubicBezTo>
                    <a:pt x="571419" y="243973"/>
                    <a:pt x="518432" y="263109"/>
                    <a:pt x="462377" y="272977"/>
                  </a:cubicBezTo>
                  <a:cubicBezTo>
                    <a:pt x="408170" y="282588"/>
                    <a:pt x="356745" y="300161"/>
                    <a:pt x="313730" y="335566"/>
                  </a:cubicBezTo>
                  <a:cubicBezTo>
                    <a:pt x="301224" y="345615"/>
                    <a:pt x="289527" y="356616"/>
                    <a:pt x="278754" y="368465"/>
                  </a:cubicBezTo>
                  <a:cubicBezTo>
                    <a:pt x="246750" y="404565"/>
                    <a:pt x="224452" y="445341"/>
                    <a:pt x="224976" y="494862"/>
                  </a:cubicBezTo>
                  <a:cubicBezTo>
                    <a:pt x="226376" y="508778"/>
                    <a:pt x="229014" y="522532"/>
                    <a:pt x="232844" y="535981"/>
                  </a:cubicBezTo>
                  <a:cubicBezTo>
                    <a:pt x="206612" y="525599"/>
                    <a:pt x="181513" y="514426"/>
                    <a:pt x="165597" y="489404"/>
                  </a:cubicBezTo>
                  <a:cubicBezTo>
                    <a:pt x="161311" y="482565"/>
                    <a:pt x="155891" y="477288"/>
                    <a:pt x="147061" y="481708"/>
                  </a:cubicBezTo>
                  <a:cubicBezTo>
                    <a:pt x="140413" y="484994"/>
                    <a:pt x="140680" y="492614"/>
                    <a:pt x="146100" y="502225"/>
                  </a:cubicBezTo>
                  <a:cubicBezTo>
                    <a:pt x="157253" y="519531"/>
                    <a:pt x="172941" y="533534"/>
                    <a:pt x="191486" y="542735"/>
                  </a:cubicBezTo>
                  <a:cubicBezTo>
                    <a:pt x="214784" y="557974"/>
                    <a:pt x="243750" y="562109"/>
                    <a:pt x="270439" y="553993"/>
                  </a:cubicBezTo>
                  <a:cubicBezTo>
                    <a:pt x="306558" y="541525"/>
                    <a:pt x="341534" y="525599"/>
                    <a:pt x="376947" y="510702"/>
                  </a:cubicBezTo>
                  <a:cubicBezTo>
                    <a:pt x="381500" y="508892"/>
                    <a:pt x="384910" y="505596"/>
                    <a:pt x="388492" y="512435"/>
                  </a:cubicBezTo>
                  <a:cubicBezTo>
                    <a:pt x="405018" y="544297"/>
                    <a:pt x="432735" y="565594"/>
                    <a:pt x="460806" y="586454"/>
                  </a:cubicBezTo>
                  <a:cubicBezTo>
                    <a:pt x="492286" y="609829"/>
                    <a:pt x="524289" y="632603"/>
                    <a:pt x="555246" y="656759"/>
                  </a:cubicBezTo>
                  <a:cubicBezTo>
                    <a:pt x="574991" y="672113"/>
                    <a:pt x="591755" y="690877"/>
                    <a:pt x="604738" y="712165"/>
                  </a:cubicBezTo>
                  <a:cubicBezTo>
                    <a:pt x="617244" y="732768"/>
                    <a:pt x="618035" y="733111"/>
                    <a:pt x="597747" y="745236"/>
                  </a:cubicBezTo>
                  <a:cubicBezTo>
                    <a:pt x="573000" y="760038"/>
                    <a:pt x="565038" y="783241"/>
                    <a:pt x="562771" y="809559"/>
                  </a:cubicBezTo>
                  <a:cubicBezTo>
                    <a:pt x="562152" y="815359"/>
                    <a:pt x="565038" y="823065"/>
                    <a:pt x="562247" y="826865"/>
                  </a:cubicBezTo>
                  <a:cubicBezTo>
                    <a:pt x="559447" y="830675"/>
                    <a:pt x="550960" y="832580"/>
                    <a:pt x="544749" y="835523"/>
                  </a:cubicBezTo>
                  <a:cubicBezTo>
                    <a:pt x="543178" y="836219"/>
                    <a:pt x="541520" y="836828"/>
                    <a:pt x="539949" y="837343"/>
                  </a:cubicBezTo>
                  <a:cubicBezTo>
                    <a:pt x="468245" y="859250"/>
                    <a:pt x="395397" y="869899"/>
                    <a:pt x="320550" y="858040"/>
                  </a:cubicBezTo>
                  <a:cubicBezTo>
                    <a:pt x="260476" y="848344"/>
                    <a:pt x="202154" y="834485"/>
                    <a:pt x="152748" y="796395"/>
                  </a:cubicBezTo>
                  <a:cubicBezTo>
                    <a:pt x="126373" y="776906"/>
                    <a:pt x="102294" y="754551"/>
                    <a:pt x="80948" y="729739"/>
                  </a:cubicBezTo>
                  <a:cubicBezTo>
                    <a:pt x="31981" y="670255"/>
                    <a:pt x="20884" y="600828"/>
                    <a:pt x="24722" y="527590"/>
                  </a:cubicBezTo>
                  <a:cubicBezTo>
                    <a:pt x="26742" y="488975"/>
                    <a:pt x="45192" y="454952"/>
                    <a:pt x="59708" y="419633"/>
                  </a:cubicBezTo>
                  <a:cubicBezTo>
                    <a:pt x="72205" y="387915"/>
                    <a:pt x="92388" y="359740"/>
                    <a:pt x="118468" y="337557"/>
                  </a:cubicBezTo>
                  <a:cubicBezTo>
                    <a:pt x="138841" y="320240"/>
                    <a:pt x="159473" y="303448"/>
                    <a:pt x="180637" y="287264"/>
                  </a:cubicBezTo>
                  <a:cubicBezTo>
                    <a:pt x="189686" y="280521"/>
                    <a:pt x="199526" y="274882"/>
                    <a:pt x="209936" y="270462"/>
                  </a:cubicBezTo>
                  <a:cubicBezTo>
                    <a:pt x="236168" y="258861"/>
                    <a:pt x="262923" y="248297"/>
                    <a:pt x="289508" y="237134"/>
                  </a:cubicBezTo>
                  <a:cubicBezTo>
                    <a:pt x="316273" y="226390"/>
                    <a:pt x="340209" y="209712"/>
                    <a:pt x="359459" y="188395"/>
                  </a:cubicBezTo>
                  <a:cubicBezTo>
                    <a:pt x="380862" y="162296"/>
                    <a:pt x="398522" y="133398"/>
                    <a:pt x="411923" y="102518"/>
                  </a:cubicBezTo>
                  <a:cubicBezTo>
                    <a:pt x="419886" y="85801"/>
                    <a:pt x="428106" y="82086"/>
                    <a:pt x="446899" y="85201"/>
                  </a:cubicBezTo>
                  <a:cubicBezTo>
                    <a:pt x="475760" y="89354"/>
                    <a:pt x="504526" y="93859"/>
                    <a:pt x="533472" y="96717"/>
                  </a:cubicBezTo>
                  <a:cubicBezTo>
                    <a:pt x="578182" y="101946"/>
                    <a:pt x="623378" y="101775"/>
                    <a:pt x="668050" y="96193"/>
                  </a:cubicBezTo>
                  <a:cubicBezTo>
                    <a:pt x="715532" y="89878"/>
                    <a:pt x="761701" y="78877"/>
                    <a:pt x="802620" y="52216"/>
                  </a:cubicBezTo>
                  <a:cubicBezTo>
                    <a:pt x="811802" y="45377"/>
                    <a:pt x="822032" y="40529"/>
                    <a:pt x="831918" y="35071"/>
                  </a:cubicBezTo>
                  <a:close/>
                  <a:moveTo>
                    <a:pt x="644438" y="424653"/>
                  </a:moveTo>
                  <a:cubicBezTo>
                    <a:pt x="643200" y="428692"/>
                    <a:pt x="641495" y="432587"/>
                    <a:pt x="639371" y="436255"/>
                  </a:cubicBezTo>
                  <a:cubicBezTo>
                    <a:pt x="628703" y="449761"/>
                    <a:pt x="617768" y="463182"/>
                    <a:pt x="606490" y="476250"/>
                  </a:cubicBezTo>
                  <a:cubicBezTo>
                    <a:pt x="601595" y="481965"/>
                    <a:pt x="597747" y="487766"/>
                    <a:pt x="603166" y="494252"/>
                  </a:cubicBezTo>
                  <a:cubicBezTo>
                    <a:pt x="608586" y="500748"/>
                    <a:pt x="616015" y="498672"/>
                    <a:pt x="622226" y="493652"/>
                  </a:cubicBezTo>
                  <a:cubicBezTo>
                    <a:pt x="643886" y="477117"/>
                    <a:pt x="659783" y="454295"/>
                    <a:pt x="667698" y="428377"/>
                  </a:cubicBezTo>
                  <a:cubicBezTo>
                    <a:pt x="670108" y="414795"/>
                    <a:pt x="682195" y="405012"/>
                    <a:pt x="696121" y="405346"/>
                  </a:cubicBezTo>
                  <a:cubicBezTo>
                    <a:pt x="729344" y="403784"/>
                    <a:pt x="762577" y="402746"/>
                    <a:pt x="795895" y="401364"/>
                  </a:cubicBezTo>
                  <a:cubicBezTo>
                    <a:pt x="806125" y="400926"/>
                    <a:pt x="803582" y="406384"/>
                    <a:pt x="800524" y="411404"/>
                  </a:cubicBezTo>
                  <a:cubicBezTo>
                    <a:pt x="778836" y="448028"/>
                    <a:pt x="757938" y="485079"/>
                    <a:pt x="734859" y="520751"/>
                  </a:cubicBezTo>
                  <a:cubicBezTo>
                    <a:pt x="718419" y="546116"/>
                    <a:pt x="698911" y="569576"/>
                    <a:pt x="680814" y="593989"/>
                  </a:cubicBezTo>
                  <a:cubicBezTo>
                    <a:pt x="675309" y="601437"/>
                    <a:pt x="670936" y="610181"/>
                    <a:pt x="676442" y="618487"/>
                  </a:cubicBezTo>
                  <a:cubicBezTo>
                    <a:pt x="684138" y="630088"/>
                    <a:pt x="691568" y="643595"/>
                    <a:pt x="702674" y="650605"/>
                  </a:cubicBezTo>
                  <a:cubicBezTo>
                    <a:pt x="738440" y="673113"/>
                    <a:pt x="776740" y="688267"/>
                    <a:pt x="820460" y="674065"/>
                  </a:cubicBezTo>
                  <a:cubicBezTo>
                    <a:pt x="823489" y="672846"/>
                    <a:pt x="826880" y="672846"/>
                    <a:pt x="829909" y="674065"/>
                  </a:cubicBezTo>
                  <a:cubicBezTo>
                    <a:pt x="835186" y="678113"/>
                    <a:pt x="840177" y="682514"/>
                    <a:pt x="844863" y="687229"/>
                  </a:cubicBezTo>
                  <a:cubicBezTo>
                    <a:pt x="828680" y="697440"/>
                    <a:pt x="813031" y="707136"/>
                    <a:pt x="797552" y="717099"/>
                  </a:cubicBezTo>
                  <a:cubicBezTo>
                    <a:pt x="792304" y="720471"/>
                    <a:pt x="790989" y="716575"/>
                    <a:pt x="787847" y="713803"/>
                  </a:cubicBezTo>
                  <a:cubicBezTo>
                    <a:pt x="780588" y="707489"/>
                    <a:pt x="772806" y="697792"/>
                    <a:pt x="764672" y="697268"/>
                  </a:cubicBezTo>
                  <a:cubicBezTo>
                    <a:pt x="743917" y="695811"/>
                    <a:pt x="723038" y="697001"/>
                    <a:pt x="702588" y="700821"/>
                  </a:cubicBezTo>
                  <a:cubicBezTo>
                    <a:pt x="682624" y="705698"/>
                    <a:pt x="663097" y="712156"/>
                    <a:pt x="644171" y="720128"/>
                  </a:cubicBezTo>
                  <a:cubicBezTo>
                    <a:pt x="637533" y="722548"/>
                    <a:pt x="635427" y="720128"/>
                    <a:pt x="632636" y="715013"/>
                  </a:cubicBezTo>
                  <a:cubicBezTo>
                    <a:pt x="624512" y="699707"/>
                    <a:pt x="614911" y="685200"/>
                    <a:pt x="603947" y="671731"/>
                  </a:cubicBezTo>
                  <a:cubicBezTo>
                    <a:pt x="567133" y="633079"/>
                    <a:pt x="525395" y="599313"/>
                    <a:pt x="479779" y="571310"/>
                  </a:cubicBezTo>
                  <a:cubicBezTo>
                    <a:pt x="453281" y="555432"/>
                    <a:pt x="430383" y="534295"/>
                    <a:pt x="412542" y="509235"/>
                  </a:cubicBezTo>
                  <a:cubicBezTo>
                    <a:pt x="407380" y="501444"/>
                    <a:pt x="409742" y="498148"/>
                    <a:pt x="417524" y="495300"/>
                  </a:cubicBezTo>
                  <a:cubicBezTo>
                    <a:pt x="458186" y="479975"/>
                    <a:pt x="498762" y="464391"/>
                    <a:pt x="539949" y="449065"/>
                  </a:cubicBezTo>
                  <a:cubicBezTo>
                    <a:pt x="573534" y="436445"/>
                    <a:pt x="608672" y="428349"/>
                    <a:pt x="644438" y="424996"/>
                  </a:cubicBezTo>
                  <a:close/>
                  <a:moveTo>
                    <a:pt x="886830" y="396173"/>
                  </a:moveTo>
                  <a:lnTo>
                    <a:pt x="886830" y="398164"/>
                  </a:lnTo>
                  <a:cubicBezTo>
                    <a:pt x="893393" y="398164"/>
                    <a:pt x="899861" y="398164"/>
                    <a:pt x="906423" y="398164"/>
                  </a:cubicBezTo>
                  <a:cubicBezTo>
                    <a:pt x="924454" y="397574"/>
                    <a:pt x="941075" y="407832"/>
                    <a:pt x="948476" y="424129"/>
                  </a:cubicBezTo>
                  <a:cubicBezTo>
                    <a:pt x="950400" y="428520"/>
                    <a:pt x="950400" y="433511"/>
                    <a:pt x="948476" y="437902"/>
                  </a:cubicBezTo>
                  <a:cubicBezTo>
                    <a:pt x="933960" y="464649"/>
                    <a:pt x="919796" y="491662"/>
                    <a:pt x="903537" y="517369"/>
                  </a:cubicBezTo>
                  <a:cubicBezTo>
                    <a:pt x="878086" y="557631"/>
                    <a:pt x="850102" y="596322"/>
                    <a:pt x="824832" y="636927"/>
                  </a:cubicBezTo>
                  <a:cubicBezTo>
                    <a:pt x="813116" y="655977"/>
                    <a:pt x="797029" y="658139"/>
                    <a:pt x="778226" y="656759"/>
                  </a:cubicBezTo>
                  <a:cubicBezTo>
                    <a:pt x="771711" y="656282"/>
                    <a:pt x="765320" y="654825"/>
                    <a:pt x="759252" y="652425"/>
                  </a:cubicBezTo>
                  <a:cubicBezTo>
                    <a:pt x="738879" y="644376"/>
                    <a:pt x="716228" y="640137"/>
                    <a:pt x="703379" y="618925"/>
                  </a:cubicBezTo>
                  <a:cubicBezTo>
                    <a:pt x="699017" y="614115"/>
                    <a:pt x="699017" y="606847"/>
                    <a:pt x="703379" y="602037"/>
                  </a:cubicBezTo>
                  <a:cubicBezTo>
                    <a:pt x="720866" y="579358"/>
                    <a:pt x="738354" y="556593"/>
                    <a:pt x="754795" y="533305"/>
                  </a:cubicBezTo>
                  <a:cubicBezTo>
                    <a:pt x="783084" y="494033"/>
                    <a:pt x="807277" y="452037"/>
                    <a:pt x="827023" y="407946"/>
                  </a:cubicBezTo>
                  <a:cubicBezTo>
                    <a:pt x="828737" y="404955"/>
                    <a:pt x="831661" y="402841"/>
                    <a:pt x="835062" y="402146"/>
                  </a:cubicBezTo>
                  <a:cubicBezTo>
                    <a:pt x="852731" y="399545"/>
                    <a:pt x="869781" y="398164"/>
                    <a:pt x="886830" y="396516"/>
                  </a:cubicBezTo>
                  <a:close/>
                  <a:moveTo>
                    <a:pt x="586031" y="949547"/>
                  </a:moveTo>
                  <a:cubicBezTo>
                    <a:pt x="597041" y="904094"/>
                    <a:pt x="600013" y="861155"/>
                    <a:pt x="586812" y="817693"/>
                  </a:cubicBezTo>
                  <a:cubicBezTo>
                    <a:pt x="585536" y="811758"/>
                    <a:pt x="585536" y="805624"/>
                    <a:pt x="586812" y="799691"/>
                  </a:cubicBezTo>
                  <a:cubicBezTo>
                    <a:pt x="591098" y="771639"/>
                    <a:pt x="613044" y="758999"/>
                    <a:pt x="635608" y="749037"/>
                  </a:cubicBezTo>
                  <a:cubicBezTo>
                    <a:pt x="661164" y="738187"/>
                    <a:pt x="687472" y="729101"/>
                    <a:pt x="714304" y="721862"/>
                  </a:cubicBezTo>
                  <a:cubicBezTo>
                    <a:pt x="726972" y="718785"/>
                    <a:pt x="740050" y="717728"/>
                    <a:pt x="753042" y="718737"/>
                  </a:cubicBezTo>
                  <a:cubicBezTo>
                    <a:pt x="763263" y="718118"/>
                    <a:pt x="772054" y="725815"/>
                    <a:pt x="772682" y="735930"/>
                  </a:cubicBezTo>
                  <a:cubicBezTo>
                    <a:pt x="772921" y="739683"/>
                    <a:pt x="771987" y="743417"/>
                    <a:pt x="770006" y="746617"/>
                  </a:cubicBezTo>
                  <a:cubicBezTo>
                    <a:pt x="761786" y="762981"/>
                    <a:pt x="751556" y="778212"/>
                    <a:pt x="742203" y="793975"/>
                  </a:cubicBezTo>
                  <a:cubicBezTo>
                    <a:pt x="710456" y="847563"/>
                    <a:pt x="666736" y="890330"/>
                    <a:pt x="618473" y="928935"/>
                  </a:cubicBezTo>
                  <a:cubicBezTo>
                    <a:pt x="608052" y="936508"/>
                    <a:pt x="597223" y="943499"/>
                    <a:pt x="586031" y="949890"/>
                  </a:cubicBezTo>
                  <a:close/>
                  <a:moveTo>
                    <a:pt x="975060" y="593646"/>
                  </a:moveTo>
                  <a:cubicBezTo>
                    <a:pt x="980746" y="617106"/>
                    <a:pt x="974279" y="633384"/>
                    <a:pt x="956525" y="645585"/>
                  </a:cubicBezTo>
                  <a:cubicBezTo>
                    <a:pt x="931693" y="662902"/>
                    <a:pt x="902661" y="668531"/>
                    <a:pt x="874152" y="675713"/>
                  </a:cubicBezTo>
                  <a:cubicBezTo>
                    <a:pt x="872581" y="676332"/>
                    <a:pt x="870828" y="676332"/>
                    <a:pt x="869257" y="675713"/>
                  </a:cubicBezTo>
                  <a:cubicBezTo>
                    <a:pt x="861646" y="669998"/>
                    <a:pt x="854131" y="664112"/>
                    <a:pt x="846873" y="657968"/>
                  </a:cubicBezTo>
                  <a:cubicBezTo>
                    <a:pt x="842501" y="654330"/>
                    <a:pt x="842844" y="650091"/>
                    <a:pt x="846349" y="645500"/>
                  </a:cubicBezTo>
                  <a:cubicBezTo>
                    <a:pt x="852902" y="636842"/>
                    <a:pt x="859379" y="628184"/>
                    <a:pt x="865142" y="618839"/>
                  </a:cubicBezTo>
                  <a:cubicBezTo>
                    <a:pt x="867809" y="613258"/>
                    <a:pt x="874543" y="610886"/>
                    <a:pt x="880182" y="613534"/>
                  </a:cubicBezTo>
                  <a:cubicBezTo>
                    <a:pt x="880410" y="613648"/>
                    <a:pt x="880649" y="613772"/>
                    <a:pt x="880887" y="613896"/>
                  </a:cubicBezTo>
                  <a:cubicBezTo>
                    <a:pt x="884735" y="615458"/>
                    <a:pt x="888316" y="617363"/>
                    <a:pt x="892164" y="618839"/>
                  </a:cubicBezTo>
                  <a:cubicBezTo>
                    <a:pt x="903470" y="624402"/>
                    <a:pt x="917206" y="620211"/>
                    <a:pt x="923387" y="609314"/>
                  </a:cubicBezTo>
                  <a:cubicBezTo>
                    <a:pt x="925854" y="603285"/>
                    <a:pt x="932798" y="600399"/>
                    <a:pt x="938884" y="602857"/>
                  </a:cubicBezTo>
                  <a:cubicBezTo>
                    <a:pt x="939361" y="603047"/>
                    <a:pt x="939818" y="603257"/>
                    <a:pt x="940256" y="603514"/>
                  </a:cubicBezTo>
                  <a:cubicBezTo>
                    <a:pt x="952620" y="609524"/>
                    <a:pt x="967564" y="605438"/>
                    <a:pt x="975060" y="593989"/>
                  </a:cubicBezTo>
                  <a:close/>
                  <a:moveTo>
                    <a:pt x="959325" y="467506"/>
                  </a:moveTo>
                  <a:lnTo>
                    <a:pt x="961944" y="468021"/>
                  </a:lnTo>
                  <a:lnTo>
                    <a:pt x="964831" y="487508"/>
                  </a:lnTo>
                  <a:lnTo>
                    <a:pt x="947343" y="487508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287D5B35-2300-435B-9E5E-A86B4ED5FBA7}"/>
                </a:ext>
              </a:extLst>
            </p:cNvPr>
            <p:cNvSpPr/>
            <p:nvPr/>
          </p:nvSpPr>
          <p:spPr>
            <a:xfrm>
              <a:off x="6272198" y="5267320"/>
              <a:ext cx="390528" cy="95250"/>
            </a:xfrm>
            <a:custGeom>
              <a:avLst/>
              <a:gdLst>
                <a:gd name="connsiteX0" fmla="*/ 171326 w 390528"/>
                <a:gd name="connsiteY0" fmla="*/ 95037 h 95250"/>
                <a:gd name="connsiteX1" fmla="*/ 351376 w 390528"/>
                <a:gd name="connsiteY1" fmla="*/ 63737 h 95250"/>
                <a:gd name="connsiteX2" fmla="*/ 378684 w 390528"/>
                <a:gd name="connsiteY2" fmla="*/ 54479 h 95250"/>
                <a:gd name="connsiteX3" fmla="*/ 389848 w 390528"/>
                <a:gd name="connsiteY3" fmla="*/ 38182 h 95250"/>
                <a:gd name="connsiteX4" fmla="*/ 372398 w 390528"/>
                <a:gd name="connsiteY4" fmla="*/ 30962 h 95250"/>
                <a:gd name="connsiteX5" fmla="*/ 303923 w 390528"/>
                <a:gd name="connsiteY5" fmla="*/ 53927 h 95250"/>
                <a:gd name="connsiteX6" fmla="*/ 87144 w 390528"/>
                <a:gd name="connsiteY6" fmla="*/ 55774 h 95250"/>
                <a:gd name="connsiteX7" fmla="*/ 25288 w 390528"/>
                <a:gd name="connsiteY7" fmla="*/ 11512 h 95250"/>
                <a:gd name="connsiteX8" fmla="*/ 3390 w 390528"/>
                <a:gd name="connsiteY8" fmla="*/ 2806 h 95250"/>
                <a:gd name="connsiteX9" fmla="*/ 7752 w 390528"/>
                <a:gd name="connsiteY9" fmla="*/ 27714 h 95250"/>
                <a:gd name="connsiteX10" fmla="*/ 124481 w 390528"/>
                <a:gd name="connsiteY10" fmla="*/ 90589 h 95250"/>
                <a:gd name="connsiteX11" fmla="*/ 171326 w 390528"/>
                <a:gd name="connsiteY11" fmla="*/ 9503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8" h="95250">
                  <a:moveTo>
                    <a:pt x="171326" y="95037"/>
                  </a:moveTo>
                  <a:cubicBezTo>
                    <a:pt x="232667" y="96837"/>
                    <a:pt x="293779" y="86216"/>
                    <a:pt x="351376" y="63737"/>
                  </a:cubicBezTo>
                  <a:cubicBezTo>
                    <a:pt x="360101" y="60222"/>
                    <a:pt x="369522" y="57441"/>
                    <a:pt x="378684" y="54479"/>
                  </a:cubicBezTo>
                  <a:cubicBezTo>
                    <a:pt x="386095" y="51888"/>
                    <a:pt x="392553" y="47716"/>
                    <a:pt x="389848" y="38182"/>
                  </a:cubicBezTo>
                  <a:cubicBezTo>
                    <a:pt x="387143" y="28647"/>
                    <a:pt x="379723" y="28362"/>
                    <a:pt x="372398" y="30962"/>
                  </a:cubicBezTo>
                  <a:cubicBezTo>
                    <a:pt x="349548" y="38649"/>
                    <a:pt x="327126" y="47716"/>
                    <a:pt x="303923" y="53927"/>
                  </a:cubicBezTo>
                  <a:cubicBezTo>
                    <a:pt x="231952" y="73272"/>
                    <a:pt x="159629" y="78920"/>
                    <a:pt x="87144" y="55774"/>
                  </a:cubicBezTo>
                  <a:cubicBezTo>
                    <a:pt x="62502" y="48631"/>
                    <a:pt x="40766" y="33076"/>
                    <a:pt x="25288" y="11512"/>
                  </a:cubicBezTo>
                  <a:cubicBezTo>
                    <a:pt x="16563" y="-433"/>
                    <a:pt x="9505" y="-2652"/>
                    <a:pt x="3390" y="2806"/>
                  </a:cubicBezTo>
                  <a:cubicBezTo>
                    <a:pt x="-2716" y="8273"/>
                    <a:pt x="-353" y="16417"/>
                    <a:pt x="7752" y="27714"/>
                  </a:cubicBezTo>
                  <a:cubicBezTo>
                    <a:pt x="37070" y="69014"/>
                    <a:pt x="79466" y="82816"/>
                    <a:pt x="124481" y="90589"/>
                  </a:cubicBezTo>
                  <a:cubicBezTo>
                    <a:pt x="141750" y="93465"/>
                    <a:pt x="159629" y="93922"/>
                    <a:pt x="171326" y="9503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4C598B53-44FD-4F01-8592-DD9313A194EB}"/>
                </a:ext>
              </a:extLst>
            </p:cNvPr>
            <p:cNvSpPr/>
            <p:nvPr/>
          </p:nvSpPr>
          <p:spPr>
            <a:xfrm>
              <a:off x="6681775" y="5276838"/>
              <a:ext cx="19052" cy="19055"/>
            </a:xfrm>
            <a:custGeom>
              <a:avLst/>
              <a:gdLst>
                <a:gd name="connsiteX0" fmla="*/ 19000 w 19052"/>
                <a:gd name="connsiteY0" fmla="*/ 6090 h 19055"/>
                <a:gd name="connsiteX1" fmla="*/ 9856 w 19052"/>
                <a:gd name="connsiteY1" fmla="*/ 184 h 19055"/>
                <a:gd name="connsiteX2" fmla="*/ 131 w 19052"/>
                <a:gd name="connsiteY2" fmla="*/ 7023 h 19055"/>
                <a:gd name="connsiteX3" fmla="*/ 16 w 19052"/>
                <a:gd name="connsiteY3" fmla="*/ 10023 h 19055"/>
                <a:gd name="connsiteX4" fmla="*/ 9713 w 19052"/>
                <a:gd name="connsiteY4" fmla="*/ 19025 h 19055"/>
                <a:gd name="connsiteX5" fmla="*/ 19000 w 19052"/>
                <a:gd name="connsiteY5" fmla="*/ 6090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2" h="19055">
                  <a:moveTo>
                    <a:pt x="19000" y="6090"/>
                  </a:moveTo>
                  <a:cubicBezTo>
                    <a:pt x="16714" y="4499"/>
                    <a:pt x="13523" y="718"/>
                    <a:pt x="9856" y="184"/>
                  </a:cubicBezTo>
                  <a:cubicBezTo>
                    <a:pt x="5436" y="-854"/>
                    <a:pt x="1093" y="2204"/>
                    <a:pt x="131" y="7023"/>
                  </a:cubicBezTo>
                  <a:cubicBezTo>
                    <a:pt x="-60" y="8004"/>
                    <a:pt x="-107" y="9023"/>
                    <a:pt x="16" y="10023"/>
                  </a:cubicBezTo>
                  <a:cubicBezTo>
                    <a:pt x="16" y="16596"/>
                    <a:pt x="4170" y="19244"/>
                    <a:pt x="9713" y="19025"/>
                  </a:cubicBezTo>
                  <a:cubicBezTo>
                    <a:pt x="15257" y="18796"/>
                    <a:pt x="18581" y="15386"/>
                    <a:pt x="19000" y="609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E955C571-5585-45DB-B23F-952127CFB8F2}"/>
                </a:ext>
              </a:extLst>
            </p:cNvPr>
            <p:cNvSpPr/>
            <p:nvPr/>
          </p:nvSpPr>
          <p:spPr>
            <a:xfrm>
              <a:off x="7091352" y="5067290"/>
              <a:ext cx="19050" cy="28575"/>
            </a:xfrm>
            <a:custGeom>
              <a:avLst/>
              <a:gdLst>
                <a:gd name="connsiteX0" fmla="*/ 18998 w 19050"/>
                <a:gd name="connsiteY0" fmla="*/ 14270 h 28575"/>
                <a:gd name="connsiteX1" fmla="*/ 9473 w 19050"/>
                <a:gd name="connsiteY1" fmla="*/ 28557 h 28575"/>
                <a:gd name="connsiteX2" fmla="*/ -52 w 19050"/>
                <a:gd name="connsiteY2" fmla="*/ 14270 h 28575"/>
                <a:gd name="connsiteX3" fmla="*/ 9473 w 19050"/>
                <a:gd name="connsiteY3" fmla="*/ -18 h 28575"/>
                <a:gd name="connsiteX4" fmla="*/ 18998 w 19050"/>
                <a:gd name="connsiteY4" fmla="*/ 1427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28575">
                  <a:moveTo>
                    <a:pt x="18998" y="14270"/>
                  </a:moveTo>
                  <a:cubicBezTo>
                    <a:pt x="18998" y="22156"/>
                    <a:pt x="14731" y="28557"/>
                    <a:pt x="9473" y="28557"/>
                  </a:cubicBezTo>
                  <a:cubicBezTo>
                    <a:pt x="4215" y="28557"/>
                    <a:pt x="-52" y="22156"/>
                    <a:pt x="-52" y="14270"/>
                  </a:cubicBezTo>
                  <a:cubicBezTo>
                    <a:pt x="-52" y="6383"/>
                    <a:pt x="4215" y="-18"/>
                    <a:pt x="9473" y="-18"/>
                  </a:cubicBezTo>
                  <a:cubicBezTo>
                    <a:pt x="14731" y="-18"/>
                    <a:pt x="18998" y="6383"/>
                    <a:pt x="18998" y="1427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5511CA38-9A38-40CF-9AF1-68FBB3072D0B}"/>
                </a:ext>
              </a:extLst>
            </p:cNvPr>
            <p:cNvSpPr/>
            <p:nvPr/>
          </p:nvSpPr>
          <p:spPr>
            <a:xfrm>
              <a:off x="8720123" y="4648193"/>
              <a:ext cx="914444" cy="981070"/>
            </a:xfrm>
            <a:custGeom>
              <a:avLst/>
              <a:gdLst>
                <a:gd name="connsiteX0" fmla="*/ 103184 w 914444"/>
                <a:gd name="connsiteY0" fmla="*/ 664814 h 981070"/>
                <a:gd name="connsiteX1" fmla="*/ 90240 w 914444"/>
                <a:gd name="connsiteY1" fmla="*/ 682102 h 981070"/>
                <a:gd name="connsiteX2" fmla="*/ 47406 w 914444"/>
                <a:gd name="connsiteY2" fmla="*/ 763218 h 981070"/>
                <a:gd name="connsiteX3" fmla="*/ 47930 w 914444"/>
                <a:gd name="connsiteY3" fmla="*/ 828235 h 981070"/>
                <a:gd name="connsiteX4" fmla="*/ 54874 w 914444"/>
                <a:gd name="connsiteY4" fmla="*/ 900177 h 981070"/>
                <a:gd name="connsiteX5" fmla="*/ 52883 w 914444"/>
                <a:gd name="connsiteY5" fmla="*/ 916437 h 981070"/>
                <a:gd name="connsiteX6" fmla="*/ 71733 w 914444"/>
                <a:gd name="connsiteY6" fmla="*/ 925780 h 981070"/>
                <a:gd name="connsiteX7" fmla="*/ 87630 w 914444"/>
                <a:gd name="connsiteY7" fmla="*/ 902082 h 981070"/>
                <a:gd name="connsiteX8" fmla="*/ 103537 w 914444"/>
                <a:gd name="connsiteY8" fmla="*/ 811804 h 981070"/>
                <a:gd name="connsiteX9" fmla="*/ 132036 w 914444"/>
                <a:gd name="connsiteY9" fmla="*/ 727241 h 981070"/>
                <a:gd name="connsiteX10" fmla="*/ 146370 w 914444"/>
                <a:gd name="connsiteY10" fmla="*/ 713668 h 981070"/>
                <a:gd name="connsiteX11" fmla="*/ 149152 w 914444"/>
                <a:gd name="connsiteY11" fmla="*/ 714964 h 981070"/>
                <a:gd name="connsiteX12" fmla="*/ 147066 w 914444"/>
                <a:gd name="connsiteY12" fmla="*/ 740386 h 981070"/>
                <a:gd name="connsiteX13" fmla="*/ 152886 w 914444"/>
                <a:gd name="connsiteY13" fmla="*/ 760789 h 981070"/>
                <a:gd name="connsiteX14" fmla="*/ 172088 w 914444"/>
                <a:gd name="connsiteY14" fmla="*/ 751282 h 981070"/>
                <a:gd name="connsiteX15" fmla="*/ 198158 w 914444"/>
                <a:gd name="connsiteY15" fmla="*/ 693428 h 981070"/>
                <a:gd name="connsiteX16" fmla="*/ 210407 w 914444"/>
                <a:gd name="connsiteY16" fmla="*/ 680198 h 981070"/>
                <a:gd name="connsiteX17" fmla="*/ 224304 w 914444"/>
                <a:gd name="connsiteY17" fmla="*/ 674149 h 981070"/>
                <a:gd name="connsiteX18" fmla="*/ 206149 w 914444"/>
                <a:gd name="connsiteY18" fmla="*/ 782496 h 981070"/>
                <a:gd name="connsiteX19" fmla="*/ 167573 w 914444"/>
                <a:gd name="connsiteY19" fmla="*/ 858591 h 981070"/>
                <a:gd name="connsiteX20" fmla="*/ 150190 w 914444"/>
                <a:gd name="connsiteY20" fmla="*/ 957766 h 981070"/>
                <a:gd name="connsiteX21" fmla="*/ 154534 w 914444"/>
                <a:gd name="connsiteY21" fmla="*/ 972386 h 981070"/>
                <a:gd name="connsiteX22" fmla="*/ 166697 w 914444"/>
                <a:gd name="connsiteY22" fmla="*/ 981025 h 981070"/>
                <a:gd name="connsiteX23" fmla="*/ 179213 w 914444"/>
                <a:gd name="connsiteY23" fmla="*/ 971348 h 981070"/>
                <a:gd name="connsiteX24" fmla="*/ 226219 w 914444"/>
                <a:gd name="connsiteY24" fmla="*/ 885737 h 981070"/>
                <a:gd name="connsiteX25" fmla="*/ 235858 w 914444"/>
                <a:gd name="connsiteY25" fmla="*/ 875022 h 981070"/>
                <a:gd name="connsiteX26" fmla="*/ 235077 w 914444"/>
                <a:gd name="connsiteY26" fmla="*/ 884614 h 981070"/>
                <a:gd name="connsiteX27" fmla="*/ 242640 w 914444"/>
                <a:gd name="connsiteY27" fmla="*/ 943592 h 981070"/>
                <a:gd name="connsiteX28" fmla="*/ 262966 w 914444"/>
                <a:gd name="connsiteY28" fmla="*/ 969957 h 981070"/>
                <a:gd name="connsiteX29" fmla="*/ 283635 w 914444"/>
                <a:gd name="connsiteY29" fmla="*/ 972053 h 981070"/>
                <a:gd name="connsiteX30" fmla="*/ 289036 w 914444"/>
                <a:gd name="connsiteY30" fmla="*/ 960880 h 981070"/>
                <a:gd name="connsiteX31" fmla="*/ 291903 w 914444"/>
                <a:gd name="connsiteY31" fmla="*/ 923351 h 981070"/>
                <a:gd name="connsiteX32" fmla="*/ 328212 w 914444"/>
                <a:gd name="connsiteY32" fmla="*/ 829016 h 981070"/>
                <a:gd name="connsiteX33" fmla="*/ 343329 w 914444"/>
                <a:gd name="connsiteY33" fmla="*/ 808957 h 981070"/>
                <a:gd name="connsiteX34" fmla="*/ 346367 w 914444"/>
                <a:gd name="connsiteY34" fmla="*/ 808957 h 981070"/>
                <a:gd name="connsiteX35" fmla="*/ 346367 w 914444"/>
                <a:gd name="connsiteY35" fmla="*/ 857296 h 981070"/>
                <a:gd name="connsiteX36" fmla="*/ 344196 w 914444"/>
                <a:gd name="connsiteY36" fmla="*/ 883232 h 981070"/>
                <a:gd name="connsiteX37" fmla="*/ 355149 w 914444"/>
                <a:gd name="connsiteY37" fmla="*/ 904330 h 981070"/>
                <a:gd name="connsiteX38" fmla="*/ 377562 w 914444"/>
                <a:gd name="connsiteY38" fmla="*/ 897501 h 981070"/>
                <a:gd name="connsiteX39" fmla="*/ 394945 w 914444"/>
                <a:gd name="connsiteY39" fmla="*/ 868964 h 981070"/>
                <a:gd name="connsiteX40" fmla="*/ 403632 w 914444"/>
                <a:gd name="connsiteY40" fmla="*/ 760789 h 981070"/>
                <a:gd name="connsiteX41" fmla="*/ 385038 w 914444"/>
                <a:gd name="connsiteY41" fmla="*/ 720584 h 981070"/>
                <a:gd name="connsiteX42" fmla="*/ 377133 w 914444"/>
                <a:gd name="connsiteY42" fmla="*/ 649070 h 981070"/>
                <a:gd name="connsiteX43" fmla="*/ 443351 w 914444"/>
                <a:gd name="connsiteY43" fmla="*/ 532512 h 981070"/>
                <a:gd name="connsiteX44" fmla="*/ 443351 w 914444"/>
                <a:gd name="connsiteY44" fmla="*/ 532512 h 981070"/>
                <a:gd name="connsiteX45" fmla="*/ 518503 w 914444"/>
                <a:gd name="connsiteY45" fmla="*/ 569174 h 981070"/>
                <a:gd name="connsiteX46" fmla="*/ 676046 w 914444"/>
                <a:gd name="connsiteY46" fmla="*/ 577385 h 981070"/>
                <a:gd name="connsiteX47" fmla="*/ 830828 w 914444"/>
                <a:gd name="connsiteY47" fmla="*/ 495679 h 981070"/>
                <a:gd name="connsiteX48" fmla="*/ 913885 w 914444"/>
                <a:gd name="connsiteY48" fmla="*/ 293511 h 981070"/>
                <a:gd name="connsiteX49" fmla="*/ 810444 w 914444"/>
                <a:gd name="connsiteY49" fmla="*/ 96182 h 981070"/>
                <a:gd name="connsiteX50" fmla="*/ 575844 w 914444"/>
                <a:gd name="connsiteY50" fmla="*/ 1589 h 981070"/>
                <a:gd name="connsiteX51" fmla="*/ 344633 w 914444"/>
                <a:gd name="connsiteY51" fmla="*/ 55195 h 981070"/>
                <a:gd name="connsiteX52" fmla="*/ 216313 w 914444"/>
                <a:gd name="connsiteY52" fmla="*/ 229179 h 981070"/>
                <a:gd name="connsiteX53" fmla="*/ 226390 w 914444"/>
                <a:gd name="connsiteY53" fmla="*/ 367530 h 981070"/>
                <a:gd name="connsiteX54" fmla="*/ 228733 w 914444"/>
                <a:gd name="connsiteY54" fmla="*/ 399353 h 981070"/>
                <a:gd name="connsiteX55" fmla="*/ 203283 w 914444"/>
                <a:gd name="connsiteY55" fmla="*/ 481411 h 981070"/>
                <a:gd name="connsiteX56" fmla="*/ 195110 w 914444"/>
                <a:gd name="connsiteY56" fmla="*/ 490059 h 981070"/>
                <a:gd name="connsiteX57" fmla="*/ 129512 w 914444"/>
                <a:gd name="connsiteY57" fmla="*/ 559925 h 981070"/>
                <a:gd name="connsiteX58" fmla="*/ 105880 w 914444"/>
                <a:gd name="connsiteY58" fmla="*/ 584481 h 981070"/>
                <a:gd name="connsiteX59" fmla="*/ 55398 w 914444"/>
                <a:gd name="connsiteY59" fmla="*/ 604798 h 981070"/>
                <a:gd name="connsiteX60" fmla="*/ 1096 w 914444"/>
                <a:gd name="connsiteY60" fmla="*/ 669044 h 981070"/>
                <a:gd name="connsiteX61" fmla="*/ 8659 w 914444"/>
                <a:gd name="connsiteY61" fmla="*/ 705972 h 981070"/>
                <a:gd name="connsiteX62" fmla="*/ 23336 w 914444"/>
                <a:gd name="connsiteY62" fmla="*/ 714621 h 981070"/>
                <a:gd name="connsiteX63" fmla="*/ 36633 w 914444"/>
                <a:gd name="connsiteY63" fmla="*/ 704239 h 981070"/>
                <a:gd name="connsiteX64" fmla="*/ 103184 w 914444"/>
                <a:gd name="connsiteY64" fmla="*/ 664814 h 981070"/>
                <a:gd name="connsiteX65" fmla="*/ 259585 w 914444"/>
                <a:gd name="connsiteY65" fmla="*/ 174096 h 981070"/>
                <a:gd name="connsiteX66" fmla="*/ 259585 w 914444"/>
                <a:gd name="connsiteY66" fmla="*/ 172019 h 981070"/>
                <a:gd name="connsiteX67" fmla="*/ 262881 w 914444"/>
                <a:gd name="connsiteY67" fmla="*/ 166057 h 981070"/>
                <a:gd name="connsiteX68" fmla="*/ 380000 w 914444"/>
                <a:gd name="connsiteY68" fmla="*/ 59872 h 981070"/>
                <a:gd name="connsiteX69" fmla="*/ 433063 w 914444"/>
                <a:gd name="connsiteY69" fmla="*/ 70588 h 981070"/>
                <a:gd name="connsiteX70" fmla="*/ 501072 w 914444"/>
                <a:gd name="connsiteY70" fmla="*/ 185945 h 981070"/>
                <a:gd name="connsiteX71" fmla="*/ 515836 w 914444"/>
                <a:gd name="connsiteY71" fmla="*/ 195975 h 981070"/>
                <a:gd name="connsiteX72" fmla="*/ 520789 w 914444"/>
                <a:gd name="connsiteY72" fmla="*/ 178678 h 981070"/>
                <a:gd name="connsiteX73" fmla="*/ 453828 w 914444"/>
                <a:gd name="connsiteY73" fmla="*/ 62463 h 981070"/>
                <a:gd name="connsiteX74" fmla="*/ 431921 w 914444"/>
                <a:gd name="connsiteY74" fmla="*/ 38079 h 981070"/>
                <a:gd name="connsiteX75" fmla="*/ 686524 w 914444"/>
                <a:gd name="connsiteY75" fmla="*/ 47328 h 981070"/>
                <a:gd name="connsiteX76" fmla="*/ 681190 w 914444"/>
                <a:gd name="connsiteY76" fmla="*/ 50785 h 981070"/>
                <a:gd name="connsiteX77" fmla="*/ 583749 w 914444"/>
                <a:gd name="connsiteY77" fmla="*/ 169514 h 981070"/>
                <a:gd name="connsiteX78" fmla="*/ 586130 w 914444"/>
                <a:gd name="connsiteY78" fmla="*/ 187241 h 981070"/>
                <a:gd name="connsiteX79" fmla="*/ 602323 w 914444"/>
                <a:gd name="connsiteY79" fmla="*/ 179373 h 981070"/>
                <a:gd name="connsiteX80" fmla="*/ 626231 w 914444"/>
                <a:gd name="connsiteY80" fmla="*/ 138291 h 981070"/>
                <a:gd name="connsiteX81" fmla="*/ 701383 w 914444"/>
                <a:gd name="connsiteY81" fmla="*/ 62377 h 981070"/>
                <a:gd name="connsiteX82" fmla="*/ 718718 w 914444"/>
                <a:gd name="connsiteY82" fmla="*/ 61082 h 981070"/>
                <a:gd name="connsiteX83" fmla="*/ 821684 w 914444"/>
                <a:gd name="connsiteY83" fmla="*/ 136653 h 981070"/>
                <a:gd name="connsiteX84" fmla="*/ 829018 w 914444"/>
                <a:gd name="connsiteY84" fmla="*/ 145302 h 981070"/>
                <a:gd name="connsiteX85" fmla="*/ 824827 w 914444"/>
                <a:gd name="connsiteY85" fmla="*/ 146769 h 981070"/>
                <a:gd name="connsiteX86" fmla="*/ 819017 w 914444"/>
                <a:gd name="connsiteY86" fmla="*/ 147464 h 981070"/>
                <a:gd name="connsiteX87" fmla="*/ 658807 w 914444"/>
                <a:gd name="connsiteY87" fmla="*/ 208853 h 981070"/>
                <a:gd name="connsiteX88" fmla="*/ 653186 w 914444"/>
                <a:gd name="connsiteY88" fmla="*/ 213958 h 981070"/>
                <a:gd name="connsiteX89" fmla="*/ 652424 w 914444"/>
                <a:gd name="connsiteY89" fmla="*/ 226931 h 981070"/>
                <a:gd name="connsiteX90" fmla="*/ 665092 w 914444"/>
                <a:gd name="connsiteY90" fmla="*/ 229522 h 981070"/>
                <a:gd name="connsiteX91" fmla="*/ 673760 w 914444"/>
                <a:gd name="connsiteY91" fmla="*/ 223902 h 981070"/>
                <a:gd name="connsiteX92" fmla="*/ 723671 w 914444"/>
                <a:gd name="connsiteY92" fmla="*/ 193813 h 981070"/>
                <a:gd name="connsiteX93" fmla="*/ 838257 w 914444"/>
                <a:gd name="connsiteY93" fmla="*/ 167352 h 981070"/>
                <a:gd name="connsiteX94" fmla="*/ 851593 w 914444"/>
                <a:gd name="connsiteY94" fmla="*/ 174877 h 981070"/>
                <a:gd name="connsiteX95" fmla="*/ 876548 w 914444"/>
                <a:gd name="connsiteY95" fmla="*/ 224074 h 981070"/>
                <a:gd name="connsiteX96" fmla="*/ 891788 w 914444"/>
                <a:gd name="connsiteY96" fmla="*/ 288930 h 981070"/>
                <a:gd name="connsiteX97" fmla="*/ 879691 w 914444"/>
                <a:gd name="connsiteY97" fmla="*/ 285729 h 981070"/>
                <a:gd name="connsiteX98" fmla="*/ 742246 w 914444"/>
                <a:gd name="connsiteY98" fmla="*/ 271460 h 981070"/>
                <a:gd name="connsiteX99" fmla="*/ 738531 w 914444"/>
                <a:gd name="connsiteY99" fmla="*/ 271975 h 981070"/>
                <a:gd name="connsiteX100" fmla="*/ 731101 w 914444"/>
                <a:gd name="connsiteY100" fmla="*/ 281491 h 981070"/>
                <a:gd name="connsiteX101" fmla="*/ 739769 w 914444"/>
                <a:gd name="connsiteY101" fmla="*/ 291177 h 981070"/>
                <a:gd name="connsiteX102" fmla="*/ 749390 w 914444"/>
                <a:gd name="connsiteY102" fmla="*/ 291177 h 981070"/>
                <a:gd name="connsiteX103" fmla="*/ 867689 w 914444"/>
                <a:gd name="connsiteY103" fmla="*/ 303541 h 981070"/>
                <a:gd name="connsiteX104" fmla="*/ 891978 w 914444"/>
                <a:gd name="connsiteY104" fmla="*/ 313047 h 981070"/>
                <a:gd name="connsiteX105" fmla="*/ 891216 w 914444"/>
                <a:gd name="connsiteY105" fmla="*/ 339421 h 981070"/>
                <a:gd name="connsiteX106" fmla="*/ 796824 w 914444"/>
                <a:gd name="connsiteY106" fmla="*/ 496803 h 981070"/>
                <a:gd name="connsiteX107" fmla="*/ 786536 w 914444"/>
                <a:gd name="connsiteY107" fmla="*/ 497489 h 981070"/>
                <a:gd name="connsiteX108" fmla="*/ 686239 w 914444"/>
                <a:gd name="connsiteY108" fmla="*/ 417507 h 981070"/>
                <a:gd name="connsiteX109" fmla="*/ 671188 w 914444"/>
                <a:gd name="connsiteY109" fmla="*/ 413269 h 981070"/>
                <a:gd name="connsiteX110" fmla="*/ 667950 w 914444"/>
                <a:gd name="connsiteY110" fmla="*/ 427833 h 981070"/>
                <a:gd name="connsiteX111" fmla="*/ 669284 w 914444"/>
                <a:gd name="connsiteY111" fmla="*/ 429528 h 981070"/>
                <a:gd name="connsiteX112" fmla="*/ 686714 w 914444"/>
                <a:gd name="connsiteY112" fmla="*/ 450626 h 981070"/>
                <a:gd name="connsiteX113" fmla="*/ 762724 w 914444"/>
                <a:gd name="connsiteY113" fmla="*/ 507519 h 981070"/>
                <a:gd name="connsiteX114" fmla="*/ 773107 w 914444"/>
                <a:gd name="connsiteY114" fmla="*/ 514358 h 981070"/>
                <a:gd name="connsiteX115" fmla="*/ 633279 w 914444"/>
                <a:gd name="connsiteY115" fmla="*/ 564421 h 981070"/>
                <a:gd name="connsiteX116" fmla="*/ 622897 w 914444"/>
                <a:gd name="connsiteY116" fmla="*/ 556982 h 981070"/>
                <a:gd name="connsiteX117" fmla="*/ 607943 w 914444"/>
                <a:gd name="connsiteY117" fmla="*/ 459789 h 981070"/>
                <a:gd name="connsiteX118" fmla="*/ 607943 w 914444"/>
                <a:gd name="connsiteY118" fmla="*/ 440511 h 981070"/>
                <a:gd name="connsiteX119" fmla="*/ 599942 w 914444"/>
                <a:gd name="connsiteY119" fmla="*/ 431862 h 981070"/>
                <a:gd name="connsiteX120" fmla="*/ 588988 w 914444"/>
                <a:gd name="connsiteY120" fmla="*/ 438519 h 981070"/>
                <a:gd name="connsiteX121" fmla="*/ 587178 w 914444"/>
                <a:gd name="connsiteY121" fmla="*/ 447168 h 981070"/>
                <a:gd name="connsiteX122" fmla="*/ 599370 w 914444"/>
                <a:gd name="connsiteY122" fmla="*/ 556287 h 981070"/>
                <a:gd name="connsiteX123" fmla="*/ 602799 w 914444"/>
                <a:gd name="connsiteY123" fmla="*/ 566669 h 981070"/>
                <a:gd name="connsiteX124" fmla="*/ 593655 w 914444"/>
                <a:gd name="connsiteY124" fmla="*/ 566669 h 981070"/>
                <a:gd name="connsiteX125" fmla="*/ 484879 w 914444"/>
                <a:gd name="connsiteY125" fmla="*/ 532769 h 981070"/>
                <a:gd name="connsiteX126" fmla="*/ 474878 w 914444"/>
                <a:gd name="connsiteY126" fmla="*/ 515043 h 981070"/>
                <a:gd name="connsiteX127" fmla="*/ 499834 w 914444"/>
                <a:gd name="connsiteY127" fmla="*/ 449845 h 981070"/>
                <a:gd name="connsiteX128" fmla="*/ 531933 w 914444"/>
                <a:gd name="connsiteY128" fmla="*/ 413698 h 981070"/>
                <a:gd name="connsiteX129" fmla="*/ 533933 w 914444"/>
                <a:gd name="connsiteY129" fmla="*/ 397277 h 981070"/>
                <a:gd name="connsiteX130" fmla="*/ 518312 w 914444"/>
                <a:gd name="connsiteY130" fmla="*/ 397790 h 981070"/>
                <a:gd name="connsiteX131" fmla="*/ 458686 w 914444"/>
                <a:gd name="connsiteY131" fmla="*/ 486773 h 981070"/>
                <a:gd name="connsiteX132" fmla="*/ 455162 w 914444"/>
                <a:gd name="connsiteY132" fmla="*/ 499994 h 981070"/>
                <a:gd name="connsiteX133" fmla="*/ 440207 w 914444"/>
                <a:gd name="connsiteY133" fmla="*/ 468438 h 981070"/>
                <a:gd name="connsiteX134" fmla="*/ 537553 w 914444"/>
                <a:gd name="connsiteY134" fmla="*/ 296102 h 981070"/>
                <a:gd name="connsiteX135" fmla="*/ 614991 w 914444"/>
                <a:gd name="connsiteY135" fmla="*/ 326972 h 981070"/>
                <a:gd name="connsiteX136" fmla="*/ 593941 w 914444"/>
                <a:gd name="connsiteY136" fmla="*/ 383265 h 981070"/>
                <a:gd name="connsiteX137" fmla="*/ 564794 w 914444"/>
                <a:gd name="connsiteY137" fmla="*/ 369511 h 981070"/>
                <a:gd name="connsiteX138" fmla="*/ 580225 w 914444"/>
                <a:gd name="connsiteY138" fmla="*/ 349632 h 981070"/>
                <a:gd name="connsiteX139" fmla="*/ 583749 w 914444"/>
                <a:gd name="connsiteY139" fmla="*/ 348156 h 981070"/>
                <a:gd name="connsiteX140" fmla="*/ 588512 w 914444"/>
                <a:gd name="connsiteY140" fmla="*/ 336831 h 981070"/>
                <a:gd name="connsiteX141" fmla="*/ 579177 w 914444"/>
                <a:gd name="connsiteY141" fmla="*/ 330087 h 981070"/>
                <a:gd name="connsiteX142" fmla="*/ 546126 w 914444"/>
                <a:gd name="connsiteY142" fmla="*/ 379722 h 981070"/>
                <a:gd name="connsiteX143" fmla="*/ 592703 w 914444"/>
                <a:gd name="connsiteY143" fmla="*/ 405230 h 981070"/>
                <a:gd name="connsiteX144" fmla="*/ 634708 w 914444"/>
                <a:gd name="connsiteY144" fmla="*/ 319619 h 981070"/>
                <a:gd name="connsiteX145" fmla="*/ 583749 w 914444"/>
                <a:gd name="connsiteY145" fmla="*/ 278290 h 981070"/>
                <a:gd name="connsiteX146" fmla="*/ 531648 w 914444"/>
                <a:gd name="connsiteY146" fmla="*/ 276471 h 981070"/>
                <a:gd name="connsiteX147" fmla="*/ 420967 w 914444"/>
                <a:gd name="connsiteY147" fmla="*/ 370549 h 981070"/>
                <a:gd name="connsiteX148" fmla="*/ 431540 w 914444"/>
                <a:gd name="connsiteY148" fmla="*/ 503023 h 981070"/>
                <a:gd name="connsiteX149" fmla="*/ 430016 w 914444"/>
                <a:gd name="connsiteY149" fmla="*/ 516511 h 981070"/>
                <a:gd name="connsiteX150" fmla="*/ 358016 w 914444"/>
                <a:gd name="connsiteY150" fmla="*/ 639821 h 981070"/>
                <a:gd name="connsiteX151" fmla="*/ 366703 w 914444"/>
                <a:gd name="connsiteY151" fmla="*/ 732604 h 981070"/>
                <a:gd name="connsiteX152" fmla="*/ 382172 w 914444"/>
                <a:gd name="connsiteY152" fmla="*/ 764770 h 981070"/>
                <a:gd name="connsiteX153" fmla="*/ 374876 w 914444"/>
                <a:gd name="connsiteY153" fmla="*/ 863259 h 981070"/>
                <a:gd name="connsiteX154" fmla="*/ 366961 w 914444"/>
                <a:gd name="connsiteY154" fmla="*/ 880032 h 981070"/>
                <a:gd name="connsiteX155" fmla="*/ 365665 w 914444"/>
                <a:gd name="connsiteY155" fmla="*/ 872593 h 981070"/>
                <a:gd name="connsiteX156" fmla="*/ 346282 w 914444"/>
                <a:gd name="connsiteY156" fmla="*/ 751540 h 981070"/>
                <a:gd name="connsiteX157" fmla="*/ 326126 w 914444"/>
                <a:gd name="connsiteY157" fmla="*/ 712801 h 981070"/>
                <a:gd name="connsiteX158" fmla="*/ 324040 w 914444"/>
                <a:gd name="connsiteY158" fmla="*/ 651499 h 981070"/>
                <a:gd name="connsiteX159" fmla="*/ 384867 w 914444"/>
                <a:gd name="connsiteY159" fmla="*/ 539085 h 981070"/>
                <a:gd name="connsiteX160" fmla="*/ 384867 w 914444"/>
                <a:gd name="connsiteY160" fmla="*/ 521187 h 981070"/>
                <a:gd name="connsiteX161" fmla="*/ 367484 w 914444"/>
                <a:gd name="connsiteY161" fmla="*/ 526549 h 981070"/>
                <a:gd name="connsiteX162" fmla="*/ 332727 w 914444"/>
                <a:gd name="connsiteY162" fmla="*/ 578423 h 981070"/>
                <a:gd name="connsiteX163" fmla="*/ 290341 w 914444"/>
                <a:gd name="connsiteY163" fmla="*/ 695247 h 981070"/>
                <a:gd name="connsiteX164" fmla="*/ 247679 w 914444"/>
                <a:gd name="connsiteY164" fmla="*/ 813366 h 981070"/>
                <a:gd name="connsiteX165" fmla="*/ 180946 w 914444"/>
                <a:gd name="connsiteY165" fmla="*/ 917132 h 981070"/>
                <a:gd name="connsiteX166" fmla="*/ 171221 w 914444"/>
                <a:gd name="connsiteY166" fmla="*/ 933734 h 981070"/>
                <a:gd name="connsiteX167" fmla="*/ 187900 w 914444"/>
                <a:gd name="connsiteY167" fmla="*/ 863087 h 981070"/>
                <a:gd name="connsiteX168" fmla="*/ 214751 w 914444"/>
                <a:gd name="connsiteY168" fmla="*/ 811204 h 981070"/>
                <a:gd name="connsiteX169" fmla="*/ 241420 w 914444"/>
                <a:gd name="connsiteY169" fmla="*/ 736842 h 981070"/>
                <a:gd name="connsiteX170" fmla="*/ 247679 w 914444"/>
                <a:gd name="connsiteY170" fmla="*/ 657718 h 981070"/>
                <a:gd name="connsiteX171" fmla="*/ 241335 w 914444"/>
                <a:gd name="connsiteY171" fmla="*/ 645012 h 981070"/>
                <a:gd name="connsiteX172" fmla="*/ 227343 w 914444"/>
                <a:gd name="connsiteY172" fmla="*/ 646908 h 981070"/>
                <a:gd name="connsiteX173" fmla="*/ 202759 w 914444"/>
                <a:gd name="connsiteY173" fmla="*/ 662471 h 981070"/>
                <a:gd name="connsiteX174" fmla="*/ 199453 w 914444"/>
                <a:gd name="connsiteY174" fmla="*/ 617685 h 981070"/>
                <a:gd name="connsiteX175" fmla="*/ 227952 w 914444"/>
                <a:gd name="connsiteY175" fmla="*/ 566669 h 981070"/>
                <a:gd name="connsiteX176" fmla="*/ 255937 w 914444"/>
                <a:gd name="connsiteY176" fmla="*/ 559925 h 981070"/>
                <a:gd name="connsiteX177" fmla="*/ 302590 w 914444"/>
                <a:gd name="connsiteY177" fmla="*/ 547733 h 981070"/>
                <a:gd name="connsiteX178" fmla="*/ 363922 w 914444"/>
                <a:gd name="connsiteY178" fmla="*/ 464371 h 981070"/>
                <a:gd name="connsiteX179" fmla="*/ 359864 w 914444"/>
                <a:gd name="connsiteY179" fmla="*/ 450521 h 981070"/>
                <a:gd name="connsiteX180" fmla="*/ 358359 w 914444"/>
                <a:gd name="connsiteY180" fmla="*/ 449845 h 981070"/>
                <a:gd name="connsiteX181" fmla="*/ 344548 w 914444"/>
                <a:gd name="connsiteY181" fmla="*/ 457284 h 981070"/>
                <a:gd name="connsiteX182" fmla="*/ 332727 w 914444"/>
                <a:gd name="connsiteY182" fmla="*/ 483830 h 981070"/>
                <a:gd name="connsiteX183" fmla="*/ 254546 w 914444"/>
                <a:gd name="connsiteY183" fmla="*/ 538827 h 981070"/>
                <a:gd name="connsiteX184" fmla="*/ 179556 w 914444"/>
                <a:gd name="connsiteY184" fmla="*/ 602636 h 981070"/>
                <a:gd name="connsiteX185" fmla="*/ 179556 w 914444"/>
                <a:gd name="connsiteY185" fmla="*/ 637230 h 981070"/>
                <a:gd name="connsiteX186" fmla="*/ 169307 w 914444"/>
                <a:gd name="connsiteY186" fmla="*/ 707696 h 981070"/>
                <a:gd name="connsiteX187" fmla="*/ 148457 w 914444"/>
                <a:gd name="connsiteY187" fmla="*/ 626677 h 981070"/>
                <a:gd name="connsiteX188" fmla="*/ 142456 w 914444"/>
                <a:gd name="connsiteY188" fmla="*/ 585262 h 981070"/>
                <a:gd name="connsiteX189" fmla="*/ 216056 w 914444"/>
                <a:gd name="connsiteY189" fmla="*/ 505623 h 981070"/>
                <a:gd name="connsiteX190" fmla="*/ 269662 w 914444"/>
                <a:gd name="connsiteY190" fmla="*/ 485554 h 981070"/>
                <a:gd name="connsiteX191" fmla="*/ 318307 w 914444"/>
                <a:gd name="connsiteY191" fmla="*/ 426842 h 981070"/>
                <a:gd name="connsiteX192" fmla="*/ 312496 w 914444"/>
                <a:gd name="connsiteY192" fmla="*/ 410678 h 981070"/>
                <a:gd name="connsiteX193" fmla="*/ 298075 w 914444"/>
                <a:gd name="connsiteY193" fmla="*/ 421222 h 981070"/>
                <a:gd name="connsiteX194" fmla="*/ 275311 w 914444"/>
                <a:gd name="connsiteY194" fmla="*/ 456589 h 981070"/>
                <a:gd name="connsiteX195" fmla="*/ 229086 w 914444"/>
                <a:gd name="connsiteY195" fmla="*/ 479677 h 981070"/>
                <a:gd name="connsiteX196" fmla="*/ 247069 w 914444"/>
                <a:gd name="connsiteY196" fmla="*/ 399172 h 981070"/>
                <a:gd name="connsiteX197" fmla="*/ 281826 w 914444"/>
                <a:gd name="connsiteY197" fmla="*/ 330001 h 981070"/>
                <a:gd name="connsiteX198" fmla="*/ 356797 w 914444"/>
                <a:gd name="connsiteY198" fmla="*/ 296359 h 981070"/>
                <a:gd name="connsiteX199" fmla="*/ 395897 w 914444"/>
                <a:gd name="connsiteY199" fmla="*/ 318848 h 981070"/>
                <a:gd name="connsiteX200" fmla="*/ 387210 w 914444"/>
                <a:gd name="connsiteY200" fmla="*/ 355423 h 981070"/>
                <a:gd name="connsiteX201" fmla="*/ 350539 w 914444"/>
                <a:gd name="connsiteY201" fmla="*/ 359119 h 981070"/>
                <a:gd name="connsiteX202" fmla="*/ 344376 w 914444"/>
                <a:gd name="connsiteY202" fmla="*/ 351880 h 981070"/>
                <a:gd name="connsiteX203" fmla="*/ 333165 w 914444"/>
                <a:gd name="connsiteY203" fmla="*/ 345822 h 981070"/>
                <a:gd name="connsiteX204" fmla="*/ 325441 w 914444"/>
                <a:gd name="connsiteY204" fmla="*/ 355938 h 981070"/>
                <a:gd name="connsiteX205" fmla="*/ 333689 w 914444"/>
                <a:gd name="connsiteY205" fmla="*/ 373235 h 981070"/>
                <a:gd name="connsiteX206" fmla="*/ 371485 w 914444"/>
                <a:gd name="connsiteY206" fmla="*/ 385599 h 981070"/>
                <a:gd name="connsiteX207" fmla="*/ 414204 w 914444"/>
                <a:gd name="connsiteY207" fmla="*/ 351014 h 981070"/>
                <a:gd name="connsiteX208" fmla="*/ 407623 w 914444"/>
                <a:gd name="connsiteY208" fmla="*/ 297569 h 981070"/>
                <a:gd name="connsiteX209" fmla="*/ 367227 w 914444"/>
                <a:gd name="connsiteY209" fmla="*/ 276566 h 981070"/>
                <a:gd name="connsiteX210" fmla="*/ 262366 w 914444"/>
                <a:gd name="connsiteY210" fmla="*/ 320924 h 981070"/>
                <a:gd name="connsiteX211" fmla="*/ 241420 w 914444"/>
                <a:gd name="connsiteY211" fmla="*/ 349804 h 981070"/>
                <a:gd name="connsiteX212" fmla="*/ 240468 w 914444"/>
                <a:gd name="connsiteY212" fmla="*/ 348680 h 981070"/>
                <a:gd name="connsiteX213" fmla="*/ 244459 w 914444"/>
                <a:gd name="connsiteY213" fmla="*/ 203319 h 981070"/>
                <a:gd name="connsiteX214" fmla="*/ 253155 w 914444"/>
                <a:gd name="connsiteY214" fmla="*/ 197528 h 981070"/>
                <a:gd name="connsiteX215" fmla="*/ 294942 w 914444"/>
                <a:gd name="connsiteY215" fmla="*/ 198394 h 981070"/>
                <a:gd name="connsiteX216" fmla="*/ 435731 w 914444"/>
                <a:gd name="connsiteY216" fmla="*/ 248715 h 981070"/>
                <a:gd name="connsiteX217" fmla="*/ 456876 w 914444"/>
                <a:gd name="connsiteY217" fmla="*/ 249581 h 981070"/>
                <a:gd name="connsiteX218" fmla="*/ 446589 w 914444"/>
                <a:gd name="connsiteY218" fmla="*/ 230646 h 981070"/>
                <a:gd name="connsiteX219" fmla="*/ 323431 w 914444"/>
                <a:gd name="connsiteY219" fmla="*/ 181792 h 981070"/>
                <a:gd name="connsiteX220" fmla="*/ 259318 w 914444"/>
                <a:gd name="connsiteY220" fmla="*/ 174439 h 981070"/>
                <a:gd name="connsiteX221" fmla="*/ 270091 w 914444"/>
                <a:gd name="connsiteY221" fmla="*/ 946097 h 981070"/>
                <a:gd name="connsiteX222" fmla="*/ 266186 w 914444"/>
                <a:gd name="connsiteY222" fmla="*/ 946783 h 981070"/>
                <a:gd name="connsiteX223" fmla="*/ 258023 w 914444"/>
                <a:gd name="connsiteY223" fmla="*/ 921628 h 981070"/>
                <a:gd name="connsiteX224" fmla="*/ 260452 w 914444"/>
                <a:gd name="connsiteY224" fmla="*/ 850457 h 981070"/>
                <a:gd name="connsiteX225" fmla="*/ 275653 w 914444"/>
                <a:gd name="connsiteY225" fmla="*/ 808957 h 981070"/>
                <a:gd name="connsiteX226" fmla="*/ 303800 w 914444"/>
                <a:gd name="connsiteY226" fmla="*/ 743415 h 981070"/>
                <a:gd name="connsiteX227" fmla="*/ 308572 w 914444"/>
                <a:gd name="connsiteY227" fmla="*/ 723869 h 981070"/>
                <a:gd name="connsiteX228" fmla="*/ 335423 w 914444"/>
                <a:gd name="connsiteY228" fmla="*/ 775752 h 981070"/>
                <a:gd name="connsiteX229" fmla="*/ 333861 w 914444"/>
                <a:gd name="connsiteY229" fmla="*/ 784401 h 981070"/>
                <a:gd name="connsiteX230" fmla="*/ 314915 w 914444"/>
                <a:gd name="connsiteY230" fmla="*/ 811290 h 981070"/>
                <a:gd name="connsiteX231" fmla="*/ 272263 w 914444"/>
                <a:gd name="connsiteY231" fmla="*/ 908397 h 981070"/>
                <a:gd name="connsiteX232" fmla="*/ 269834 w 914444"/>
                <a:gd name="connsiteY232" fmla="*/ 946097 h 981070"/>
                <a:gd name="connsiteX233" fmla="*/ 77991 w 914444"/>
                <a:gd name="connsiteY233" fmla="*/ 859629 h 981070"/>
                <a:gd name="connsiteX234" fmla="*/ 75124 w 914444"/>
                <a:gd name="connsiteY234" fmla="*/ 859629 h 981070"/>
                <a:gd name="connsiteX235" fmla="*/ 66437 w 914444"/>
                <a:gd name="connsiteY235" fmla="*/ 812243 h 981070"/>
                <a:gd name="connsiteX236" fmla="*/ 76686 w 914444"/>
                <a:gd name="connsiteY236" fmla="*/ 746701 h 981070"/>
                <a:gd name="connsiteX237" fmla="*/ 125425 w 914444"/>
                <a:gd name="connsiteY237" fmla="*/ 670082 h 981070"/>
                <a:gd name="connsiteX238" fmla="*/ 137331 w 914444"/>
                <a:gd name="connsiteY238" fmla="*/ 654432 h 981070"/>
                <a:gd name="connsiteX239" fmla="*/ 140199 w 914444"/>
                <a:gd name="connsiteY239" fmla="*/ 654432 h 981070"/>
                <a:gd name="connsiteX240" fmla="*/ 147323 w 914444"/>
                <a:gd name="connsiteY240" fmla="*/ 684960 h 981070"/>
                <a:gd name="connsiteX241" fmla="*/ 110919 w 914444"/>
                <a:gd name="connsiteY241" fmla="*/ 720584 h 981070"/>
                <a:gd name="connsiteX242" fmla="*/ 83982 w 914444"/>
                <a:gd name="connsiteY242" fmla="*/ 797021 h 981070"/>
                <a:gd name="connsiteX243" fmla="*/ 77724 w 914444"/>
                <a:gd name="connsiteY243" fmla="*/ 859544 h 981070"/>
                <a:gd name="connsiteX244" fmla="*/ 23165 w 914444"/>
                <a:gd name="connsiteY244" fmla="*/ 684607 h 981070"/>
                <a:gd name="connsiteX245" fmla="*/ 21079 w 914444"/>
                <a:gd name="connsiteY245" fmla="*/ 682102 h 981070"/>
                <a:gd name="connsiteX246" fmla="*/ 21079 w 914444"/>
                <a:gd name="connsiteY246" fmla="*/ 680198 h 981070"/>
                <a:gd name="connsiteX247" fmla="*/ 50187 w 914444"/>
                <a:gd name="connsiteY247" fmla="*/ 631601 h 981070"/>
                <a:gd name="connsiteX248" fmla="*/ 121692 w 914444"/>
                <a:gd name="connsiteY248" fmla="*/ 601597 h 981070"/>
                <a:gd name="connsiteX249" fmla="*/ 124730 w 914444"/>
                <a:gd name="connsiteY249" fmla="*/ 615437 h 981070"/>
                <a:gd name="connsiteX250" fmla="*/ 106137 w 914444"/>
                <a:gd name="connsiteY250" fmla="*/ 641983 h 981070"/>
                <a:gd name="connsiteX251" fmla="*/ 102232 w 914444"/>
                <a:gd name="connsiteY251" fmla="*/ 642412 h 981070"/>
                <a:gd name="connsiteX252" fmla="*/ 23165 w 914444"/>
                <a:gd name="connsiteY252" fmla="*/ 684607 h 9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444" h="981070">
                  <a:moveTo>
                    <a:pt x="103184" y="664814"/>
                  </a:moveTo>
                  <a:cubicBezTo>
                    <a:pt x="98498" y="671206"/>
                    <a:pt x="94497" y="676997"/>
                    <a:pt x="90240" y="682102"/>
                  </a:cubicBezTo>
                  <a:cubicBezTo>
                    <a:pt x="71799" y="706753"/>
                    <a:pt x="57340" y="734118"/>
                    <a:pt x="47406" y="763218"/>
                  </a:cubicBezTo>
                  <a:cubicBezTo>
                    <a:pt x="38719" y="784830"/>
                    <a:pt x="44625" y="806452"/>
                    <a:pt x="47930" y="828235"/>
                  </a:cubicBezTo>
                  <a:cubicBezTo>
                    <a:pt x="51578" y="852105"/>
                    <a:pt x="58874" y="875622"/>
                    <a:pt x="54874" y="900177"/>
                  </a:cubicBezTo>
                  <a:cubicBezTo>
                    <a:pt x="53749" y="905530"/>
                    <a:pt x="53083" y="910969"/>
                    <a:pt x="52883" y="916437"/>
                  </a:cubicBezTo>
                  <a:cubicBezTo>
                    <a:pt x="52883" y="927590"/>
                    <a:pt x="63570" y="933210"/>
                    <a:pt x="71733" y="925780"/>
                  </a:cubicBezTo>
                  <a:cubicBezTo>
                    <a:pt x="78676" y="919103"/>
                    <a:pt x="84096" y="911026"/>
                    <a:pt x="87630" y="902082"/>
                  </a:cubicBezTo>
                  <a:cubicBezTo>
                    <a:pt x="99012" y="873203"/>
                    <a:pt x="101365" y="842417"/>
                    <a:pt x="103537" y="811804"/>
                  </a:cubicBezTo>
                  <a:cubicBezTo>
                    <a:pt x="105708" y="781201"/>
                    <a:pt x="110309" y="751282"/>
                    <a:pt x="132036" y="727241"/>
                  </a:cubicBezTo>
                  <a:cubicBezTo>
                    <a:pt x="136465" y="722403"/>
                    <a:pt x="141589" y="718164"/>
                    <a:pt x="146370" y="713668"/>
                  </a:cubicBezTo>
                  <a:lnTo>
                    <a:pt x="149152" y="714964"/>
                  </a:lnTo>
                  <a:cubicBezTo>
                    <a:pt x="148371" y="723612"/>
                    <a:pt x="147495" y="732261"/>
                    <a:pt x="147066" y="740386"/>
                  </a:cubicBezTo>
                  <a:cubicBezTo>
                    <a:pt x="146628" y="748511"/>
                    <a:pt x="143151" y="756731"/>
                    <a:pt x="152886" y="760789"/>
                  </a:cubicBezTo>
                  <a:cubicBezTo>
                    <a:pt x="162621" y="764856"/>
                    <a:pt x="167221" y="757245"/>
                    <a:pt x="172088" y="751282"/>
                  </a:cubicBezTo>
                  <a:cubicBezTo>
                    <a:pt x="185004" y="734176"/>
                    <a:pt x="193910" y="714411"/>
                    <a:pt x="198158" y="693428"/>
                  </a:cubicBezTo>
                  <a:cubicBezTo>
                    <a:pt x="199978" y="686341"/>
                    <a:pt x="201368" y="680807"/>
                    <a:pt x="210407" y="680198"/>
                  </a:cubicBezTo>
                  <a:cubicBezTo>
                    <a:pt x="215322" y="678883"/>
                    <a:pt x="220008" y="676844"/>
                    <a:pt x="224304" y="674149"/>
                  </a:cubicBezTo>
                  <a:cubicBezTo>
                    <a:pt x="225438" y="712192"/>
                    <a:pt x="223523" y="748596"/>
                    <a:pt x="206149" y="782496"/>
                  </a:cubicBezTo>
                  <a:cubicBezTo>
                    <a:pt x="193205" y="807832"/>
                    <a:pt x="179384" y="832731"/>
                    <a:pt x="167573" y="858591"/>
                  </a:cubicBezTo>
                  <a:cubicBezTo>
                    <a:pt x="153305" y="889614"/>
                    <a:pt x="147313" y="923771"/>
                    <a:pt x="150190" y="957766"/>
                  </a:cubicBezTo>
                  <a:cubicBezTo>
                    <a:pt x="150400" y="962918"/>
                    <a:pt x="151886" y="967948"/>
                    <a:pt x="154534" y="972386"/>
                  </a:cubicBezTo>
                  <a:cubicBezTo>
                    <a:pt x="157315" y="976444"/>
                    <a:pt x="163221" y="981464"/>
                    <a:pt x="166697" y="981025"/>
                  </a:cubicBezTo>
                  <a:cubicBezTo>
                    <a:pt x="172193" y="979988"/>
                    <a:pt x="176851" y="976387"/>
                    <a:pt x="179213" y="971348"/>
                  </a:cubicBezTo>
                  <a:cubicBezTo>
                    <a:pt x="188424" y="939182"/>
                    <a:pt x="209712" y="913760"/>
                    <a:pt x="226219" y="885737"/>
                  </a:cubicBezTo>
                  <a:cubicBezTo>
                    <a:pt x="228657" y="881546"/>
                    <a:pt x="231943" y="877898"/>
                    <a:pt x="235858" y="875022"/>
                  </a:cubicBezTo>
                  <a:lnTo>
                    <a:pt x="235077" y="884614"/>
                  </a:lnTo>
                  <a:cubicBezTo>
                    <a:pt x="232581" y="904587"/>
                    <a:pt x="235182" y="924876"/>
                    <a:pt x="242640" y="943592"/>
                  </a:cubicBezTo>
                  <a:cubicBezTo>
                    <a:pt x="247564" y="953651"/>
                    <a:pt x="254480" y="962623"/>
                    <a:pt x="262966" y="969957"/>
                  </a:cubicBezTo>
                  <a:cubicBezTo>
                    <a:pt x="268100" y="976225"/>
                    <a:pt x="277339" y="977159"/>
                    <a:pt x="283635" y="972053"/>
                  </a:cubicBezTo>
                  <a:cubicBezTo>
                    <a:pt x="287007" y="969310"/>
                    <a:pt x="288989" y="965223"/>
                    <a:pt x="289036" y="960880"/>
                  </a:cubicBezTo>
                  <a:cubicBezTo>
                    <a:pt x="290903" y="948460"/>
                    <a:pt x="291865" y="935915"/>
                    <a:pt x="291903" y="923351"/>
                  </a:cubicBezTo>
                  <a:cubicBezTo>
                    <a:pt x="293799" y="888909"/>
                    <a:pt x="306505" y="855905"/>
                    <a:pt x="328212" y="829016"/>
                  </a:cubicBezTo>
                  <a:lnTo>
                    <a:pt x="343329" y="808957"/>
                  </a:lnTo>
                  <a:lnTo>
                    <a:pt x="346367" y="808957"/>
                  </a:lnTo>
                  <a:cubicBezTo>
                    <a:pt x="346367" y="825130"/>
                    <a:pt x="346977" y="841208"/>
                    <a:pt x="346367" y="857296"/>
                  </a:cubicBezTo>
                  <a:cubicBezTo>
                    <a:pt x="346367" y="865935"/>
                    <a:pt x="344462" y="874583"/>
                    <a:pt x="344196" y="883232"/>
                  </a:cubicBezTo>
                  <a:cubicBezTo>
                    <a:pt x="342824" y="891891"/>
                    <a:pt x="347262" y="900434"/>
                    <a:pt x="355149" y="904330"/>
                  </a:cubicBezTo>
                  <a:cubicBezTo>
                    <a:pt x="363293" y="907921"/>
                    <a:pt x="372837" y="905007"/>
                    <a:pt x="377562" y="897501"/>
                  </a:cubicBezTo>
                  <a:cubicBezTo>
                    <a:pt x="384896" y="889005"/>
                    <a:pt x="390773" y="879365"/>
                    <a:pt x="394945" y="868964"/>
                  </a:cubicBezTo>
                  <a:cubicBezTo>
                    <a:pt x="406927" y="833769"/>
                    <a:pt x="415157" y="797717"/>
                    <a:pt x="403632" y="760789"/>
                  </a:cubicBezTo>
                  <a:cubicBezTo>
                    <a:pt x="399260" y="746625"/>
                    <a:pt x="393001" y="733099"/>
                    <a:pt x="385038" y="720584"/>
                  </a:cubicBezTo>
                  <a:cubicBezTo>
                    <a:pt x="370818" y="699457"/>
                    <a:pt x="367865" y="672768"/>
                    <a:pt x="377133" y="649070"/>
                  </a:cubicBezTo>
                  <a:cubicBezTo>
                    <a:pt x="391697" y="606455"/>
                    <a:pt x="414204" y="566907"/>
                    <a:pt x="443351" y="532512"/>
                  </a:cubicBezTo>
                  <a:cubicBezTo>
                    <a:pt x="443922" y="531817"/>
                    <a:pt x="444780" y="531388"/>
                    <a:pt x="443351" y="532512"/>
                  </a:cubicBezTo>
                  <a:cubicBezTo>
                    <a:pt x="469449" y="545314"/>
                    <a:pt x="493071" y="559059"/>
                    <a:pt x="518503" y="569174"/>
                  </a:cubicBezTo>
                  <a:cubicBezTo>
                    <a:pt x="568700" y="588976"/>
                    <a:pt x="624040" y="591862"/>
                    <a:pt x="676046" y="577385"/>
                  </a:cubicBezTo>
                  <a:cubicBezTo>
                    <a:pt x="733864" y="563964"/>
                    <a:pt x="787203" y="535808"/>
                    <a:pt x="830828" y="495679"/>
                  </a:cubicBezTo>
                  <a:cubicBezTo>
                    <a:pt x="888550" y="440767"/>
                    <a:pt x="918743" y="373664"/>
                    <a:pt x="913885" y="293511"/>
                  </a:cubicBezTo>
                  <a:cubicBezTo>
                    <a:pt x="909027" y="213349"/>
                    <a:pt x="870452" y="148331"/>
                    <a:pt x="810444" y="96182"/>
                  </a:cubicBezTo>
                  <a:cubicBezTo>
                    <a:pt x="744912" y="39631"/>
                    <a:pt x="662426" y="6361"/>
                    <a:pt x="575844" y="1589"/>
                  </a:cubicBezTo>
                  <a:cubicBezTo>
                    <a:pt x="494976" y="-5898"/>
                    <a:pt x="413823" y="12914"/>
                    <a:pt x="344633" y="55195"/>
                  </a:cubicBezTo>
                  <a:cubicBezTo>
                    <a:pt x="278701" y="95839"/>
                    <a:pt x="233172" y="152474"/>
                    <a:pt x="216313" y="229179"/>
                  </a:cubicBezTo>
                  <a:cubicBezTo>
                    <a:pt x="205797" y="275261"/>
                    <a:pt x="209312" y="323429"/>
                    <a:pt x="226390" y="367530"/>
                  </a:cubicBezTo>
                  <a:cubicBezTo>
                    <a:pt x="230515" y="377626"/>
                    <a:pt x="231334" y="388751"/>
                    <a:pt x="228733" y="399353"/>
                  </a:cubicBezTo>
                  <a:cubicBezTo>
                    <a:pt x="221961" y="427280"/>
                    <a:pt x="216923" y="455636"/>
                    <a:pt x="203283" y="481411"/>
                  </a:cubicBezTo>
                  <a:cubicBezTo>
                    <a:pt x="201416" y="484983"/>
                    <a:pt x="198587" y="487993"/>
                    <a:pt x="195110" y="490059"/>
                  </a:cubicBezTo>
                  <a:cubicBezTo>
                    <a:pt x="165268" y="504404"/>
                    <a:pt x="141875" y="529321"/>
                    <a:pt x="129512" y="559925"/>
                  </a:cubicBezTo>
                  <a:cubicBezTo>
                    <a:pt x="125235" y="570908"/>
                    <a:pt x="116729" y="579747"/>
                    <a:pt x="105880" y="584481"/>
                  </a:cubicBezTo>
                  <a:cubicBezTo>
                    <a:pt x="89202" y="591396"/>
                    <a:pt x="72371" y="598168"/>
                    <a:pt x="55398" y="604798"/>
                  </a:cubicBezTo>
                  <a:cubicBezTo>
                    <a:pt x="26746" y="614570"/>
                    <a:pt x="5858" y="639287"/>
                    <a:pt x="1096" y="669044"/>
                  </a:cubicBezTo>
                  <a:cubicBezTo>
                    <a:pt x="-1839" y="681864"/>
                    <a:pt x="914" y="695314"/>
                    <a:pt x="8659" y="705972"/>
                  </a:cubicBezTo>
                  <a:cubicBezTo>
                    <a:pt x="12125" y="710753"/>
                    <a:pt x="17450" y="713887"/>
                    <a:pt x="23336" y="714621"/>
                  </a:cubicBezTo>
                  <a:cubicBezTo>
                    <a:pt x="29080" y="713258"/>
                    <a:pt x="33938" y="709468"/>
                    <a:pt x="36633" y="704239"/>
                  </a:cubicBezTo>
                  <a:cubicBezTo>
                    <a:pt x="48825" y="678978"/>
                    <a:pt x="75057" y="663434"/>
                    <a:pt x="103184" y="664814"/>
                  </a:cubicBezTo>
                  <a:close/>
                  <a:moveTo>
                    <a:pt x="259585" y="174096"/>
                  </a:moveTo>
                  <a:cubicBezTo>
                    <a:pt x="259480" y="173401"/>
                    <a:pt x="259480" y="172705"/>
                    <a:pt x="259585" y="172019"/>
                  </a:cubicBezTo>
                  <a:cubicBezTo>
                    <a:pt x="260623" y="169943"/>
                    <a:pt x="261756" y="168038"/>
                    <a:pt x="262881" y="166057"/>
                  </a:cubicBezTo>
                  <a:cubicBezTo>
                    <a:pt x="290351" y="119775"/>
                    <a:pt x="331137" y="82770"/>
                    <a:pt x="380000" y="59872"/>
                  </a:cubicBezTo>
                  <a:cubicBezTo>
                    <a:pt x="414776" y="43175"/>
                    <a:pt x="404670" y="39889"/>
                    <a:pt x="433063" y="70588"/>
                  </a:cubicBezTo>
                  <a:cubicBezTo>
                    <a:pt x="462877" y="104440"/>
                    <a:pt x="485832" y="143578"/>
                    <a:pt x="501072" y="185945"/>
                  </a:cubicBezTo>
                  <a:cubicBezTo>
                    <a:pt x="503644" y="192861"/>
                    <a:pt x="507454" y="198994"/>
                    <a:pt x="515836" y="195975"/>
                  </a:cubicBezTo>
                  <a:cubicBezTo>
                    <a:pt x="524313" y="192946"/>
                    <a:pt x="523361" y="185764"/>
                    <a:pt x="520789" y="178678"/>
                  </a:cubicBezTo>
                  <a:cubicBezTo>
                    <a:pt x="505168" y="136453"/>
                    <a:pt x="482594" y="97163"/>
                    <a:pt x="453828" y="62463"/>
                  </a:cubicBezTo>
                  <a:cubicBezTo>
                    <a:pt x="446970" y="54424"/>
                    <a:pt x="439826" y="46813"/>
                    <a:pt x="431921" y="38079"/>
                  </a:cubicBezTo>
                  <a:cubicBezTo>
                    <a:pt x="515550" y="13438"/>
                    <a:pt x="604990" y="16695"/>
                    <a:pt x="686524" y="47328"/>
                  </a:cubicBezTo>
                  <a:lnTo>
                    <a:pt x="681190" y="50785"/>
                  </a:lnTo>
                  <a:cubicBezTo>
                    <a:pt x="635851" y="79932"/>
                    <a:pt x="608419" y="123594"/>
                    <a:pt x="583749" y="169514"/>
                  </a:cubicBezTo>
                  <a:cubicBezTo>
                    <a:pt x="580225" y="176001"/>
                    <a:pt x="578225" y="182916"/>
                    <a:pt x="586130" y="187241"/>
                  </a:cubicBezTo>
                  <a:cubicBezTo>
                    <a:pt x="594132" y="191565"/>
                    <a:pt x="598703" y="185764"/>
                    <a:pt x="602323" y="179373"/>
                  </a:cubicBezTo>
                  <a:cubicBezTo>
                    <a:pt x="610133" y="165619"/>
                    <a:pt x="617944" y="151874"/>
                    <a:pt x="626231" y="138291"/>
                  </a:cubicBezTo>
                  <a:cubicBezTo>
                    <a:pt x="644899" y="107459"/>
                    <a:pt x="670713" y="81446"/>
                    <a:pt x="701383" y="62377"/>
                  </a:cubicBezTo>
                  <a:cubicBezTo>
                    <a:pt x="706336" y="58472"/>
                    <a:pt x="713289" y="57967"/>
                    <a:pt x="718718" y="61082"/>
                  </a:cubicBezTo>
                  <a:cubicBezTo>
                    <a:pt x="757390" y="79760"/>
                    <a:pt x="792346" y="105383"/>
                    <a:pt x="821684" y="136653"/>
                  </a:cubicBezTo>
                  <a:cubicBezTo>
                    <a:pt x="824065" y="139330"/>
                    <a:pt x="826351" y="142187"/>
                    <a:pt x="829018" y="145302"/>
                  </a:cubicBezTo>
                  <a:cubicBezTo>
                    <a:pt x="827685" y="145883"/>
                    <a:pt x="826256" y="146369"/>
                    <a:pt x="824827" y="146769"/>
                  </a:cubicBezTo>
                  <a:cubicBezTo>
                    <a:pt x="822922" y="146769"/>
                    <a:pt x="821017" y="147378"/>
                    <a:pt x="819017" y="147464"/>
                  </a:cubicBezTo>
                  <a:cubicBezTo>
                    <a:pt x="760533" y="151236"/>
                    <a:pt x="704717" y="172658"/>
                    <a:pt x="658807" y="208853"/>
                  </a:cubicBezTo>
                  <a:cubicBezTo>
                    <a:pt x="656806" y="210415"/>
                    <a:pt x="653758" y="211967"/>
                    <a:pt x="653186" y="213958"/>
                  </a:cubicBezTo>
                  <a:cubicBezTo>
                    <a:pt x="652043" y="218283"/>
                    <a:pt x="650425" y="224159"/>
                    <a:pt x="652424" y="226931"/>
                  </a:cubicBezTo>
                  <a:cubicBezTo>
                    <a:pt x="654424" y="229694"/>
                    <a:pt x="661188" y="230036"/>
                    <a:pt x="665092" y="229522"/>
                  </a:cubicBezTo>
                  <a:cubicBezTo>
                    <a:pt x="668998" y="228998"/>
                    <a:pt x="670902" y="225712"/>
                    <a:pt x="673760" y="223902"/>
                  </a:cubicBezTo>
                  <a:cubicBezTo>
                    <a:pt x="690334" y="213787"/>
                    <a:pt x="706432" y="202805"/>
                    <a:pt x="723671" y="193813"/>
                  </a:cubicBezTo>
                  <a:cubicBezTo>
                    <a:pt x="759199" y="176144"/>
                    <a:pt x="798442" y="167086"/>
                    <a:pt x="838257" y="167352"/>
                  </a:cubicBezTo>
                  <a:cubicBezTo>
                    <a:pt x="843877" y="166733"/>
                    <a:pt x="849211" y="169772"/>
                    <a:pt x="851593" y="174877"/>
                  </a:cubicBezTo>
                  <a:cubicBezTo>
                    <a:pt x="860259" y="191298"/>
                    <a:pt x="869404" y="207214"/>
                    <a:pt x="876548" y="224074"/>
                  </a:cubicBezTo>
                  <a:cubicBezTo>
                    <a:pt x="885310" y="244686"/>
                    <a:pt x="890359" y="266622"/>
                    <a:pt x="891788" y="288930"/>
                  </a:cubicBezTo>
                  <a:cubicBezTo>
                    <a:pt x="887025" y="287720"/>
                    <a:pt x="883120" y="287025"/>
                    <a:pt x="879691" y="285729"/>
                  </a:cubicBezTo>
                  <a:cubicBezTo>
                    <a:pt x="835209" y="268431"/>
                    <a:pt x="788728" y="270080"/>
                    <a:pt x="742246" y="271460"/>
                  </a:cubicBezTo>
                  <a:cubicBezTo>
                    <a:pt x="741007" y="271460"/>
                    <a:pt x="739197" y="271460"/>
                    <a:pt x="738531" y="271975"/>
                  </a:cubicBezTo>
                  <a:cubicBezTo>
                    <a:pt x="735578" y="275004"/>
                    <a:pt x="730720" y="278633"/>
                    <a:pt x="731101" y="281491"/>
                  </a:cubicBezTo>
                  <a:cubicBezTo>
                    <a:pt x="731482" y="284339"/>
                    <a:pt x="735864" y="288844"/>
                    <a:pt x="739769" y="291177"/>
                  </a:cubicBezTo>
                  <a:cubicBezTo>
                    <a:pt x="743674" y="293511"/>
                    <a:pt x="746055" y="291177"/>
                    <a:pt x="749390" y="291177"/>
                  </a:cubicBezTo>
                  <a:cubicBezTo>
                    <a:pt x="789203" y="291177"/>
                    <a:pt x="829303" y="289187"/>
                    <a:pt x="867689" y="303541"/>
                  </a:cubicBezTo>
                  <a:cubicBezTo>
                    <a:pt x="876453" y="306655"/>
                    <a:pt x="888168" y="307170"/>
                    <a:pt x="891978" y="313047"/>
                  </a:cubicBezTo>
                  <a:cubicBezTo>
                    <a:pt x="895789" y="318933"/>
                    <a:pt x="892454" y="330344"/>
                    <a:pt x="891216" y="339421"/>
                  </a:cubicBezTo>
                  <a:cubicBezTo>
                    <a:pt x="881406" y="404792"/>
                    <a:pt x="848164" y="456246"/>
                    <a:pt x="796824" y="496803"/>
                  </a:cubicBezTo>
                  <a:cubicBezTo>
                    <a:pt x="793680" y="498651"/>
                    <a:pt x="789871" y="498908"/>
                    <a:pt x="786536" y="497489"/>
                  </a:cubicBezTo>
                  <a:cubicBezTo>
                    <a:pt x="749199" y="475791"/>
                    <a:pt x="712337" y="453302"/>
                    <a:pt x="686239" y="417507"/>
                  </a:cubicBezTo>
                  <a:cubicBezTo>
                    <a:pt x="682428" y="412316"/>
                    <a:pt x="677571" y="409297"/>
                    <a:pt x="671188" y="413269"/>
                  </a:cubicBezTo>
                  <a:cubicBezTo>
                    <a:pt x="666331" y="416403"/>
                    <a:pt x="664807" y="422917"/>
                    <a:pt x="667950" y="427833"/>
                  </a:cubicBezTo>
                  <a:cubicBezTo>
                    <a:pt x="668332" y="428442"/>
                    <a:pt x="668807" y="429004"/>
                    <a:pt x="669284" y="429528"/>
                  </a:cubicBezTo>
                  <a:cubicBezTo>
                    <a:pt x="674428" y="437091"/>
                    <a:pt x="680238" y="444159"/>
                    <a:pt x="686714" y="450626"/>
                  </a:cubicBezTo>
                  <a:cubicBezTo>
                    <a:pt x="709193" y="473047"/>
                    <a:pt x="734816" y="492203"/>
                    <a:pt x="762724" y="507519"/>
                  </a:cubicBezTo>
                  <a:cubicBezTo>
                    <a:pt x="765963" y="509252"/>
                    <a:pt x="768915" y="511586"/>
                    <a:pt x="773107" y="514358"/>
                  </a:cubicBezTo>
                  <a:cubicBezTo>
                    <a:pt x="730244" y="540085"/>
                    <a:pt x="682715" y="557106"/>
                    <a:pt x="633279" y="564421"/>
                  </a:cubicBezTo>
                  <a:cubicBezTo>
                    <a:pt x="626898" y="565459"/>
                    <a:pt x="624612" y="562087"/>
                    <a:pt x="622897" y="556982"/>
                  </a:cubicBezTo>
                  <a:cubicBezTo>
                    <a:pt x="611657" y="525854"/>
                    <a:pt x="606609" y="492850"/>
                    <a:pt x="607943" y="459789"/>
                  </a:cubicBezTo>
                  <a:cubicBezTo>
                    <a:pt x="608610" y="453378"/>
                    <a:pt x="608610" y="446911"/>
                    <a:pt x="607943" y="440511"/>
                  </a:cubicBezTo>
                  <a:cubicBezTo>
                    <a:pt x="607276" y="436967"/>
                    <a:pt x="602894" y="431862"/>
                    <a:pt x="599942" y="431862"/>
                  </a:cubicBezTo>
                  <a:cubicBezTo>
                    <a:pt x="595655" y="432700"/>
                    <a:pt x="591750" y="435062"/>
                    <a:pt x="588988" y="438519"/>
                  </a:cubicBezTo>
                  <a:cubicBezTo>
                    <a:pt x="587273" y="440244"/>
                    <a:pt x="587369" y="444053"/>
                    <a:pt x="587178" y="447168"/>
                  </a:cubicBezTo>
                  <a:cubicBezTo>
                    <a:pt x="584226" y="483982"/>
                    <a:pt x="588321" y="521025"/>
                    <a:pt x="599370" y="556287"/>
                  </a:cubicBezTo>
                  <a:lnTo>
                    <a:pt x="602799" y="566669"/>
                  </a:lnTo>
                  <a:cubicBezTo>
                    <a:pt x="598799" y="566669"/>
                    <a:pt x="596132" y="566669"/>
                    <a:pt x="593655" y="566669"/>
                  </a:cubicBezTo>
                  <a:cubicBezTo>
                    <a:pt x="555460" y="562840"/>
                    <a:pt x="518408" y="551305"/>
                    <a:pt x="484879" y="532769"/>
                  </a:cubicBezTo>
                  <a:cubicBezTo>
                    <a:pt x="477736" y="529941"/>
                    <a:pt x="473640" y="522558"/>
                    <a:pt x="474878" y="515043"/>
                  </a:cubicBezTo>
                  <a:cubicBezTo>
                    <a:pt x="476783" y="491393"/>
                    <a:pt x="485451" y="468780"/>
                    <a:pt x="499834" y="449845"/>
                  </a:cubicBezTo>
                  <a:cubicBezTo>
                    <a:pt x="509454" y="436967"/>
                    <a:pt x="521170" y="425632"/>
                    <a:pt x="531933" y="413698"/>
                  </a:cubicBezTo>
                  <a:cubicBezTo>
                    <a:pt x="536601" y="408601"/>
                    <a:pt x="538982" y="402896"/>
                    <a:pt x="533933" y="397277"/>
                  </a:cubicBezTo>
                  <a:cubicBezTo>
                    <a:pt x="528886" y="391657"/>
                    <a:pt x="523361" y="393466"/>
                    <a:pt x="518312" y="397790"/>
                  </a:cubicBezTo>
                  <a:cubicBezTo>
                    <a:pt x="490119" y="420984"/>
                    <a:pt x="469354" y="451931"/>
                    <a:pt x="458686" y="486773"/>
                  </a:cubicBezTo>
                  <a:cubicBezTo>
                    <a:pt x="457448" y="491088"/>
                    <a:pt x="456400" y="495412"/>
                    <a:pt x="455162" y="499994"/>
                  </a:cubicBezTo>
                  <a:cubicBezTo>
                    <a:pt x="448875" y="490145"/>
                    <a:pt x="443827" y="479544"/>
                    <a:pt x="440207" y="468438"/>
                  </a:cubicBezTo>
                  <a:cubicBezTo>
                    <a:pt x="414109" y="391133"/>
                    <a:pt x="456210" y="309332"/>
                    <a:pt x="537553" y="296102"/>
                  </a:cubicBezTo>
                  <a:cubicBezTo>
                    <a:pt x="562508" y="291949"/>
                    <a:pt x="600608" y="296626"/>
                    <a:pt x="614991" y="326972"/>
                  </a:cubicBezTo>
                  <a:cubicBezTo>
                    <a:pt x="624326" y="346689"/>
                    <a:pt x="613658" y="377207"/>
                    <a:pt x="593941" y="383265"/>
                  </a:cubicBezTo>
                  <a:cubicBezTo>
                    <a:pt x="582130" y="385913"/>
                    <a:pt x="570128" y="380226"/>
                    <a:pt x="564794" y="369511"/>
                  </a:cubicBezTo>
                  <a:cubicBezTo>
                    <a:pt x="562223" y="361729"/>
                    <a:pt x="568128" y="354214"/>
                    <a:pt x="580225" y="349632"/>
                  </a:cubicBezTo>
                  <a:cubicBezTo>
                    <a:pt x="581463" y="349632"/>
                    <a:pt x="583273" y="349023"/>
                    <a:pt x="583749" y="348156"/>
                  </a:cubicBezTo>
                  <a:cubicBezTo>
                    <a:pt x="585749" y="344441"/>
                    <a:pt x="589274" y="340031"/>
                    <a:pt x="588512" y="336831"/>
                  </a:cubicBezTo>
                  <a:cubicBezTo>
                    <a:pt x="586702" y="333249"/>
                    <a:pt x="583178" y="330754"/>
                    <a:pt x="579177" y="330087"/>
                  </a:cubicBezTo>
                  <a:cubicBezTo>
                    <a:pt x="556222" y="328268"/>
                    <a:pt x="535743" y="358881"/>
                    <a:pt x="546126" y="379722"/>
                  </a:cubicBezTo>
                  <a:cubicBezTo>
                    <a:pt x="554984" y="396819"/>
                    <a:pt x="573367" y="406896"/>
                    <a:pt x="592703" y="405230"/>
                  </a:cubicBezTo>
                  <a:cubicBezTo>
                    <a:pt x="627850" y="401334"/>
                    <a:pt x="651568" y="353347"/>
                    <a:pt x="634708" y="319619"/>
                  </a:cubicBezTo>
                  <a:cubicBezTo>
                    <a:pt x="625183" y="298655"/>
                    <a:pt x="606323" y="283357"/>
                    <a:pt x="583749" y="278290"/>
                  </a:cubicBezTo>
                  <a:cubicBezTo>
                    <a:pt x="566699" y="273880"/>
                    <a:pt x="548888" y="273261"/>
                    <a:pt x="531648" y="276471"/>
                  </a:cubicBezTo>
                  <a:cubicBezTo>
                    <a:pt x="477260" y="287539"/>
                    <a:pt x="439826" y="318409"/>
                    <a:pt x="420967" y="370549"/>
                  </a:cubicBezTo>
                  <a:cubicBezTo>
                    <a:pt x="404755" y="415774"/>
                    <a:pt x="410680" y="459789"/>
                    <a:pt x="431540" y="503023"/>
                  </a:cubicBezTo>
                  <a:cubicBezTo>
                    <a:pt x="434492" y="507243"/>
                    <a:pt x="433921" y="513033"/>
                    <a:pt x="430016" y="516511"/>
                  </a:cubicBezTo>
                  <a:cubicBezTo>
                    <a:pt x="398345" y="552667"/>
                    <a:pt x="373894" y="594520"/>
                    <a:pt x="358016" y="639821"/>
                  </a:cubicBezTo>
                  <a:cubicBezTo>
                    <a:pt x="345015" y="670234"/>
                    <a:pt x="348281" y="705105"/>
                    <a:pt x="366703" y="732604"/>
                  </a:cubicBezTo>
                  <a:cubicBezTo>
                    <a:pt x="373218" y="742624"/>
                    <a:pt x="378419" y="753435"/>
                    <a:pt x="382172" y="764770"/>
                  </a:cubicBezTo>
                  <a:cubicBezTo>
                    <a:pt x="393811" y="798403"/>
                    <a:pt x="385296" y="831006"/>
                    <a:pt x="374876" y="863259"/>
                  </a:cubicBezTo>
                  <a:cubicBezTo>
                    <a:pt x="372647" y="869030"/>
                    <a:pt x="370008" y="874641"/>
                    <a:pt x="366961" y="880032"/>
                  </a:cubicBezTo>
                  <a:cubicBezTo>
                    <a:pt x="365675" y="877775"/>
                    <a:pt x="365217" y="875146"/>
                    <a:pt x="365665" y="872593"/>
                  </a:cubicBezTo>
                  <a:cubicBezTo>
                    <a:pt x="370180" y="830397"/>
                    <a:pt x="368094" y="789325"/>
                    <a:pt x="346282" y="751540"/>
                  </a:cubicBezTo>
                  <a:cubicBezTo>
                    <a:pt x="339071" y="738910"/>
                    <a:pt x="332118" y="725594"/>
                    <a:pt x="326126" y="712801"/>
                  </a:cubicBezTo>
                  <a:cubicBezTo>
                    <a:pt x="317678" y="693361"/>
                    <a:pt x="316935" y="671463"/>
                    <a:pt x="324040" y="651499"/>
                  </a:cubicBezTo>
                  <a:cubicBezTo>
                    <a:pt x="337556" y="610779"/>
                    <a:pt x="358149" y="572727"/>
                    <a:pt x="384867" y="539085"/>
                  </a:cubicBezTo>
                  <a:cubicBezTo>
                    <a:pt x="389382" y="533112"/>
                    <a:pt x="392164" y="526636"/>
                    <a:pt x="384867" y="521187"/>
                  </a:cubicBezTo>
                  <a:cubicBezTo>
                    <a:pt x="377562" y="515738"/>
                    <a:pt x="371913" y="520578"/>
                    <a:pt x="367484" y="526549"/>
                  </a:cubicBezTo>
                  <a:cubicBezTo>
                    <a:pt x="355759" y="543837"/>
                    <a:pt x="343243" y="560268"/>
                    <a:pt x="332727" y="578423"/>
                  </a:cubicBezTo>
                  <a:cubicBezTo>
                    <a:pt x="311182" y="614284"/>
                    <a:pt x="296790" y="653946"/>
                    <a:pt x="290341" y="695247"/>
                  </a:cubicBezTo>
                  <a:cubicBezTo>
                    <a:pt x="285540" y="737385"/>
                    <a:pt x="270938" y="777838"/>
                    <a:pt x="247679" y="813366"/>
                  </a:cubicBezTo>
                  <a:cubicBezTo>
                    <a:pt x="224828" y="847523"/>
                    <a:pt x="203102" y="882537"/>
                    <a:pt x="180946" y="917132"/>
                  </a:cubicBezTo>
                  <a:cubicBezTo>
                    <a:pt x="177470" y="922580"/>
                    <a:pt x="174432" y="928200"/>
                    <a:pt x="171221" y="933734"/>
                  </a:cubicBezTo>
                  <a:cubicBezTo>
                    <a:pt x="171698" y="909274"/>
                    <a:pt x="177374" y="885194"/>
                    <a:pt x="187900" y="863087"/>
                  </a:cubicBezTo>
                  <a:cubicBezTo>
                    <a:pt x="196587" y="845789"/>
                    <a:pt x="205712" y="828501"/>
                    <a:pt x="214751" y="811204"/>
                  </a:cubicBezTo>
                  <a:cubicBezTo>
                    <a:pt x="228286" y="788315"/>
                    <a:pt x="237335" y="763084"/>
                    <a:pt x="241420" y="736842"/>
                  </a:cubicBezTo>
                  <a:cubicBezTo>
                    <a:pt x="244288" y="710896"/>
                    <a:pt x="246202" y="684179"/>
                    <a:pt x="247679" y="657718"/>
                  </a:cubicBezTo>
                  <a:cubicBezTo>
                    <a:pt x="247621" y="652737"/>
                    <a:pt x="245278" y="648060"/>
                    <a:pt x="241335" y="645012"/>
                  </a:cubicBezTo>
                  <a:cubicBezTo>
                    <a:pt x="236610" y="643745"/>
                    <a:pt x="231562" y="644441"/>
                    <a:pt x="227343" y="646908"/>
                  </a:cubicBezTo>
                  <a:cubicBezTo>
                    <a:pt x="218885" y="651680"/>
                    <a:pt x="210683" y="656871"/>
                    <a:pt x="202759" y="662471"/>
                  </a:cubicBezTo>
                  <a:cubicBezTo>
                    <a:pt x="201454" y="645870"/>
                    <a:pt x="199806" y="631782"/>
                    <a:pt x="199453" y="617685"/>
                  </a:cubicBezTo>
                  <a:cubicBezTo>
                    <a:pt x="198939" y="595377"/>
                    <a:pt x="206759" y="576699"/>
                    <a:pt x="227952" y="566669"/>
                  </a:cubicBezTo>
                  <a:cubicBezTo>
                    <a:pt x="236868" y="562973"/>
                    <a:pt x="246307" y="560697"/>
                    <a:pt x="255937" y="559925"/>
                  </a:cubicBezTo>
                  <a:cubicBezTo>
                    <a:pt x="272167" y="559096"/>
                    <a:pt x="288046" y="554953"/>
                    <a:pt x="302590" y="547733"/>
                  </a:cubicBezTo>
                  <a:cubicBezTo>
                    <a:pt x="335251" y="528702"/>
                    <a:pt x="351587" y="498013"/>
                    <a:pt x="363922" y="464371"/>
                  </a:cubicBezTo>
                  <a:cubicBezTo>
                    <a:pt x="366655" y="459437"/>
                    <a:pt x="364836" y="453226"/>
                    <a:pt x="359864" y="450521"/>
                  </a:cubicBezTo>
                  <a:cubicBezTo>
                    <a:pt x="359388" y="450254"/>
                    <a:pt x="358883" y="450026"/>
                    <a:pt x="358359" y="449845"/>
                  </a:cubicBezTo>
                  <a:cubicBezTo>
                    <a:pt x="351587" y="447425"/>
                    <a:pt x="347244" y="451226"/>
                    <a:pt x="344548" y="457284"/>
                  </a:cubicBezTo>
                  <a:cubicBezTo>
                    <a:pt x="340633" y="465933"/>
                    <a:pt x="337166" y="475267"/>
                    <a:pt x="332727" y="483830"/>
                  </a:cubicBezTo>
                  <a:cubicBezTo>
                    <a:pt x="316316" y="515568"/>
                    <a:pt x="293294" y="537789"/>
                    <a:pt x="254546" y="538827"/>
                  </a:cubicBezTo>
                  <a:cubicBezTo>
                    <a:pt x="210664" y="540037"/>
                    <a:pt x="182423" y="569603"/>
                    <a:pt x="179556" y="602636"/>
                  </a:cubicBezTo>
                  <a:cubicBezTo>
                    <a:pt x="178527" y="614151"/>
                    <a:pt x="178527" y="625714"/>
                    <a:pt x="179556" y="637230"/>
                  </a:cubicBezTo>
                  <a:cubicBezTo>
                    <a:pt x="182823" y="661214"/>
                    <a:pt x="179260" y="685626"/>
                    <a:pt x="169307" y="707696"/>
                  </a:cubicBezTo>
                  <a:cubicBezTo>
                    <a:pt x="168374" y="679502"/>
                    <a:pt x="161259" y="651851"/>
                    <a:pt x="148457" y="626677"/>
                  </a:cubicBezTo>
                  <a:cubicBezTo>
                    <a:pt x="141427" y="614065"/>
                    <a:pt x="139294" y="599330"/>
                    <a:pt x="142456" y="585262"/>
                  </a:cubicBezTo>
                  <a:cubicBezTo>
                    <a:pt x="153057" y="546085"/>
                    <a:pt x="176260" y="518501"/>
                    <a:pt x="216056" y="505623"/>
                  </a:cubicBezTo>
                  <a:cubicBezTo>
                    <a:pt x="234391" y="500270"/>
                    <a:pt x="252318" y="493555"/>
                    <a:pt x="269662" y="485554"/>
                  </a:cubicBezTo>
                  <a:cubicBezTo>
                    <a:pt x="293742" y="474029"/>
                    <a:pt x="311534" y="452569"/>
                    <a:pt x="318307" y="426842"/>
                  </a:cubicBezTo>
                  <a:cubicBezTo>
                    <a:pt x="320049" y="420536"/>
                    <a:pt x="321002" y="413097"/>
                    <a:pt x="312496" y="410678"/>
                  </a:cubicBezTo>
                  <a:cubicBezTo>
                    <a:pt x="303981" y="408258"/>
                    <a:pt x="299895" y="414050"/>
                    <a:pt x="298075" y="421222"/>
                  </a:cubicBezTo>
                  <a:cubicBezTo>
                    <a:pt x="294294" y="435062"/>
                    <a:pt x="286360" y="447397"/>
                    <a:pt x="275311" y="456589"/>
                  </a:cubicBezTo>
                  <a:cubicBezTo>
                    <a:pt x="261928" y="467771"/>
                    <a:pt x="246098" y="475686"/>
                    <a:pt x="229086" y="479677"/>
                  </a:cubicBezTo>
                  <a:cubicBezTo>
                    <a:pt x="235163" y="452445"/>
                    <a:pt x="241164" y="425804"/>
                    <a:pt x="247069" y="399172"/>
                  </a:cubicBezTo>
                  <a:cubicBezTo>
                    <a:pt x="252012" y="373359"/>
                    <a:pt x="264052" y="349422"/>
                    <a:pt x="281826" y="330001"/>
                  </a:cubicBezTo>
                  <a:cubicBezTo>
                    <a:pt x="300847" y="308637"/>
                    <a:pt x="328127" y="296397"/>
                    <a:pt x="356797" y="296359"/>
                  </a:cubicBezTo>
                  <a:cubicBezTo>
                    <a:pt x="373275" y="294978"/>
                    <a:pt x="388868" y="303950"/>
                    <a:pt x="395897" y="318848"/>
                  </a:cubicBezTo>
                  <a:cubicBezTo>
                    <a:pt x="402412" y="333116"/>
                    <a:pt x="394678" y="344784"/>
                    <a:pt x="387210" y="355423"/>
                  </a:cubicBezTo>
                  <a:cubicBezTo>
                    <a:pt x="378105" y="366520"/>
                    <a:pt x="361693" y="368178"/>
                    <a:pt x="350539" y="359119"/>
                  </a:cubicBezTo>
                  <a:cubicBezTo>
                    <a:pt x="348053" y="357100"/>
                    <a:pt x="345967" y="354643"/>
                    <a:pt x="344376" y="351880"/>
                  </a:cubicBezTo>
                  <a:cubicBezTo>
                    <a:pt x="341862" y="348146"/>
                    <a:pt x="337671" y="345880"/>
                    <a:pt x="333165" y="345822"/>
                  </a:cubicBezTo>
                  <a:cubicBezTo>
                    <a:pt x="328984" y="347623"/>
                    <a:pt x="326060" y="351451"/>
                    <a:pt x="325441" y="355938"/>
                  </a:cubicBezTo>
                  <a:cubicBezTo>
                    <a:pt x="326241" y="362443"/>
                    <a:pt x="329127" y="368511"/>
                    <a:pt x="333689" y="373235"/>
                  </a:cubicBezTo>
                  <a:cubicBezTo>
                    <a:pt x="343976" y="382465"/>
                    <a:pt x="357692" y="386951"/>
                    <a:pt x="371485" y="385599"/>
                  </a:cubicBezTo>
                  <a:cubicBezTo>
                    <a:pt x="393640" y="383694"/>
                    <a:pt x="406241" y="369511"/>
                    <a:pt x="414204" y="351014"/>
                  </a:cubicBezTo>
                  <a:cubicBezTo>
                    <a:pt x="423348" y="333554"/>
                    <a:pt x="420681" y="312323"/>
                    <a:pt x="407623" y="297569"/>
                  </a:cubicBezTo>
                  <a:cubicBezTo>
                    <a:pt x="397602" y="285376"/>
                    <a:pt x="383010" y="277785"/>
                    <a:pt x="367227" y="276566"/>
                  </a:cubicBezTo>
                  <a:cubicBezTo>
                    <a:pt x="324298" y="272242"/>
                    <a:pt x="290075" y="289615"/>
                    <a:pt x="262366" y="320924"/>
                  </a:cubicBezTo>
                  <a:cubicBezTo>
                    <a:pt x="254546" y="329563"/>
                    <a:pt x="248374" y="340203"/>
                    <a:pt x="241420" y="349804"/>
                  </a:cubicBezTo>
                  <a:cubicBezTo>
                    <a:pt x="241420" y="349804"/>
                    <a:pt x="240554" y="349194"/>
                    <a:pt x="240468" y="348680"/>
                  </a:cubicBezTo>
                  <a:cubicBezTo>
                    <a:pt x="225162" y="301178"/>
                    <a:pt x="226571" y="249915"/>
                    <a:pt x="244459" y="203319"/>
                  </a:cubicBezTo>
                  <a:cubicBezTo>
                    <a:pt x="246250" y="200109"/>
                    <a:pt x="249489" y="197956"/>
                    <a:pt x="253155" y="197528"/>
                  </a:cubicBezTo>
                  <a:cubicBezTo>
                    <a:pt x="267081" y="196737"/>
                    <a:pt x="281064" y="197022"/>
                    <a:pt x="294942" y="198394"/>
                  </a:cubicBezTo>
                  <a:cubicBezTo>
                    <a:pt x="345119" y="204157"/>
                    <a:pt x="393287" y="221388"/>
                    <a:pt x="435731" y="248715"/>
                  </a:cubicBezTo>
                  <a:cubicBezTo>
                    <a:pt x="446494" y="255811"/>
                    <a:pt x="453066" y="255811"/>
                    <a:pt x="456876" y="249581"/>
                  </a:cubicBezTo>
                  <a:cubicBezTo>
                    <a:pt x="460686" y="243352"/>
                    <a:pt x="456876" y="237647"/>
                    <a:pt x="446589" y="230646"/>
                  </a:cubicBezTo>
                  <a:cubicBezTo>
                    <a:pt x="409185" y="206386"/>
                    <a:pt x="367331" y="189784"/>
                    <a:pt x="323431" y="181792"/>
                  </a:cubicBezTo>
                  <a:cubicBezTo>
                    <a:pt x="303114" y="177211"/>
                    <a:pt x="281302" y="176430"/>
                    <a:pt x="259318" y="174439"/>
                  </a:cubicBezTo>
                  <a:close/>
                  <a:moveTo>
                    <a:pt x="270091" y="946097"/>
                  </a:moveTo>
                  <a:lnTo>
                    <a:pt x="266186" y="946783"/>
                  </a:lnTo>
                  <a:cubicBezTo>
                    <a:pt x="263405" y="938144"/>
                    <a:pt x="259928" y="930181"/>
                    <a:pt x="258023" y="921628"/>
                  </a:cubicBezTo>
                  <a:cubicBezTo>
                    <a:pt x="252889" y="897758"/>
                    <a:pt x="258537" y="874155"/>
                    <a:pt x="260452" y="850457"/>
                  </a:cubicBezTo>
                  <a:cubicBezTo>
                    <a:pt x="262433" y="835693"/>
                    <a:pt x="267624" y="821529"/>
                    <a:pt x="275653" y="808957"/>
                  </a:cubicBezTo>
                  <a:cubicBezTo>
                    <a:pt x="286198" y="787611"/>
                    <a:pt x="295580" y="765741"/>
                    <a:pt x="303800" y="743415"/>
                  </a:cubicBezTo>
                  <a:cubicBezTo>
                    <a:pt x="305867" y="737024"/>
                    <a:pt x="307467" y="730480"/>
                    <a:pt x="308572" y="723869"/>
                  </a:cubicBezTo>
                  <a:cubicBezTo>
                    <a:pt x="318563" y="742977"/>
                    <a:pt x="327260" y="759321"/>
                    <a:pt x="335423" y="775752"/>
                  </a:cubicBezTo>
                  <a:cubicBezTo>
                    <a:pt x="336175" y="778724"/>
                    <a:pt x="335604" y="781877"/>
                    <a:pt x="333861" y="784401"/>
                  </a:cubicBezTo>
                  <a:cubicBezTo>
                    <a:pt x="327870" y="793564"/>
                    <a:pt x="321526" y="802555"/>
                    <a:pt x="314915" y="811290"/>
                  </a:cubicBezTo>
                  <a:cubicBezTo>
                    <a:pt x="293294" y="840427"/>
                    <a:pt x="275311" y="871212"/>
                    <a:pt x="272263" y="908397"/>
                  </a:cubicBezTo>
                  <a:cubicBezTo>
                    <a:pt x="270968" y="921189"/>
                    <a:pt x="270529" y="933648"/>
                    <a:pt x="269834" y="946097"/>
                  </a:cubicBezTo>
                  <a:close/>
                  <a:moveTo>
                    <a:pt x="77991" y="859629"/>
                  </a:moveTo>
                  <a:lnTo>
                    <a:pt x="75124" y="859629"/>
                  </a:lnTo>
                  <a:cubicBezTo>
                    <a:pt x="72342" y="843799"/>
                    <a:pt x="70085" y="827892"/>
                    <a:pt x="66437" y="812243"/>
                  </a:cubicBezTo>
                  <a:cubicBezTo>
                    <a:pt x="62551" y="789859"/>
                    <a:pt x="66151" y="766837"/>
                    <a:pt x="76686" y="746701"/>
                  </a:cubicBezTo>
                  <a:cubicBezTo>
                    <a:pt x="90021" y="719431"/>
                    <a:pt x="106375" y="693742"/>
                    <a:pt x="125425" y="670082"/>
                  </a:cubicBezTo>
                  <a:cubicBezTo>
                    <a:pt x="129340" y="664814"/>
                    <a:pt x="133340" y="659623"/>
                    <a:pt x="137331" y="654432"/>
                  </a:cubicBezTo>
                  <a:lnTo>
                    <a:pt x="140199" y="654432"/>
                  </a:lnTo>
                  <a:lnTo>
                    <a:pt x="147323" y="684960"/>
                  </a:lnTo>
                  <a:cubicBezTo>
                    <a:pt x="134579" y="696200"/>
                    <a:pt x="122434" y="708087"/>
                    <a:pt x="110919" y="720584"/>
                  </a:cubicBezTo>
                  <a:cubicBezTo>
                    <a:pt x="93917" y="742510"/>
                    <a:pt x="84458" y="769323"/>
                    <a:pt x="83982" y="797021"/>
                  </a:cubicBezTo>
                  <a:cubicBezTo>
                    <a:pt x="82506" y="818119"/>
                    <a:pt x="79905" y="838789"/>
                    <a:pt x="77724" y="859544"/>
                  </a:cubicBezTo>
                  <a:close/>
                  <a:moveTo>
                    <a:pt x="23165" y="684607"/>
                  </a:moveTo>
                  <a:cubicBezTo>
                    <a:pt x="22412" y="683827"/>
                    <a:pt x="21717" y="682988"/>
                    <a:pt x="21079" y="682102"/>
                  </a:cubicBezTo>
                  <a:cubicBezTo>
                    <a:pt x="20946" y="681474"/>
                    <a:pt x="20946" y="680835"/>
                    <a:pt x="21079" y="680198"/>
                  </a:cubicBezTo>
                  <a:cubicBezTo>
                    <a:pt x="22994" y="659366"/>
                    <a:pt x="31242" y="641116"/>
                    <a:pt x="50187" y="631601"/>
                  </a:cubicBezTo>
                  <a:cubicBezTo>
                    <a:pt x="73038" y="620104"/>
                    <a:pt x="97365" y="611637"/>
                    <a:pt x="121692" y="601597"/>
                  </a:cubicBezTo>
                  <a:cubicBezTo>
                    <a:pt x="122825" y="606703"/>
                    <a:pt x="123692" y="611112"/>
                    <a:pt x="124730" y="615437"/>
                  </a:cubicBezTo>
                  <a:cubicBezTo>
                    <a:pt x="130559" y="638440"/>
                    <a:pt x="130559" y="638611"/>
                    <a:pt x="106137" y="641983"/>
                  </a:cubicBezTo>
                  <a:lnTo>
                    <a:pt x="102232" y="642412"/>
                  </a:lnTo>
                  <a:cubicBezTo>
                    <a:pt x="69561" y="645440"/>
                    <a:pt x="41843" y="656594"/>
                    <a:pt x="23165" y="6846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A893047E-BF69-4BB1-A002-567B5829A5B5}"/>
                </a:ext>
              </a:extLst>
            </p:cNvPr>
            <p:cNvSpPr/>
            <p:nvPr/>
          </p:nvSpPr>
          <p:spPr>
            <a:xfrm>
              <a:off x="9072555" y="4972040"/>
              <a:ext cx="19044" cy="19054"/>
            </a:xfrm>
            <a:custGeom>
              <a:avLst/>
              <a:gdLst>
                <a:gd name="connsiteX0" fmla="*/ 18976 w 19044"/>
                <a:gd name="connsiteY0" fmla="*/ 9402 h 19054"/>
                <a:gd name="connsiteX1" fmla="*/ 9547 w 19044"/>
                <a:gd name="connsiteY1" fmla="*/ -18 h 19054"/>
                <a:gd name="connsiteX2" fmla="*/ -45 w 19044"/>
                <a:gd name="connsiteY2" fmla="*/ 10173 h 19054"/>
                <a:gd name="connsiteX3" fmla="*/ 8889 w 19044"/>
                <a:gd name="connsiteY3" fmla="*/ 19032 h 19054"/>
                <a:gd name="connsiteX4" fmla="*/ 9318 w 19044"/>
                <a:gd name="connsiteY4" fmla="*/ 19032 h 19054"/>
                <a:gd name="connsiteX5" fmla="*/ 18986 w 19044"/>
                <a:gd name="connsiteY5" fmla="*/ 10192 h 19054"/>
                <a:gd name="connsiteX6" fmla="*/ 18976 w 19044"/>
                <a:gd name="connsiteY6" fmla="*/ 9402 h 1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4" h="19054">
                  <a:moveTo>
                    <a:pt x="18976" y="9402"/>
                  </a:moveTo>
                  <a:cubicBezTo>
                    <a:pt x="18872" y="4325"/>
                    <a:pt x="14738" y="201"/>
                    <a:pt x="9547" y="-18"/>
                  </a:cubicBezTo>
                  <a:cubicBezTo>
                    <a:pt x="4022" y="248"/>
                    <a:pt x="-245" y="4792"/>
                    <a:pt x="-45" y="10173"/>
                  </a:cubicBezTo>
                  <a:cubicBezTo>
                    <a:pt x="-84" y="15022"/>
                    <a:pt x="3917" y="18994"/>
                    <a:pt x="8889" y="19032"/>
                  </a:cubicBezTo>
                  <a:cubicBezTo>
                    <a:pt x="9032" y="19032"/>
                    <a:pt x="9175" y="19032"/>
                    <a:pt x="9318" y="19032"/>
                  </a:cubicBezTo>
                  <a:cubicBezTo>
                    <a:pt x="14499" y="19194"/>
                    <a:pt x="18824" y="15231"/>
                    <a:pt x="18986" y="10192"/>
                  </a:cubicBezTo>
                  <a:cubicBezTo>
                    <a:pt x="18995" y="9926"/>
                    <a:pt x="18995" y="9669"/>
                    <a:pt x="18976" y="940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72BCF10D-42EE-4FEE-B494-D66AC415B6D1}"/>
                </a:ext>
              </a:extLst>
            </p:cNvPr>
            <p:cNvSpPr/>
            <p:nvPr/>
          </p:nvSpPr>
          <p:spPr>
            <a:xfrm>
              <a:off x="9386867" y="4933940"/>
              <a:ext cx="19069" cy="19050"/>
            </a:xfrm>
            <a:custGeom>
              <a:avLst/>
              <a:gdLst>
                <a:gd name="connsiteX0" fmla="*/ 18636 w 19069"/>
                <a:gd name="connsiteY0" fmla="*/ 7326 h 19050"/>
                <a:gd name="connsiteX1" fmla="*/ 8159 w 19069"/>
                <a:gd name="connsiteY1" fmla="*/ 11 h 19050"/>
                <a:gd name="connsiteX2" fmla="*/ -33 w 19069"/>
                <a:gd name="connsiteY2" fmla="*/ 9888 h 19050"/>
                <a:gd name="connsiteX3" fmla="*/ 8159 w 19069"/>
                <a:gd name="connsiteY3" fmla="*/ 19032 h 19050"/>
                <a:gd name="connsiteX4" fmla="*/ 19017 w 19069"/>
                <a:gd name="connsiteY4" fmla="*/ 1226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69" h="19050">
                  <a:moveTo>
                    <a:pt x="18636" y="7326"/>
                  </a:moveTo>
                  <a:cubicBezTo>
                    <a:pt x="15112" y="4669"/>
                    <a:pt x="11207" y="-447"/>
                    <a:pt x="8159" y="11"/>
                  </a:cubicBezTo>
                  <a:cubicBezTo>
                    <a:pt x="4158" y="1611"/>
                    <a:pt x="1110" y="5297"/>
                    <a:pt x="-33" y="9888"/>
                  </a:cubicBezTo>
                  <a:cubicBezTo>
                    <a:pt x="-414" y="12536"/>
                    <a:pt x="4921" y="19032"/>
                    <a:pt x="8159" y="19032"/>
                  </a:cubicBezTo>
                  <a:cubicBezTo>
                    <a:pt x="11302" y="19032"/>
                    <a:pt x="15302" y="14736"/>
                    <a:pt x="19017" y="12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1F02BA48-3480-4851-893A-21C2DB61B32A}"/>
                </a:ext>
              </a:extLst>
            </p:cNvPr>
            <p:cNvSpPr/>
            <p:nvPr/>
          </p:nvSpPr>
          <p:spPr>
            <a:xfrm>
              <a:off x="7434248" y="3514716"/>
              <a:ext cx="942975" cy="981074"/>
            </a:xfrm>
            <a:custGeom>
              <a:avLst/>
              <a:gdLst>
                <a:gd name="connsiteX0" fmla="*/ 307171 w 942975"/>
                <a:gd name="connsiteY0" fmla="*/ 600047 h 981074"/>
                <a:gd name="connsiteX1" fmla="*/ 250678 w 942975"/>
                <a:gd name="connsiteY1" fmla="*/ 496253 h 981074"/>
                <a:gd name="connsiteX2" fmla="*/ 190118 w 942975"/>
                <a:gd name="connsiteY2" fmla="*/ 283741 h 981074"/>
                <a:gd name="connsiteX3" fmla="*/ 185965 w 942975"/>
                <a:gd name="connsiteY3" fmla="*/ 153477 h 981074"/>
                <a:gd name="connsiteX4" fmla="*/ 185965 w 942975"/>
                <a:gd name="connsiteY4" fmla="*/ 146562 h 981074"/>
                <a:gd name="connsiteX5" fmla="*/ 176888 w 942975"/>
                <a:gd name="connsiteY5" fmla="*/ 133674 h 981074"/>
                <a:gd name="connsiteX6" fmla="*/ 163820 w 942975"/>
                <a:gd name="connsiteY6" fmla="*/ 140675 h 981074"/>
                <a:gd name="connsiteX7" fmla="*/ 135968 w 942975"/>
                <a:gd name="connsiteY7" fmla="*/ 204512 h 981074"/>
                <a:gd name="connsiteX8" fmla="*/ 112175 w 942975"/>
                <a:gd name="connsiteY8" fmla="*/ 423425 h 981074"/>
                <a:gd name="connsiteX9" fmla="*/ 184070 w 942975"/>
                <a:gd name="connsiteY9" fmla="*/ 705832 h 981074"/>
                <a:gd name="connsiteX10" fmla="*/ 204920 w 942975"/>
                <a:gd name="connsiteY10" fmla="*/ 745617 h 981074"/>
                <a:gd name="connsiteX11" fmla="*/ 186232 w 942975"/>
                <a:gd name="connsiteY11" fmla="*/ 736969 h 981074"/>
                <a:gd name="connsiteX12" fmla="*/ 119443 w 942975"/>
                <a:gd name="connsiteY12" fmla="*/ 660502 h 981074"/>
                <a:gd name="connsiteX13" fmla="*/ 45129 w 942975"/>
                <a:gd name="connsiteY13" fmla="*/ 498939 h 981074"/>
                <a:gd name="connsiteX14" fmla="*/ 39852 w 942975"/>
                <a:gd name="connsiteY14" fmla="*/ 191796 h 981074"/>
                <a:gd name="connsiteX15" fmla="*/ 123338 w 942975"/>
                <a:gd name="connsiteY15" fmla="*/ 60675 h 981074"/>
                <a:gd name="connsiteX16" fmla="*/ 218502 w 942975"/>
                <a:gd name="connsiteY16" fmla="*/ 23137 h 981074"/>
                <a:gd name="connsiteX17" fmla="*/ 307085 w 942975"/>
                <a:gd name="connsiteY17" fmla="*/ 26423 h 981074"/>
                <a:gd name="connsiteX18" fmla="*/ 431577 w 942975"/>
                <a:gd name="connsiteY18" fmla="*/ 115767 h 981074"/>
                <a:gd name="connsiteX19" fmla="*/ 438159 w 942975"/>
                <a:gd name="connsiteY19" fmla="*/ 146219 h 981074"/>
                <a:gd name="connsiteX20" fmla="*/ 508491 w 942975"/>
                <a:gd name="connsiteY20" fmla="*/ 268434 h 981074"/>
                <a:gd name="connsiteX21" fmla="*/ 536523 w 942975"/>
                <a:gd name="connsiteY21" fmla="*/ 278892 h 981074"/>
                <a:gd name="connsiteX22" fmla="*/ 552963 w 942975"/>
                <a:gd name="connsiteY22" fmla="*/ 265748 h 981074"/>
                <a:gd name="connsiteX23" fmla="*/ 540505 w 942975"/>
                <a:gd name="connsiteY23" fmla="*/ 187043 h 981074"/>
                <a:gd name="connsiteX24" fmla="*/ 472239 w 942975"/>
                <a:gd name="connsiteY24" fmla="*/ 119920 h 981074"/>
                <a:gd name="connsiteX25" fmla="*/ 449922 w 942975"/>
                <a:gd name="connsiteY25" fmla="*/ 105299 h 981074"/>
                <a:gd name="connsiteX26" fmla="*/ 241163 w 942975"/>
                <a:gd name="connsiteY26" fmla="*/ 820 h 981074"/>
                <a:gd name="connsiteX27" fmla="*/ 191509 w 942975"/>
                <a:gd name="connsiteY27" fmla="*/ 4534 h 981074"/>
                <a:gd name="connsiteX28" fmla="*/ 73161 w 942975"/>
                <a:gd name="connsiteY28" fmla="*/ 81173 h 981074"/>
                <a:gd name="connsiteX29" fmla="*/ 12601 w 942975"/>
                <a:gd name="connsiteY29" fmla="*/ 218266 h 981074"/>
                <a:gd name="connsiteX30" fmla="*/ 13725 w 942975"/>
                <a:gd name="connsiteY30" fmla="*/ 460963 h 981074"/>
                <a:gd name="connsiteX31" fmla="*/ 89506 w 942975"/>
                <a:gd name="connsiteY31" fmla="*/ 652206 h 981074"/>
                <a:gd name="connsiteX32" fmla="*/ 187441 w 942975"/>
                <a:gd name="connsiteY32" fmla="*/ 763781 h 981074"/>
                <a:gd name="connsiteX33" fmla="*/ 151799 w 942975"/>
                <a:gd name="connsiteY33" fmla="*/ 814293 h 981074"/>
                <a:gd name="connsiteX34" fmla="*/ 153704 w 942975"/>
                <a:gd name="connsiteY34" fmla="*/ 877091 h 981074"/>
                <a:gd name="connsiteX35" fmla="*/ 173335 w 942975"/>
                <a:gd name="connsiteY35" fmla="*/ 905980 h 981074"/>
                <a:gd name="connsiteX36" fmla="*/ 229571 w 942975"/>
                <a:gd name="connsiteY36" fmla="*/ 938413 h 981074"/>
                <a:gd name="connsiteX37" fmla="*/ 246877 w 942975"/>
                <a:gd name="connsiteY37" fmla="*/ 939280 h 981074"/>
                <a:gd name="connsiteX38" fmla="*/ 276805 w 942975"/>
                <a:gd name="connsiteY38" fmla="*/ 926649 h 981074"/>
                <a:gd name="connsiteX39" fmla="*/ 270671 w 942975"/>
                <a:gd name="connsiteY39" fmla="*/ 890407 h 981074"/>
                <a:gd name="connsiteX40" fmla="*/ 241772 w 942975"/>
                <a:gd name="connsiteY40" fmla="*/ 869385 h 981074"/>
                <a:gd name="connsiteX41" fmla="*/ 229199 w 942975"/>
                <a:gd name="connsiteY41" fmla="*/ 841782 h 981074"/>
                <a:gd name="connsiteX42" fmla="*/ 234076 w 942975"/>
                <a:gd name="connsiteY42" fmla="*/ 834181 h 981074"/>
                <a:gd name="connsiteX43" fmla="*/ 250678 w 942975"/>
                <a:gd name="connsiteY43" fmla="*/ 817579 h 981074"/>
                <a:gd name="connsiteX44" fmla="*/ 313838 w 942975"/>
                <a:gd name="connsiteY44" fmla="*/ 889283 h 981074"/>
                <a:gd name="connsiteX45" fmla="*/ 375351 w 942975"/>
                <a:gd name="connsiteY45" fmla="*/ 938584 h 981074"/>
                <a:gd name="connsiteX46" fmla="*/ 450532 w 942975"/>
                <a:gd name="connsiteY46" fmla="*/ 964531 h 981074"/>
                <a:gd name="connsiteX47" fmla="*/ 550801 w 942975"/>
                <a:gd name="connsiteY47" fmla="*/ 967988 h 981074"/>
                <a:gd name="connsiteX48" fmla="*/ 630564 w 942975"/>
                <a:gd name="connsiteY48" fmla="*/ 966693 h 981074"/>
                <a:gd name="connsiteX49" fmla="*/ 658596 w 942975"/>
                <a:gd name="connsiteY49" fmla="*/ 976465 h 981074"/>
                <a:gd name="connsiteX50" fmla="*/ 682989 w 942975"/>
                <a:gd name="connsiteY50" fmla="*/ 977589 h 981074"/>
                <a:gd name="connsiteX51" fmla="*/ 689914 w 942975"/>
                <a:gd name="connsiteY51" fmla="*/ 953291 h 981074"/>
                <a:gd name="connsiteX52" fmla="*/ 688961 w 942975"/>
                <a:gd name="connsiteY52" fmla="*/ 946280 h 981074"/>
                <a:gd name="connsiteX53" fmla="*/ 701591 w 942975"/>
                <a:gd name="connsiteY53" fmla="*/ 944547 h 981074"/>
                <a:gd name="connsiteX54" fmla="*/ 715098 w 942975"/>
                <a:gd name="connsiteY54" fmla="*/ 930212 h 981074"/>
                <a:gd name="connsiteX55" fmla="*/ 711802 w 942975"/>
                <a:gd name="connsiteY55" fmla="*/ 921630 h 981074"/>
                <a:gd name="connsiteX56" fmla="*/ 693543 w 942975"/>
                <a:gd name="connsiteY56" fmla="*/ 906495 h 981074"/>
                <a:gd name="connsiteX57" fmla="*/ 662920 w 942975"/>
                <a:gd name="connsiteY57" fmla="*/ 887721 h 981074"/>
                <a:gd name="connsiteX58" fmla="*/ 629954 w 942975"/>
                <a:gd name="connsiteY58" fmla="*/ 823980 h 981074"/>
                <a:gd name="connsiteX59" fmla="*/ 627877 w 942975"/>
                <a:gd name="connsiteY59" fmla="*/ 768192 h 981074"/>
                <a:gd name="connsiteX60" fmla="*/ 687838 w 942975"/>
                <a:gd name="connsiteY60" fmla="*/ 804520 h 981074"/>
                <a:gd name="connsiteX61" fmla="*/ 772096 w 942975"/>
                <a:gd name="connsiteY61" fmla="*/ 873195 h 981074"/>
                <a:gd name="connsiteX62" fmla="*/ 853248 w 942975"/>
                <a:gd name="connsiteY62" fmla="*/ 910038 h 981074"/>
                <a:gd name="connsiteX63" fmla="*/ 879204 w 942975"/>
                <a:gd name="connsiteY63" fmla="*/ 919992 h 981074"/>
                <a:gd name="connsiteX64" fmla="*/ 918047 w 942975"/>
                <a:gd name="connsiteY64" fmla="*/ 903904 h 981074"/>
                <a:gd name="connsiteX65" fmla="*/ 920638 w 942975"/>
                <a:gd name="connsiteY65" fmla="*/ 903294 h 981074"/>
                <a:gd name="connsiteX66" fmla="*/ 940888 w 942975"/>
                <a:gd name="connsiteY66" fmla="*/ 896284 h 981074"/>
                <a:gd name="connsiteX67" fmla="*/ 938031 w 942975"/>
                <a:gd name="connsiteY67" fmla="*/ 873624 h 981074"/>
                <a:gd name="connsiteX68" fmla="*/ 902902 w 942975"/>
                <a:gd name="connsiteY68" fmla="*/ 849926 h 981074"/>
                <a:gd name="connsiteX69" fmla="*/ 868298 w 942975"/>
                <a:gd name="connsiteY69" fmla="*/ 832628 h 981074"/>
                <a:gd name="connsiteX70" fmla="*/ 830407 w 942975"/>
                <a:gd name="connsiteY70" fmla="*/ 792928 h 981074"/>
                <a:gd name="connsiteX71" fmla="*/ 793813 w 942975"/>
                <a:gd name="connsiteY71" fmla="*/ 709803 h 981074"/>
                <a:gd name="connsiteX72" fmla="*/ 717851 w 942975"/>
                <a:gd name="connsiteY72" fmla="*/ 597370 h 981074"/>
                <a:gd name="connsiteX73" fmla="*/ 585577 w 942975"/>
                <a:gd name="connsiteY73" fmla="*/ 519523 h 981074"/>
                <a:gd name="connsiteX74" fmla="*/ 581167 w 942975"/>
                <a:gd name="connsiteY74" fmla="*/ 517703 h 981074"/>
                <a:gd name="connsiteX75" fmla="*/ 615162 w 942975"/>
                <a:gd name="connsiteY75" fmla="*/ 479651 h 981074"/>
                <a:gd name="connsiteX76" fmla="*/ 653919 w 942975"/>
                <a:gd name="connsiteY76" fmla="*/ 455172 h 981074"/>
                <a:gd name="connsiteX77" fmla="*/ 679351 w 942975"/>
                <a:gd name="connsiteY77" fmla="*/ 455172 h 981074"/>
                <a:gd name="connsiteX78" fmla="*/ 720280 w 942975"/>
                <a:gd name="connsiteY78" fmla="*/ 480080 h 981074"/>
                <a:gd name="connsiteX79" fmla="*/ 844857 w 942975"/>
                <a:gd name="connsiteY79" fmla="*/ 561128 h 981074"/>
                <a:gd name="connsiteX80" fmla="*/ 884481 w 942975"/>
                <a:gd name="connsiteY80" fmla="*/ 589664 h 981074"/>
                <a:gd name="connsiteX81" fmla="*/ 894082 w 942975"/>
                <a:gd name="connsiteY81" fmla="*/ 595027 h 981074"/>
                <a:gd name="connsiteX82" fmla="*/ 910780 w 942975"/>
                <a:gd name="connsiteY82" fmla="*/ 593560 h 981074"/>
                <a:gd name="connsiteX83" fmla="*/ 911818 w 942975"/>
                <a:gd name="connsiteY83" fmla="*/ 577044 h 981074"/>
                <a:gd name="connsiteX84" fmla="*/ 879204 w 942975"/>
                <a:gd name="connsiteY84" fmla="*/ 520989 h 981074"/>
                <a:gd name="connsiteX85" fmla="*/ 803157 w 942975"/>
                <a:gd name="connsiteY85" fmla="*/ 369370 h 981074"/>
                <a:gd name="connsiteX86" fmla="*/ 752198 w 942975"/>
                <a:gd name="connsiteY86" fmla="*/ 298266 h 981074"/>
                <a:gd name="connsiteX87" fmla="*/ 634278 w 942975"/>
                <a:gd name="connsiteY87" fmla="*/ 287636 h 981074"/>
                <a:gd name="connsiteX88" fmla="*/ 612133 w 942975"/>
                <a:gd name="connsiteY88" fmla="*/ 317821 h 981074"/>
                <a:gd name="connsiteX89" fmla="*/ 582377 w 942975"/>
                <a:gd name="connsiteY89" fmla="*/ 378362 h 981074"/>
                <a:gd name="connsiteX90" fmla="*/ 551230 w 942975"/>
                <a:gd name="connsiteY90" fmla="*/ 407251 h 981074"/>
                <a:gd name="connsiteX91" fmla="*/ 476049 w 942975"/>
                <a:gd name="connsiteY91" fmla="*/ 444189 h 981074"/>
                <a:gd name="connsiteX92" fmla="*/ 466619 w 942975"/>
                <a:gd name="connsiteY92" fmla="*/ 444189 h 981074"/>
                <a:gd name="connsiteX93" fmla="*/ 419813 w 942975"/>
                <a:gd name="connsiteY93" fmla="*/ 414262 h 981074"/>
                <a:gd name="connsiteX94" fmla="*/ 277929 w 942975"/>
                <a:gd name="connsiteY94" fmla="*/ 166278 h 981074"/>
                <a:gd name="connsiteX95" fmla="*/ 272481 w 942975"/>
                <a:gd name="connsiteY95" fmla="*/ 137913 h 981074"/>
                <a:gd name="connsiteX96" fmla="*/ 255183 w 942975"/>
                <a:gd name="connsiteY96" fmla="*/ 121740 h 981074"/>
                <a:gd name="connsiteX97" fmla="*/ 239000 w 942975"/>
                <a:gd name="connsiteY97" fmla="*/ 139037 h 981074"/>
                <a:gd name="connsiteX98" fmla="*/ 235543 w 942975"/>
                <a:gd name="connsiteY98" fmla="*/ 241621 h 981074"/>
                <a:gd name="connsiteX99" fmla="*/ 293159 w 942975"/>
                <a:gd name="connsiteY99" fmla="*/ 456296 h 981074"/>
                <a:gd name="connsiteX100" fmla="*/ 336413 w 942975"/>
                <a:gd name="connsiteY100" fmla="*/ 532581 h 981074"/>
                <a:gd name="connsiteX101" fmla="*/ 335898 w 942975"/>
                <a:gd name="connsiteY101" fmla="*/ 556365 h 981074"/>
                <a:gd name="connsiteX102" fmla="*/ 307171 w 942975"/>
                <a:gd name="connsiteY102" fmla="*/ 600047 h 981074"/>
                <a:gd name="connsiteX103" fmla="*/ 666549 w 942975"/>
                <a:gd name="connsiteY103" fmla="*/ 955625 h 981074"/>
                <a:gd name="connsiteX104" fmla="*/ 639993 w 942975"/>
                <a:gd name="connsiteY104" fmla="*/ 946024 h 981074"/>
                <a:gd name="connsiteX105" fmla="*/ 555468 w 942975"/>
                <a:gd name="connsiteY105" fmla="*/ 945242 h 981074"/>
                <a:gd name="connsiteX106" fmla="*/ 459095 w 942975"/>
                <a:gd name="connsiteY106" fmla="*/ 944033 h 981074"/>
                <a:gd name="connsiteX107" fmla="*/ 357263 w 942975"/>
                <a:gd name="connsiteY107" fmla="*/ 898884 h 981074"/>
                <a:gd name="connsiteX108" fmla="*/ 241429 w 942975"/>
                <a:gd name="connsiteY108" fmla="*/ 762486 h 981074"/>
                <a:gd name="connsiteX109" fmla="*/ 151970 w 942975"/>
                <a:gd name="connsiteY109" fmla="*/ 543916 h 981074"/>
                <a:gd name="connsiteX110" fmla="*/ 135883 w 942975"/>
                <a:gd name="connsiteY110" fmla="*/ 437522 h 981074"/>
                <a:gd name="connsiteX111" fmla="*/ 158714 w 942975"/>
                <a:gd name="connsiteY111" fmla="*/ 205979 h 981074"/>
                <a:gd name="connsiteX112" fmla="*/ 162267 w 942975"/>
                <a:gd name="connsiteY112" fmla="*/ 203912 h 981074"/>
                <a:gd name="connsiteX113" fmla="*/ 170306 w 942975"/>
                <a:gd name="connsiteY113" fmla="*/ 292647 h 981074"/>
                <a:gd name="connsiteX114" fmla="*/ 268938 w 942975"/>
                <a:gd name="connsiteY114" fmla="*/ 578511 h 981074"/>
                <a:gd name="connsiteX115" fmla="*/ 360730 w 942975"/>
                <a:gd name="connsiteY115" fmla="*/ 701155 h 981074"/>
                <a:gd name="connsiteX116" fmla="*/ 532113 w 942975"/>
                <a:gd name="connsiteY116" fmla="*/ 817836 h 981074"/>
                <a:gd name="connsiteX117" fmla="*/ 563946 w 942975"/>
                <a:gd name="connsiteY117" fmla="*/ 836438 h 981074"/>
                <a:gd name="connsiteX118" fmla="*/ 625887 w 942975"/>
                <a:gd name="connsiteY118" fmla="*/ 886683 h 981074"/>
                <a:gd name="connsiteX119" fmla="*/ 676588 w 942975"/>
                <a:gd name="connsiteY119" fmla="*/ 921287 h 981074"/>
                <a:gd name="connsiteX120" fmla="*/ 659281 w 942975"/>
                <a:gd name="connsiteY120" fmla="*/ 934775 h 981074"/>
                <a:gd name="connsiteX121" fmla="*/ 666549 w 942975"/>
                <a:gd name="connsiteY121" fmla="*/ 955625 h 981074"/>
                <a:gd name="connsiteX122" fmla="*/ 319201 w 942975"/>
                <a:gd name="connsiteY122" fmla="*/ 617782 h 981074"/>
                <a:gd name="connsiteX123" fmla="*/ 334079 w 942975"/>
                <a:gd name="connsiteY123" fmla="*/ 597456 h 981074"/>
                <a:gd name="connsiteX124" fmla="*/ 406669 w 942975"/>
                <a:gd name="connsiteY124" fmla="*/ 511912 h 981074"/>
                <a:gd name="connsiteX125" fmla="*/ 542581 w 942975"/>
                <a:gd name="connsiteY125" fmla="*/ 436836 h 981074"/>
                <a:gd name="connsiteX126" fmla="*/ 601665 w 942975"/>
                <a:gd name="connsiteY126" fmla="*/ 388135 h 981074"/>
                <a:gd name="connsiteX127" fmla="*/ 631259 w 942975"/>
                <a:gd name="connsiteY127" fmla="*/ 327155 h 981074"/>
                <a:gd name="connsiteX128" fmla="*/ 648556 w 942975"/>
                <a:gd name="connsiteY128" fmla="*/ 303543 h 981074"/>
                <a:gd name="connsiteX129" fmla="*/ 738701 w 942975"/>
                <a:gd name="connsiteY129" fmla="*/ 315573 h 981074"/>
                <a:gd name="connsiteX130" fmla="*/ 778849 w 942975"/>
                <a:gd name="connsiteY130" fmla="*/ 370056 h 981074"/>
                <a:gd name="connsiteX131" fmla="*/ 786802 w 942975"/>
                <a:gd name="connsiteY131" fmla="*/ 387363 h 981074"/>
                <a:gd name="connsiteX132" fmla="*/ 720365 w 942975"/>
                <a:gd name="connsiteY132" fmla="*/ 453009 h 981074"/>
                <a:gd name="connsiteX133" fmla="*/ 685761 w 942975"/>
                <a:gd name="connsiteY133" fmla="*/ 434931 h 981074"/>
                <a:gd name="connsiteX134" fmla="*/ 647433 w 942975"/>
                <a:gd name="connsiteY134" fmla="*/ 432855 h 981074"/>
                <a:gd name="connsiteX135" fmla="*/ 585320 w 942975"/>
                <a:gd name="connsiteY135" fmla="*/ 476098 h 981074"/>
                <a:gd name="connsiteX136" fmla="*/ 558155 w 942975"/>
                <a:gd name="connsiteY136" fmla="*/ 623145 h 981074"/>
                <a:gd name="connsiteX137" fmla="*/ 586092 w 942975"/>
                <a:gd name="connsiteY137" fmla="*/ 678238 h 981074"/>
                <a:gd name="connsiteX138" fmla="*/ 607380 w 942975"/>
                <a:gd name="connsiteY138" fmla="*/ 846297 h 981074"/>
                <a:gd name="connsiteX139" fmla="*/ 479164 w 942975"/>
                <a:gd name="connsiteY139" fmla="*/ 766458 h 981074"/>
                <a:gd name="connsiteX140" fmla="*/ 501919 w 942975"/>
                <a:gd name="connsiteY140" fmla="*/ 756257 h 981074"/>
                <a:gd name="connsiteX141" fmla="*/ 507453 w 942975"/>
                <a:gd name="connsiteY141" fmla="*/ 743712 h 981074"/>
                <a:gd name="connsiteX142" fmla="*/ 496556 w 942975"/>
                <a:gd name="connsiteY142" fmla="*/ 736712 h 981074"/>
                <a:gd name="connsiteX143" fmla="*/ 486088 w 942975"/>
                <a:gd name="connsiteY143" fmla="*/ 739559 h 981074"/>
                <a:gd name="connsiteX144" fmla="*/ 462210 w 942975"/>
                <a:gd name="connsiteY144" fmla="*/ 749599 h 981074"/>
                <a:gd name="connsiteX145" fmla="*/ 451046 w 942975"/>
                <a:gd name="connsiteY145" fmla="*/ 748561 h 981074"/>
                <a:gd name="connsiteX146" fmla="*/ 319201 w 942975"/>
                <a:gd name="connsiteY146" fmla="*/ 617782 h 981074"/>
                <a:gd name="connsiteX147" fmla="*/ 893825 w 942975"/>
                <a:gd name="connsiteY147" fmla="*/ 904942 h 981074"/>
                <a:gd name="connsiteX148" fmla="*/ 854201 w 942975"/>
                <a:gd name="connsiteY148" fmla="*/ 888588 h 981074"/>
                <a:gd name="connsiteX149" fmla="*/ 789574 w 942975"/>
                <a:gd name="connsiteY149" fmla="*/ 860136 h 981074"/>
                <a:gd name="connsiteX150" fmla="*/ 717679 w 942975"/>
                <a:gd name="connsiteY150" fmla="*/ 800024 h 981074"/>
                <a:gd name="connsiteX151" fmla="*/ 634631 w 942975"/>
                <a:gd name="connsiteY151" fmla="*/ 746741 h 981074"/>
                <a:gd name="connsiteX152" fmla="*/ 621477 w 942975"/>
                <a:gd name="connsiteY152" fmla="*/ 728834 h 981074"/>
                <a:gd name="connsiteX153" fmla="*/ 585749 w 942975"/>
                <a:gd name="connsiteY153" fmla="*/ 627031 h 981074"/>
                <a:gd name="connsiteX154" fmla="*/ 567841 w 942975"/>
                <a:gd name="connsiteY154" fmla="*/ 590274 h 981074"/>
                <a:gd name="connsiteX155" fmla="*/ 570870 w 942975"/>
                <a:gd name="connsiteY155" fmla="*/ 538382 h 981074"/>
                <a:gd name="connsiteX156" fmla="*/ 631431 w 942975"/>
                <a:gd name="connsiteY156" fmla="*/ 558880 h 981074"/>
                <a:gd name="connsiteX157" fmla="*/ 772362 w 942975"/>
                <a:gd name="connsiteY157" fmla="*/ 716471 h 981074"/>
                <a:gd name="connsiteX158" fmla="*/ 810338 w 942975"/>
                <a:gd name="connsiteY158" fmla="*/ 802186 h 981074"/>
                <a:gd name="connsiteX159" fmla="*/ 856963 w 942975"/>
                <a:gd name="connsiteY159" fmla="*/ 851221 h 981074"/>
                <a:gd name="connsiteX160" fmla="*/ 893473 w 942975"/>
                <a:gd name="connsiteY160" fmla="*/ 869385 h 981074"/>
                <a:gd name="connsiteX161" fmla="*/ 910351 w 942975"/>
                <a:gd name="connsiteY161" fmla="*/ 879339 h 981074"/>
                <a:gd name="connsiteX162" fmla="*/ 893825 w 942975"/>
                <a:gd name="connsiteY162" fmla="*/ 904942 h 981074"/>
                <a:gd name="connsiteX163" fmla="*/ 358482 w 942975"/>
                <a:gd name="connsiteY163" fmla="*/ 529124 h 981074"/>
                <a:gd name="connsiteX164" fmla="*/ 256736 w 942975"/>
                <a:gd name="connsiteY164" fmla="*/ 180985 h 981074"/>
                <a:gd name="connsiteX165" fmla="*/ 445941 w 942975"/>
                <a:gd name="connsiteY165" fmla="*/ 460363 h 981074"/>
                <a:gd name="connsiteX166" fmla="*/ 358482 w 942975"/>
                <a:gd name="connsiteY166" fmla="*/ 529124 h 981074"/>
                <a:gd name="connsiteX167" fmla="*/ 868479 w 942975"/>
                <a:gd name="connsiteY167" fmla="*/ 550660 h 981074"/>
                <a:gd name="connsiteX168" fmla="*/ 858440 w 942975"/>
                <a:gd name="connsiteY168" fmla="*/ 544259 h 981074"/>
                <a:gd name="connsiteX169" fmla="*/ 747445 w 942975"/>
                <a:gd name="connsiteY169" fmla="*/ 473422 h 981074"/>
                <a:gd name="connsiteX170" fmla="*/ 742483 w 942975"/>
                <a:gd name="connsiteY170" fmla="*/ 456772 h 981074"/>
                <a:gd name="connsiteX171" fmla="*/ 742511 w 942975"/>
                <a:gd name="connsiteY171" fmla="*/ 456724 h 981074"/>
                <a:gd name="connsiteX172" fmla="*/ 796670 w 942975"/>
                <a:gd name="connsiteY172" fmla="*/ 407251 h 981074"/>
                <a:gd name="connsiteX173" fmla="*/ 868479 w 942975"/>
                <a:gd name="connsiteY173" fmla="*/ 550660 h 981074"/>
                <a:gd name="connsiteX174" fmla="*/ 216426 w 942975"/>
                <a:gd name="connsiteY174" fmla="*/ 763172 h 981074"/>
                <a:gd name="connsiteX175" fmla="*/ 239000 w 942975"/>
                <a:gd name="connsiteY175" fmla="*/ 798719 h 981074"/>
                <a:gd name="connsiteX176" fmla="*/ 218150 w 942975"/>
                <a:gd name="connsiteY176" fmla="*/ 817922 h 981074"/>
                <a:gd name="connsiteX177" fmla="*/ 217541 w 942975"/>
                <a:gd name="connsiteY177" fmla="*/ 879082 h 981074"/>
                <a:gd name="connsiteX178" fmla="*/ 230866 w 942975"/>
                <a:gd name="connsiteY178" fmla="*/ 888331 h 981074"/>
                <a:gd name="connsiteX179" fmla="*/ 254059 w 942975"/>
                <a:gd name="connsiteY179" fmla="*/ 905199 h 981074"/>
                <a:gd name="connsiteX180" fmla="*/ 256222 w 942975"/>
                <a:gd name="connsiteY180" fmla="*/ 915400 h 981074"/>
                <a:gd name="connsiteX181" fmla="*/ 247563 w 942975"/>
                <a:gd name="connsiteY181" fmla="*/ 917829 h 981074"/>
                <a:gd name="connsiteX182" fmla="*/ 225675 w 942975"/>
                <a:gd name="connsiteY182" fmla="*/ 916096 h 981074"/>
                <a:gd name="connsiteX183" fmla="*/ 194366 w 942975"/>
                <a:gd name="connsiteY183" fmla="*/ 898799 h 981074"/>
                <a:gd name="connsiteX184" fmla="*/ 166935 w 942975"/>
                <a:gd name="connsiteY184" fmla="*/ 858403 h 981074"/>
                <a:gd name="connsiteX185" fmla="*/ 164600 w 942975"/>
                <a:gd name="connsiteY185" fmla="*/ 835829 h 981074"/>
                <a:gd name="connsiteX186" fmla="*/ 216426 w 942975"/>
                <a:gd name="connsiteY186" fmla="*/ 763172 h 981074"/>
                <a:gd name="connsiteX187" fmla="*/ 461514 w 942975"/>
                <a:gd name="connsiteY187" fmla="*/ 140418 h 981074"/>
                <a:gd name="connsiteX188" fmla="*/ 501662 w 942975"/>
                <a:gd name="connsiteY188" fmla="*/ 158582 h 981074"/>
                <a:gd name="connsiteX189" fmla="*/ 520779 w 942975"/>
                <a:gd name="connsiteY189" fmla="*/ 200530 h 981074"/>
                <a:gd name="connsiteX190" fmla="*/ 526484 w 942975"/>
                <a:gd name="connsiteY190" fmla="*/ 250613 h 981074"/>
                <a:gd name="connsiteX191" fmla="*/ 461514 w 942975"/>
                <a:gd name="connsiteY191" fmla="*/ 140332 h 981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42975" h="981074">
                  <a:moveTo>
                    <a:pt x="307171" y="600047"/>
                  </a:moveTo>
                  <a:cubicBezTo>
                    <a:pt x="286387" y="566557"/>
                    <a:pt x="267528" y="531895"/>
                    <a:pt x="250678" y="496253"/>
                  </a:cubicBezTo>
                  <a:cubicBezTo>
                    <a:pt x="219970" y="428359"/>
                    <a:pt x="203710" y="356569"/>
                    <a:pt x="190118" y="283741"/>
                  </a:cubicBezTo>
                  <a:cubicBezTo>
                    <a:pt x="182393" y="240754"/>
                    <a:pt x="180984" y="196873"/>
                    <a:pt x="185965" y="153477"/>
                  </a:cubicBezTo>
                  <a:cubicBezTo>
                    <a:pt x="186185" y="151181"/>
                    <a:pt x="186185" y="148867"/>
                    <a:pt x="185965" y="146562"/>
                  </a:cubicBezTo>
                  <a:cubicBezTo>
                    <a:pt x="186432" y="140647"/>
                    <a:pt x="182613" y="135227"/>
                    <a:pt x="176888" y="133674"/>
                  </a:cubicBezTo>
                  <a:cubicBezTo>
                    <a:pt x="171411" y="132522"/>
                    <a:pt x="165886" y="135484"/>
                    <a:pt x="163820" y="140675"/>
                  </a:cubicBezTo>
                  <a:cubicBezTo>
                    <a:pt x="152389" y="160954"/>
                    <a:pt x="143055" y="182347"/>
                    <a:pt x="135968" y="204512"/>
                  </a:cubicBezTo>
                  <a:cubicBezTo>
                    <a:pt x="113661" y="275206"/>
                    <a:pt x="105584" y="349606"/>
                    <a:pt x="112175" y="423425"/>
                  </a:cubicBezTo>
                  <a:cubicBezTo>
                    <a:pt x="118271" y="521227"/>
                    <a:pt x="142665" y="617020"/>
                    <a:pt x="184070" y="705832"/>
                  </a:cubicBezTo>
                  <a:cubicBezTo>
                    <a:pt x="190299" y="718890"/>
                    <a:pt x="197481" y="731778"/>
                    <a:pt x="204920" y="745617"/>
                  </a:cubicBezTo>
                  <a:cubicBezTo>
                    <a:pt x="197814" y="745208"/>
                    <a:pt x="191137" y="742112"/>
                    <a:pt x="186232" y="736969"/>
                  </a:cubicBezTo>
                  <a:cubicBezTo>
                    <a:pt x="160629" y="714604"/>
                    <a:pt x="138159" y="688877"/>
                    <a:pt x="119443" y="660502"/>
                  </a:cubicBezTo>
                  <a:cubicBezTo>
                    <a:pt x="84838" y="611115"/>
                    <a:pt x="63379" y="555765"/>
                    <a:pt x="45129" y="498939"/>
                  </a:cubicBezTo>
                  <a:cubicBezTo>
                    <a:pt x="12420" y="397136"/>
                    <a:pt x="13029" y="294637"/>
                    <a:pt x="39852" y="191796"/>
                  </a:cubicBezTo>
                  <a:cubicBezTo>
                    <a:pt x="52777" y="140218"/>
                    <a:pt x="82066" y="94212"/>
                    <a:pt x="123338" y="60675"/>
                  </a:cubicBezTo>
                  <a:cubicBezTo>
                    <a:pt x="149923" y="37805"/>
                    <a:pt x="183450" y="24575"/>
                    <a:pt x="218502" y="23137"/>
                  </a:cubicBezTo>
                  <a:cubicBezTo>
                    <a:pt x="248173" y="22099"/>
                    <a:pt x="277757" y="19498"/>
                    <a:pt x="307085" y="26423"/>
                  </a:cubicBezTo>
                  <a:cubicBezTo>
                    <a:pt x="360901" y="39053"/>
                    <a:pt x="399744" y="72352"/>
                    <a:pt x="431577" y="115767"/>
                  </a:cubicBezTo>
                  <a:cubicBezTo>
                    <a:pt x="438206" y="124425"/>
                    <a:pt x="440625" y="135598"/>
                    <a:pt x="438159" y="146219"/>
                  </a:cubicBezTo>
                  <a:cubicBezTo>
                    <a:pt x="428119" y="203302"/>
                    <a:pt x="454246" y="248108"/>
                    <a:pt x="508491" y="268434"/>
                  </a:cubicBezTo>
                  <a:cubicBezTo>
                    <a:pt x="517835" y="271891"/>
                    <a:pt x="527179" y="275521"/>
                    <a:pt x="536523" y="278892"/>
                  </a:cubicBezTo>
                  <a:cubicBezTo>
                    <a:pt x="547249" y="282788"/>
                    <a:pt x="555468" y="276816"/>
                    <a:pt x="552963" y="265748"/>
                  </a:cubicBezTo>
                  <a:cubicBezTo>
                    <a:pt x="547077" y="239802"/>
                    <a:pt x="546649" y="212903"/>
                    <a:pt x="540505" y="187043"/>
                  </a:cubicBezTo>
                  <a:cubicBezTo>
                    <a:pt x="533837" y="159020"/>
                    <a:pt x="512473" y="125283"/>
                    <a:pt x="472239" y="119920"/>
                  </a:cubicBezTo>
                  <a:cubicBezTo>
                    <a:pt x="462981" y="118663"/>
                    <a:pt x="454780" y="113300"/>
                    <a:pt x="449922" y="105299"/>
                  </a:cubicBezTo>
                  <a:cubicBezTo>
                    <a:pt x="399316" y="32995"/>
                    <a:pt x="331917" y="-6362"/>
                    <a:pt x="241163" y="820"/>
                  </a:cubicBezTo>
                  <a:cubicBezTo>
                    <a:pt x="224551" y="934"/>
                    <a:pt x="207949" y="2172"/>
                    <a:pt x="191509" y="4534"/>
                  </a:cubicBezTo>
                  <a:cubicBezTo>
                    <a:pt x="142541" y="15355"/>
                    <a:pt x="104993" y="43025"/>
                    <a:pt x="73161" y="81173"/>
                  </a:cubicBezTo>
                  <a:cubicBezTo>
                    <a:pt x="40023" y="121301"/>
                    <a:pt x="22374" y="167669"/>
                    <a:pt x="12601" y="218266"/>
                  </a:cubicBezTo>
                  <a:cubicBezTo>
                    <a:pt x="-4639" y="298285"/>
                    <a:pt x="-4259" y="381105"/>
                    <a:pt x="13725" y="460963"/>
                  </a:cubicBezTo>
                  <a:cubicBezTo>
                    <a:pt x="28536" y="528371"/>
                    <a:pt x="54120" y="592941"/>
                    <a:pt x="89506" y="652206"/>
                  </a:cubicBezTo>
                  <a:cubicBezTo>
                    <a:pt x="115461" y="694497"/>
                    <a:pt x="145570" y="734111"/>
                    <a:pt x="187441" y="763781"/>
                  </a:cubicBezTo>
                  <a:cubicBezTo>
                    <a:pt x="174554" y="779888"/>
                    <a:pt x="162657" y="796747"/>
                    <a:pt x="151799" y="814293"/>
                  </a:cubicBezTo>
                  <a:cubicBezTo>
                    <a:pt x="138902" y="835914"/>
                    <a:pt x="136740" y="856412"/>
                    <a:pt x="153704" y="877091"/>
                  </a:cubicBezTo>
                  <a:cubicBezTo>
                    <a:pt x="160952" y="886216"/>
                    <a:pt x="167515" y="895874"/>
                    <a:pt x="173335" y="905980"/>
                  </a:cubicBezTo>
                  <a:cubicBezTo>
                    <a:pt x="185042" y="925954"/>
                    <a:pt x="206415" y="938280"/>
                    <a:pt x="229571" y="938413"/>
                  </a:cubicBezTo>
                  <a:cubicBezTo>
                    <a:pt x="235200" y="938413"/>
                    <a:pt x="240906" y="938413"/>
                    <a:pt x="246877" y="939280"/>
                  </a:cubicBezTo>
                  <a:cubicBezTo>
                    <a:pt x="259155" y="940489"/>
                    <a:pt x="270404" y="939280"/>
                    <a:pt x="276805" y="926649"/>
                  </a:cubicBezTo>
                  <a:cubicBezTo>
                    <a:pt x="282291" y="914439"/>
                    <a:pt x="279863" y="900132"/>
                    <a:pt x="270671" y="890407"/>
                  </a:cubicBezTo>
                  <a:cubicBezTo>
                    <a:pt x="262518" y="881568"/>
                    <a:pt x="252697" y="874424"/>
                    <a:pt x="241772" y="869385"/>
                  </a:cubicBezTo>
                  <a:cubicBezTo>
                    <a:pt x="230675" y="865242"/>
                    <a:pt x="225046" y="852869"/>
                    <a:pt x="229199" y="841782"/>
                  </a:cubicBezTo>
                  <a:cubicBezTo>
                    <a:pt x="230275" y="838934"/>
                    <a:pt x="231924" y="836343"/>
                    <a:pt x="234076" y="834181"/>
                  </a:cubicBezTo>
                  <a:cubicBezTo>
                    <a:pt x="239000" y="828390"/>
                    <a:pt x="244887" y="823370"/>
                    <a:pt x="250678" y="817579"/>
                  </a:cubicBezTo>
                  <a:cubicBezTo>
                    <a:pt x="269890" y="843039"/>
                    <a:pt x="291007" y="867014"/>
                    <a:pt x="313838" y="889283"/>
                  </a:cubicBezTo>
                  <a:cubicBezTo>
                    <a:pt x="332612" y="907761"/>
                    <a:pt x="353214" y="924287"/>
                    <a:pt x="375351" y="938584"/>
                  </a:cubicBezTo>
                  <a:cubicBezTo>
                    <a:pt x="398011" y="953377"/>
                    <a:pt x="424919" y="957349"/>
                    <a:pt x="450532" y="964531"/>
                  </a:cubicBezTo>
                  <a:cubicBezTo>
                    <a:pt x="483574" y="973179"/>
                    <a:pt x="517226" y="971103"/>
                    <a:pt x="550801" y="967988"/>
                  </a:cubicBezTo>
                  <a:cubicBezTo>
                    <a:pt x="577243" y="964445"/>
                    <a:pt x="604008" y="964016"/>
                    <a:pt x="630564" y="966693"/>
                  </a:cubicBezTo>
                  <a:cubicBezTo>
                    <a:pt x="640384" y="968359"/>
                    <a:pt x="649861" y="971665"/>
                    <a:pt x="658596" y="976465"/>
                  </a:cubicBezTo>
                  <a:cubicBezTo>
                    <a:pt x="666463" y="980532"/>
                    <a:pt x="674683" y="983819"/>
                    <a:pt x="682989" y="977589"/>
                  </a:cubicBezTo>
                  <a:cubicBezTo>
                    <a:pt x="690333" y="971846"/>
                    <a:pt x="693133" y="962035"/>
                    <a:pt x="689914" y="953291"/>
                  </a:cubicBezTo>
                  <a:cubicBezTo>
                    <a:pt x="689390" y="951043"/>
                    <a:pt x="689304" y="948614"/>
                    <a:pt x="688961" y="946280"/>
                  </a:cubicBezTo>
                  <a:cubicBezTo>
                    <a:pt x="693029" y="943690"/>
                    <a:pt x="697610" y="945328"/>
                    <a:pt x="701591" y="944547"/>
                  </a:cubicBezTo>
                  <a:cubicBezTo>
                    <a:pt x="709278" y="944318"/>
                    <a:pt x="715327" y="937898"/>
                    <a:pt x="715098" y="930212"/>
                  </a:cubicBezTo>
                  <a:cubicBezTo>
                    <a:pt x="715003" y="927059"/>
                    <a:pt x="713841" y="924040"/>
                    <a:pt x="711802" y="921630"/>
                  </a:cubicBezTo>
                  <a:cubicBezTo>
                    <a:pt x="707088" y="915134"/>
                    <a:pt x="700801" y="909933"/>
                    <a:pt x="693543" y="906495"/>
                  </a:cubicBezTo>
                  <a:cubicBezTo>
                    <a:pt x="683161" y="900608"/>
                    <a:pt x="672779" y="894560"/>
                    <a:pt x="662920" y="887721"/>
                  </a:cubicBezTo>
                  <a:cubicBezTo>
                    <a:pt x="641736" y="873519"/>
                    <a:pt x="629306" y="849468"/>
                    <a:pt x="629954" y="823980"/>
                  </a:cubicBezTo>
                  <a:cubicBezTo>
                    <a:pt x="629439" y="805816"/>
                    <a:pt x="626925" y="787651"/>
                    <a:pt x="627877" y="768192"/>
                  </a:cubicBezTo>
                  <a:cubicBezTo>
                    <a:pt x="648956" y="778402"/>
                    <a:pt x="669025" y="790566"/>
                    <a:pt x="687838" y="804520"/>
                  </a:cubicBezTo>
                  <a:cubicBezTo>
                    <a:pt x="717384" y="825542"/>
                    <a:pt x="745540" y="848487"/>
                    <a:pt x="772096" y="873195"/>
                  </a:cubicBezTo>
                  <a:cubicBezTo>
                    <a:pt x="794193" y="894312"/>
                    <a:pt x="822807" y="907285"/>
                    <a:pt x="853248" y="910038"/>
                  </a:cubicBezTo>
                  <a:cubicBezTo>
                    <a:pt x="862583" y="911171"/>
                    <a:pt x="871499" y="914591"/>
                    <a:pt x="879204" y="919992"/>
                  </a:cubicBezTo>
                  <a:cubicBezTo>
                    <a:pt x="900140" y="934260"/>
                    <a:pt x="913809" y="928640"/>
                    <a:pt x="918047" y="903904"/>
                  </a:cubicBezTo>
                  <a:cubicBezTo>
                    <a:pt x="918876" y="903561"/>
                    <a:pt x="919752" y="903361"/>
                    <a:pt x="920638" y="903294"/>
                  </a:cubicBezTo>
                  <a:cubicBezTo>
                    <a:pt x="928601" y="904332"/>
                    <a:pt x="936478" y="904247"/>
                    <a:pt x="940888" y="896284"/>
                  </a:cubicBezTo>
                  <a:cubicBezTo>
                    <a:pt x="944413" y="888826"/>
                    <a:pt x="943298" y="879987"/>
                    <a:pt x="938031" y="873624"/>
                  </a:cubicBezTo>
                  <a:cubicBezTo>
                    <a:pt x="929382" y="861003"/>
                    <a:pt x="915714" y="856326"/>
                    <a:pt x="902902" y="849926"/>
                  </a:cubicBezTo>
                  <a:cubicBezTo>
                    <a:pt x="890101" y="843525"/>
                    <a:pt x="879718" y="838600"/>
                    <a:pt x="868298" y="832628"/>
                  </a:cubicBezTo>
                  <a:cubicBezTo>
                    <a:pt x="851763" y="823770"/>
                    <a:pt x="838485" y="809864"/>
                    <a:pt x="830407" y="792928"/>
                  </a:cubicBezTo>
                  <a:cubicBezTo>
                    <a:pt x="816654" y="765858"/>
                    <a:pt x="804452" y="738007"/>
                    <a:pt x="793813" y="709803"/>
                  </a:cubicBezTo>
                  <a:cubicBezTo>
                    <a:pt x="776153" y="667684"/>
                    <a:pt x="750341" y="629470"/>
                    <a:pt x="717851" y="597370"/>
                  </a:cubicBezTo>
                  <a:cubicBezTo>
                    <a:pt x="681255" y="559308"/>
                    <a:pt x="638345" y="530848"/>
                    <a:pt x="585577" y="519523"/>
                  </a:cubicBezTo>
                  <a:cubicBezTo>
                    <a:pt x="584053" y="519056"/>
                    <a:pt x="582577" y="518446"/>
                    <a:pt x="581167" y="517703"/>
                  </a:cubicBezTo>
                  <a:cubicBezTo>
                    <a:pt x="587911" y="500406"/>
                    <a:pt x="602103" y="490548"/>
                    <a:pt x="615162" y="479651"/>
                  </a:cubicBezTo>
                  <a:cubicBezTo>
                    <a:pt x="627554" y="470678"/>
                    <a:pt x="640498" y="462496"/>
                    <a:pt x="653919" y="455172"/>
                  </a:cubicBezTo>
                  <a:cubicBezTo>
                    <a:pt x="661682" y="450238"/>
                    <a:pt x="671597" y="450238"/>
                    <a:pt x="679351" y="455172"/>
                  </a:cubicBezTo>
                  <a:cubicBezTo>
                    <a:pt x="693705" y="462249"/>
                    <a:pt x="707402" y="470583"/>
                    <a:pt x="720280" y="480080"/>
                  </a:cubicBezTo>
                  <a:cubicBezTo>
                    <a:pt x="759932" y="509864"/>
                    <a:pt x="801547" y="536953"/>
                    <a:pt x="844857" y="561128"/>
                  </a:cubicBezTo>
                  <a:cubicBezTo>
                    <a:pt x="859040" y="569167"/>
                    <a:pt x="870117" y="581797"/>
                    <a:pt x="884481" y="589664"/>
                  </a:cubicBezTo>
                  <a:cubicBezTo>
                    <a:pt x="887681" y="591398"/>
                    <a:pt x="890796" y="593475"/>
                    <a:pt x="894082" y="595027"/>
                  </a:cubicBezTo>
                  <a:cubicBezTo>
                    <a:pt x="899340" y="598380"/>
                    <a:pt x="906189" y="597770"/>
                    <a:pt x="910780" y="593560"/>
                  </a:cubicBezTo>
                  <a:cubicBezTo>
                    <a:pt x="915304" y="589131"/>
                    <a:pt x="915752" y="582007"/>
                    <a:pt x="911818" y="577044"/>
                  </a:cubicBezTo>
                  <a:cubicBezTo>
                    <a:pt x="901179" y="558270"/>
                    <a:pt x="889415" y="540106"/>
                    <a:pt x="879204" y="520989"/>
                  </a:cubicBezTo>
                  <a:cubicBezTo>
                    <a:pt x="852468" y="471173"/>
                    <a:pt x="827293" y="420396"/>
                    <a:pt x="803157" y="369370"/>
                  </a:cubicBezTo>
                  <a:cubicBezTo>
                    <a:pt x="790469" y="342872"/>
                    <a:pt x="773220" y="318802"/>
                    <a:pt x="752198" y="298266"/>
                  </a:cubicBezTo>
                  <a:cubicBezTo>
                    <a:pt x="725642" y="272320"/>
                    <a:pt x="666987" y="260642"/>
                    <a:pt x="634278" y="287636"/>
                  </a:cubicBezTo>
                  <a:cubicBezTo>
                    <a:pt x="624496" y="295695"/>
                    <a:pt x="616886" y="306077"/>
                    <a:pt x="612133" y="317821"/>
                  </a:cubicBezTo>
                  <a:cubicBezTo>
                    <a:pt x="603999" y="338824"/>
                    <a:pt x="594035" y="359083"/>
                    <a:pt x="582377" y="378362"/>
                  </a:cubicBezTo>
                  <a:cubicBezTo>
                    <a:pt x="574785" y="390630"/>
                    <a:pt x="564022" y="400612"/>
                    <a:pt x="551230" y="407251"/>
                  </a:cubicBezTo>
                  <a:cubicBezTo>
                    <a:pt x="526398" y="419967"/>
                    <a:pt x="501138" y="431902"/>
                    <a:pt x="476049" y="444189"/>
                  </a:cubicBezTo>
                  <a:cubicBezTo>
                    <a:pt x="473049" y="445513"/>
                    <a:pt x="469620" y="445513"/>
                    <a:pt x="466619" y="444189"/>
                  </a:cubicBezTo>
                  <a:cubicBezTo>
                    <a:pt x="449141" y="437503"/>
                    <a:pt x="433215" y="427311"/>
                    <a:pt x="419813" y="414262"/>
                  </a:cubicBezTo>
                  <a:cubicBezTo>
                    <a:pt x="341956" y="349044"/>
                    <a:pt x="297836" y="264624"/>
                    <a:pt x="277929" y="166278"/>
                  </a:cubicBezTo>
                  <a:cubicBezTo>
                    <a:pt x="276034" y="156858"/>
                    <a:pt x="274824" y="147257"/>
                    <a:pt x="272481" y="137913"/>
                  </a:cubicBezTo>
                  <a:cubicBezTo>
                    <a:pt x="270147" y="128569"/>
                    <a:pt x="265566" y="121387"/>
                    <a:pt x="255183" y="121740"/>
                  </a:cubicBezTo>
                  <a:cubicBezTo>
                    <a:pt x="244801" y="122082"/>
                    <a:pt x="240305" y="130388"/>
                    <a:pt x="239000" y="139037"/>
                  </a:cubicBezTo>
                  <a:cubicBezTo>
                    <a:pt x="234219" y="173013"/>
                    <a:pt x="233057" y="207398"/>
                    <a:pt x="235543" y="241621"/>
                  </a:cubicBezTo>
                  <a:cubicBezTo>
                    <a:pt x="241486" y="316088"/>
                    <a:pt x="261013" y="388849"/>
                    <a:pt x="293159" y="456296"/>
                  </a:cubicBezTo>
                  <a:cubicBezTo>
                    <a:pt x="305056" y="483070"/>
                    <a:pt x="319535" y="508626"/>
                    <a:pt x="336413" y="532581"/>
                  </a:cubicBezTo>
                  <a:cubicBezTo>
                    <a:pt x="342642" y="541230"/>
                    <a:pt x="344204" y="547631"/>
                    <a:pt x="335898" y="556365"/>
                  </a:cubicBezTo>
                  <a:cubicBezTo>
                    <a:pt x="323963" y="568652"/>
                    <a:pt x="317210" y="584216"/>
                    <a:pt x="307171" y="600047"/>
                  </a:cubicBezTo>
                  <a:close/>
                  <a:moveTo>
                    <a:pt x="666549" y="955625"/>
                  </a:moveTo>
                  <a:cubicBezTo>
                    <a:pt x="658034" y="951567"/>
                    <a:pt x="649138" y="948357"/>
                    <a:pt x="639993" y="946024"/>
                  </a:cubicBezTo>
                  <a:cubicBezTo>
                    <a:pt x="611999" y="941737"/>
                    <a:pt x="583529" y="941480"/>
                    <a:pt x="555468" y="945242"/>
                  </a:cubicBezTo>
                  <a:cubicBezTo>
                    <a:pt x="523284" y="948186"/>
                    <a:pt x="491098" y="951472"/>
                    <a:pt x="459095" y="944033"/>
                  </a:cubicBezTo>
                  <a:cubicBezTo>
                    <a:pt x="422242" y="935384"/>
                    <a:pt x="387286" y="924402"/>
                    <a:pt x="357263" y="898884"/>
                  </a:cubicBezTo>
                  <a:cubicBezTo>
                    <a:pt x="312238" y="859279"/>
                    <a:pt x="273214" y="813331"/>
                    <a:pt x="241429" y="762486"/>
                  </a:cubicBezTo>
                  <a:cubicBezTo>
                    <a:pt x="198805" y="695544"/>
                    <a:pt x="168515" y="621526"/>
                    <a:pt x="151970" y="543916"/>
                  </a:cubicBezTo>
                  <a:cubicBezTo>
                    <a:pt x="144522" y="508797"/>
                    <a:pt x="139150" y="473269"/>
                    <a:pt x="135883" y="437522"/>
                  </a:cubicBezTo>
                  <a:cubicBezTo>
                    <a:pt x="126624" y="359607"/>
                    <a:pt x="134416" y="280597"/>
                    <a:pt x="158714" y="205979"/>
                  </a:cubicBezTo>
                  <a:cubicBezTo>
                    <a:pt x="159152" y="204769"/>
                    <a:pt x="159495" y="203388"/>
                    <a:pt x="162267" y="203912"/>
                  </a:cubicBezTo>
                  <a:cubicBezTo>
                    <a:pt x="162277" y="233668"/>
                    <a:pt x="164972" y="263367"/>
                    <a:pt x="170306" y="292647"/>
                  </a:cubicBezTo>
                  <a:cubicBezTo>
                    <a:pt x="187613" y="393497"/>
                    <a:pt x="216245" y="489852"/>
                    <a:pt x="268938" y="578511"/>
                  </a:cubicBezTo>
                  <a:cubicBezTo>
                    <a:pt x="294893" y="622707"/>
                    <a:pt x="323440" y="665007"/>
                    <a:pt x="360730" y="701155"/>
                  </a:cubicBezTo>
                  <a:cubicBezTo>
                    <a:pt x="410584" y="749780"/>
                    <a:pt x="468591" y="789271"/>
                    <a:pt x="532113" y="817836"/>
                  </a:cubicBezTo>
                  <a:cubicBezTo>
                    <a:pt x="543353" y="822894"/>
                    <a:pt x="554021" y="829114"/>
                    <a:pt x="563946" y="836438"/>
                  </a:cubicBezTo>
                  <a:cubicBezTo>
                    <a:pt x="585577" y="851916"/>
                    <a:pt x="603399" y="872071"/>
                    <a:pt x="625887" y="886683"/>
                  </a:cubicBezTo>
                  <a:cubicBezTo>
                    <a:pt x="642413" y="897322"/>
                    <a:pt x="656252" y="911772"/>
                    <a:pt x="676588" y="921287"/>
                  </a:cubicBezTo>
                  <a:cubicBezTo>
                    <a:pt x="666292" y="923363"/>
                    <a:pt x="659977" y="925868"/>
                    <a:pt x="659281" y="934775"/>
                  </a:cubicBezTo>
                  <a:cubicBezTo>
                    <a:pt x="659453" y="942128"/>
                    <a:pt x="665949" y="947147"/>
                    <a:pt x="666549" y="955625"/>
                  </a:cubicBezTo>
                  <a:close/>
                  <a:moveTo>
                    <a:pt x="319201" y="617782"/>
                  </a:moveTo>
                  <a:cubicBezTo>
                    <a:pt x="325382" y="611991"/>
                    <a:pt x="330440" y="605095"/>
                    <a:pt x="334079" y="597456"/>
                  </a:cubicBezTo>
                  <a:cubicBezTo>
                    <a:pt x="352729" y="564661"/>
                    <a:pt x="377351" y="535648"/>
                    <a:pt x="406669" y="511912"/>
                  </a:cubicBezTo>
                  <a:cubicBezTo>
                    <a:pt x="447760" y="479565"/>
                    <a:pt x="495166" y="458115"/>
                    <a:pt x="542581" y="436836"/>
                  </a:cubicBezTo>
                  <a:cubicBezTo>
                    <a:pt x="566861" y="427149"/>
                    <a:pt x="587520" y="410128"/>
                    <a:pt x="601665" y="388135"/>
                  </a:cubicBezTo>
                  <a:cubicBezTo>
                    <a:pt x="613057" y="368589"/>
                    <a:pt x="622963" y="348206"/>
                    <a:pt x="631259" y="327155"/>
                  </a:cubicBezTo>
                  <a:cubicBezTo>
                    <a:pt x="634755" y="317859"/>
                    <a:pt x="640746" y="309696"/>
                    <a:pt x="648556" y="303543"/>
                  </a:cubicBezTo>
                  <a:cubicBezTo>
                    <a:pt x="672864" y="284436"/>
                    <a:pt x="719927" y="295504"/>
                    <a:pt x="738701" y="315573"/>
                  </a:cubicBezTo>
                  <a:cubicBezTo>
                    <a:pt x="754674" y="331670"/>
                    <a:pt x="768200" y="350035"/>
                    <a:pt x="778849" y="370056"/>
                  </a:cubicBezTo>
                  <a:cubicBezTo>
                    <a:pt x="781611" y="375600"/>
                    <a:pt x="784040" y="381391"/>
                    <a:pt x="786802" y="387363"/>
                  </a:cubicBezTo>
                  <a:cubicBezTo>
                    <a:pt x="758341" y="403794"/>
                    <a:pt x="731176" y="420224"/>
                    <a:pt x="720365" y="453009"/>
                  </a:cubicBezTo>
                  <a:cubicBezTo>
                    <a:pt x="708335" y="446609"/>
                    <a:pt x="697524" y="440122"/>
                    <a:pt x="685761" y="434931"/>
                  </a:cubicBezTo>
                  <a:cubicBezTo>
                    <a:pt x="673988" y="429740"/>
                    <a:pt x="659806" y="424720"/>
                    <a:pt x="647433" y="432855"/>
                  </a:cubicBezTo>
                  <a:cubicBezTo>
                    <a:pt x="625563" y="445513"/>
                    <a:pt x="604779" y="459982"/>
                    <a:pt x="585320" y="476098"/>
                  </a:cubicBezTo>
                  <a:cubicBezTo>
                    <a:pt x="542715" y="512588"/>
                    <a:pt x="531399" y="573853"/>
                    <a:pt x="558155" y="623145"/>
                  </a:cubicBezTo>
                  <a:cubicBezTo>
                    <a:pt x="568499" y="640966"/>
                    <a:pt x="577824" y="659369"/>
                    <a:pt x="586092" y="678238"/>
                  </a:cubicBezTo>
                  <a:cubicBezTo>
                    <a:pt x="605818" y="731778"/>
                    <a:pt x="604522" y="787737"/>
                    <a:pt x="607380" y="846297"/>
                  </a:cubicBezTo>
                  <a:cubicBezTo>
                    <a:pt x="571737" y="806339"/>
                    <a:pt x="522417" y="792499"/>
                    <a:pt x="479164" y="766458"/>
                  </a:cubicBezTo>
                  <a:cubicBezTo>
                    <a:pt x="487813" y="762486"/>
                    <a:pt x="495080" y="759629"/>
                    <a:pt x="501919" y="756257"/>
                  </a:cubicBezTo>
                  <a:cubicBezTo>
                    <a:pt x="506872" y="754285"/>
                    <a:pt x="509339" y="748704"/>
                    <a:pt x="507453" y="743712"/>
                  </a:cubicBezTo>
                  <a:cubicBezTo>
                    <a:pt x="505996" y="739055"/>
                    <a:pt x="501395" y="736111"/>
                    <a:pt x="496556" y="736712"/>
                  </a:cubicBezTo>
                  <a:cubicBezTo>
                    <a:pt x="492899" y="736912"/>
                    <a:pt x="489336" y="737883"/>
                    <a:pt x="486088" y="739559"/>
                  </a:cubicBezTo>
                  <a:cubicBezTo>
                    <a:pt x="478125" y="742931"/>
                    <a:pt x="470077" y="746046"/>
                    <a:pt x="462210" y="749599"/>
                  </a:cubicBezTo>
                  <a:cubicBezTo>
                    <a:pt x="458609" y="751485"/>
                    <a:pt x="454237" y="751075"/>
                    <a:pt x="451046" y="748561"/>
                  </a:cubicBezTo>
                  <a:cubicBezTo>
                    <a:pt x="401211" y="711708"/>
                    <a:pt x="354586" y="671322"/>
                    <a:pt x="319201" y="617782"/>
                  </a:cubicBezTo>
                  <a:close/>
                  <a:moveTo>
                    <a:pt x="893825" y="904942"/>
                  </a:moveTo>
                  <a:cubicBezTo>
                    <a:pt x="882538" y="895646"/>
                    <a:pt x="868746" y="889959"/>
                    <a:pt x="854201" y="888588"/>
                  </a:cubicBezTo>
                  <a:cubicBezTo>
                    <a:pt x="830198" y="886130"/>
                    <a:pt x="807586" y="876177"/>
                    <a:pt x="789574" y="860136"/>
                  </a:cubicBezTo>
                  <a:cubicBezTo>
                    <a:pt x="766647" y="838886"/>
                    <a:pt x="742654" y="818827"/>
                    <a:pt x="717679" y="800024"/>
                  </a:cubicBezTo>
                  <a:cubicBezTo>
                    <a:pt x="691552" y="779936"/>
                    <a:pt x="663777" y="762115"/>
                    <a:pt x="634631" y="746741"/>
                  </a:cubicBezTo>
                  <a:cubicBezTo>
                    <a:pt x="627106" y="743865"/>
                    <a:pt x="621972" y="736864"/>
                    <a:pt x="621477" y="728834"/>
                  </a:cubicBezTo>
                  <a:cubicBezTo>
                    <a:pt x="616867" y="692773"/>
                    <a:pt x="604684" y="658073"/>
                    <a:pt x="585749" y="627031"/>
                  </a:cubicBezTo>
                  <a:cubicBezTo>
                    <a:pt x="578538" y="615420"/>
                    <a:pt x="572547" y="603104"/>
                    <a:pt x="567841" y="590274"/>
                  </a:cubicBezTo>
                  <a:cubicBezTo>
                    <a:pt x="561355" y="572977"/>
                    <a:pt x="565070" y="555679"/>
                    <a:pt x="570870" y="538382"/>
                  </a:cubicBezTo>
                  <a:cubicBezTo>
                    <a:pt x="591978" y="542106"/>
                    <a:pt x="612390" y="549012"/>
                    <a:pt x="631431" y="558880"/>
                  </a:cubicBezTo>
                  <a:cubicBezTo>
                    <a:pt x="694876" y="593970"/>
                    <a:pt x="744549" y="649520"/>
                    <a:pt x="772362" y="716471"/>
                  </a:cubicBezTo>
                  <a:cubicBezTo>
                    <a:pt x="784993" y="745008"/>
                    <a:pt x="796232" y="774249"/>
                    <a:pt x="810338" y="802186"/>
                  </a:cubicBezTo>
                  <a:cubicBezTo>
                    <a:pt x="820245" y="823084"/>
                    <a:pt x="836590" y="840277"/>
                    <a:pt x="856963" y="851221"/>
                  </a:cubicBezTo>
                  <a:cubicBezTo>
                    <a:pt x="868803" y="857936"/>
                    <a:pt x="880995" y="864004"/>
                    <a:pt x="893473" y="869385"/>
                  </a:cubicBezTo>
                  <a:cubicBezTo>
                    <a:pt x="899607" y="871748"/>
                    <a:pt x="905312" y="875110"/>
                    <a:pt x="910351" y="879339"/>
                  </a:cubicBezTo>
                  <a:cubicBezTo>
                    <a:pt x="894597" y="884178"/>
                    <a:pt x="893387" y="885825"/>
                    <a:pt x="893825" y="904942"/>
                  </a:cubicBezTo>
                  <a:close/>
                  <a:moveTo>
                    <a:pt x="358482" y="529124"/>
                  </a:moveTo>
                  <a:cubicBezTo>
                    <a:pt x="289264" y="421701"/>
                    <a:pt x="251631" y="307610"/>
                    <a:pt x="256736" y="180985"/>
                  </a:cubicBezTo>
                  <a:cubicBezTo>
                    <a:pt x="285806" y="296714"/>
                    <a:pt x="343252" y="393411"/>
                    <a:pt x="445941" y="460363"/>
                  </a:cubicBezTo>
                  <a:cubicBezTo>
                    <a:pt x="413936" y="478870"/>
                    <a:pt x="383218" y="498072"/>
                    <a:pt x="358482" y="529124"/>
                  </a:cubicBezTo>
                  <a:close/>
                  <a:moveTo>
                    <a:pt x="868479" y="550660"/>
                  </a:moveTo>
                  <a:lnTo>
                    <a:pt x="858440" y="544259"/>
                  </a:lnTo>
                  <a:cubicBezTo>
                    <a:pt x="820978" y="521342"/>
                    <a:pt x="782392" y="500320"/>
                    <a:pt x="747445" y="473422"/>
                  </a:cubicBezTo>
                  <a:cubicBezTo>
                    <a:pt x="741473" y="470192"/>
                    <a:pt x="739254" y="462734"/>
                    <a:pt x="742483" y="456772"/>
                  </a:cubicBezTo>
                  <a:cubicBezTo>
                    <a:pt x="742492" y="456762"/>
                    <a:pt x="742501" y="456743"/>
                    <a:pt x="742511" y="456724"/>
                  </a:cubicBezTo>
                  <a:cubicBezTo>
                    <a:pt x="752551" y="431473"/>
                    <a:pt x="774343" y="419796"/>
                    <a:pt x="796670" y="407251"/>
                  </a:cubicBezTo>
                  <a:cubicBezTo>
                    <a:pt x="822016" y="455086"/>
                    <a:pt x="843562" y="503692"/>
                    <a:pt x="868479" y="550660"/>
                  </a:cubicBezTo>
                  <a:close/>
                  <a:moveTo>
                    <a:pt x="216426" y="763172"/>
                  </a:moveTo>
                  <a:lnTo>
                    <a:pt x="239000" y="798719"/>
                  </a:lnTo>
                  <a:cubicBezTo>
                    <a:pt x="231733" y="805301"/>
                    <a:pt x="224465" y="811178"/>
                    <a:pt x="218150" y="817922"/>
                  </a:cubicBezTo>
                  <a:cubicBezTo>
                    <a:pt x="201091" y="834647"/>
                    <a:pt x="200814" y="862032"/>
                    <a:pt x="217541" y="879082"/>
                  </a:cubicBezTo>
                  <a:cubicBezTo>
                    <a:pt x="221360" y="882977"/>
                    <a:pt x="225884" y="886111"/>
                    <a:pt x="230866" y="888331"/>
                  </a:cubicBezTo>
                  <a:cubicBezTo>
                    <a:pt x="239829" y="892045"/>
                    <a:pt x="247763" y="897817"/>
                    <a:pt x="254059" y="905199"/>
                  </a:cubicBezTo>
                  <a:cubicBezTo>
                    <a:pt x="256641" y="907924"/>
                    <a:pt x="257479" y="911867"/>
                    <a:pt x="256222" y="915400"/>
                  </a:cubicBezTo>
                  <a:cubicBezTo>
                    <a:pt x="254402" y="919382"/>
                    <a:pt x="250507" y="918001"/>
                    <a:pt x="247563" y="917829"/>
                  </a:cubicBezTo>
                  <a:cubicBezTo>
                    <a:pt x="240210" y="917829"/>
                    <a:pt x="232943" y="916877"/>
                    <a:pt x="225675" y="916096"/>
                  </a:cubicBezTo>
                  <a:cubicBezTo>
                    <a:pt x="213150" y="915400"/>
                    <a:pt x="201624" y="909028"/>
                    <a:pt x="194366" y="898799"/>
                  </a:cubicBezTo>
                  <a:cubicBezTo>
                    <a:pt x="185108" y="885387"/>
                    <a:pt x="176278" y="871728"/>
                    <a:pt x="166935" y="858403"/>
                  </a:cubicBezTo>
                  <a:cubicBezTo>
                    <a:pt x="161914" y="851945"/>
                    <a:pt x="161010" y="843182"/>
                    <a:pt x="164600" y="835829"/>
                  </a:cubicBezTo>
                  <a:cubicBezTo>
                    <a:pt x="178116" y="809140"/>
                    <a:pt x="195586" y="784641"/>
                    <a:pt x="216426" y="763172"/>
                  </a:cubicBezTo>
                  <a:close/>
                  <a:moveTo>
                    <a:pt x="461514" y="140418"/>
                  </a:moveTo>
                  <a:cubicBezTo>
                    <a:pt x="476887" y="140399"/>
                    <a:pt x="491527" y="147009"/>
                    <a:pt x="501662" y="158582"/>
                  </a:cubicBezTo>
                  <a:cubicBezTo>
                    <a:pt x="512120" y="170307"/>
                    <a:pt x="518787" y="184938"/>
                    <a:pt x="520779" y="200530"/>
                  </a:cubicBezTo>
                  <a:cubicBezTo>
                    <a:pt x="524036" y="217046"/>
                    <a:pt x="525941" y="233791"/>
                    <a:pt x="526484" y="250613"/>
                  </a:cubicBezTo>
                  <a:cubicBezTo>
                    <a:pt x="474144" y="239278"/>
                    <a:pt x="445598" y="191367"/>
                    <a:pt x="461514" y="14033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291C7E27-3E4B-44E9-9819-352E1098875A}"/>
                </a:ext>
              </a:extLst>
            </p:cNvPr>
            <p:cNvSpPr/>
            <p:nvPr/>
          </p:nvSpPr>
          <p:spPr>
            <a:xfrm>
              <a:off x="7720004" y="4305296"/>
              <a:ext cx="133348" cy="123823"/>
            </a:xfrm>
            <a:custGeom>
              <a:avLst/>
              <a:gdLst>
                <a:gd name="connsiteX0" fmla="*/ 70 w 133348"/>
                <a:gd name="connsiteY0" fmla="*/ 11101 h 123823"/>
                <a:gd name="connsiteX1" fmla="*/ 6785 w 133348"/>
                <a:gd name="connsiteY1" fmla="*/ 24951 h 123823"/>
                <a:gd name="connsiteX2" fmla="*/ 111560 w 133348"/>
                <a:gd name="connsiteY2" fmla="*/ 119353 h 123823"/>
                <a:gd name="connsiteX3" fmla="*/ 115008 w 133348"/>
                <a:gd name="connsiteY3" fmla="*/ 121382 h 123823"/>
                <a:gd name="connsiteX4" fmla="*/ 131363 w 133348"/>
                <a:gd name="connsiteY4" fmla="*/ 119439 h 123823"/>
                <a:gd name="connsiteX5" fmla="*/ 128486 w 133348"/>
                <a:gd name="connsiteY5" fmla="*/ 104761 h 123823"/>
                <a:gd name="connsiteX6" fmla="*/ 126495 w 133348"/>
                <a:gd name="connsiteY6" fmla="*/ 103732 h 123823"/>
                <a:gd name="connsiteX7" fmla="*/ 68945 w 133348"/>
                <a:gd name="connsiteY7" fmla="*/ 58898 h 123823"/>
                <a:gd name="connsiteX8" fmla="*/ 20139 w 133348"/>
                <a:gd name="connsiteY8" fmla="*/ 5529 h 123823"/>
                <a:gd name="connsiteX9" fmla="*/ 7138 w 133348"/>
                <a:gd name="connsiteY9" fmla="*/ 538 h 123823"/>
                <a:gd name="connsiteX10" fmla="*/ 70 w 133348"/>
                <a:gd name="connsiteY10" fmla="*/ 11101 h 12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48" h="123823">
                  <a:moveTo>
                    <a:pt x="70" y="11101"/>
                  </a:moveTo>
                  <a:cubicBezTo>
                    <a:pt x="508" y="16331"/>
                    <a:pt x="2899" y="21236"/>
                    <a:pt x="6785" y="24951"/>
                  </a:cubicBezTo>
                  <a:cubicBezTo>
                    <a:pt x="36627" y="61203"/>
                    <a:pt x="71927" y="93007"/>
                    <a:pt x="111560" y="119353"/>
                  </a:cubicBezTo>
                  <a:lnTo>
                    <a:pt x="115008" y="121382"/>
                  </a:lnTo>
                  <a:cubicBezTo>
                    <a:pt x="120933" y="124420"/>
                    <a:pt x="127209" y="125430"/>
                    <a:pt x="131363" y="119439"/>
                  </a:cubicBezTo>
                  <a:cubicBezTo>
                    <a:pt x="134811" y="114629"/>
                    <a:pt x="133525" y="108057"/>
                    <a:pt x="128486" y="104761"/>
                  </a:cubicBezTo>
                  <a:cubicBezTo>
                    <a:pt x="127857" y="104361"/>
                    <a:pt x="127200" y="104008"/>
                    <a:pt x="126495" y="103732"/>
                  </a:cubicBezTo>
                  <a:cubicBezTo>
                    <a:pt x="105759" y="90711"/>
                    <a:pt x="86461" y="75681"/>
                    <a:pt x="68945" y="58898"/>
                  </a:cubicBezTo>
                  <a:cubicBezTo>
                    <a:pt x="50829" y="42725"/>
                    <a:pt x="34474" y="24846"/>
                    <a:pt x="20139" y="5529"/>
                  </a:cubicBezTo>
                  <a:cubicBezTo>
                    <a:pt x="17700" y="1005"/>
                    <a:pt x="12167" y="-1109"/>
                    <a:pt x="7138" y="538"/>
                  </a:cubicBezTo>
                  <a:cubicBezTo>
                    <a:pt x="2328" y="1853"/>
                    <a:pt x="-711" y="6377"/>
                    <a:pt x="70" y="1110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67A7B7C-BFD3-4310-A993-889C642BF1BA}"/>
                </a:ext>
              </a:extLst>
            </p:cNvPr>
            <p:cNvSpPr/>
            <p:nvPr/>
          </p:nvSpPr>
          <p:spPr>
            <a:xfrm>
              <a:off x="7881931" y="4438640"/>
              <a:ext cx="19042" cy="19051"/>
            </a:xfrm>
            <a:custGeom>
              <a:avLst/>
              <a:gdLst>
                <a:gd name="connsiteX0" fmla="*/ 9774 w 19042"/>
                <a:gd name="connsiteY0" fmla="*/ -18 h 19051"/>
                <a:gd name="connsiteX1" fmla="*/ 1 w 19042"/>
                <a:gd name="connsiteY1" fmla="*/ 9593 h 19051"/>
                <a:gd name="connsiteX2" fmla="*/ 7649 w 19042"/>
                <a:gd name="connsiteY2" fmla="*/ 18822 h 19051"/>
                <a:gd name="connsiteX3" fmla="*/ 8650 w 19042"/>
                <a:gd name="connsiteY3" fmla="*/ 18870 h 19051"/>
                <a:gd name="connsiteX4" fmla="*/ 18832 w 19042"/>
                <a:gd name="connsiteY4" fmla="*/ 12298 h 19051"/>
                <a:gd name="connsiteX5" fmla="*/ 18946 w 19042"/>
                <a:gd name="connsiteY5" fmla="*/ 9840 h 19051"/>
                <a:gd name="connsiteX6" fmla="*/ 10507 w 19042"/>
                <a:gd name="connsiteY6" fmla="*/ 20 h 19051"/>
                <a:gd name="connsiteX7" fmla="*/ 9774 w 19042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42" h="19051">
                  <a:moveTo>
                    <a:pt x="9774" y="-18"/>
                  </a:moveTo>
                  <a:cubicBezTo>
                    <a:pt x="3554" y="477"/>
                    <a:pt x="-94" y="3487"/>
                    <a:pt x="1" y="9593"/>
                  </a:cubicBezTo>
                  <a:cubicBezTo>
                    <a:pt x="-523" y="14184"/>
                    <a:pt x="2897" y="18308"/>
                    <a:pt x="7649" y="18822"/>
                  </a:cubicBezTo>
                  <a:cubicBezTo>
                    <a:pt x="7973" y="18851"/>
                    <a:pt x="8316" y="18870"/>
                    <a:pt x="8650" y="18870"/>
                  </a:cubicBezTo>
                  <a:cubicBezTo>
                    <a:pt x="13346" y="19775"/>
                    <a:pt x="17889" y="16832"/>
                    <a:pt x="18832" y="12298"/>
                  </a:cubicBezTo>
                  <a:cubicBezTo>
                    <a:pt x="18994" y="11488"/>
                    <a:pt x="19032" y="10660"/>
                    <a:pt x="18946" y="9840"/>
                  </a:cubicBezTo>
                  <a:cubicBezTo>
                    <a:pt x="19422" y="4878"/>
                    <a:pt x="15651" y="477"/>
                    <a:pt x="10507" y="20"/>
                  </a:cubicBezTo>
                  <a:cubicBezTo>
                    <a:pt x="10269" y="1"/>
                    <a:pt x="10021" y="-18"/>
                    <a:pt x="9774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B0EA714D-5C40-4AB9-BCF5-20AED56CEEED}"/>
                </a:ext>
              </a:extLst>
            </p:cNvPr>
            <p:cNvSpPr/>
            <p:nvPr/>
          </p:nvSpPr>
          <p:spPr>
            <a:xfrm>
              <a:off x="8158154" y="3867142"/>
              <a:ext cx="19048" cy="28574"/>
            </a:xfrm>
            <a:custGeom>
              <a:avLst/>
              <a:gdLst>
                <a:gd name="connsiteX0" fmla="*/ -6 w 19048"/>
                <a:gd name="connsiteY0" fmla="*/ 15773 h 28574"/>
                <a:gd name="connsiteX1" fmla="*/ 10185 w 19048"/>
                <a:gd name="connsiteY1" fmla="*/ 28517 h 28574"/>
                <a:gd name="connsiteX2" fmla="*/ 18948 w 19048"/>
                <a:gd name="connsiteY2" fmla="*/ 13011 h 28574"/>
                <a:gd name="connsiteX3" fmla="*/ 18824 w 19048"/>
                <a:gd name="connsiteY3" fmla="*/ 11763 h 28574"/>
                <a:gd name="connsiteX4" fmla="*/ 9813 w 19048"/>
                <a:gd name="connsiteY4" fmla="*/ 0 h 28574"/>
                <a:gd name="connsiteX5" fmla="*/ 8490 w 19048"/>
                <a:gd name="connsiteY5" fmla="*/ 257 h 28574"/>
                <a:gd name="connsiteX6" fmla="*/ -6 w 19048"/>
                <a:gd name="connsiteY6" fmla="*/ 15773 h 2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28574">
                  <a:moveTo>
                    <a:pt x="-6" y="15773"/>
                  </a:moveTo>
                  <a:cubicBezTo>
                    <a:pt x="1127" y="24507"/>
                    <a:pt x="4375" y="29032"/>
                    <a:pt x="10185" y="28517"/>
                  </a:cubicBezTo>
                  <a:cubicBezTo>
                    <a:pt x="15557" y="27746"/>
                    <a:pt x="19481" y="20802"/>
                    <a:pt x="18948" y="13011"/>
                  </a:cubicBezTo>
                  <a:cubicBezTo>
                    <a:pt x="18920" y="12582"/>
                    <a:pt x="18881" y="12172"/>
                    <a:pt x="18824" y="11763"/>
                  </a:cubicBezTo>
                  <a:cubicBezTo>
                    <a:pt x="18577" y="4905"/>
                    <a:pt x="14538" y="-362"/>
                    <a:pt x="9813" y="0"/>
                  </a:cubicBezTo>
                  <a:cubicBezTo>
                    <a:pt x="9376" y="38"/>
                    <a:pt x="8928" y="123"/>
                    <a:pt x="8490" y="257"/>
                  </a:cubicBezTo>
                  <a:cubicBezTo>
                    <a:pt x="3241" y="1266"/>
                    <a:pt x="-512" y="8124"/>
                    <a:pt x="-6" y="1577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AC83511E-9D07-4C36-B1CA-0297BCC633A0}"/>
                </a:ext>
              </a:extLst>
            </p:cNvPr>
            <p:cNvSpPr/>
            <p:nvPr/>
          </p:nvSpPr>
          <p:spPr>
            <a:xfrm>
              <a:off x="7443774" y="104766"/>
              <a:ext cx="1038231" cy="990596"/>
            </a:xfrm>
            <a:custGeom>
              <a:avLst/>
              <a:gdLst>
                <a:gd name="connsiteX0" fmla="*/ 405868 w 1038231"/>
                <a:gd name="connsiteY0" fmla="*/ 865184 h 990596"/>
                <a:gd name="connsiteX1" fmla="*/ 407601 w 1038231"/>
                <a:gd name="connsiteY1" fmla="*/ 947061 h 990596"/>
                <a:gd name="connsiteX2" fmla="*/ 409164 w 1038231"/>
                <a:gd name="connsiteY2" fmla="*/ 965854 h 990596"/>
                <a:gd name="connsiteX3" fmla="*/ 430299 w 1038231"/>
                <a:gd name="connsiteY3" fmla="*/ 985961 h 990596"/>
                <a:gd name="connsiteX4" fmla="*/ 430499 w 1038231"/>
                <a:gd name="connsiteY4" fmla="*/ 985951 h 990596"/>
                <a:gd name="connsiteX5" fmla="*/ 487564 w 1038231"/>
                <a:gd name="connsiteY5" fmla="*/ 984380 h 990596"/>
                <a:gd name="connsiteX6" fmla="*/ 514539 w 1038231"/>
                <a:gd name="connsiteY6" fmla="*/ 952566 h 990596"/>
                <a:gd name="connsiteX7" fmla="*/ 512710 w 1038231"/>
                <a:gd name="connsiteY7" fmla="*/ 926354 h 990596"/>
                <a:gd name="connsiteX8" fmla="*/ 511672 w 1038231"/>
                <a:gd name="connsiteY8" fmla="*/ 900141 h 990596"/>
                <a:gd name="connsiteX9" fmla="*/ 519301 w 1038231"/>
                <a:gd name="connsiteY9" fmla="*/ 923991 h 990596"/>
                <a:gd name="connsiteX10" fmla="*/ 527978 w 1038231"/>
                <a:gd name="connsiteY10" fmla="*/ 954148 h 990596"/>
                <a:gd name="connsiteX11" fmla="*/ 562669 w 1038231"/>
                <a:gd name="connsiteY11" fmla="*/ 980360 h 990596"/>
                <a:gd name="connsiteX12" fmla="*/ 591815 w 1038231"/>
                <a:gd name="connsiteY12" fmla="*/ 980360 h 990596"/>
                <a:gd name="connsiteX13" fmla="*/ 619037 w 1038231"/>
                <a:gd name="connsiteY13" fmla="*/ 949861 h 990596"/>
                <a:gd name="connsiteX14" fmla="*/ 609322 w 1038231"/>
                <a:gd name="connsiteY14" fmla="*/ 884844 h 990596"/>
                <a:gd name="connsiteX15" fmla="*/ 606807 w 1038231"/>
                <a:gd name="connsiteY15" fmla="*/ 841162 h 990596"/>
                <a:gd name="connsiteX16" fmla="*/ 638983 w 1038231"/>
                <a:gd name="connsiteY16" fmla="*/ 841162 h 990596"/>
                <a:gd name="connsiteX17" fmla="*/ 705067 w 1038231"/>
                <a:gd name="connsiteY17" fmla="*/ 836790 h 990596"/>
                <a:gd name="connsiteX18" fmla="*/ 715916 w 1038231"/>
                <a:gd name="connsiteY18" fmla="*/ 842038 h 990596"/>
                <a:gd name="connsiteX19" fmla="*/ 741939 w 1038231"/>
                <a:gd name="connsiteY19" fmla="*/ 924172 h 990596"/>
                <a:gd name="connsiteX20" fmla="*/ 747749 w 1038231"/>
                <a:gd name="connsiteY20" fmla="*/ 953881 h 990596"/>
                <a:gd name="connsiteX21" fmla="*/ 776628 w 1038231"/>
                <a:gd name="connsiteY21" fmla="*/ 984027 h 990596"/>
                <a:gd name="connsiteX22" fmla="*/ 834036 w 1038231"/>
                <a:gd name="connsiteY22" fmla="*/ 989447 h 990596"/>
                <a:gd name="connsiteX23" fmla="*/ 856839 w 1038231"/>
                <a:gd name="connsiteY23" fmla="*/ 971359 h 990596"/>
                <a:gd name="connsiteX24" fmla="*/ 908359 w 1038231"/>
                <a:gd name="connsiteY24" fmla="*/ 972493 h 990596"/>
                <a:gd name="connsiteX25" fmla="*/ 934381 w 1038231"/>
                <a:gd name="connsiteY25" fmla="*/ 936488 h 990596"/>
                <a:gd name="connsiteX26" fmla="*/ 916341 w 1038231"/>
                <a:gd name="connsiteY26" fmla="*/ 897779 h 990596"/>
                <a:gd name="connsiteX27" fmla="*/ 913122 w 1038231"/>
                <a:gd name="connsiteY27" fmla="*/ 740494 h 990596"/>
                <a:gd name="connsiteX28" fmla="*/ 951984 w 1038231"/>
                <a:gd name="connsiteY28" fmla="*/ 589671 h 990596"/>
                <a:gd name="connsiteX29" fmla="*/ 958661 w 1038231"/>
                <a:gd name="connsiteY29" fmla="*/ 568175 h 990596"/>
                <a:gd name="connsiteX30" fmla="*/ 1033851 w 1038231"/>
                <a:gd name="connsiteY30" fmla="*/ 375930 h 990596"/>
                <a:gd name="connsiteX31" fmla="*/ 1020497 w 1038231"/>
                <a:gd name="connsiteY31" fmla="*/ 209902 h 990596"/>
                <a:gd name="connsiteX32" fmla="*/ 907759 w 1038231"/>
                <a:gd name="connsiteY32" fmla="*/ 43437 h 990596"/>
                <a:gd name="connsiteX33" fmla="*/ 841932 w 1038231"/>
                <a:gd name="connsiteY33" fmla="*/ 6123 h 990596"/>
                <a:gd name="connsiteX34" fmla="*/ 765951 w 1038231"/>
                <a:gd name="connsiteY34" fmla="*/ 21765 h 990596"/>
                <a:gd name="connsiteX35" fmla="*/ 738814 w 1038231"/>
                <a:gd name="connsiteY35" fmla="*/ 42562 h 990596"/>
                <a:gd name="connsiteX36" fmla="*/ 715050 w 1038231"/>
                <a:gd name="connsiteY36" fmla="*/ 65545 h 990596"/>
                <a:gd name="connsiteX37" fmla="*/ 721326 w 1038231"/>
                <a:gd name="connsiteY37" fmla="*/ 102080 h 990596"/>
                <a:gd name="connsiteX38" fmla="*/ 722069 w 1038231"/>
                <a:gd name="connsiteY38" fmla="*/ 102594 h 990596"/>
                <a:gd name="connsiteX39" fmla="*/ 784782 w 1038231"/>
                <a:gd name="connsiteY39" fmla="*/ 118761 h 990596"/>
                <a:gd name="connsiteX40" fmla="*/ 839674 w 1038231"/>
                <a:gd name="connsiteY40" fmla="*/ 116140 h 990596"/>
                <a:gd name="connsiteX41" fmla="*/ 848352 w 1038231"/>
                <a:gd name="connsiteY41" fmla="*/ 122693 h 990596"/>
                <a:gd name="connsiteX42" fmla="*/ 885290 w 1038231"/>
                <a:gd name="connsiteY42" fmla="*/ 337221 h 990596"/>
                <a:gd name="connsiteX43" fmla="*/ 865525 w 1038231"/>
                <a:gd name="connsiteY43" fmla="*/ 393319 h 990596"/>
                <a:gd name="connsiteX44" fmla="*/ 816957 w 1038231"/>
                <a:gd name="connsiteY44" fmla="*/ 463226 h 990596"/>
                <a:gd name="connsiteX45" fmla="*/ 780877 w 1038231"/>
                <a:gd name="connsiteY45" fmla="*/ 476595 h 990596"/>
                <a:gd name="connsiteX46" fmla="*/ 659452 w 1038231"/>
                <a:gd name="connsiteY46" fmla="*/ 480704 h 990596"/>
                <a:gd name="connsiteX47" fmla="*/ 494679 w 1038231"/>
                <a:gd name="connsiteY47" fmla="*/ 522386 h 990596"/>
                <a:gd name="connsiteX48" fmla="*/ 411935 w 1038231"/>
                <a:gd name="connsiteY48" fmla="*/ 595439 h 990596"/>
                <a:gd name="connsiteX49" fmla="*/ 312028 w 1038231"/>
                <a:gd name="connsiteY49" fmla="*/ 719610 h 990596"/>
                <a:gd name="connsiteX50" fmla="*/ 148903 w 1038231"/>
                <a:gd name="connsiteY50" fmla="*/ 794328 h 990596"/>
                <a:gd name="connsiteX51" fmla="*/ 105535 w 1038231"/>
                <a:gd name="connsiteY51" fmla="*/ 784536 h 990596"/>
                <a:gd name="connsiteX52" fmla="*/ 90105 w 1038231"/>
                <a:gd name="connsiteY52" fmla="*/ 748359 h 990596"/>
                <a:gd name="connsiteX53" fmla="*/ 140721 w 1038231"/>
                <a:gd name="connsiteY53" fmla="*/ 705908 h 990596"/>
                <a:gd name="connsiteX54" fmla="*/ 150807 w 1038231"/>
                <a:gd name="connsiteY54" fmla="*/ 707987 h 990596"/>
                <a:gd name="connsiteX55" fmla="*/ 180211 w 1038231"/>
                <a:gd name="connsiteY55" fmla="*/ 722841 h 990596"/>
                <a:gd name="connsiteX56" fmla="*/ 197556 w 1038231"/>
                <a:gd name="connsiteY56" fmla="*/ 725377 h 990596"/>
                <a:gd name="connsiteX57" fmla="*/ 199633 w 1038231"/>
                <a:gd name="connsiteY57" fmla="*/ 706239 h 990596"/>
                <a:gd name="connsiteX58" fmla="*/ 167028 w 1038231"/>
                <a:gd name="connsiteY58" fmla="*/ 678190 h 990596"/>
                <a:gd name="connsiteX59" fmla="*/ 48737 w 1038231"/>
                <a:gd name="connsiteY59" fmla="*/ 690161 h 990596"/>
                <a:gd name="connsiteX60" fmla="*/ 45442 w 1038231"/>
                <a:gd name="connsiteY60" fmla="*/ 874623 h 990596"/>
                <a:gd name="connsiteX61" fmla="*/ 110393 w 1038231"/>
                <a:gd name="connsiteY61" fmla="*/ 900836 h 990596"/>
                <a:gd name="connsiteX62" fmla="*/ 374216 w 1038231"/>
                <a:gd name="connsiteY62" fmla="*/ 877595 h 990596"/>
                <a:gd name="connsiteX63" fmla="*/ 405868 w 1038231"/>
                <a:gd name="connsiteY63" fmla="*/ 865184 h 990596"/>
                <a:gd name="connsiteX64" fmla="*/ 99639 w 1038231"/>
                <a:gd name="connsiteY64" fmla="*/ 691385 h 990596"/>
                <a:gd name="connsiteX65" fmla="*/ 69550 w 1038231"/>
                <a:gd name="connsiteY65" fmla="*/ 732891 h 990596"/>
                <a:gd name="connsiteX66" fmla="*/ 90448 w 1038231"/>
                <a:gd name="connsiteY66" fmla="*/ 801138 h 990596"/>
                <a:gd name="connsiteX67" fmla="*/ 144912 w 1038231"/>
                <a:gd name="connsiteY67" fmla="*/ 815559 h 990596"/>
                <a:gd name="connsiteX68" fmla="*/ 208224 w 1038231"/>
                <a:gd name="connsiteY68" fmla="*/ 804548 h 990596"/>
                <a:gd name="connsiteX69" fmla="*/ 362415 w 1038231"/>
                <a:gd name="connsiteY69" fmla="*/ 696104 h 990596"/>
                <a:gd name="connsiteX70" fmla="*/ 427633 w 1038231"/>
                <a:gd name="connsiteY70" fmla="*/ 609505 h 990596"/>
                <a:gd name="connsiteX71" fmla="*/ 492336 w 1038231"/>
                <a:gd name="connsiteY71" fmla="*/ 548339 h 990596"/>
                <a:gd name="connsiteX72" fmla="*/ 648441 w 1038231"/>
                <a:gd name="connsiteY72" fmla="*/ 502899 h 990596"/>
                <a:gd name="connsiteX73" fmla="*/ 780267 w 1038231"/>
                <a:gd name="connsiteY73" fmla="*/ 498443 h 990596"/>
                <a:gd name="connsiteX74" fmla="*/ 829873 w 1038231"/>
                <a:gd name="connsiteY74" fmla="*/ 480180 h 990596"/>
                <a:gd name="connsiteX75" fmla="*/ 875669 w 1038231"/>
                <a:gd name="connsiteY75" fmla="*/ 420932 h 990596"/>
                <a:gd name="connsiteX76" fmla="*/ 905673 w 1038231"/>
                <a:gd name="connsiteY76" fmla="*/ 343249 h 990596"/>
                <a:gd name="connsiteX77" fmla="*/ 865697 w 1038231"/>
                <a:gd name="connsiteY77" fmla="*/ 108712 h 990596"/>
                <a:gd name="connsiteX78" fmla="*/ 862316 w 1038231"/>
                <a:gd name="connsiteY78" fmla="*/ 98140 h 990596"/>
                <a:gd name="connsiteX79" fmla="*/ 849219 w 1038231"/>
                <a:gd name="connsiteY79" fmla="*/ 88264 h 990596"/>
                <a:gd name="connsiteX80" fmla="*/ 800212 w 1038231"/>
                <a:gd name="connsiteY80" fmla="*/ 93769 h 990596"/>
                <a:gd name="connsiteX81" fmla="*/ 752083 w 1038231"/>
                <a:gd name="connsiteY81" fmla="*/ 92285 h 990596"/>
                <a:gd name="connsiteX82" fmla="*/ 733528 w 1038231"/>
                <a:gd name="connsiteY82" fmla="*/ 79701 h 990596"/>
                <a:gd name="connsiteX83" fmla="*/ 747996 w 1038231"/>
                <a:gd name="connsiteY83" fmla="*/ 62226 h 990596"/>
                <a:gd name="connsiteX84" fmla="*/ 784782 w 1038231"/>
                <a:gd name="connsiteY84" fmla="*/ 33389 h 990596"/>
                <a:gd name="connsiteX85" fmla="*/ 819472 w 1038231"/>
                <a:gd name="connsiteY85" fmla="*/ 22727 h 990596"/>
                <a:gd name="connsiteX86" fmla="*/ 862830 w 1038231"/>
                <a:gd name="connsiteY86" fmla="*/ 40729 h 990596"/>
                <a:gd name="connsiteX87" fmla="*/ 950250 w 1038231"/>
                <a:gd name="connsiteY87" fmla="*/ 124005 h 990596"/>
                <a:gd name="connsiteX88" fmla="*/ 1009486 w 1038231"/>
                <a:gd name="connsiteY88" fmla="*/ 258486 h 990596"/>
                <a:gd name="connsiteX89" fmla="*/ 990236 w 1038231"/>
                <a:gd name="connsiteY89" fmla="*/ 449507 h 990596"/>
                <a:gd name="connsiteX90" fmla="*/ 942535 w 1038231"/>
                <a:gd name="connsiteY90" fmla="*/ 549212 h 990596"/>
                <a:gd name="connsiteX91" fmla="*/ 928828 w 1038231"/>
                <a:gd name="connsiteY91" fmla="*/ 589409 h 990596"/>
                <a:gd name="connsiteX92" fmla="*/ 889881 w 1038231"/>
                <a:gd name="connsiteY92" fmla="*/ 734291 h 990596"/>
                <a:gd name="connsiteX93" fmla="*/ 871764 w 1038231"/>
                <a:gd name="connsiteY93" fmla="*/ 806291 h 990596"/>
                <a:gd name="connsiteX94" fmla="*/ 899425 w 1038231"/>
                <a:gd name="connsiteY94" fmla="*/ 913685 h 990596"/>
                <a:gd name="connsiteX95" fmla="*/ 910445 w 1038231"/>
                <a:gd name="connsiteY95" fmla="*/ 936060 h 990596"/>
                <a:gd name="connsiteX96" fmla="*/ 911836 w 1038231"/>
                <a:gd name="connsiteY96" fmla="*/ 946280 h 990596"/>
                <a:gd name="connsiteX97" fmla="*/ 872288 w 1038231"/>
                <a:gd name="connsiteY97" fmla="*/ 949252 h 990596"/>
                <a:gd name="connsiteX98" fmla="*/ 858496 w 1038231"/>
                <a:gd name="connsiteY98" fmla="*/ 939203 h 990596"/>
                <a:gd name="connsiteX99" fmla="*/ 845056 w 1038231"/>
                <a:gd name="connsiteY99" fmla="*/ 887730 h 990596"/>
                <a:gd name="connsiteX100" fmla="*/ 840113 w 1038231"/>
                <a:gd name="connsiteY100" fmla="*/ 806291 h 990596"/>
                <a:gd name="connsiteX101" fmla="*/ 859706 w 1038231"/>
                <a:gd name="connsiteY101" fmla="*/ 736998 h 990596"/>
                <a:gd name="connsiteX102" fmla="*/ 871155 w 1038231"/>
                <a:gd name="connsiteY102" fmla="*/ 681861 h 990596"/>
                <a:gd name="connsiteX103" fmla="*/ 861353 w 1038231"/>
                <a:gd name="connsiteY103" fmla="*/ 669539 h 990596"/>
                <a:gd name="connsiteX104" fmla="*/ 849914 w 1038231"/>
                <a:gd name="connsiteY104" fmla="*/ 678066 h 990596"/>
                <a:gd name="connsiteX105" fmla="*/ 849819 w 1038231"/>
                <a:gd name="connsiteY105" fmla="*/ 679064 h 990596"/>
                <a:gd name="connsiteX106" fmla="*/ 825282 w 1038231"/>
                <a:gd name="connsiteY106" fmla="*/ 773001 h 990596"/>
                <a:gd name="connsiteX107" fmla="*/ 818862 w 1038231"/>
                <a:gd name="connsiteY107" fmla="*/ 876023 h 990596"/>
                <a:gd name="connsiteX108" fmla="*/ 836207 w 1038231"/>
                <a:gd name="connsiteY108" fmla="*/ 940508 h 990596"/>
                <a:gd name="connsiteX109" fmla="*/ 815214 w 1038231"/>
                <a:gd name="connsiteY109" fmla="*/ 967168 h 990596"/>
                <a:gd name="connsiteX110" fmla="*/ 808975 w 1038231"/>
                <a:gd name="connsiteY110" fmla="*/ 967168 h 990596"/>
                <a:gd name="connsiteX111" fmla="*/ 765608 w 1038231"/>
                <a:gd name="connsiteY111" fmla="*/ 930459 h 990596"/>
                <a:gd name="connsiteX112" fmla="*/ 730308 w 1038231"/>
                <a:gd name="connsiteY112" fmla="*/ 820016 h 990596"/>
                <a:gd name="connsiteX113" fmla="*/ 727708 w 1038231"/>
                <a:gd name="connsiteY113" fmla="*/ 787860 h 990596"/>
                <a:gd name="connsiteX114" fmla="*/ 745053 w 1038231"/>
                <a:gd name="connsiteY114" fmla="*/ 726689 h 990596"/>
                <a:gd name="connsiteX115" fmla="*/ 750701 w 1038231"/>
                <a:gd name="connsiteY115" fmla="*/ 646994 h 990596"/>
                <a:gd name="connsiteX116" fmla="*/ 738024 w 1038231"/>
                <a:gd name="connsiteY116" fmla="*/ 634936 h 990596"/>
                <a:gd name="connsiteX117" fmla="*/ 728746 w 1038231"/>
                <a:gd name="connsiteY117" fmla="*/ 649704 h 990596"/>
                <a:gd name="connsiteX118" fmla="*/ 721126 w 1038231"/>
                <a:gd name="connsiteY118" fmla="*/ 731232 h 990596"/>
                <a:gd name="connsiteX119" fmla="*/ 703162 w 1038231"/>
                <a:gd name="connsiteY119" fmla="*/ 814682 h 990596"/>
                <a:gd name="connsiteX120" fmla="*/ 554258 w 1038231"/>
                <a:gd name="connsiteY120" fmla="*/ 795632 h 990596"/>
                <a:gd name="connsiteX121" fmla="*/ 585652 w 1038231"/>
                <a:gd name="connsiteY121" fmla="*/ 687628 h 990596"/>
                <a:gd name="connsiteX122" fmla="*/ 572117 w 1038231"/>
                <a:gd name="connsiteY122" fmla="*/ 599457 h 990596"/>
                <a:gd name="connsiteX123" fmla="*/ 560278 w 1038231"/>
                <a:gd name="connsiteY123" fmla="*/ 591977 h 990596"/>
                <a:gd name="connsiteX124" fmla="*/ 560068 w 1038231"/>
                <a:gd name="connsiteY124" fmla="*/ 592030 h 990596"/>
                <a:gd name="connsiteX125" fmla="*/ 551391 w 1038231"/>
                <a:gd name="connsiteY125" fmla="*/ 603303 h 990596"/>
                <a:gd name="connsiteX126" fmla="*/ 554163 w 1038231"/>
                <a:gd name="connsiteY126" fmla="*/ 617545 h 990596"/>
                <a:gd name="connsiteX127" fmla="*/ 563792 w 1038231"/>
                <a:gd name="connsiteY127" fmla="*/ 679239 h 990596"/>
                <a:gd name="connsiteX128" fmla="*/ 516958 w 1038231"/>
                <a:gd name="connsiteY128" fmla="*/ 812063 h 990596"/>
                <a:gd name="connsiteX129" fmla="*/ 489726 w 1038231"/>
                <a:gd name="connsiteY129" fmla="*/ 891311 h 990596"/>
                <a:gd name="connsiteX130" fmla="*/ 492507 w 1038231"/>
                <a:gd name="connsiteY130" fmla="*/ 949690 h 990596"/>
                <a:gd name="connsiteX131" fmla="*/ 480020 w 1038231"/>
                <a:gd name="connsiteY131" fmla="*/ 962796 h 990596"/>
                <a:gd name="connsiteX132" fmla="*/ 444720 w 1038231"/>
                <a:gd name="connsiteY132" fmla="*/ 963406 h 990596"/>
                <a:gd name="connsiteX133" fmla="*/ 430062 w 1038231"/>
                <a:gd name="connsiteY133" fmla="*/ 949947 h 990596"/>
                <a:gd name="connsiteX134" fmla="*/ 429452 w 1038231"/>
                <a:gd name="connsiteY134" fmla="*/ 862041 h 990596"/>
                <a:gd name="connsiteX135" fmla="*/ 433014 w 1038231"/>
                <a:gd name="connsiteY135" fmla="*/ 840467 h 990596"/>
                <a:gd name="connsiteX136" fmla="*/ 444111 w 1038231"/>
                <a:gd name="connsiteY136" fmla="*/ 775801 h 990596"/>
                <a:gd name="connsiteX137" fmla="*/ 433443 w 1038231"/>
                <a:gd name="connsiteY137" fmla="*/ 758321 h 990596"/>
                <a:gd name="connsiteX138" fmla="*/ 421651 w 1038231"/>
                <a:gd name="connsiteY138" fmla="*/ 774487 h 990596"/>
                <a:gd name="connsiteX139" fmla="*/ 412983 w 1038231"/>
                <a:gd name="connsiteY139" fmla="*/ 829018 h 990596"/>
                <a:gd name="connsiteX140" fmla="*/ 400667 w 1038231"/>
                <a:gd name="connsiteY140" fmla="*/ 842562 h 990596"/>
                <a:gd name="connsiteX141" fmla="*/ 140492 w 1038231"/>
                <a:gd name="connsiteY141" fmla="*/ 879957 h 990596"/>
                <a:gd name="connsiteX142" fmla="*/ 71626 w 1038231"/>
                <a:gd name="connsiteY142" fmla="*/ 861784 h 990596"/>
                <a:gd name="connsiteX143" fmla="*/ 24192 w 1038231"/>
                <a:gd name="connsiteY143" fmla="*/ 768372 h 990596"/>
                <a:gd name="connsiteX144" fmla="*/ 99639 w 1038231"/>
                <a:gd name="connsiteY144" fmla="*/ 691385 h 990596"/>
                <a:gd name="connsiteX145" fmla="*/ 541942 w 1038231"/>
                <a:gd name="connsiteY145" fmla="*/ 815816 h 990596"/>
                <a:gd name="connsiteX146" fmla="*/ 574289 w 1038231"/>
                <a:gd name="connsiteY146" fmla="*/ 829884 h 990596"/>
                <a:gd name="connsiteX147" fmla="*/ 582956 w 1038231"/>
                <a:gd name="connsiteY147" fmla="*/ 840895 h 990596"/>
                <a:gd name="connsiteX148" fmla="*/ 596920 w 1038231"/>
                <a:gd name="connsiteY148" fmla="*/ 949595 h 990596"/>
                <a:gd name="connsiteX149" fmla="*/ 590072 w 1038231"/>
                <a:gd name="connsiteY149" fmla="*/ 957119 h 990596"/>
                <a:gd name="connsiteX150" fmla="*/ 566221 w 1038231"/>
                <a:gd name="connsiteY150" fmla="*/ 957119 h 990596"/>
                <a:gd name="connsiteX151" fmla="*/ 547581 w 1038231"/>
                <a:gd name="connsiteY151" fmla="*/ 943041 h 990596"/>
                <a:gd name="connsiteX152" fmla="*/ 525636 w 1038231"/>
                <a:gd name="connsiteY152" fmla="*/ 865794 h 990596"/>
                <a:gd name="connsiteX153" fmla="*/ 521911 w 1038231"/>
                <a:gd name="connsiteY153" fmla="*/ 853306 h 990596"/>
                <a:gd name="connsiteX154" fmla="*/ 541590 w 1038231"/>
                <a:gd name="connsiteY154" fmla="*/ 815816 h 990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38231" h="990596">
                  <a:moveTo>
                    <a:pt x="405868" y="865184"/>
                  </a:moveTo>
                  <a:cubicBezTo>
                    <a:pt x="410897" y="893416"/>
                    <a:pt x="404306" y="920324"/>
                    <a:pt x="407601" y="947061"/>
                  </a:cubicBezTo>
                  <a:cubicBezTo>
                    <a:pt x="408383" y="953271"/>
                    <a:pt x="408211" y="959643"/>
                    <a:pt x="409164" y="965854"/>
                  </a:cubicBezTo>
                  <a:cubicBezTo>
                    <a:pt x="409497" y="977284"/>
                    <a:pt x="418955" y="986285"/>
                    <a:pt x="430299" y="985961"/>
                  </a:cubicBezTo>
                  <a:cubicBezTo>
                    <a:pt x="430366" y="985961"/>
                    <a:pt x="430433" y="985951"/>
                    <a:pt x="430499" y="985951"/>
                  </a:cubicBezTo>
                  <a:cubicBezTo>
                    <a:pt x="449530" y="986475"/>
                    <a:pt x="468590" y="985951"/>
                    <a:pt x="487564" y="984380"/>
                  </a:cubicBezTo>
                  <a:cubicBezTo>
                    <a:pt x="508548" y="982284"/>
                    <a:pt x="515138" y="973540"/>
                    <a:pt x="514539" y="952566"/>
                  </a:cubicBezTo>
                  <a:cubicBezTo>
                    <a:pt x="514539" y="943832"/>
                    <a:pt x="513405" y="935098"/>
                    <a:pt x="512710" y="926354"/>
                  </a:cubicBezTo>
                  <a:cubicBezTo>
                    <a:pt x="511053" y="917724"/>
                    <a:pt x="510710" y="908875"/>
                    <a:pt x="511672" y="900141"/>
                  </a:cubicBezTo>
                  <a:cubicBezTo>
                    <a:pt x="515301" y="907704"/>
                    <a:pt x="517863" y="915733"/>
                    <a:pt x="519301" y="923991"/>
                  </a:cubicBezTo>
                  <a:cubicBezTo>
                    <a:pt x="521911" y="934050"/>
                    <a:pt x="524330" y="944270"/>
                    <a:pt x="527978" y="954148"/>
                  </a:cubicBezTo>
                  <a:cubicBezTo>
                    <a:pt x="532026" y="969988"/>
                    <a:pt x="546438" y="980875"/>
                    <a:pt x="562669" y="980360"/>
                  </a:cubicBezTo>
                  <a:cubicBezTo>
                    <a:pt x="572384" y="980360"/>
                    <a:pt x="582090" y="980360"/>
                    <a:pt x="591815" y="980360"/>
                  </a:cubicBezTo>
                  <a:cubicBezTo>
                    <a:pt x="612284" y="979751"/>
                    <a:pt x="621209" y="970654"/>
                    <a:pt x="619037" y="949861"/>
                  </a:cubicBezTo>
                  <a:cubicBezTo>
                    <a:pt x="616875" y="929068"/>
                    <a:pt x="612627" y="906170"/>
                    <a:pt x="609322" y="884844"/>
                  </a:cubicBezTo>
                  <a:cubicBezTo>
                    <a:pt x="606836" y="870432"/>
                    <a:pt x="605997" y="855764"/>
                    <a:pt x="606807" y="841162"/>
                  </a:cubicBezTo>
                  <a:cubicBezTo>
                    <a:pt x="617828" y="841162"/>
                    <a:pt x="628486" y="840552"/>
                    <a:pt x="638983" y="841162"/>
                  </a:cubicBezTo>
                  <a:cubicBezTo>
                    <a:pt x="661119" y="842734"/>
                    <a:pt x="683350" y="841257"/>
                    <a:pt x="705067" y="836790"/>
                  </a:cubicBezTo>
                  <a:cubicBezTo>
                    <a:pt x="709496" y="835323"/>
                    <a:pt x="714287" y="837638"/>
                    <a:pt x="715916" y="842038"/>
                  </a:cubicBezTo>
                  <a:cubicBezTo>
                    <a:pt x="732137" y="867022"/>
                    <a:pt x="736547" y="895683"/>
                    <a:pt x="741939" y="924172"/>
                  </a:cubicBezTo>
                  <a:cubicBezTo>
                    <a:pt x="743672" y="934135"/>
                    <a:pt x="745491" y="944099"/>
                    <a:pt x="747749" y="953881"/>
                  </a:cubicBezTo>
                  <a:cubicBezTo>
                    <a:pt x="751044" y="968568"/>
                    <a:pt x="762160" y="980189"/>
                    <a:pt x="776628" y="984027"/>
                  </a:cubicBezTo>
                  <a:cubicBezTo>
                    <a:pt x="795117" y="990181"/>
                    <a:pt x="814748" y="992028"/>
                    <a:pt x="834036" y="989447"/>
                  </a:cubicBezTo>
                  <a:cubicBezTo>
                    <a:pt x="843922" y="988218"/>
                    <a:pt x="848085" y="984723"/>
                    <a:pt x="856839" y="971359"/>
                  </a:cubicBezTo>
                  <a:cubicBezTo>
                    <a:pt x="873926" y="973617"/>
                    <a:pt x="891195" y="973998"/>
                    <a:pt x="908359" y="972493"/>
                  </a:cubicBezTo>
                  <a:cubicBezTo>
                    <a:pt x="931000" y="971178"/>
                    <a:pt x="940020" y="958510"/>
                    <a:pt x="934381" y="936488"/>
                  </a:cubicBezTo>
                  <a:cubicBezTo>
                    <a:pt x="930029" y="922867"/>
                    <a:pt x="923961" y="909856"/>
                    <a:pt x="916341" y="897779"/>
                  </a:cubicBezTo>
                  <a:cubicBezTo>
                    <a:pt x="887290" y="845963"/>
                    <a:pt x="883728" y="792927"/>
                    <a:pt x="913122" y="740494"/>
                  </a:cubicBezTo>
                  <a:cubicBezTo>
                    <a:pt x="939154" y="694592"/>
                    <a:pt x="952555" y="642529"/>
                    <a:pt x="951984" y="589671"/>
                  </a:cubicBezTo>
                  <a:cubicBezTo>
                    <a:pt x="952251" y="582032"/>
                    <a:pt x="954555" y="574606"/>
                    <a:pt x="958661" y="568175"/>
                  </a:cubicBezTo>
                  <a:cubicBezTo>
                    <a:pt x="992570" y="507617"/>
                    <a:pt x="1024317" y="445837"/>
                    <a:pt x="1033851" y="375930"/>
                  </a:cubicBezTo>
                  <a:cubicBezTo>
                    <a:pt x="1041481" y="319830"/>
                    <a:pt x="1040186" y="263555"/>
                    <a:pt x="1020497" y="209902"/>
                  </a:cubicBezTo>
                  <a:cubicBezTo>
                    <a:pt x="998275" y="145301"/>
                    <a:pt x="959356" y="87836"/>
                    <a:pt x="907759" y="43437"/>
                  </a:cubicBezTo>
                  <a:cubicBezTo>
                    <a:pt x="887938" y="27534"/>
                    <a:pt x="865716" y="14932"/>
                    <a:pt x="841932" y="6123"/>
                  </a:cubicBezTo>
                  <a:cubicBezTo>
                    <a:pt x="813652" y="-4887"/>
                    <a:pt x="787725" y="-1916"/>
                    <a:pt x="765951" y="21765"/>
                  </a:cubicBezTo>
                  <a:cubicBezTo>
                    <a:pt x="758007" y="30042"/>
                    <a:pt x="748854" y="37059"/>
                    <a:pt x="738814" y="42562"/>
                  </a:cubicBezTo>
                  <a:cubicBezTo>
                    <a:pt x="729146" y="48147"/>
                    <a:pt x="720983" y="56037"/>
                    <a:pt x="715050" y="65545"/>
                  </a:cubicBezTo>
                  <a:cubicBezTo>
                    <a:pt x="706772" y="77376"/>
                    <a:pt x="709573" y="93734"/>
                    <a:pt x="721326" y="102080"/>
                  </a:cubicBezTo>
                  <a:cubicBezTo>
                    <a:pt x="721555" y="102254"/>
                    <a:pt x="721812" y="102431"/>
                    <a:pt x="722069" y="102594"/>
                  </a:cubicBezTo>
                  <a:cubicBezTo>
                    <a:pt x="739986" y="116219"/>
                    <a:pt x="762579" y="122046"/>
                    <a:pt x="784782" y="118761"/>
                  </a:cubicBezTo>
                  <a:cubicBezTo>
                    <a:pt x="803013" y="116927"/>
                    <a:pt x="821339" y="116052"/>
                    <a:pt x="839674" y="116140"/>
                  </a:cubicBezTo>
                  <a:cubicBezTo>
                    <a:pt x="844532" y="116140"/>
                    <a:pt x="846008" y="119636"/>
                    <a:pt x="848352" y="122693"/>
                  </a:cubicBezTo>
                  <a:cubicBezTo>
                    <a:pt x="895177" y="188144"/>
                    <a:pt x="906712" y="259799"/>
                    <a:pt x="885290" y="337221"/>
                  </a:cubicBezTo>
                  <a:cubicBezTo>
                    <a:pt x="879917" y="356358"/>
                    <a:pt x="872717" y="374794"/>
                    <a:pt x="865525" y="393319"/>
                  </a:cubicBezTo>
                  <a:cubicBezTo>
                    <a:pt x="854943" y="420759"/>
                    <a:pt x="835160" y="441467"/>
                    <a:pt x="816957" y="463226"/>
                  </a:cubicBezTo>
                  <a:cubicBezTo>
                    <a:pt x="807347" y="472621"/>
                    <a:pt x="794231" y="477478"/>
                    <a:pt x="780877" y="476595"/>
                  </a:cubicBezTo>
                  <a:cubicBezTo>
                    <a:pt x="740376" y="478170"/>
                    <a:pt x="699867" y="478957"/>
                    <a:pt x="659452" y="480704"/>
                  </a:cubicBezTo>
                  <a:cubicBezTo>
                    <a:pt x="602197" y="482469"/>
                    <a:pt x="545981" y="496686"/>
                    <a:pt x="494679" y="522386"/>
                  </a:cubicBezTo>
                  <a:cubicBezTo>
                    <a:pt x="462075" y="540273"/>
                    <a:pt x="433814" y="565221"/>
                    <a:pt x="411935" y="595439"/>
                  </a:cubicBezTo>
                  <a:cubicBezTo>
                    <a:pt x="379160" y="637295"/>
                    <a:pt x="351233" y="682821"/>
                    <a:pt x="312028" y="719610"/>
                  </a:cubicBezTo>
                  <a:cubicBezTo>
                    <a:pt x="267641" y="762438"/>
                    <a:pt x="210110" y="788784"/>
                    <a:pt x="148903" y="794328"/>
                  </a:cubicBezTo>
                  <a:cubicBezTo>
                    <a:pt x="133805" y="795471"/>
                    <a:pt x="118708" y="792070"/>
                    <a:pt x="105535" y="784536"/>
                  </a:cubicBezTo>
                  <a:cubicBezTo>
                    <a:pt x="92953" y="777306"/>
                    <a:pt x="86647" y="762543"/>
                    <a:pt x="90105" y="748359"/>
                  </a:cubicBezTo>
                  <a:cubicBezTo>
                    <a:pt x="92438" y="722555"/>
                    <a:pt x="115118" y="703540"/>
                    <a:pt x="140721" y="705908"/>
                  </a:cubicBezTo>
                  <a:cubicBezTo>
                    <a:pt x="144149" y="706223"/>
                    <a:pt x="147531" y="706920"/>
                    <a:pt x="150807" y="707987"/>
                  </a:cubicBezTo>
                  <a:cubicBezTo>
                    <a:pt x="161571" y="710715"/>
                    <a:pt x="171601" y="715783"/>
                    <a:pt x="180211" y="722841"/>
                  </a:cubicBezTo>
                  <a:cubicBezTo>
                    <a:pt x="185326" y="727561"/>
                    <a:pt x="191565" y="730707"/>
                    <a:pt x="197556" y="725377"/>
                  </a:cubicBezTo>
                  <a:cubicBezTo>
                    <a:pt x="203023" y="720484"/>
                    <a:pt x="203928" y="712209"/>
                    <a:pt x="199633" y="706239"/>
                  </a:cubicBezTo>
                  <a:cubicBezTo>
                    <a:pt x="192431" y="693273"/>
                    <a:pt x="180868" y="683328"/>
                    <a:pt x="167028" y="678190"/>
                  </a:cubicBezTo>
                  <a:cubicBezTo>
                    <a:pt x="125919" y="662286"/>
                    <a:pt x="84466" y="661937"/>
                    <a:pt x="48737" y="690161"/>
                  </a:cubicBezTo>
                  <a:cubicBezTo>
                    <a:pt x="-5212" y="732891"/>
                    <a:pt x="-25243" y="817388"/>
                    <a:pt x="45442" y="874623"/>
                  </a:cubicBezTo>
                  <a:cubicBezTo>
                    <a:pt x="64178" y="889397"/>
                    <a:pt x="86713" y="898493"/>
                    <a:pt x="110393" y="900836"/>
                  </a:cubicBezTo>
                  <a:cubicBezTo>
                    <a:pt x="198975" y="911742"/>
                    <a:pt x="288853" y="903817"/>
                    <a:pt x="374216" y="877595"/>
                  </a:cubicBezTo>
                  <a:cubicBezTo>
                    <a:pt x="384360" y="873223"/>
                    <a:pt x="394676" y="869118"/>
                    <a:pt x="405868" y="865184"/>
                  </a:cubicBezTo>
                  <a:close/>
                  <a:moveTo>
                    <a:pt x="99639" y="691385"/>
                  </a:moveTo>
                  <a:cubicBezTo>
                    <a:pt x="80132" y="709736"/>
                    <a:pt x="75093" y="716725"/>
                    <a:pt x="69550" y="732891"/>
                  </a:cubicBezTo>
                  <a:cubicBezTo>
                    <a:pt x="61396" y="756835"/>
                    <a:pt x="71017" y="789517"/>
                    <a:pt x="90448" y="801138"/>
                  </a:cubicBezTo>
                  <a:cubicBezTo>
                    <a:pt x="106783" y="811273"/>
                    <a:pt x="125738" y="816292"/>
                    <a:pt x="144912" y="815559"/>
                  </a:cubicBezTo>
                  <a:cubicBezTo>
                    <a:pt x="166371" y="814473"/>
                    <a:pt x="187640" y="810777"/>
                    <a:pt x="208224" y="804548"/>
                  </a:cubicBezTo>
                  <a:cubicBezTo>
                    <a:pt x="271527" y="785669"/>
                    <a:pt x="321486" y="747048"/>
                    <a:pt x="362415" y="696104"/>
                  </a:cubicBezTo>
                  <a:cubicBezTo>
                    <a:pt x="385056" y="667966"/>
                    <a:pt x="406211" y="638518"/>
                    <a:pt x="427633" y="609505"/>
                  </a:cubicBezTo>
                  <a:cubicBezTo>
                    <a:pt x="444968" y="585003"/>
                    <a:pt x="466961" y="564206"/>
                    <a:pt x="492336" y="548339"/>
                  </a:cubicBezTo>
                  <a:cubicBezTo>
                    <a:pt x="539932" y="520654"/>
                    <a:pt x="593510" y="505057"/>
                    <a:pt x="648441" y="502899"/>
                  </a:cubicBezTo>
                  <a:cubicBezTo>
                    <a:pt x="692332" y="500715"/>
                    <a:pt x="736385" y="500102"/>
                    <a:pt x="780267" y="498443"/>
                  </a:cubicBezTo>
                  <a:cubicBezTo>
                    <a:pt x="798660" y="497655"/>
                    <a:pt x="817300" y="493812"/>
                    <a:pt x="829873" y="480180"/>
                  </a:cubicBezTo>
                  <a:cubicBezTo>
                    <a:pt x="847761" y="462633"/>
                    <a:pt x="863172" y="442701"/>
                    <a:pt x="875669" y="420932"/>
                  </a:cubicBezTo>
                  <a:cubicBezTo>
                    <a:pt x="888290" y="396143"/>
                    <a:pt x="898348" y="370111"/>
                    <a:pt x="905673" y="343249"/>
                  </a:cubicBezTo>
                  <a:cubicBezTo>
                    <a:pt x="928571" y="258749"/>
                    <a:pt x="917037" y="180279"/>
                    <a:pt x="865697" y="108712"/>
                  </a:cubicBezTo>
                  <a:cubicBezTo>
                    <a:pt x="863411" y="105671"/>
                    <a:pt x="862230" y="101950"/>
                    <a:pt x="862316" y="98140"/>
                  </a:cubicBezTo>
                  <a:cubicBezTo>
                    <a:pt x="862316" y="89400"/>
                    <a:pt x="855810" y="84945"/>
                    <a:pt x="849219" y="88264"/>
                  </a:cubicBezTo>
                  <a:cubicBezTo>
                    <a:pt x="833245" y="96303"/>
                    <a:pt x="816520" y="92285"/>
                    <a:pt x="800212" y="93769"/>
                  </a:cubicBezTo>
                  <a:cubicBezTo>
                    <a:pt x="783915" y="95254"/>
                    <a:pt x="767942" y="99886"/>
                    <a:pt x="752083" y="92285"/>
                  </a:cubicBezTo>
                  <a:cubicBezTo>
                    <a:pt x="745139" y="88963"/>
                    <a:pt x="734728" y="88438"/>
                    <a:pt x="733528" y="79701"/>
                  </a:cubicBezTo>
                  <a:cubicBezTo>
                    <a:pt x="732299" y="70962"/>
                    <a:pt x="741243" y="66156"/>
                    <a:pt x="747996" y="62226"/>
                  </a:cubicBezTo>
                  <a:cubicBezTo>
                    <a:pt x="761360" y="54125"/>
                    <a:pt x="773704" y="44441"/>
                    <a:pt x="784782" y="33389"/>
                  </a:cubicBezTo>
                  <a:cubicBezTo>
                    <a:pt x="793659" y="23925"/>
                    <a:pt x="806851" y="19869"/>
                    <a:pt x="819472" y="22727"/>
                  </a:cubicBezTo>
                  <a:cubicBezTo>
                    <a:pt x="834664" y="26713"/>
                    <a:pt x="849256" y="32768"/>
                    <a:pt x="862830" y="40729"/>
                  </a:cubicBezTo>
                  <a:cubicBezTo>
                    <a:pt x="900120" y="59690"/>
                    <a:pt x="926752" y="90361"/>
                    <a:pt x="950250" y="124005"/>
                  </a:cubicBezTo>
                  <a:cubicBezTo>
                    <a:pt x="978873" y="164813"/>
                    <a:pt x="1001590" y="208679"/>
                    <a:pt x="1009486" y="258486"/>
                  </a:cubicBezTo>
                  <a:cubicBezTo>
                    <a:pt x="1020992" y="322724"/>
                    <a:pt x="1014325" y="388916"/>
                    <a:pt x="990236" y="449507"/>
                  </a:cubicBezTo>
                  <a:cubicBezTo>
                    <a:pt x="976835" y="483902"/>
                    <a:pt x="960890" y="517230"/>
                    <a:pt x="942535" y="549212"/>
                  </a:cubicBezTo>
                  <a:cubicBezTo>
                    <a:pt x="934220" y="561000"/>
                    <a:pt x="929457" y="574954"/>
                    <a:pt x="928828" y="589409"/>
                  </a:cubicBezTo>
                  <a:cubicBezTo>
                    <a:pt x="930047" y="640484"/>
                    <a:pt x="916513" y="690808"/>
                    <a:pt x="889881" y="734291"/>
                  </a:cubicBezTo>
                  <a:cubicBezTo>
                    <a:pt x="877251" y="756101"/>
                    <a:pt x="870974" y="781059"/>
                    <a:pt x="871764" y="806291"/>
                  </a:cubicBezTo>
                  <a:cubicBezTo>
                    <a:pt x="871764" y="844743"/>
                    <a:pt x="876794" y="881262"/>
                    <a:pt x="899425" y="913685"/>
                  </a:cubicBezTo>
                  <a:cubicBezTo>
                    <a:pt x="903740" y="920810"/>
                    <a:pt x="907426" y="928297"/>
                    <a:pt x="910445" y="936060"/>
                  </a:cubicBezTo>
                  <a:cubicBezTo>
                    <a:pt x="912007" y="939460"/>
                    <a:pt x="913826" y="943041"/>
                    <a:pt x="911836" y="946280"/>
                  </a:cubicBezTo>
                  <a:cubicBezTo>
                    <a:pt x="898930" y="949595"/>
                    <a:pt x="885537" y="950604"/>
                    <a:pt x="872288" y="949252"/>
                  </a:cubicBezTo>
                  <a:cubicBezTo>
                    <a:pt x="866211" y="948290"/>
                    <a:pt x="859448" y="947061"/>
                    <a:pt x="858496" y="939203"/>
                  </a:cubicBezTo>
                  <a:cubicBezTo>
                    <a:pt x="855562" y="921667"/>
                    <a:pt x="851066" y="904446"/>
                    <a:pt x="845056" y="887730"/>
                  </a:cubicBezTo>
                  <a:cubicBezTo>
                    <a:pt x="836103" y="861536"/>
                    <a:pt x="834407" y="833390"/>
                    <a:pt x="840113" y="806291"/>
                  </a:cubicBezTo>
                  <a:cubicBezTo>
                    <a:pt x="845751" y="782964"/>
                    <a:pt x="852343" y="759894"/>
                    <a:pt x="859706" y="736998"/>
                  </a:cubicBezTo>
                  <a:cubicBezTo>
                    <a:pt x="865907" y="719199"/>
                    <a:pt x="869745" y="700664"/>
                    <a:pt x="871155" y="681861"/>
                  </a:cubicBezTo>
                  <a:cubicBezTo>
                    <a:pt x="871155" y="675132"/>
                    <a:pt x="868726" y="670062"/>
                    <a:pt x="861353" y="669539"/>
                  </a:cubicBezTo>
                  <a:cubicBezTo>
                    <a:pt x="855857" y="668709"/>
                    <a:pt x="850742" y="672528"/>
                    <a:pt x="849914" y="678066"/>
                  </a:cubicBezTo>
                  <a:cubicBezTo>
                    <a:pt x="849866" y="678400"/>
                    <a:pt x="849838" y="678732"/>
                    <a:pt x="849819" y="679064"/>
                  </a:cubicBezTo>
                  <a:cubicBezTo>
                    <a:pt x="845751" y="711483"/>
                    <a:pt x="834121" y="741893"/>
                    <a:pt x="825282" y="773001"/>
                  </a:cubicBezTo>
                  <a:cubicBezTo>
                    <a:pt x="815653" y="806815"/>
                    <a:pt x="809757" y="840990"/>
                    <a:pt x="818862" y="876023"/>
                  </a:cubicBezTo>
                  <a:cubicBezTo>
                    <a:pt x="824492" y="897521"/>
                    <a:pt x="831788" y="918753"/>
                    <a:pt x="836207" y="940508"/>
                  </a:cubicBezTo>
                  <a:cubicBezTo>
                    <a:pt x="840617" y="962272"/>
                    <a:pt x="835683" y="969083"/>
                    <a:pt x="815214" y="967168"/>
                  </a:cubicBezTo>
                  <a:cubicBezTo>
                    <a:pt x="813128" y="967168"/>
                    <a:pt x="811062" y="967168"/>
                    <a:pt x="808975" y="967168"/>
                  </a:cubicBezTo>
                  <a:cubicBezTo>
                    <a:pt x="776791" y="964282"/>
                    <a:pt x="770037" y="959215"/>
                    <a:pt x="765608" y="930459"/>
                  </a:cubicBezTo>
                  <a:cubicBezTo>
                    <a:pt x="759788" y="891663"/>
                    <a:pt x="752426" y="853563"/>
                    <a:pt x="730308" y="820016"/>
                  </a:cubicBezTo>
                  <a:cubicBezTo>
                    <a:pt x="724193" y="810406"/>
                    <a:pt x="723212" y="798338"/>
                    <a:pt x="727708" y="787860"/>
                  </a:cubicBezTo>
                  <a:cubicBezTo>
                    <a:pt x="734728" y="767848"/>
                    <a:pt x="740529" y="747415"/>
                    <a:pt x="745053" y="726689"/>
                  </a:cubicBezTo>
                  <a:cubicBezTo>
                    <a:pt x="751387" y="700473"/>
                    <a:pt x="756331" y="674258"/>
                    <a:pt x="750701" y="646994"/>
                  </a:cubicBezTo>
                  <a:cubicBezTo>
                    <a:pt x="749225" y="639742"/>
                    <a:pt x="746358" y="633974"/>
                    <a:pt x="738024" y="634936"/>
                  </a:cubicBezTo>
                  <a:cubicBezTo>
                    <a:pt x="729709" y="635895"/>
                    <a:pt x="727365" y="642711"/>
                    <a:pt x="728746" y="649704"/>
                  </a:cubicBezTo>
                  <a:cubicBezTo>
                    <a:pt x="734300" y="677754"/>
                    <a:pt x="726489" y="704231"/>
                    <a:pt x="721126" y="731232"/>
                  </a:cubicBezTo>
                  <a:cubicBezTo>
                    <a:pt x="715735" y="758233"/>
                    <a:pt x="701076" y="784098"/>
                    <a:pt x="703162" y="814682"/>
                  </a:cubicBezTo>
                  <a:cubicBezTo>
                    <a:pt x="651746" y="821150"/>
                    <a:pt x="601521" y="823417"/>
                    <a:pt x="554258" y="795632"/>
                  </a:cubicBezTo>
                  <a:cubicBezTo>
                    <a:pt x="574203" y="761291"/>
                    <a:pt x="581223" y="724766"/>
                    <a:pt x="585652" y="687628"/>
                  </a:cubicBezTo>
                  <a:cubicBezTo>
                    <a:pt x="589291" y="657218"/>
                    <a:pt x="580528" y="628293"/>
                    <a:pt x="572117" y="599457"/>
                  </a:cubicBezTo>
                  <a:cubicBezTo>
                    <a:pt x="570898" y="594093"/>
                    <a:pt x="565592" y="590746"/>
                    <a:pt x="560278" y="591977"/>
                  </a:cubicBezTo>
                  <a:cubicBezTo>
                    <a:pt x="560201" y="591996"/>
                    <a:pt x="560135" y="592013"/>
                    <a:pt x="560068" y="592030"/>
                  </a:cubicBezTo>
                  <a:cubicBezTo>
                    <a:pt x="554591" y="592756"/>
                    <a:pt x="550724" y="597789"/>
                    <a:pt x="551391" y="603303"/>
                  </a:cubicBezTo>
                  <a:cubicBezTo>
                    <a:pt x="551839" y="608135"/>
                    <a:pt x="552782" y="612906"/>
                    <a:pt x="554163" y="617545"/>
                  </a:cubicBezTo>
                  <a:cubicBezTo>
                    <a:pt x="560649" y="637452"/>
                    <a:pt x="563897" y="658284"/>
                    <a:pt x="563792" y="679239"/>
                  </a:cubicBezTo>
                  <a:cubicBezTo>
                    <a:pt x="560506" y="726992"/>
                    <a:pt x="544314" y="772925"/>
                    <a:pt x="516958" y="812063"/>
                  </a:cubicBezTo>
                  <a:cubicBezTo>
                    <a:pt x="501842" y="835961"/>
                    <a:pt x="492507" y="863108"/>
                    <a:pt x="489726" y="891311"/>
                  </a:cubicBezTo>
                  <a:cubicBezTo>
                    <a:pt x="487040" y="911066"/>
                    <a:pt x="491640" y="930287"/>
                    <a:pt x="492507" y="949690"/>
                  </a:cubicBezTo>
                  <a:cubicBezTo>
                    <a:pt x="492936" y="959824"/>
                    <a:pt x="488602" y="962615"/>
                    <a:pt x="480020" y="962796"/>
                  </a:cubicBezTo>
                  <a:cubicBezTo>
                    <a:pt x="468219" y="962796"/>
                    <a:pt x="456426" y="962796"/>
                    <a:pt x="444720" y="963406"/>
                  </a:cubicBezTo>
                  <a:cubicBezTo>
                    <a:pt x="431281" y="963930"/>
                    <a:pt x="430757" y="963406"/>
                    <a:pt x="430062" y="949947"/>
                  </a:cubicBezTo>
                  <a:cubicBezTo>
                    <a:pt x="428585" y="920677"/>
                    <a:pt x="431452" y="891311"/>
                    <a:pt x="429452" y="862041"/>
                  </a:cubicBezTo>
                  <a:cubicBezTo>
                    <a:pt x="429261" y="854687"/>
                    <a:pt x="430462" y="847353"/>
                    <a:pt x="433014" y="840467"/>
                  </a:cubicBezTo>
                  <a:cubicBezTo>
                    <a:pt x="439520" y="819493"/>
                    <a:pt x="443253" y="797747"/>
                    <a:pt x="444111" y="775801"/>
                  </a:cubicBezTo>
                  <a:cubicBezTo>
                    <a:pt x="444111" y="767762"/>
                    <a:pt x="443596" y="759807"/>
                    <a:pt x="433443" y="758321"/>
                  </a:cubicBezTo>
                  <a:cubicBezTo>
                    <a:pt x="426251" y="757359"/>
                    <a:pt x="421822" y="763390"/>
                    <a:pt x="421651" y="774487"/>
                  </a:cubicBezTo>
                  <a:cubicBezTo>
                    <a:pt x="420851" y="792946"/>
                    <a:pt x="417946" y="811234"/>
                    <a:pt x="412983" y="829018"/>
                  </a:cubicBezTo>
                  <a:cubicBezTo>
                    <a:pt x="411659" y="835466"/>
                    <a:pt x="406925" y="840667"/>
                    <a:pt x="400667" y="842562"/>
                  </a:cubicBezTo>
                  <a:cubicBezTo>
                    <a:pt x="316885" y="875757"/>
                    <a:pt x="229731" y="884844"/>
                    <a:pt x="140492" y="879957"/>
                  </a:cubicBezTo>
                  <a:cubicBezTo>
                    <a:pt x="116660" y="877967"/>
                    <a:pt x="93362" y="871823"/>
                    <a:pt x="71626" y="861784"/>
                  </a:cubicBezTo>
                  <a:cubicBezTo>
                    <a:pt x="36622" y="845086"/>
                    <a:pt x="17153" y="806739"/>
                    <a:pt x="24192" y="768372"/>
                  </a:cubicBezTo>
                  <a:cubicBezTo>
                    <a:pt x="32259" y="733416"/>
                    <a:pt x="59834" y="695317"/>
                    <a:pt x="99639" y="691385"/>
                  </a:cubicBezTo>
                  <a:close/>
                  <a:moveTo>
                    <a:pt x="541942" y="815816"/>
                  </a:moveTo>
                  <a:cubicBezTo>
                    <a:pt x="552867" y="820712"/>
                    <a:pt x="563278" y="826046"/>
                    <a:pt x="574289" y="829884"/>
                  </a:cubicBezTo>
                  <a:cubicBezTo>
                    <a:pt x="579299" y="831180"/>
                    <a:pt x="582852" y="835685"/>
                    <a:pt x="582956" y="840895"/>
                  </a:cubicBezTo>
                  <a:cubicBezTo>
                    <a:pt x="585052" y="877424"/>
                    <a:pt x="589719" y="913742"/>
                    <a:pt x="596920" y="949595"/>
                  </a:cubicBezTo>
                  <a:cubicBezTo>
                    <a:pt x="598149" y="955195"/>
                    <a:pt x="595273" y="957119"/>
                    <a:pt x="590072" y="957119"/>
                  </a:cubicBezTo>
                  <a:cubicBezTo>
                    <a:pt x="582185" y="957119"/>
                    <a:pt x="574203" y="957119"/>
                    <a:pt x="566221" y="957119"/>
                  </a:cubicBezTo>
                  <a:cubicBezTo>
                    <a:pt x="557258" y="958272"/>
                    <a:pt x="549000" y="952033"/>
                    <a:pt x="547581" y="943041"/>
                  </a:cubicBezTo>
                  <a:cubicBezTo>
                    <a:pt x="540551" y="916829"/>
                    <a:pt x="534741" y="891054"/>
                    <a:pt x="525636" y="865794"/>
                  </a:cubicBezTo>
                  <a:cubicBezTo>
                    <a:pt x="524245" y="861784"/>
                    <a:pt x="519739" y="858631"/>
                    <a:pt x="521911" y="853306"/>
                  </a:cubicBezTo>
                  <a:cubicBezTo>
                    <a:pt x="526064" y="839676"/>
                    <a:pt x="532750" y="826951"/>
                    <a:pt x="541590" y="81581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FC20BF85-562C-46C4-B265-560F17113578}"/>
                </a:ext>
              </a:extLst>
            </p:cNvPr>
            <p:cNvSpPr/>
            <p:nvPr/>
          </p:nvSpPr>
          <p:spPr>
            <a:xfrm>
              <a:off x="7796205" y="790566"/>
              <a:ext cx="76200" cy="85723"/>
            </a:xfrm>
            <a:custGeom>
              <a:avLst/>
              <a:gdLst>
                <a:gd name="connsiteX0" fmla="*/ 76126 w 76200"/>
                <a:gd name="connsiteY0" fmla="*/ 11088 h 85723"/>
                <a:gd name="connsiteX1" fmla="*/ 66772 w 76200"/>
                <a:gd name="connsiteY1" fmla="*/ 5 h 85723"/>
                <a:gd name="connsiteX2" fmla="*/ 57856 w 76200"/>
                <a:gd name="connsiteY2" fmla="*/ 4415 h 85723"/>
                <a:gd name="connsiteX3" fmla="*/ 3888 w 76200"/>
                <a:gd name="connsiteY3" fmla="*/ 66626 h 85723"/>
                <a:gd name="connsiteX4" fmla="*/ 1859 w 76200"/>
                <a:gd name="connsiteY4" fmla="*/ 80686 h 85723"/>
                <a:gd name="connsiteX5" fmla="*/ 3221 w 76200"/>
                <a:gd name="connsiteY5" fmla="*/ 82219 h 85723"/>
                <a:gd name="connsiteX6" fmla="*/ 19975 w 76200"/>
                <a:gd name="connsiteY6" fmla="*/ 81181 h 85723"/>
                <a:gd name="connsiteX7" fmla="*/ 72354 w 76200"/>
                <a:gd name="connsiteY7" fmla="*/ 21658 h 85723"/>
                <a:gd name="connsiteX8" fmla="*/ 76126 w 76200"/>
                <a:gd name="connsiteY8" fmla="*/ 11088 h 85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85723">
                  <a:moveTo>
                    <a:pt x="76126" y="11088"/>
                  </a:moveTo>
                  <a:cubicBezTo>
                    <a:pt x="76497" y="5360"/>
                    <a:pt x="72315" y="396"/>
                    <a:pt x="66772" y="5"/>
                  </a:cubicBezTo>
                  <a:cubicBezTo>
                    <a:pt x="63257" y="-238"/>
                    <a:pt x="59876" y="1434"/>
                    <a:pt x="57856" y="4415"/>
                  </a:cubicBezTo>
                  <a:cubicBezTo>
                    <a:pt x="42664" y="27574"/>
                    <a:pt x="24510" y="48501"/>
                    <a:pt x="3888" y="66626"/>
                  </a:cubicBezTo>
                  <a:cubicBezTo>
                    <a:pt x="-427" y="69928"/>
                    <a:pt x="-1341" y="76228"/>
                    <a:pt x="1859" y="80686"/>
                  </a:cubicBezTo>
                  <a:cubicBezTo>
                    <a:pt x="2250" y="81248"/>
                    <a:pt x="2716" y="81762"/>
                    <a:pt x="3221" y="82219"/>
                  </a:cubicBezTo>
                  <a:cubicBezTo>
                    <a:pt x="8917" y="88115"/>
                    <a:pt x="15118" y="85686"/>
                    <a:pt x="19975" y="81181"/>
                  </a:cubicBezTo>
                  <a:cubicBezTo>
                    <a:pt x="40045" y="63975"/>
                    <a:pt x="57676" y="43943"/>
                    <a:pt x="72354" y="21658"/>
                  </a:cubicBezTo>
                  <a:cubicBezTo>
                    <a:pt x="74677" y="18643"/>
                    <a:pt x="76002" y="14934"/>
                    <a:pt x="76126" y="1108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53A3F994-0A08-4C08-9704-EA0B92AD38C7}"/>
                </a:ext>
              </a:extLst>
            </p:cNvPr>
            <p:cNvSpPr/>
            <p:nvPr/>
          </p:nvSpPr>
          <p:spPr>
            <a:xfrm>
              <a:off x="8272449" y="647692"/>
              <a:ext cx="38105" cy="47624"/>
            </a:xfrm>
            <a:custGeom>
              <a:avLst/>
              <a:gdLst>
                <a:gd name="connsiteX0" fmla="*/ -30 w 38105"/>
                <a:gd name="connsiteY0" fmla="*/ 9419 h 47624"/>
                <a:gd name="connsiteX1" fmla="*/ 3028 w 38105"/>
                <a:gd name="connsiteY1" fmla="*/ 17071 h 47624"/>
                <a:gd name="connsiteX2" fmla="*/ 18344 w 38105"/>
                <a:gd name="connsiteY2" fmla="*/ 39341 h 47624"/>
                <a:gd name="connsiteX3" fmla="*/ 32888 w 38105"/>
                <a:gd name="connsiteY3" fmla="*/ 46458 h 47624"/>
                <a:gd name="connsiteX4" fmla="*/ 36023 w 38105"/>
                <a:gd name="connsiteY4" fmla="*/ 30694 h 47624"/>
                <a:gd name="connsiteX5" fmla="*/ 16267 w 38105"/>
                <a:gd name="connsiteY5" fmla="*/ 2684 h 47624"/>
                <a:gd name="connsiteX6" fmla="*/ 4323 w 38105"/>
                <a:gd name="connsiteY6" fmla="*/ 1154 h 47624"/>
                <a:gd name="connsiteX7" fmla="*/ -30 w 38105"/>
                <a:gd name="connsiteY7" fmla="*/ 9419 h 4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5" h="47624">
                  <a:moveTo>
                    <a:pt x="-30" y="9419"/>
                  </a:moveTo>
                  <a:cubicBezTo>
                    <a:pt x="-201" y="12296"/>
                    <a:pt x="923" y="15097"/>
                    <a:pt x="3028" y="17071"/>
                  </a:cubicBezTo>
                  <a:cubicBezTo>
                    <a:pt x="9867" y="23133"/>
                    <a:pt x="15134" y="30778"/>
                    <a:pt x="18344" y="39341"/>
                  </a:cubicBezTo>
                  <a:cubicBezTo>
                    <a:pt x="21240" y="45539"/>
                    <a:pt x="26002" y="49748"/>
                    <a:pt x="32888" y="46458"/>
                  </a:cubicBezTo>
                  <a:cubicBezTo>
                    <a:pt x="39775" y="43167"/>
                    <a:pt x="38623" y="36739"/>
                    <a:pt x="36023" y="30694"/>
                  </a:cubicBezTo>
                  <a:cubicBezTo>
                    <a:pt x="32146" y="19719"/>
                    <a:pt x="25316" y="10024"/>
                    <a:pt x="16267" y="2684"/>
                  </a:cubicBezTo>
                  <a:cubicBezTo>
                    <a:pt x="12991" y="-246"/>
                    <a:pt x="8238" y="-851"/>
                    <a:pt x="4323" y="1154"/>
                  </a:cubicBezTo>
                  <a:cubicBezTo>
                    <a:pt x="1428" y="2861"/>
                    <a:pt x="-268" y="6059"/>
                    <a:pt x="-30" y="9419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628F1780-A859-472E-BA60-0C439FFB7734}"/>
                </a:ext>
              </a:extLst>
            </p:cNvPr>
            <p:cNvSpPr/>
            <p:nvPr/>
          </p:nvSpPr>
          <p:spPr>
            <a:xfrm>
              <a:off x="8234351" y="152392"/>
              <a:ext cx="19051" cy="19049"/>
            </a:xfrm>
            <a:custGeom>
              <a:avLst/>
              <a:gdLst>
                <a:gd name="connsiteX0" fmla="*/ 9341 w 19051"/>
                <a:gd name="connsiteY0" fmla="*/ -18 h 19049"/>
                <a:gd name="connsiteX1" fmla="*/ -41 w 19051"/>
                <a:gd name="connsiteY1" fmla="*/ 9859 h 19049"/>
                <a:gd name="connsiteX2" fmla="*/ 8350 w 19051"/>
                <a:gd name="connsiteY2" fmla="*/ 19022 h 19049"/>
                <a:gd name="connsiteX3" fmla="*/ 10074 w 19051"/>
                <a:gd name="connsiteY3" fmla="*/ 18935 h 19049"/>
                <a:gd name="connsiteX4" fmla="*/ 19000 w 19051"/>
                <a:gd name="connsiteY4" fmla="*/ 10615 h 19049"/>
                <a:gd name="connsiteX5" fmla="*/ 18970 w 19051"/>
                <a:gd name="connsiteY5" fmla="*/ 9699 h 19049"/>
                <a:gd name="connsiteX6" fmla="*/ 9341 w 19051"/>
                <a:gd name="connsiteY6" fmla="*/ -18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19049">
                  <a:moveTo>
                    <a:pt x="9341" y="-18"/>
                  </a:moveTo>
                  <a:cubicBezTo>
                    <a:pt x="3435" y="786"/>
                    <a:pt x="-280" y="3757"/>
                    <a:pt x="-41" y="9859"/>
                  </a:cubicBezTo>
                  <a:cubicBezTo>
                    <a:pt x="-280" y="14687"/>
                    <a:pt x="3474" y="18790"/>
                    <a:pt x="8350" y="19022"/>
                  </a:cubicBezTo>
                  <a:cubicBezTo>
                    <a:pt x="8922" y="19046"/>
                    <a:pt x="9493" y="19022"/>
                    <a:pt x="10074" y="18935"/>
                  </a:cubicBezTo>
                  <a:cubicBezTo>
                    <a:pt x="14856" y="19080"/>
                    <a:pt x="18837" y="15352"/>
                    <a:pt x="19000" y="10615"/>
                  </a:cubicBezTo>
                  <a:cubicBezTo>
                    <a:pt x="19000" y="10309"/>
                    <a:pt x="19000" y="10004"/>
                    <a:pt x="18970" y="9699"/>
                  </a:cubicBezTo>
                  <a:cubicBezTo>
                    <a:pt x="18970" y="3516"/>
                    <a:pt x="15246" y="625"/>
                    <a:pt x="9341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02C4FD5A-35A9-4475-A6B7-149691635816}"/>
                </a:ext>
              </a:extLst>
            </p:cNvPr>
            <p:cNvSpPr/>
            <p:nvPr/>
          </p:nvSpPr>
          <p:spPr>
            <a:xfrm>
              <a:off x="6205525" y="1238237"/>
              <a:ext cx="971552" cy="990605"/>
            </a:xfrm>
            <a:custGeom>
              <a:avLst/>
              <a:gdLst>
                <a:gd name="connsiteX0" fmla="*/ 278632 w 971552"/>
                <a:gd name="connsiteY0" fmla="*/ 788779 h 990605"/>
                <a:gd name="connsiteX1" fmla="*/ 262364 w 971552"/>
                <a:gd name="connsiteY1" fmla="*/ 882029 h 990605"/>
                <a:gd name="connsiteX2" fmla="*/ 252486 w 971552"/>
                <a:gd name="connsiteY2" fmla="*/ 918347 h 990605"/>
                <a:gd name="connsiteX3" fmla="*/ 261145 w 971552"/>
                <a:gd name="connsiteY3" fmla="*/ 941484 h 990605"/>
                <a:gd name="connsiteX4" fmla="*/ 279765 w 971552"/>
                <a:gd name="connsiteY4" fmla="*/ 968897 h 990605"/>
                <a:gd name="connsiteX5" fmla="*/ 315084 w 971552"/>
                <a:gd name="connsiteY5" fmla="*/ 990556 h 990605"/>
                <a:gd name="connsiteX6" fmla="*/ 382007 w 971552"/>
                <a:gd name="connsiteY6" fmla="*/ 986889 h 990605"/>
                <a:gd name="connsiteX7" fmla="*/ 411877 w 971552"/>
                <a:gd name="connsiteY7" fmla="*/ 962181 h 990605"/>
                <a:gd name="connsiteX8" fmla="*/ 399924 w 971552"/>
                <a:gd name="connsiteY8" fmla="*/ 928387 h 990605"/>
                <a:gd name="connsiteX9" fmla="*/ 379749 w 971552"/>
                <a:gd name="connsiteY9" fmla="*/ 914947 h 990605"/>
                <a:gd name="connsiteX10" fmla="*/ 371101 w 971552"/>
                <a:gd name="connsiteY10" fmla="*/ 896345 h 990605"/>
                <a:gd name="connsiteX11" fmla="*/ 397676 w 971552"/>
                <a:gd name="connsiteY11" fmla="*/ 831308 h 990605"/>
                <a:gd name="connsiteX12" fmla="*/ 420012 w 971552"/>
                <a:gd name="connsiteY12" fmla="*/ 777606 h 990605"/>
                <a:gd name="connsiteX13" fmla="*/ 484334 w 971552"/>
                <a:gd name="connsiteY13" fmla="*/ 808515 h 990605"/>
                <a:gd name="connsiteX14" fmla="*/ 500698 w 971552"/>
                <a:gd name="connsiteY14" fmla="*/ 845538 h 990605"/>
                <a:gd name="connsiteX15" fmla="*/ 490659 w 971552"/>
                <a:gd name="connsiteY15" fmla="*/ 895383 h 990605"/>
                <a:gd name="connsiteX16" fmla="*/ 509794 w 971552"/>
                <a:gd name="connsiteY16" fmla="*/ 945332 h 990605"/>
                <a:gd name="connsiteX17" fmla="*/ 558705 w 971552"/>
                <a:gd name="connsiteY17" fmla="*/ 978507 h 990605"/>
                <a:gd name="connsiteX18" fmla="*/ 601987 w 971552"/>
                <a:gd name="connsiteY18" fmla="*/ 988194 h 990605"/>
                <a:gd name="connsiteX19" fmla="*/ 639649 w 971552"/>
                <a:gd name="connsiteY19" fmla="*/ 985927 h 990605"/>
                <a:gd name="connsiteX20" fmla="*/ 662251 w 971552"/>
                <a:gd name="connsiteY20" fmla="*/ 981993 h 990605"/>
                <a:gd name="connsiteX21" fmla="*/ 673586 w 971552"/>
                <a:gd name="connsiteY21" fmla="*/ 951790 h 990605"/>
                <a:gd name="connsiteX22" fmla="*/ 621646 w 971552"/>
                <a:gd name="connsiteY22" fmla="*/ 909708 h 990605"/>
                <a:gd name="connsiteX23" fmla="*/ 597053 w 971552"/>
                <a:gd name="connsiteY23" fmla="*/ 899231 h 990605"/>
                <a:gd name="connsiteX24" fmla="*/ 590957 w 971552"/>
                <a:gd name="connsiteY24" fmla="*/ 878390 h 990605"/>
                <a:gd name="connsiteX25" fmla="*/ 592471 w 971552"/>
                <a:gd name="connsiteY25" fmla="*/ 876094 h 990605"/>
                <a:gd name="connsiteX26" fmla="*/ 618437 w 971552"/>
                <a:gd name="connsiteY26" fmla="*/ 830079 h 990605"/>
                <a:gd name="connsiteX27" fmla="*/ 631771 w 971552"/>
                <a:gd name="connsiteY27" fmla="*/ 675288 h 990605"/>
                <a:gd name="connsiteX28" fmla="*/ 630905 w 971552"/>
                <a:gd name="connsiteY28" fmla="*/ 670393 h 990605"/>
                <a:gd name="connsiteX29" fmla="*/ 716096 w 971552"/>
                <a:gd name="connsiteY29" fmla="*/ 586230 h 990605"/>
                <a:gd name="connsiteX30" fmla="*/ 731765 w 971552"/>
                <a:gd name="connsiteY30" fmla="*/ 548425 h 990605"/>
                <a:gd name="connsiteX31" fmla="*/ 742414 w 971552"/>
                <a:gd name="connsiteY31" fmla="*/ 543186 h 990605"/>
                <a:gd name="connsiteX32" fmla="*/ 758950 w 971552"/>
                <a:gd name="connsiteY32" fmla="*/ 558464 h 990605"/>
                <a:gd name="connsiteX33" fmla="*/ 767093 w 971552"/>
                <a:gd name="connsiteY33" fmla="*/ 578286 h 990605"/>
                <a:gd name="connsiteX34" fmla="*/ 787953 w 971552"/>
                <a:gd name="connsiteY34" fmla="*/ 595221 h 990605"/>
                <a:gd name="connsiteX35" fmla="*/ 812366 w 971552"/>
                <a:gd name="connsiteY35" fmla="*/ 582305 h 990605"/>
                <a:gd name="connsiteX36" fmla="*/ 826482 w 971552"/>
                <a:gd name="connsiteY36" fmla="*/ 545367 h 990605"/>
                <a:gd name="connsiteX37" fmla="*/ 836693 w 971552"/>
                <a:gd name="connsiteY37" fmla="*/ 550263 h 990605"/>
                <a:gd name="connsiteX38" fmla="*/ 861810 w 971552"/>
                <a:gd name="connsiteY38" fmla="*/ 542739 h 990605"/>
                <a:gd name="connsiteX39" fmla="*/ 864048 w 971552"/>
                <a:gd name="connsiteY39" fmla="*/ 533756 h 990605"/>
                <a:gd name="connsiteX40" fmla="*/ 839464 w 971552"/>
                <a:gd name="connsiteY40" fmla="*/ 461205 h 990605"/>
                <a:gd name="connsiteX41" fmla="*/ 806479 w 971552"/>
                <a:gd name="connsiteY41" fmla="*/ 430906 h 990605"/>
                <a:gd name="connsiteX42" fmla="*/ 803012 w 971552"/>
                <a:gd name="connsiteY42" fmla="*/ 416066 h 990605"/>
                <a:gd name="connsiteX43" fmla="*/ 817385 w 971552"/>
                <a:gd name="connsiteY43" fmla="*/ 324397 h 990605"/>
                <a:gd name="connsiteX44" fmla="*/ 812804 w 971552"/>
                <a:gd name="connsiteY44" fmla="*/ 264847 h 990605"/>
                <a:gd name="connsiteX45" fmla="*/ 916693 w 971552"/>
                <a:gd name="connsiteY45" fmla="*/ 232195 h 990605"/>
                <a:gd name="connsiteX46" fmla="*/ 966985 w 971552"/>
                <a:gd name="connsiteY46" fmla="*/ 199715 h 990605"/>
                <a:gd name="connsiteX47" fmla="*/ 968461 w 971552"/>
                <a:gd name="connsiteY47" fmla="*/ 147337 h 990605"/>
                <a:gd name="connsiteX48" fmla="*/ 955298 w 971552"/>
                <a:gd name="connsiteY48" fmla="*/ 140260 h 990605"/>
                <a:gd name="connsiteX49" fmla="*/ 939801 w 971552"/>
                <a:gd name="connsiteY49" fmla="*/ 142622 h 990605"/>
                <a:gd name="connsiteX50" fmla="*/ 926818 w 971552"/>
                <a:gd name="connsiteY50" fmla="*/ 127077 h 990605"/>
                <a:gd name="connsiteX51" fmla="*/ 917207 w 971552"/>
                <a:gd name="connsiteY51" fmla="*/ 146108 h 990605"/>
                <a:gd name="connsiteX52" fmla="*/ 902920 w 971552"/>
                <a:gd name="connsiteY52" fmla="*/ 149775 h 990605"/>
                <a:gd name="connsiteX53" fmla="*/ 895995 w 971552"/>
                <a:gd name="connsiteY53" fmla="*/ 146813 h 990605"/>
                <a:gd name="connsiteX54" fmla="*/ 882146 w 971552"/>
                <a:gd name="connsiteY54" fmla="*/ 139650 h 990605"/>
                <a:gd name="connsiteX55" fmla="*/ 873487 w 971552"/>
                <a:gd name="connsiteY55" fmla="*/ 154404 h 990605"/>
                <a:gd name="connsiteX56" fmla="*/ 819814 w 971552"/>
                <a:gd name="connsiteY56" fmla="*/ 138774 h 990605"/>
                <a:gd name="connsiteX57" fmla="*/ 835826 w 971552"/>
                <a:gd name="connsiteY57" fmla="*/ 123410 h 990605"/>
                <a:gd name="connsiteX58" fmla="*/ 855914 w 971552"/>
                <a:gd name="connsiteY58" fmla="*/ 139212 h 990605"/>
                <a:gd name="connsiteX59" fmla="*/ 856438 w 971552"/>
                <a:gd name="connsiteY59" fmla="*/ 111885 h 990605"/>
                <a:gd name="connsiteX60" fmla="*/ 870020 w 971552"/>
                <a:gd name="connsiteY60" fmla="*/ 106998 h 990605"/>
                <a:gd name="connsiteX61" fmla="*/ 889595 w 971552"/>
                <a:gd name="connsiteY61" fmla="*/ 123581 h 990605"/>
                <a:gd name="connsiteX62" fmla="*/ 892100 w 971552"/>
                <a:gd name="connsiteY62" fmla="*/ 100102 h 990605"/>
                <a:gd name="connsiteX63" fmla="*/ 907082 w 971552"/>
                <a:gd name="connsiteY63" fmla="*/ 93025 h 990605"/>
                <a:gd name="connsiteX64" fmla="*/ 911407 w 971552"/>
                <a:gd name="connsiteY64" fmla="*/ 101760 h 990605"/>
                <a:gd name="connsiteX65" fmla="*/ 923960 w 971552"/>
                <a:gd name="connsiteY65" fmla="*/ 107522 h 990605"/>
                <a:gd name="connsiteX66" fmla="*/ 930457 w 971552"/>
                <a:gd name="connsiteY66" fmla="*/ 96692 h 990605"/>
                <a:gd name="connsiteX67" fmla="*/ 940153 w 971552"/>
                <a:gd name="connsiteY67" fmla="*/ 70498 h 990605"/>
                <a:gd name="connsiteX68" fmla="*/ 944563 w 971552"/>
                <a:gd name="connsiteY68" fmla="*/ 32960 h 990605"/>
                <a:gd name="connsiteX69" fmla="*/ 885699 w 971552"/>
                <a:gd name="connsiteY69" fmla="*/ 42 h 990605"/>
                <a:gd name="connsiteX70" fmla="*/ 835397 w 971552"/>
                <a:gd name="connsiteY70" fmla="*/ 9386 h 990605"/>
                <a:gd name="connsiteX71" fmla="*/ 770722 w 971552"/>
                <a:gd name="connsiteY71" fmla="*/ 20911 h 990605"/>
                <a:gd name="connsiteX72" fmla="*/ 660861 w 971552"/>
                <a:gd name="connsiteY72" fmla="*/ 60116 h 990605"/>
                <a:gd name="connsiteX73" fmla="*/ 603549 w 971552"/>
                <a:gd name="connsiteY73" fmla="*/ 167063 h 990605"/>
                <a:gd name="connsiteX74" fmla="*/ 591691 w 971552"/>
                <a:gd name="connsiteY74" fmla="*/ 256465 h 990605"/>
                <a:gd name="connsiteX75" fmla="*/ 522425 w 971552"/>
                <a:gd name="connsiteY75" fmla="*/ 348314 h 990605"/>
                <a:gd name="connsiteX76" fmla="*/ 440443 w 971552"/>
                <a:gd name="connsiteY76" fmla="*/ 381576 h 990605"/>
                <a:gd name="connsiteX77" fmla="*/ 286509 w 971552"/>
                <a:gd name="connsiteY77" fmla="*/ 511839 h 990605"/>
                <a:gd name="connsiteX78" fmla="*/ 251886 w 971552"/>
                <a:gd name="connsiteY78" fmla="*/ 591383 h 990605"/>
                <a:gd name="connsiteX79" fmla="*/ 240628 w 971552"/>
                <a:gd name="connsiteY79" fmla="*/ 601070 h 990605"/>
                <a:gd name="connsiteX80" fmla="*/ 152235 w 971552"/>
                <a:gd name="connsiteY80" fmla="*/ 568770 h 990605"/>
                <a:gd name="connsiteX81" fmla="*/ 137776 w 971552"/>
                <a:gd name="connsiteY81" fmla="*/ 511230 h 990605"/>
                <a:gd name="connsiteX82" fmla="*/ 179077 w 971552"/>
                <a:gd name="connsiteY82" fmla="*/ 431953 h 990605"/>
                <a:gd name="connsiteX83" fmla="*/ 264440 w 971552"/>
                <a:gd name="connsiteY83" fmla="*/ 375822 h 990605"/>
                <a:gd name="connsiteX84" fmla="*/ 325038 w 971552"/>
                <a:gd name="connsiteY84" fmla="*/ 311995 h 990605"/>
                <a:gd name="connsiteX85" fmla="*/ 326343 w 971552"/>
                <a:gd name="connsiteY85" fmla="*/ 218403 h 990605"/>
                <a:gd name="connsiteX86" fmla="*/ 304435 w 971552"/>
                <a:gd name="connsiteY86" fmla="*/ 177017 h 990605"/>
                <a:gd name="connsiteX87" fmla="*/ 291272 w 971552"/>
                <a:gd name="connsiteY87" fmla="*/ 170378 h 990605"/>
                <a:gd name="connsiteX88" fmla="*/ 282614 w 971552"/>
                <a:gd name="connsiteY88" fmla="*/ 181998 h 990605"/>
                <a:gd name="connsiteX89" fmla="*/ 279765 w 971552"/>
                <a:gd name="connsiteY89" fmla="*/ 202334 h 990605"/>
                <a:gd name="connsiteX90" fmla="*/ 221149 w 971552"/>
                <a:gd name="connsiteY90" fmla="*/ 288507 h 990605"/>
                <a:gd name="connsiteX91" fmla="*/ 102544 w 971552"/>
                <a:gd name="connsiteY91" fmla="*/ 355734 h 990605"/>
                <a:gd name="connsiteX92" fmla="*/ 26448 w 971552"/>
                <a:gd name="connsiteY92" fmla="*/ 425581 h 990605"/>
                <a:gd name="connsiteX93" fmla="*/ 474 w 971552"/>
                <a:gd name="connsiteY93" fmla="*/ 544062 h 990605"/>
                <a:gd name="connsiteX94" fmla="*/ 51813 w 971552"/>
                <a:gd name="connsiteY94" fmla="*/ 682089 h 990605"/>
                <a:gd name="connsiteX95" fmla="*/ 238294 w 971552"/>
                <a:gd name="connsiteY95" fmla="*/ 788169 h 990605"/>
                <a:gd name="connsiteX96" fmla="*/ 258639 w 971552"/>
                <a:gd name="connsiteY96" fmla="*/ 789045 h 990605"/>
                <a:gd name="connsiteX97" fmla="*/ 278632 w 971552"/>
                <a:gd name="connsiteY97" fmla="*/ 788779 h 990605"/>
                <a:gd name="connsiteX98" fmla="*/ 298978 w 971552"/>
                <a:gd name="connsiteY98" fmla="*/ 212554 h 990605"/>
                <a:gd name="connsiteX99" fmla="*/ 313179 w 971552"/>
                <a:gd name="connsiteY99" fmla="*/ 278382 h 990605"/>
                <a:gd name="connsiteX100" fmla="*/ 255258 w 971552"/>
                <a:gd name="connsiteY100" fmla="*/ 356172 h 990605"/>
                <a:gd name="connsiteX101" fmla="*/ 174143 w 971552"/>
                <a:gd name="connsiteY101" fmla="*/ 408560 h 990605"/>
                <a:gd name="connsiteX102" fmla="*/ 115964 w 971552"/>
                <a:gd name="connsiteY102" fmla="*/ 530004 h 990605"/>
                <a:gd name="connsiteX103" fmla="*/ 138643 w 971552"/>
                <a:gd name="connsiteY103" fmla="*/ 587887 h 990605"/>
                <a:gd name="connsiteX104" fmla="*/ 237513 w 971552"/>
                <a:gd name="connsiteY104" fmla="*/ 624292 h 990605"/>
                <a:gd name="connsiteX105" fmla="*/ 272917 w 971552"/>
                <a:gd name="connsiteY105" fmla="*/ 595393 h 990605"/>
                <a:gd name="connsiteX106" fmla="*/ 304778 w 971552"/>
                <a:gd name="connsiteY106" fmla="*/ 523193 h 990605"/>
                <a:gd name="connsiteX107" fmla="*/ 447196 w 971552"/>
                <a:gd name="connsiteY107" fmla="*/ 402883 h 990605"/>
                <a:gd name="connsiteX108" fmla="*/ 530044 w 971552"/>
                <a:gd name="connsiteY108" fmla="*/ 369269 h 990605"/>
                <a:gd name="connsiteX109" fmla="*/ 610912 w 971552"/>
                <a:gd name="connsiteY109" fmla="*/ 266075 h 990605"/>
                <a:gd name="connsiteX110" fmla="*/ 624418 w 971552"/>
                <a:gd name="connsiteY110" fmla="*/ 168025 h 990605"/>
                <a:gd name="connsiteX111" fmla="*/ 675148 w 971552"/>
                <a:gd name="connsiteY111" fmla="*/ 75651 h 990605"/>
                <a:gd name="connsiteX112" fmla="*/ 738604 w 971552"/>
                <a:gd name="connsiteY112" fmla="*/ 47019 h 990605"/>
                <a:gd name="connsiteX113" fmla="*/ 763541 w 971552"/>
                <a:gd name="connsiteY113" fmla="*/ 43171 h 990605"/>
                <a:gd name="connsiteX114" fmla="*/ 851847 w 971552"/>
                <a:gd name="connsiteY114" fmla="*/ 27026 h 990605"/>
                <a:gd name="connsiteX115" fmla="*/ 920322 w 971552"/>
                <a:gd name="connsiteY115" fmla="*/ 38018 h 990605"/>
                <a:gd name="connsiteX116" fmla="*/ 918160 w 971552"/>
                <a:gd name="connsiteY116" fmla="*/ 61164 h 990605"/>
                <a:gd name="connsiteX117" fmla="*/ 874440 w 971552"/>
                <a:gd name="connsiteY117" fmla="*/ 82109 h 990605"/>
                <a:gd name="connsiteX118" fmla="*/ 803964 w 971552"/>
                <a:gd name="connsiteY118" fmla="*/ 123324 h 990605"/>
                <a:gd name="connsiteX119" fmla="*/ 749425 w 971552"/>
                <a:gd name="connsiteY119" fmla="*/ 138078 h 990605"/>
                <a:gd name="connsiteX120" fmla="*/ 737308 w 971552"/>
                <a:gd name="connsiteY120" fmla="*/ 142184 h 990605"/>
                <a:gd name="connsiteX121" fmla="*/ 739728 w 971552"/>
                <a:gd name="connsiteY121" fmla="*/ 155890 h 990605"/>
                <a:gd name="connsiteX122" fmla="*/ 748386 w 971552"/>
                <a:gd name="connsiteY122" fmla="*/ 160253 h 990605"/>
                <a:gd name="connsiteX123" fmla="*/ 786572 w 971552"/>
                <a:gd name="connsiteY123" fmla="*/ 158948 h 990605"/>
                <a:gd name="connsiteX124" fmla="*/ 819119 w 971552"/>
                <a:gd name="connsiteY124" fmla="*/ 165234 h 990605"/>
                <a:gd name="connsiteX125" fmla="*/ 823186 w 971552"/>
                <a:gd name="connsiteY125" fmla="*/ 168025 h 990605"/>
                <a:gd name="connsiteX126" fmla="*/ 865439 w 971552"/>
                <a:gd name="connsiteY126" fmla="*/ 179550 h 990605"/>
                <a:gd name="connsiteX127" fmla="*/ 922494 w 971552"/>
                <a:gd name="connsiteY127" fmla="*/ 167501 h 990605"/>
                <a:gd name="connsiteX128" fmla="*/ 947773 w 971552"/>
                <a:gd name="connsiteY128" fmla="*/ 163834 h 990605"/>
                <a:gd name="connsiteX129" fmla="*/ 920675 w 971552"/>
                <a:gd name="connsiteY129" fmla="*/ 209668 h 990605"/>
                <a:gd name="connsiteX130" fmla="*/ 910197 w 971552"/>
                <a:gd name="connsiteY130" fmla="*/ 211592 h 990605"/>
                <a:gd name="connsiteX131" fmla="*/ 840331 w 971552"/>
                <a:gd name="connsiteY131" fmla="*/ 230890 h 990605"/>
                <a:gd name="connsiteX132" fmla="*/ 790287 w 971552"/>
                <a:gd name="connsiteY132" fmla="*/ 245120 h 990605"/>
                <a:gd name="connsiteX133" fmla="*/ 748129 w 971552"/>
                <a:gd name="connsiteY133" fmla="*/ 229747 h 990605"/>
                <a:gd name="connsiteX134" fmla="*/ 719907 w 971552"/>
                <a:gd name="connsiteY134" fmla="*/ 194828 h 990605"/>
                <a:gd name="connsiteX135" fmla="*/ 705066 w 971552"/>
                <a:gd name="connsiteY135" fmla="*/ 190580 h 990605"/>
                <a:gd name="connsiteX136" fmla="*/ 704666 w 971552"/>
                <a:gd name="connsiteY136" fmla="*/ 190809 h 990605"/>
                <a:gd name="connsiteX137" fmla="*/ 702247 w 971552"/>
                <a:gd name="connsiteY137" fmla="*/ 206268 h 990605"/>
                <a:gd name="connsiteX138" fmla="*/ 712458 w 971552"/>
                <a:gd name="connsiteY138" fmla="*/ 222937 h 990605"/>
                <a:gd name="connsiteX139" fmla="*/ 771847 w 971552"/>
                <a:gd name="connsiteY139" fmla="*/ 265980 h 990605"/>
                <a:gd name="connsiteX140" fmla="*/ 788039 w 971552"/>
                <a:gd name="connsiteY140" fmla="*/ 270609 h 990605"/>
                <a:gd name="connsiteX141" fmla="*/ 793582 w 971552"/>
                <a:gd name="connsiteY141" fmla="*/ 288069 h 990605"/>
                <a:gd name="connsiteX142" fmla="*/ 795401 w 971552"/>
                <a:gd name="connsiteY142" fmla="*/ 303613 h 990605"/>
                <a:gd name="connsiteX143" fmla="*/ 784753 w 971552"/>
                <a:gd name="connsiteY143" fmla="*/ 398692 h 990605"/>
                <a:gd name="connsiteX144" fmla="*/ 767436 w 971552"/>
                <a:gd name="connsiteY144" fmla="*/ 456842 h 990605"/>
                <a:gd name="connsiteX145" fmla="*/ 724145 w 971552"/>
                <a:gd name="connsiteY145" fmla="*/ 427943 h 990605"/>
                <a:gd name="connsiteX146" fmla="*/ 711858 w 971552"/>
                <a:gd name="connsiteY146" fmla="*/ 424971 h 990605"/>
                <a:gd name="connsiteX147" fmla="*/ 707181 w 971552"/>
                <a:gd name="connsiteY147" fmla="*/ 437983 h 990605"/>
                <a:gd name="connsiteX148" fmla="*/ 715058 w 971552"/>
                <a:gd name="connsiteY148" fmla="*/ 449765 h 990605"/>
                <a:gd name="connsiteX149" fmla="*/ 753234 w 971552"/>
                <a:gd name="connsiteY149" fmla="*/ 474559 h 990605"/>
                <a:gd name="connsiteX150" fmla="*/ 779990 w 971552"/>
                <a:gd name="connsiteY150" fmla="*/ 493599 h 990605"/>
                <a:gd name="connsiteX151" fmla="*/ 798773 w 971552"/>
                <a:gd name="connsiteY151" fmla="*/ 559512 h 990605"/>
                <a:gd name="connsiteX152" fmla="*/ 790115 w 971552"/>
                <a:gd name="connsiteY152" fmla="*/ 572609 h 990605"/>
                <a:gd name="connsiteX153" fmla="*/ 782581 w 971552"/>
                <a:gd name="connsiteY153" fmla="*/ 559865 h 990605"/>
                <a:gd name="connsiteX154" fmla="*/ 729517 w 971552"/>
                <a:gd name="connsiteY154" fmla="*/ 519174 h 990605"/>
                <a:gd name="connsiteX155" fmla="*/ 677568 w 971552"/>
                <a:gd name="connsiteY155" fmla="*/ 499619 h 990605"/>
                <a:gd name="connsiteX156" fmla="*/ 664928 w 971552"/>
                <a:gd name="connsiteY156" fmla="*/ 498923 h 990605"/>
                <a:gd name="connsiteX157" fmla="*/ 662509 w 971552"/>
                <a:gd name="connsiteY157" fmla="*/ 512630 h 990605"/>
                <a:gd name="connsiteX158" fmla="*/ 669262 w 971552"/>
                <a:gd name="connsiteY158" fmla="*/ 520745 h 990605"/>
                <a:gd name="connsiteX159" fmla="*/ 711858 w 971552"/>
                <a:gd name="connsiteY159" fmla="*/ 539519 h 990605"/>
                <a:gd name="connsiteX160" fmla="*/ 624504 w 971552"/>
                <a:gd name="connsiteY160" fmla="*/ 649266 h 990605"/>
                <a:gd name="connsiteX161" fmla="*/ 582337 w 971552"/>
                <a:gd name="connsiteY161" fmla="*/ 605003 h 990605"/>
                <a:gd name="connsiteX162" fmla="*/ 481476 w 971552"/>
                <a:gd name="connsiteY162" fmla="*/ 566761 h 990605"/>
                <a:gd name="connsiteX163" fmla="*/ 472133 w 971552"/>
                <a:gd name="connsiteY163" fmla="*/ 568161 h 990605"/>
                <a:gd name="connsiteX164" fmla="*/ 465208 w 971552"/>
                <a:gd name="connsiteY164" fmla="*/ 579248 h 990605"/>
                <a:gd name="connsiteX165" fmla="*/ 473857 w 971552"/>
                <a:gd name="connsiteY165" fmla="*/ 587973 h 990605"/>
                <a:gd name="connsiteX166" fmla="*/ 532902 w 971552"/>
                <a:gd name="connsiteY166" fmla="*/ 603251 h 990605"/>
                <a:gd name="connsiteX167" fmla="*/ 617751 w 971552"/>
                <a:gd name="connsiteY167" fmla="*/ 721208 h 990605"/>
                <a:gd name="connsiteX168" fmla="*/ 584499 w 971552"/>
                <a:gd name="connsiteY168" fmla="*/ 847196 h 990605"/>
                <a:gd name="connsiteX169" fmla="*/ 572383 w 971552"/>
                <a:gd name="connsiteY169" fmla="*/ 867274 h 990605"/>
                <a:gd name="connsiteX170" fmla="*/ 582594 w 971552"/>
                <a:gd name="connsiteY170" fmla="*/ 915471 h 990605"/>
                <a:gd name="connsiteX171" fmla="*/ 612903 w 971552"/>
                <a:gd name="connsiteY171" fmla="*/ 929701 h 990605"/>
                <a:gd name="connsiteX172" fmla="*/ 648650 w 971552"/>
                <a:gd name="connsiteY172" fmla="*/ 949427 h 990605"/>
                <a:gd name="connsiteX173" fmla="*/ 652203 w 971552"/>
                <a:gd name="connsiteY173" fmla="*/ 961915 h 990605"/>
                <a:gd name="connsiteX174" fmla="*/ 640344 w 971552"/>
                <a:gd name="connsiteY174" fmla="*/ 964705 h 990605"/>
                <a:gd name="connsiteX175" fmla="*/ 603635 w 971552"/>
                <a:gd name="connsiteY175" fmla="*/ 966106 h 990605"/>
                <a:gd name="connsiteX176" fmla="*/ 561211 w 971552"/>
                <a:gd name="connsiteY176" fmla="*/ 953533 h 990605"/>
                <a:gd name="connsiteX177" fmla="*/ 530044 w 971552"/>
                <a:gd name="connsiteY177" fmla="*/ 932235 h 990605"/>
                <a:gd name="connsiteX178" fmla="*/ 519053 w 971552"/>
                <a:gd name="connsiteY178" fmla="*/ 926120 h 990605"/>
                <a:gd name="connsiteX179" fmla="*/ 510394 w 971552"/>
                <a:gd name="connsiteY179" fmla="*/ 902545 h 990605"/>
                <a:gd name="connsiteX180" fmla="*/ 521129 w 971552"/>
                <a:gd name="connsiteY180" fmla="*/ 845967 h 990605"/>
                <a:gd name="connsiteX181" fmla="*/ 492392 w 971552"/>
                <a:gd name="connsiteY181" fmla="*/ 788522 h 990605"/>
                <a:gd name="connsiteX182" fmla="*/ 437757 w 971552"/>
                <a:gd name="connsiteY182" fmla="*/ 762937 h 990605"/>
                <a:gd name="connsiteX183" fmla="*/ 368501 w 971552"/>
                <a:gd name="connsiteY183" fmla="*/ 683404 h 990605"/>
                <a:gd name="connsiteX184" fmla="*/ 363910 w 971552"/>
                <a:gd name="connsiteY184" fmla="*/ 636960 h 990605"/>
                <a:gd name="connsiteX185" fmla="*/ 355252 w 971552"/>
                <a:gd name="connsiteY185" fmla="*/ 624911 h 990605"/>
                <a:gd name="connsiteX186" fmla="*/ 342783 w 971552"/>
                <a:gd name="connsiteY186" fmla="*/ 633026 h 990605"/>
                <a:gd name="connsiteX187" fmla="*/ 341573 w 971552"/>
                <a:gd name="connsiteY187" fmla="*/ 640532 h 990605"/>
                <a:gd name="connsiteX188" fmla="*/ 363738 w 971552"/>
                <a:gd name="connsiteY188" fmla="*/ 728628 h 990605"/>
                <a:gd name="connsiteX189" fmla="*/ 376721 w 971552"/>
                <a:gd name="connsiteY189" fmla="*/ 746088 h 990605"/>
                <a:gd name="connsiteX190" fmla="*/ 298206 w 971552"/>
                <a:gd name="connsiteY190" fmla="*/ 767043 h 990605"/>
                <a:gd name="connsiteX191" fmla="*/ 155531 w 971552"/>
                <a:gd name="connsiteY191" fmla="*/ 740849 h 990605"/>
                <a:gd name="connsiteX192" fmla="*/ 19000 w 971552"/>
                <a:gd name="connsiteY192" fmla="*/ 535328 h 990605"/>
                <a:gd name="connsiteX193" fmla="*/ 106868 w 971552"/>
                <a:gd name="connsiteY193" fmla="*/ 376956 h 990605"/>
                <a:gd name="connsiteX194" fmla="*/ 200803 w 971552"/>
                <a:gd name="connsiteY194" fmla="*/ 325445 h 990605"/>
                <a:gd name="connsiteX195" fmla="*/ 298978 w 971552"/>
                <a:gd name="connsiteY195" fmla="*/ 212469 h 990605"/>
                <a:gd name="connsiteX196" fmla="*/ 396380 w 971552"/>
                <a:gd name="connsiteY196" fmla="*/ 759451 h 990605"/>
                <a:gd name="connsiteX197" fmla="*/ 396809 w 971552"/>
                <a:gd name="connsiteY197" fmla="*/ 773072 h 990605"/>
                <a:gd name="connsiteX198" fmla="*/ 373692 w 971552"/>
                <a:gd name="connsiteY198" fmla="*/ 831127 h 990605"/>
                <a:gd name="connsiteX199" fmla="*/ 350318 w 971552"/>
                <a:gd name="connsiteY199" fmla="*/ 892239 h 990605"/>
                <a:gd name="connsiteX200" fmla="*/ 368844 w 971552"/>
                <a:gd name="connsiteY200" fmla="*/ 933892 h 990605"/>
                <a:gd name="connsiteX201" fmla="*/ 386160 w 971552"/>
                <a:gd name="connsiteY201" fmla="*/ 945760 h 990605"/>
                <a:gd name="connsiteX202" fmla="*/ 381226 w 971552"/>
                <a:gd name="connsiteY202" fmla="*/ 965144 h 990605"/>
                <a:gd name="connsiteX203" fmla="*/ 370748 w 971552"/>
                <a:gd name="connsiteY203" fmla="*/ 967153 h 990605"/>
                <a:gd name="connsiteX204" fmla="*/ 316380 w 971552"/>
                <a:gd name="connsiteY204" fmla="*/ 969335 h 990605"/>
                <a:gd name="connsiteX205" fmla="*/ 297596 w 971552"/>
                <a:gd name="connsiteY205" fmla="*/ 958162 h 990605"/>
                <a:gd name="connsiteX206" fmla="*/ 281404 w 971552"/>
                <a:gd name="connsiteY206" fmla="*/ 933892 h 990605"/>
                <a:gd name="connsiteX207" fmla="*/ 276127 w 971552"/>
                <a:gd name="connsiteY207" fmla="*/ 902631 h 990605"/>
                <a:gd name="connsiteX208" fmla="*/ 281757 w 971552"/>
                <a:gd name="connsiteY208" fmla="*/ 890144 h 990605"/>
                <a:gd name="connsiteX209" fmla="*/ 300968 w 971552"/>
                <a:gd name="connsiteY209" fmla="*/ 797256 h 990605"/>
                <a:gd name="connsiteX210" fmla="*/ 301492 w 971552"/>
                <a:gd name="connsiteY210" fmla="*/ 789398 h 990605"/>
                <a:gd name="connsiteX211" fmla="*/ 396380 w 971552"/>
                <a:gd name="connsiteY211" fmla="*/ 759366 h 990605"/>
                <a:gd name="connsiteX212" fmla="*/ 841979 w 971552"/>
                <a:gd name="connsiteY212" fmla="*/ 529213 h 990605"/>
                <a:gd name="connsiteX213" fmla="*/ 825091 w 971552"/>
                <a:gd name="connsiteY213" fmla="*/ 518393 h 990605"/>
                <a:gd name="connsiteX214" fmla="*/ 813575 w 971552"/>
                <a:gd name="connsiteY214" fmla="*/ 506696 h 990605"/>
                <a:gd name="connsiteX215" fmla="*/ 792020 w 971552"/>
                <a:gd name="connsiteY215" fmla="*/ 475873 h 990605"/>
                <a:gd name="connsiteX216" fmla="*/ 788648 w 971552"/>
                <a:gd name="connsiteY216" fmla="*/ 457804 h 990605"/>
                <a:gd name="connsiteX217" fmla="*/ 792544 w 971552"/>
                <a:gd name="connsiteY217" fmla="*/ 450641 h 990605"/>
                <a:gd name="connsiteX218" fmla="*/ 841979 w 971552"/>
                <a:gd name="connsiteY218" fmla="*/ 529127 h 99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71552" h="990605">
                  <a:moveTo>
                    <a:pt x="278632" y="788779"/>
                  </a:moveTo>
                  <a:cubicBezTo>
                    <a:pt x="285214" y="822916"/>
                    <a:pt x="274051" y="852434"/>
                    <a:pt x="262364" y="882029"/>
                  </a:cubicBezTo>
                  <a:cubicBezTo>
                    <a:pt x="257315" y="893582"/>
                    <a:pt x="253982" y="905822"/>
                    <a:pt x="252486" y="918347"/>
                  </a:cubicBezTo>
                  <a:cubicBezTo>
                    <a:pt x="253172" y="926729"/>
                    <a:pt x="256172" y="934749"/>
                    <a:pt x="261145" y="941484"/>
                  </a:cubicBezTo>
                  <a:cubicBezTo>
                    <a:pt x="266602" y="951094"/>
                    <a:pt x="274308" y="958943"/>
                    <a:pt x="279765" y="968897"/>
                  </a:cubicBezTo>
                  <a:cubicBezTo>
                    <a:pt x="286128" y="982632"/>
                    <a:pt x="300064" y="991176"/>
                    <a:pt x="315084" y="990556"/>
                  </a:cubicBezTo>
                  <a:cubicBezTo>
                    <a:pt x="337421" y="989851"/>
                    <a:pt x="359728" y="988632"/>
                    <a:pt x="382007" y="986889"/>
                  </a:cubicBezTo>
                  <a:cubicBezTo>
                    <a:pt x="396123" y="985803"/>
                    <a:pt x="408058" y="975926"/>
                    <a:pt x="411877" y="962181"/>
                  </a:cubicBezTo>
                  <a:cubicBezTo>
                    <a:pt x="416640" y="948294"/>
                    <a:pt x="409973" y="937207"/>
                    <a:pt x="399924" y="928387"/>
                  </a:cubicBezTo>
                  <a:cubicBezTo>
                    <a:pt x="393780" y="923091"/>
                    <a:pt x="386998" y="918566"/>
                    <a:pt x="379749" y="914947"/>
                  </a:cubicBezTo>
                  <a:cubicBezTo>
                    <a:pt x="371101" y="910756"/>
                    <a:pt x="367548" y="905689"/>
                    <a:pt x="371101" y="896345"/>
                  </a:cubicBezTo>
                  <a:cubicBezTo>
                    <a:pt x="379749" y="874694"/>
                    <a:pt x="388408" y="852692"/>
                    <a:pt x="397676" y="831308"/>
                  </a:cubicBezTo>
                  <a:cubicBezTo>
                    <a:pt x="404857" y="813839"/>
                    <a:pt x="412135" y="796380"/>
                    <a:pt x="420012" y="777606"/>
                  </a:cubicBezTo>
                  <a:cubicBezTo>
                    <a:pt x="441224" y="787741"/>
                    <a:pt x="463303" y="797427"/>
                    <a:pt x="484334" y="808515"/>
                  </a:cubicBezTo>
                  <a:cubicBezTo>
                    <a:pt x="497412" y="815754"/>
                    <a:pt x="504089" y="830889"/>
                    <a:pt x="500698" y="845538"/>
                  </a:cubicBezTo>
                  <a:cubicBezTo>
                    <a:pt x="498384" y="862350"/>
                    <a:pt x="495031" y="879000"/>
                    <a:pt x="490659" y="895383"/>
                  </a:cubicBezTo>
                  <a:cubicBezTo>
                    <a:pt x="484858" y="917652"/>
                    <a:pt x="489621" y="934330"/>
                    <a:pt x="509794" y="945332"/>
                  </a:cubicBezTo>
                  <a:cubicBezTo>
                    <a:pt x="527244" y="954561"/>
                    <a:pt x="543637" y="965687"/>
                    <a:pt x="558705" y="978507"/>
                  </a:cubicBezTo>
                  <a:cubicBezTo>
                    <a:pt x="570812" y="988432"/>
                    <a:pt x="586861" y="992033"/>
                    <a:pt x="601987" y="988194"/>
                  </a:cubicBezTo>
                  <a:cubicBezTo>
                    <a:pt x="614369" y="986184"/>
                    <a:pt x="627180" y="986975"/>
                    <a:pt x="639649" y="985927"/>
                  </a:cubicBezTo>
                  <a:cubicBezTo>
                    <a:pt x="647345" y="985946"/>
                    <a:pt x="655003" y="984613"/>
                    <a:pt x="662251" y="981993"/>
                  </a:cubicBezTo>
                  <a:cubicBezTo>
                    <a:pt x="673177" y="976383"/>
                    <a:pt x="678092" y="963305"/>
                    <a:pt x="673586" y="951790"/>
                  </a:cubicBezTo>
                  <a:cubicBezTo>
                    <a:pt x="665881" y="925596"/>
                    <a:pt x="644668" y="916861"/>
                    <a:pt x="621646" y="909708"/>
                  </a:cubicBezTo>
                  <a:cubicBezTo>
                    <a:pt x="612988" y="907451"/>
                    <a:pt x="604701" y="903917"/>
                    <a:pt x="597053" y="899231"/>
                  </a:cubicBezTo>
                  <a:cubicBezTo>
                    <a:pt x="589662" y="895173"/>
                    <a:pt x="586928" y="885848"/>
                    <a:pt x="590957" y="878390"/>
                  </a:cubicBezTo>
                  <a:cubicBezTo>
                    <a:pt x="591385" y="877580"/>
                    <a:pt x="591900" y="876809"/>
                    <a:pt x="592471" y="876094"/>
                  </a:cubicBezTo>
                  <a:cubicBezTo>
                    <a:pt x="601959" y="861245"/>
                    <a:pt x="610635" y="845891"/>
                    <a:pt x="618437" y="830079"/>
                  </a:cubicBezTo>
                  <a:cubicBezTo>
                    <a:pt x="638868" y="780054"/>
                    <a:pt x="648478" y="728714"/>
                    <a:pt x="631771" y="675288"/>
                  </a:cubicBezTo>
                  <a:cubicBezTo>
                    <a:pt x="631371" y="673679"/>
                    <a:pt x="631086" y="672040"/>
                    <a:pt x="630905" y="670393"/>
                  </a:cubicBezTo>
                  <a:cubicBezTo>
                    <a:pt x="666433" y="650771"/>
                    <a:pt x="695903" y="621644"/>
                    <a:pt x="716096" y="586230"/>
                  </a:cubicBezTo>
                  <a:cubicBezTo>
                    <a:pt x="722602" y="574209"/>
                    <a:pt x="727860" y="561541"/>
                    <a:pt x="731765" y="548425"/>
                  </a:cubicBezTo>
                  <a:cubicBezTo>
                    <a:pt x="734013" y="542310"/>
                    <a:pt x="737480" y="539690"/>
                    <a:pt x="742414" y="543186"/>
                  </a:cubicBezTo>
                  <a:cubicBezTo>
                    <a:pt x="748748" y="547291"/>
                    <a:pt x="754349" y="552454"/>
                    <a:pt x="758950" y="558464"/>
                  </a:cubicBezTo>
                  <a:cubicBezTo>
                    <a:pt x="762292" y="564798"/>
                    <a:pt x="765017" y="571428"/>
                    <a:pt x="767093" y="578286"/>
                  </a:cubicBezTo>
                  <a:cubicBezTo>
                    <a:pt x="770131" y="587573"/>
                    <a:pt x="778295" y="594212"/>
                    <a:pt x="787953" y="595221"/>
                  </a:cubicBezTo>
                  <a:cubicBezTo>
                    <a:pt x="797993" y="596640"/>
                    <a:pt x="807822" y="591440"/>
                    <a:pt x="812366" y="582305"/>
                  </a:cubicBezTo>
                  <a:cubicBezTo>
                    <a:pt x="818081" y="570599"/>
                    <a:pt x="821805" y="557940"/>
                    <a:pt x="826482" y="545367"/>
                  </a:cubicBezTo>
                  <a:cubicBezTo>
                    <a:pt x="828558" y="546329"/>
                    <a:pt x="832454" y="548596"/>
                    <a:pt x="836693" y="550263"/>
                  </a:cubicBezTo>
                  <a:cubicBezTo>
                    <a:pt x="845694" y="555178"/>
                    <a:pt x="856933" y="551816"/>
                    <a:pt x="861810" y="542739"/>
                  </a:cubicBezTo>
                  <a:cubicBezTo>
                    <a:pt x="863286" y="539986"/>
                    <a:pt x="864058" y="536890"/>
                    <a:pt x="864048" y="533756"/>
                  </a:cubicBezTo>
                  <a:cubicBezTo>
                    <a:pt x="867620" y="507020"/>
                    <a:pt x="858514" y="480150"/>
                    <a:pt x="839464" y="461205"/>
                  </a:cubicBezTo>
                  <a:cubicBezTo>
                    <a:pt x="828730" y="450813"/>
                    <a:pt x="817557" y="440859"/>
                    <a:pt x="806479" y="430906"/>
                  </a:cubicBezTo>
                  <a:cubicBezTo>
                    <a:pt x="802221" y="427267"/>
                    <a:pt x="800821" y="421247"/>
                    <a:pt x="803012" y="416066"/>
                  </a:cubicBezTo>
                  <a:cubicBezTo>
                    <a:pt x="811937" y="386309"/>
                    <a:pt x="816766" y="355468"/>
                    <a:pt x="817385" y="324397"/>
                  </a:cubicBezTo>
                  <a:cubicBezTo>
                    <a:pt x="817385" y="304661"/>
                    <a:pt x="814442" y="284925"/>
                    <a:pt x="812804" y="264847"/>
                  </a:cubicBezTo>
                  <a:cubicBezTo>
                    <a:pt x="846046" y="255074"/>
                    <a:pt x="877993" y="234376"/>
                    <a:pt x="916693" y="232195"/>
                  </a:cubicBezTo>
                  <a:cubicBezTo>
                    <a:pt x="938248" y="231061"/>
                    <a:pt x="957812" y="222937"/>
                    <a:pt x="966985" y="199715"/>
                  </a:cubicBezTo>
                  <a:cubicBezTo>
                    <a:pt x="972452" y="182760"/>
                    <a:pt x="972967" y="164577"/>
                    <a:pt x="968461" y="147337"/>
                  </a:cubicBezTo>
                  <a:cubicBezTo>
                    <a:pt x="967251" y="140526"/>
                    <a:pt x="961280" y="139564"/>
                    <a:pt x="955298" y="140260"/>
                  </a:cubicBezTo>
                  <a:cubicBezTo>
                    <a:pt x="949326" y="140955"/>
                    <a:pt x="945259" y="141746"/>
                    <a:pt x="939801" y="142622"/>
                  </a:cubicBezTo>
                  <a:cubicBezTo>
                    <a:pt x="937981" y="134583"/>
                    <a:pt x="937296" y="125153"/>
                    <a:pt x="926818" y="127077"/>
                  </a:cubicBezTo>
                  <a:cubicBezTo>
                    <a:pt x="916341" y="129001"/>
                    <a:pt x="917121" y="137726"/>
                    <a:pt x="917207" y="146108"/>
                  </a:cubicBezTo>
                  <a:cubicBezTo>
                    <a:pt x="912550" y="147699"/>
                    <a:pt x="907768" y="148918"/>
                    <a:pt x="902920" y="149775"/>
                  </a:cubicBezTo>
                  <a:cubicBezTo>
                    <a:pt x="900281" y="149908"/>
                    <a:pt x="897738" y="148813"/>
                    <a:pt x="895995" y="146813"/>
                  </a:cubicBezTo>
                  <a:cubicBezTo>
                    <a:pt x="892537" y="141393"/>
                    <a:pt x="888118" y="136154"/>
                    <a:pt x="882146" y="139650"/>
                  </a:cubicBezTo>
                  <a:cubicBezTo>
                    <a:pt x="877821" y="142098"/>
                    <a:pt x="875831" y="148384"/>
                    <a:pt x="873487" y="154404"/>
                  </a:cubicBezTo>
                  <a:cubicBezTo>
                    <a:pt x="853142" y="162262"/>
                    <a:pt x="837131" y="151175"/>
                    <a:pt x="819814" y="138774"/>
                  </a:cubicBezTo>
                  <a:lnTo>
                    <a:pt x="835826" y="123410"/>
                  </a:lnTo>
                  <a:cubicBezTo>
                    <a:pt x="842236" y="130134"/>
                    <a:pt x="843189" y="145413"/>
                    <a:pt x="855914" y="139212"/>
                  </a:cubicBezTo>
                  <a:cubicBezTo>
                    <a:pt x="868639" y="133011"/>
                    <a:pt x="857562" y="121753"/>
                    <a:pt x="856438" y="111885"/>
                  </a:cubicBezTo>
                  <a:lnTo>
                    <a:pt x="870020" y="106998"/>
                  </a:lnTo>
                  <a:cubicBezTo>
                    <a:pt x="875916" y="113894"/>
                    <a:pt x="875479" y="129611"/>
                    <a:pt x="889595" y="123581"/>
                  </a:cubicBezTo>
                  <a:cubicBezTo>
                    <a:pt x="900586" y="118866"/>
                    <a:pt x="893919" y="109008"/>
                    <a:pt x="892100" y="100102"/>
                  </a:cubicBezTo>
                  <a:lnTo>
                    <a:pt x="907082" y="93025"/>
                  </a:lnTo>
                  <a:cubicBezTo>
                    <a:pt x="908721" y="96521"/>
                    <a:pt x="909245" y="100359"/>
                    <a:pt x="911407" y="101760"/>
                  </a:cubicBezTo>
                  <a:cubicBezTo>
                    <a:pt x="915131" y="104636"/>
                    <a:pt x="920065" y="108132"/>
                    <a:pt x="923960" y="107522"/>
                  </a:cubicBezTo>
                  <a:cubicBezTo>
                    <a:pt x="927856" y="106913"/>
                    <a:pt x="931495" y="98788"/>
                    <a:pt x="930457" y="96692"/>
                  </a:cubicBezTo>
                  <a:cubicBezTo>
                    <a:pt x="924570" y="83948"/>
                    <a:pt x="932095" y="78099"/>
                    <a:pt x="940153" y="70498"/>
                  </a:cubicBezTo>
                  <a:cubicBezTo>
                    <a:pt x="953393" y="58021"/>
                    <a:pt x="954088" y="48410"/>
                    <a:pt x="944563" y="32960"/>
                  </a:cubicBezTo>
                  <a:cubicBezTo>
                    <a:pt x="932629" y="11710"/>
                    <a:pt x="909892" y="-1006"/>
                    <a:pt x="885699" y="42"/>
                  </a:cubicBezTo>
                  <a:cubicBezTo>
                    <a:pt x="868506" y="-15"/>
                    <a:pt x="851437" y="3147"/>
                    <a:pt x="835397" y="9386"/>
                  </a:cubicBezTo>
                  <a:cubicBezTo>
                    <a:pt x="814709" y="17168"/>
                    <a:pt x="792792" y="21064"/>
                    <a:pt x="770722" y="20911"/>
                  </a:cubicBezTo>
                  <a:cubicBezTo>
                    <a:pt x="730775" y="21121"/>
                    <a:pt x="692055" y="34932"/>
                    <a:pt x="660861" y="60116"/>
                  </a:cubicBezTo>
                  <a:cubicBezTo>
                    <a:pt x="628695" y="86891"/>
                    <a:pt x="608130" y="125248"/>
                    <a:pt x="603549" y="167063"/>
                  </a:cubicBezTo>
                  <a:cubicBezTo>
                    <a:pt x="599130" y="196838"/>
                    <a:pt x="596539" y="226785"/>
                    <a:pt x="591691" y="256465"/>
                  </a:cubicBezTo>
                  <a:cubicBezTo>
                    <a:pt x="586909" y="297517"/>
                    <a:pt x="560372" y="332703"/>
                    <a:pt x="522425" y="348314"/>
                  </a:cubicBezTo>
                  <a:cubicBezTo>
                    <a:pt x="495335" y="360106"/>
                    <a:pt x="467199" y="369269"/>
                    <a:pt x="440443" y="381576"/>
                  </a:cubicBezTo>
                  <a:cubicBezTo>
                    <a:pt x="377330" y="410741"/>
                    <a:pt x="322009" y="450117"/>
                    <a:pt x="286509" y="511839"/>
                  </a:cubicBezTo>
                  <a:cubicBezTo>
                    <a:pt x="273193" y="537528"/>
                    <a:pt x="261611" y="564103"/>
                    <a:pt x="251886" y="591383"/>
                  </a:cubicBezTo>
                  <a:cubicBezTo>
                    <a:pt x="250438" y="596621"/>
                    <a:pt x="245990" y="600450"/>
                    <a:pt x="240628" y="601070"/>
                  </a:cubicBezTo>
                  <a:cubicBezTo>
                    <a:pt x="204871" y="607709"/>
                    <a:pt x="175867" y="593821"/>
                    <a:pt x="152235" y="568770"/>
                  </a:cubicBezTo>
                  <a:cubicBezTo>
                    <a:pt x="137605" y="553140"/>
                    <a:pt x="136395" y="531661"/>
                    <a:pt x="137776" y="511230"/>
                  </a:cubicBezTo>
                  <a:cubicBezTo>
                    <a:pt x="139291" y="479959"/>
                    <a:pt x="154398" y="450956"/>
                    <a:pt x="179077" y="431953"/>
                  </a:cubicBezTo>
                  <a:cubicBezTo>
                    <a:pt x="206490" y="411684"/>
                    <a:pt x="234989" y="392948"/>
                    <a:pt x="264440" y="375822"/>
                  </a:cubicBezTo>
                  <a:cubicBezTo>
                    <a:pt x="289815" y="360239"/>
                    <a:pt x="310712" y="338237"/>
                    <a:pt x="325038" y="311995"/>
                  </a:cubicBezTo>
                  <a:cubicBezTo>
                    <a:pt x="342355" y="281172"/>
                    <a:pt x="338544" y="249483"/>
                    <a:pt x="326343" y="218403"/>
                  </a:cubicBezTo>
                  <a:cubicBezTo>
                    <a:pt x="320276" y="203982"/>
                    <a:pt x="312941" y="190123"/>
                    <a:pt x="304435" y="177017"/>
                  </a:cubicBezTo>
                  <a:cubicBezTo>
                    <a:pt x="301350" y="172807"/>
                    <a:pt x="296463" y="170340"/>
                    <a:pt x="291272" y="170378"/>
                  </a:cubicBezTo>
                  <a:cubicBezTo>
                    <a:pt x="287557" y="171168"/>
                    <a:pt x="283833" y="177455"/>
                    <a:pt x="282614" y="181998"/>
                  </a:cubicBezTo>
                  <a:cubicBezTo>
                    <a:pt x="281099" y="188685"/>
                    <a:pt x="280137" y="195486"/>
                    <a:pt x="279765" y="202334"/>
                  </a:cubicBezTo>
                  <a:cubicBezTo>
                    <a:pt x="274651" y="241015"/>
                    <a:pt x="252057" y="268866"/>
                    <a:pt x="221149" y="288507"/>
                  </a:cubicBezTo>
                  <a:cubicBezTo>
                    <a:pt x="182801" y="312776"/>
                    <a:pt x="142196" y="333388"/>
                    <a:pt x="102544" y="355734"/>
                  </a:cubicBezTo>
                  <a:cubicBezTo>
                    <a:pt x="71864" y="372355"/>
                    <a:pt x="45727" y="396339"/>
                    <a:pt x="26448" y="425581"/>
                  </a:cubicBezTo>
                  <a:cubicBezTo>
                    <a:pt x="3074" y="461728"/>
                    <a:pt x="-1870" y="502152"/>
                    <a:pt x="474" y="544062"/>
                  </a:cubicBezTo>
                  <a:cubicBezTo>
                    <a:pt x="2360" y="594450"/>
                    <a:pt x="20371" y="642875"/>
                    <a:pt x="51813" y="682089"/>
                  </a:cubicBezTo>
                  <a:cubicBezTo>
                    <a:pt x="100029" y="741459"/>
                    <a:pt x="161237" y="779444"/>
                    <a:pt x="238294" y="788169"/>
                  </a:cubicBezTo>
                  <a:cubicBezTo>
                    <a:pt x="245047" y="788960"/>
                    <a:pt x="251886" y="788874"/>
                    <a:pt x="258639" y="789045"/>
                  </a:cubicBezTo>
                  <a:cubicBezTo>
                    <a:pt x="265393" y="789217"/>
                    <a:pt x="271793" y="788779"/>
                    <a:pt x="278632" y="788779"/>
                  </a:cubicBezTo>
                  <a:close/>
                  <a:moveTo>
                    <a:pt x="298978" y="212554"/>
                  </a:moveTo>
                  <a:cubicBezTo>
                    <a:pt x="309798" y="234900"/>
                    <a:pt x="317589" y="256207"/>
                    <a:pt x="313179" y="278382"/>
                  </a:cubicBezTo>
                  <a:cubicBezTo>
                    <a:pt x="306341" y="313310"/>
                    <a:pt x="283919" y="337399"/>
                    <a:pt x="255258" y="356172"/>
                  </a:cubicBezTo>
                  <a:cubicBezTo>
                    <a:pt x="228340" y="373632"/>
                    <a:pt x="199937" y="389176"/>
                    <a:pt x="174143" y="408560"/>
                  </a:cubicBezTo>
                  <a:cubicBezTo>
                    <a:pt x="134138" y="438240"/>
                    <a:pt x="112326" y="478407"/>
                    <a:pt x="115964" y="530004"/>
                  </a:cubicBezTo>
                  <a:cubicBezTo>
                    <a:pt x="117431" y="551568"/>
                    <a:pt x="122365" y="572523"/>
                    <a:pt x="138643" y="587887"/>
                  </a:cubicBezTo>
                  <a:cubicBezTo>
                    <a:pt x="166351" y="614081"/>
                    <a:pt x="198118" y="628921"/>
                    <a:pt x="237513" y="624292"/>
                  </a:cubicBezTo>
                  <a:cubicBezTo>
                    <a:pt x="254601" y="624301"/>
                    <a:pt x="269364" y="612252"/>
                    <a:pt x="272917" y="595393"/>
                  </a:cubicBezTo>
                  <a:cubicBezTo>
                    <a:pt x="280851" y="570209"/>
                    <a:pt x="291539" y="545987"/>
                    <a:pt x="304778" y="523193"/>
                  </a:cubicBezTo>
                  <a:cubicBezTo>
                    <a:pt x="337678" y="466176"/>
                    <a:pt x="389103" y="430039"/>
                    <a:pt x="447196" y="402883"/>
                  </a:cubicBezTo>
                  <a:cubicBezTo>
                    <a:pt x="474123" y="390310"/>
                    <a:pt x="502689" y="381233"/>
                    <a:pt x="530044" y="369269"/>
                  </a:cubicBezTo>
                  <a:cubicBezTo>
                    <a:pt x="573088" y="351562"/>
                    <a:pt x="603778" y="312395"/>
                    <a:pt x="610912" y="266075"/>
                  </a:cubicBezTo>
                  <a:cubicBezTo>
                    <a:pt x="616884" y="233681"/>
                    <a:pt x="619570" y="200591"/>
                    <a:pt x="624418" y="168025"/>
                  </a:cubicBezTo>
                  <a:cubicBezTo>
                    <a:pt x="629048" y="131839"/>
                    <a:pt x="647192" y="98807"/>
                    <a:pt x="675148" y="75651"/>
                  </a:cubicBezTo>
                  <a:cubicBezTo>
                    <a:pt x="694094" y="61774"/>
                    <a:pt x="715716" y="52020"/>
                    <a:pt x="738604" y="47019"/>
                  </a:cubicBezTo>
                  <a:cubicBezTo>
                    <a:pt x="746662" y="44438"/>
                    <a:pt x="755082" y="43152"/>
                    <a:pt x="763541" y="43171"/>
                  </a:cubicBezTo>
                  <a:cubicBezTo>
                    <a:pt x="793725" y="43552"/>
                    <a:pt x="823710" y="38066"/>
                    <a:pt x="851847" y="27026"/>
                  </a:cubicBezTo>
                  <a:cubicBezTo>
                    <a:pt x="876174" y="18292"/>
                    <a:pt x="900243" y="16892"/>
                    <a:pt x="920322" y="38018"/>
                  </a:cubicBezTo>
                  <a:cubicBezTo>
                    <a:pt x="929933" y="48153"/>
                    <a:pt x="929933" y="54611"/>
                    <a:pt x="918160" y="61164"/>
                  </a:cubicBezTo>
                  <a:cubicBezTo>
                    <a:pt x="904272" y="69527"/>
                    <a:pt x="889642" y="76547"/>
                    <a:pt x="874440" y="82109"/>
                  </a:cubicBezTo>
                  <a:cubicBezTo>
                    <a:pt x="847865" y="90844"/>
                    <a:pt x="822500" y="101407"/>
                    <a:pt x="803964" y="123324"/>
                  </a:cubicBezTo>
                  <a:cubicBezTo>
                    <a:pt x="790858" y="139602"/>
                    <a:pt x="768865" y="145555"/>
                    <a:pt x="749425" y="138078"/>
                  </a:cubicBezTo>
                  <a:cubicBezTo>
                    <a:pt x="744957" y="137307"/>
                    <a:pt x="740404" y="138850"/>
                    <a:pt x="737308" y="142184"/>
                  </a:cubicBezTo>
                  <a:cubicBezTo>
                    <a:pt x="736404" y="146899"/>
                    <a:pt x="737261" y="151775"/>
                    <a:pt x="739728" y="155890"/>
                  </a:cubicBezTo>
                  <a:cubicBezTo>
                    <a:pt x="741766" y="158652"/>
                    <a:pt x="744976" y="160272"/>
                    <a:pt x="748386" y="160253"/>
                  </a:cubicBezTo>
                  <a:cubicBezTo>
                    <a:pt x="761197" y="160253"/>
                    <a:pt x="775399" y="163396"/>
                    <a:pt x="786572" y="158948"/>
                  </a:cubicBezTo>
                  <a:cubicBezTo>
                    <a:pt x="797611" y="153661"/>
                    <a:pt x="810794" y="156204"/>
                    <a:pt x="819119" y="165234"/>
                  </a:cubicBezTo>
                  <a:cubicBezTo>
                    <a:pt x="820319" y="166368"/>
                    <a:pt x="821700" y="167311"/>
                    <a:pt x="823186" y="168025"/>
                  </a:cubicBezTo>
                  <a:cubicBezTo>
                    <a:pt x="836693" y="173788"/>
                    <a:pt x="849856" y="182341"/>
                    <a:pt x="865439" y="179550"/>
                  </a:cubicBezTo>
                  <a:cubicBezTo>
                    <a:pt x="884575" y="176140"/>
                    <a:pt x="903444" y="171340"/>
                    <a:pt x="922494" y="167501"/>
                  </a:cubicBezTo>
                  <a:cubicBezTo>
                    <a:pt x="931143" y="165758"/>
                    <a:pt x="939801" y="164968"/>
                    <a:pt x="947773" y="163834"/>
                  </a:cubicBezTo>
                  <a:cubicBezTo>
                    <a:pt x="952792" y="190028"/>
                    <a:pt x="943963" y="204087"/>
                    <a:pt x="920675" y="209668"/>
                  </a:cubicBezTo>
                  <a:cubicBezTo>
                    <a:pt x="917207" y="210459"/>
                    <a:pt x="913749" y="211068"/>
                    <a:pt x="910197" y="211592"/>
                  </a:cubicBezTo>
                  <a:cubicBezTo>
                    <a:pt x="886127" y="215174"/>
                    <a:pt x="861800" y="218403"/>
                    <a:pt x="840331" y="230890"/>
                  </a:cubicBezTo>
                  <a:cubicBezTo>
                    <a:pt x="824815" y="239091"/>
                    <a:pt x="807765" y="243939"/>
                    <a:pt x="790287" y="245120"/>
                  </a:cubicBezTo>
                  <a:cubicBezTo>
                    <a:pt x="774561" y="247606"/>
                    <a:pt x="758654" y="241806"/>
                    <a:pt x="748129" y="229747"/>
                  </a:cubicBezTo>
                  <a:cubicBezTo>
                    <a:pt x="738347" y="218574"/>
                    <a:pt x="729260" y="206792"/>
                    <a:pt x="719907" y="194828"/>
                  </a:cubicBezTo>
                  <a:cubicBezTo>
                    <a:pt x="716973" y="189523"/>
                    <a:pt x="710334" y="187618"/>
                    <a:pt x="705066" y="190580"/>
                  </a:cubicBezTo>
                  <a:cubicBezTo>
                    <a:pt x="704924" y="190656"/>
                    <a:pt x="704800" y="190733"/>
                    <a:pt x="704666" y="190809"/>
                  </a:cubicBezTo>
                  <a:cubicBezTo>
                    <a:pt x="698523" y="194562"/>
                    <a:pt x="698952" y="200591"/>
                    <a:pt x="702247" y="206268"/>
                  </a:cubicBezTo>
                  <a:cubicBezTo>
                    <a:pt x="705200" y="212097"/>
                    <a:pt x="708610" y="217669"/>
                    <a:pt x="712458" y="222937"/>
                  </a:cubicBezTo>
                  <a:cubicBezTo>
                    <a:pt x="728479" y="242501"/>
                    <a:pt x="745357" y="261008"/>
                    <a:pt x="771847" y="265980"/>
                  </a:cubicBezTo>
                  <a:cubicBezTo>
                    <a:pt x="777476" y="267028"/>
                    <a:pt x="784753" y="267123"/>
                    <a:pt x="788039" y="270609"/>
                  </a:cubicBezTo>
                  <a:cubicBezTo>
                    <a:pt x="791249" y="275905"/>
                    <a:pt x="793144" y="281896"/>
                    <a:pt x="793582" y="288069"/>
                  </a:cubicBezTo>
                  <a:cubicBezTo>
                    <a:pt x="794535" y="293203"/>
                    <a:pt x="795135" y="298403"/>
                    <a:pt x="795401" y="303613"/>
                  </a:cubicBezTo>
                  <a:cubicBezTo>
                    <a:pt x="796897" y="335675"/>
                    <a:pt x="793306" y="367774"/>
                    <a:pt x="784753" y="398692"/>
                  </a:cubicBezTo>
                  <a:cubicBezTo>
                    <a:pt x="779638" y="418075"/>
                    <a:pt x="773409" y="437192"/>
                    <a:pt x="767436" y="456842"/>
                  </a:cubicBezTo>
                  <a:cubicBezTo>
                    <a:pt x="750672" y="451337"/>
                    <a:pt x="735718" y="441354"/>
                    <a:pt x="724145" y="427943"/>
                  </a:cubicBezTo>
                  <a:cubicBezTo>
                    <a:pt x="720840" y="424857"/>
                    <a:pt x="716182" y="423733"/>
                    <a:pt x="711858" y="424971"/>
                  </a:cubicBezTo>
                  <a:cubicBezTo>
                    <a:pt x="708410" y="428362"/>
                    <a:pt x="706686" y="433153"/>
                    <a:pt x="707181" y="437983"/>
                  </a:cubicBezTo>
                  <a:cubicBezTo>
                    <a:pt x="708296" y="442745"/>
                    <a:pt x="711096" y="446936"/>
                    <a:pt x="715058" y="449765"/>
                  </a:cubicBezTo>
                  <a:cubicBezTo>
                    <a:pt x="727440" y="458499"/>
                    <a:pt x="741033" y="466176"/>
                    <a:pt x="753234" y="474559"/>
                  </a:cubicBezTo>
                  <a:cubicBezTo>
                    <a:pt x="762835" y="479873"/>
                    <a:pt x="771808" y="486255"/>
                    <a:pt x="779990" y="493599"/>
                  </a:cubicBezTo>
                  <a:cubicBezTo>
                    <a:pt x="797078" y="510849"/>
                    <a:pt x="804165" y="535747"/>
                    <a:pt x="798773" y="559512"/>
                  </a:cubicBezTo>
                  <a:cubicBezTo>
                    <a:pt x="797735" y="564227"/>
                    <a:pt x="792973" y="568246"/>
                    <a:pt x="790115" y="572609"/>
                  </a:cubicBezTo>
                  <a:cubicBezTo>
                    <a:pt x="787105" y="568685"/>
                    <a:pt x="784581" y="564398"/>
                    <a:pt x="782581" y="559865"/>
                  </a:cubicBezTo>
                  <a:cubicBezTo>
                    <a:pt x="773923" y="533671"/>
                    <a:pt x="757388" y="519440"/>
                    <a:pt x="729517" y="519174"/>
                  </a:cubicBezTo>
                  <a:cubicBezTo>
                    <a:pt x="709953" y="519174"/>
                    <a:pt x="691598" y="515506"/>
                    <a:pt x="677568" y="499619"/>
                  </a:cubicBezTo>
                  <a:cubicBezTo>
                    <a:pt x="673777" y="497142"/>
                    <a:pt x="668967" y="496876"/>
                    <a:pt x="664928" y="498923"/>
                  </a:cubicBezTo>
                  <a:cubicBezTo>
                    <a:pt x="662414" y="503010"/>
                    <a:pt x="661547" y="507915"/>
                    <a:pt x="662509" y="512630"/>
                  </a:cubicBezTo>
                  <a:cubicBezTo>
                    <a:pt x="662937" y="515592"/>
                    <a:pt x="666662" y="518393"/>
                    <a:pt x="669262" y="520745"/>
                  </a:cubicBezTo>
                  <a:cubicBezTo>
                    <a:pt x="680882" y="531766"/>
                    <a:pt x="695932" y="538405"/>
                    <a:pt x="711858" y="539519"/>
                  </a:cubicBezTo>
                  <a:cubicBezTo>
                    <a:pt x="696999" y="585630"/>
                    <a:pt x="665929" y="624672"/>
                    <a:pt x="624504" y="649266"/>
                  </a:cubicBezTo>
                  <a:cubicBezTo>
                    <a:pt x="611369" y="633645"/>
                    <a:pt x="597291" y="618853"/>
                    <a:pt x="582337" y="605003"/>
                  </a:cubicBezTo>
                  <a:cubicBezTo>
                    <a:pt x="553333" y="580991"/>
                    <a:pt x="516891" y="574790"/>
                    <a:pt x="481476" y="566761"/>
                  </a:cubicBezTo>
                  <a:cubicBezTo>
                    <a:pt x="478305" y="565989"/>
                    <a:pt x="474952" y="566484"/>
                    <a:pt x="472133" y="568161"/>
                  </a:cubicBezTo>
                  <a:cubicBezTo>
                    <a:pt x="468532" y="570847"/>
                    <a:pt x="466056" y="574800"/>
                    <a:pt x="465208" y="579248"/>
                  </a:cubicBezTo>
                  <a:cubicBezTo>
                    <a:pt x="465208" y="582210"/>
                    <a:pt x="470313" y="586668"/>
                    <a:pt x="473857" y="587973"/>
                  </a:cubicBezTo>
                  <a:cubicBezTo>
                    <a:pt x="493430" y="593478"/>
                    <a:pt x="513509" y="596707"/>
                    <a:pt x="532902" y="603251"/>
                  </a:cubicBezTo>
                  <a:cubicBezTo>
                    <a:pt x="589004" y="620720"/>
                    <a:pt x="615408" y="667773"/>
                    <a:pt x="617751" y="721208"/>
                  </a:cubicBezTo>
                  <a:cubicBezTo>
                    <a:pt x="619932" y="765662"/>
                    <a:pt x="608312" y="809705"/>
                    <a:pt x="584499" y="847196"/>
                  </a:cubicBezTo>
                  <a:cubicBezTo>
                    <a:pt x="580346" y="853825"/>
                    <a:pt x="575841" y="860378"/>
                    <a:pt x="572383" y="867274"/>
                  </a:cubicBezTo>
                  <a:cubicBezTo>
                    <a:pt x="562668" y="883552"/>
                    <a:pt x="567135" y="904622"/>
                    <a:pt x="582594" y="915471"/>
                  </a:cubicBezTo>
                  <a:cubicBezTo>
                    <a:pt x="592033" y="921538"/>
                    <a:pt x="602225" y="926320"/>
                    <a:pt x="612903" y="929701"/>
                  </a:cubicBezTo>
                  <a:cubicBezTo>
                    <a:pt x="625885" y="934416"/>
                    <a:pt x="640259" y="936683"/>
                    <a:pt x="648650" y="949427"/>
                  </a:cubicBezTo>
                  <a:cubicBezTo>
                    <a:pt x="650488" y="953380"/>
                    <a:pt x="651698" y="957581"/>
                    <a:pt x="652203" y="961915"/>
                  </a:cubicBezTo>
                  <a:cubicBezTo>
                    <a:pt x="648345" y="963220"/>
                    <a:pt x="644373" y="964153"/>
                    <a:pt x="640344" y="964705"/>
                  </a:cubicBezTo>
                  <a:cubicBezTo>
                    <a:pt x="628095" y="964077"/>
                    <a:pt x="615808" y="964544"/>
                    <a:pt x="603635" y="966106"/>
                  </a:cubicBezTo>
                  <a:cubicBezTo>
                    <a:pt x="588290" y="969868"/>
                    <a:pt x="572107" y="965077"/>
                    <a:pt x="561211" y="953533"/>
                  </a:cubicBezTo>
                  <a:cubicBezTo>
                    <a:pt x="551352" y="945675"/>
                    <a:pt x="540941" y="938559"/>
                    <a:pt x="530044" y="932235"/>
                  </a:cubicBezTo>
                  <a:cubicBezTo>
                    <a:pt x="526502" y="929958"/>
                    <a:pt x="522520" y="928472"/>
                    <a:pt x="519053" y="926120"/>
                  </a:cubicBezTo>
                  <a:cubicBezTo>
                    <a:pt x="509356" y="919481"/>
                    <a:pt x="508147" y="914156"/>
                    <a:pt x="510394" y="902545"/>
                  </a:cubicBezTo>
                  <a:cubicBezTo>
                    <a:pt x="514919" y="883876"/>
                    <a:pt x="518510" y="865007"/>
                    <a:pt x="521129" y="845967"/>
                  </a:cubicBezTo>
                  <a:cubicBezTo>
                    <a:pt x="525339" y="822497"/>
                    <a:pt x="513605" y="799047"/>
                    <a:pt x="492392" y="788522"/>
                  </a:cubicBezTo>
                  <a:cubicBezTo>
                    <a:pt x="474552" y="779263"/>
                    <a:pt x="456026" y="771062"/>
                    <a:pt x="437757" y="762937"/>
                  </a:cubicBezTo>
                  <a:cubicBezTo>
                    <a:pt x="403134" y="746878"/>
                    <a:pt x="377159" y="722170"/>
                    <a:pt x="368501" y="683404"/>
                  </a:cubicBezTo>
                  <a:cubicBezTo>
                    <a:pt x="365786" y="668059"/>
                    <a:pt x="364262" y="652533"/>
                    <a:pt x="363910" y="636960"/>
                  </a:cubicBezTo>
                  <a:cubicBezTo>
                    <a:pt x="363910" y="630845"/>
                    <a:pt x="362176" y="624644"/>
                    <a:pt x="355252" y="624911"/>
                  </a:cubicBezTo>
                  <a:cubicBezTo>
                    <a:pt x="350927" y="624911"/>
                    <a:pt x="346593" y="629626"/>
                    <a:pt x="342783" y="633026"/>
                  </a:cubicBezTo>
                  <a:cubicBezTo>
                    <a:pt x="341316" y="634426"/>
                    <a:pt x="341573" y="638008"/>
                    <a:pt x="341573" y="640532"/>
                  </a:cubicBezTo>
                  <a:cubicBezTo>
                    <a:pt x="340316" y="671450"/>
                    <a:pt x="348012" y="702063"/>
                    <a:pt x="363738" y="728628"/>
                  </a:cubicBezTo>
                  <a:cubicBezTo>
                    <a:pt x="367634" y="734829"/>
                    <a:pt x="372396" y="740411"/>
                    <a:pt x="376721" y="746088"/>
                  </a:cubicBezTo>
                  <a:cubicBezTo>
                    <a:pt x="352394" y="762156"/>
                    <a:pt x="325648" y="766081"/>
                    <a:pt x="298206" y="767043"/>
                  </a:cubicBezTo>
                  <a:cubicBezTo>
                    <a:pt x="248685" y="768881"/>
                    <a:pt x="200108" y="765471"/>
                    <a:pt x="155531" y="740849"/>
                  </a:cubicBezTo>
                  <a:cubicBezTo>
                    <a:pt x="74749" y="696234"/>
                    <a:pt x="24105" y="631369"/>
                    <a:pt x="19000" y="535328"/>
                  </a:cubicBezTo>
                  <a:cubicBezTo>
                    <a:pt x="15275" y="463652"/>
                    <a:pt x="46880" y="412046"/>
                    <a:pt x="106868" y="376956"/>
                  </a:cubicBezTo>
                  <a:cubicBezTo>
                    <a:pt x="137605" y="358877"/>
                    <a:pt x="169552" y="342733"/>
                    <a:pt x="200803" y="325445"/>
                  </a:cubicBezTo>
                  <a:cubicBezTo>
                    <a:pt x="247466" y="300822"/>
                    <a:pt x="285566" y="269219"/>
                    <a:pt x="298978" y="212469"/>
                  </a:cubicBezTo>
                  <a:close/>
                  <a:moveTo>
                    <a:pt x="396380" y="759451"/>
                  </a:moveTo>
                  <a:cubicBezTo>
                    <a:pt x="397228" y="763938"/>
                    <a:pt x="397371" y="768538"/>
                    <a:pt x="396809" y="773072"/>
                  </a:cubicBezTo>
                  <a:cubicBezTo>
                    <a:pt x="389446" y="792541"/>
                    <a:pt x="381398" y="811744"/>
                    <a:pt x="373692" y="831127"/>
                  </a:cubicBezTo>
                  <a:cubicBezTo>
                    <a:pt x="365986" y="850510"/>
                    <a:pt x="356814" y="871380"/>
                    <a:pt x="350318" y="892239"/>
                  </a:cubicBezTo>
                  <a:cubicBezTo>
                    <a:pt x="343821" y="913109"/>
                    <a:pt x="350318" y="923500"/>
                    <a:pt x="368844" y="933892"/>
                  </a:cubicBezTo>
                  <a:cubicBezTo>
                    <a:pt x="375102" y="937073"/>
                    <a:pt x="380921" y="941065"/>
                    <a:pt x="386160" y="945760"/>
                  </a:cubicBezTo>
                  <a:cubicBezTo>
                    <a:pt x="393780" y="953009"/>
                    <a:pt x="391265" y="961829"/>
                    <a:pt x="381226" y="965144"/>
                  </a:cubicBezTo>
                  <a:cubicBezTo>
                    <a:pt x="377835" y="966249"/>
                    <a:pt x="374311" y="966925"/>
                    <a:pt x="370748" y="967153"/>
                  </a:cubicBezTo>
                  <a:cubicBezTo>
                    <a:pt x="352660" y="967944"/>
                    <a:pt x="334477" y="968468"/>
                    <a:pt x="316380" y="969335"/>
                  </a:cubicBezTo>
                  <a:cubicBezTo>
                    <a:pt x="308407" y="969982"/>
                    <a:pt x="300892" y="965515"/>
                    <a:pt x="297596" y="958162"/>
                  </a:cubicBezTo>
                  <a:cubicBezTo>
                    <a:pt x="293139" y="949475"/>
                    <a:pt x="287700" y="941331"/>
                    <a:pt x="281404" y="933892"/>
                  </a:cubicBezTo>
                  <a:cubicBezTo>
                    <a:pt x="272717" y="925948"/>
                    <a:pt x="270536" y="913032"/>
                    <a:pt x="276127" y="902631"/>
                  </a:cubicBezTo>
                  <a:cubicBezTo>
                    <a:pt x="277861" y="898440"/>
                    <a:pt x="279937" y="894335"/>
                    <a:pt x="281757" y="890144"/>
                  </a:cubicBezTo>
                  <a:cubicBezTo>
                    <a:pt x="294396" y="860550"/>
                    <a:pt x="304264" y="830260"/>
                    <a:pt x="300968" y="797256"/>
                  </a:cubicBezTo>
                  <a:cubicBezTo>
                    <a:pt x="300987" y="794627"/>
                    <a:pt x="301159" y="792008"/>
                    <a:pt x="301492" y="789398"/>
                  </a:cubicBezTo>
                  <a:cubicBezTo>
                    <a:pt x="334906" y="786864"/>
                    <a:pt x="366853" y="782235"/>
                    <a:pt x="396380" y="759366"/>
                  </a:cubicBezTo>
                  <a:close/>
                  <a:moveTo>
                    <a:pt x="841979" y="529213"/>
                  </a:moveTo>
                  <a:cubicBezTo>
                    <a:pt x="836759" y="525003"/>
                    <a:pt x="831092" y="521364"/>
                    <a:pt x="825091" y="518393"/>
                  </a:cubicBezTo>
                  <a:cubicBezTo>
                    <a:pt x="818776" y="516211"/>
                    <a:pt x="816433" y="511839"/>
                    <a:pt x="813575" y="506696"/>
                  </a:cubicBezTo>
                  <a:cubicBezTo>
                    <a:pt x="807584" y="495618"/>
                    <a:pt x="800355" y="485274"/>
                    <a:pt x="792020" y="475873"/>
                  </a:cubicBezTo>
                  <a:cubicBezTo>
                    <a:pt x="785876" y="469586"/>
                    <a:pt x="784057" y="464957"/>
                    <a:pt x="788648" y="457804"/>
                  </a:cubicBezTo>
                  <a:cubicBezTo>
                    <a:pt x="790115" y="455442"/>
                    <a:pt x="791325" y="452908"/>
                    <a:pt x="792544" y="450641"/>
                  </a:cubicBezTo>
                  <a:cubicBezTo>
                    <a:pt x="819119" y="470110"/>
                    <a:pt x="845265" y="489322"/>
                    <a:pt x="841979" y="52912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519B69AC-9260-40EA-A1C3-F6B39246677E}"/>
                </a:ext>
              </a:extLst>
            </p:cNvPr>
            <p:cNvSpPr/>
            <p:nvPr/>
          </p:nvSpPr>
          <p:spPr>
            <a:xfrm>
              <a:off x="6386504" y="1924039"/>
              <a:ext cx="142875" cy="28576"/>
            </a:xfrm>
            <a:custGeom>
              <a:avLst/>
              <a:gdLst>
                <a:gd name="connsiteX0" fmla="*/ 132534 w 142875"/>
                <a:gd name="connsiteY0" fmla="*/ 24443 h 28576"/>
                <a:gd name="connsiteX1" fmla="*/ 141821 w 142875"/>
                <a:gd name="connsiteY1" fmla="*/ 18700 h 28576"/>
                <a:gd name="connsiteX2" fmla="*/ 142507 w 142875"/>
                <a:gd name="connsiteY2" fmla="*/ 11947 h 28576"/>
                <a:gd name="connsiteX3" fmla="*/ 128143 w 142875"/>
                <a:gd name="connsiteY3" fmla="*/ 4784 h 28576"/>
                <a:gd name="connsiteX4" fmla="*/ 16348 w 142875"/>
                <a:gd name="connsiteY4" fmla="*/ 698 h 28576"/>
                <a:gd name="connsiteX5" fmla="*/ 260 w 142875"/>
                <a:gd name="connsiteY5" fmla="*/ 7699 h 28576"/>
                <a:gd name="connsiteX6" fmla="*/ 870 w 142875"/>
                <a:gd name="connsiteY6" fmla="*/ 14366 h 28576"/>
                <a:gd name="connsiteX7" fmla="*/ 12129 w 142875"/>
                <a:gd name="connsiteY7" fmla="*/ 20700 h 28576"/>
                <a:gd name="connsiteX8" fmla="*/ 132534 w 142875"/>
                <a:gd name="connsiteY8" fmla="*/ 24443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28576">
                  <a:moveTo>
                    <a:pt x="132534" y="24443"/>
                  </a:moveTo>
                  <a:cubicBezTo>
                    <a:pt x="136334" y="23910"/>
                    <a:pt x="139706" y="21815"/>
                    <a:pt x="141821" y="18700"/>
                  </a:cubicBezTo>
                  <a:cubicBezTo>
                    <a:pt x="142859" y="16595"/>
                    <a:pt x="143097" y="14204"/>
                    <a:pt x="142507" y="11947"/>
                  </a:cubicBezTo>
                  <a:cubicBezTo>
                    <a:pt x="140954" y="4536"/>
                    <a:pt x="134505" y="3117"/>
                    <a:pt x="128143" y="4784"/>
                  </a:cubicBezTo>
                  <a:cubicBezTo>
                    <a:pt x="90395" y="14614"/>
                    <a:pt x="53495" y="7784"/>
                    <a:pt x="16348" y="698"/>
                  </a:cubicBezTo>
                  <a:cubicBezTo>
                    <a:pt x="9033" y="-712"/>
                    <a:pt x="2070" y="-798"/>
                    <a:pt x="260" y="7699"/>
                  </a:cubicBezTo>
                  <a:cubicBezTo>
                    <a:pt x="-311" y="9927"/>
                    <a:pt x="-92" y="12270"/>
                    <a:pt x="870" y="14366"/>
                  </a:cubicBezTo>
                  <a:cubicBezTo>
                    <a:pt x="3480" y="17986"/>
                    <a:pt x="7604" y="20300"/>
                    <a:pt x="12129" y="20700"/>
                  </a:cubicBezTo>
                  <a:cubicBezTo>
                    <a:pt x="12129" y="20700"/>
                    <a:pt x="85833" y="35531"/>
                    <a:pt x="132534" y="2444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C6382CCD-0E7E-4DCF-99CA-78963CB6E45C}"/>
                </a:ext>
              </a:extLst>
            </p:cNvPr>
            <p:cNvSpPr/>
            <p:nvPr/>
          </p:nvSpPr>
          <p:spPr>
            <a:xfrm>
              <a:off x="6919897" y="1523992"/>
              <a:ext cx="28575" cy="85726"/>
            </a:xfrm>
            <a:custGeom>
              <a:avLst/>
              <a:gdLst>
                <a:gd name="connsiteX0" fmla="*/ 22174 w 28575"/>
                <a:gd name="connsiteY0" fmla="*/ 28 h 85726"/>
                <a:gd name="connsiteX1" fmla="*/ 11754 w 28575"/>
                <a:gd name="connsiteY1" fmla="*/ 7895 h 85726"/>
                <a:gd name="connsiteX2" fmla="*/ 343 w 28575"/>
                <a:gd name="connsiteY2" fmla="*/ 71875 h 85726"/>
                <a:gd name="connsiteX3" fmla="*/ 8163 w 28575"/>
                <a:gd name="connsiteY3" fmla="*/ 85324 h 85726"/>
                <a:gd name="connsiteX4" fmla="*/ 16164 w 28575"/>
                <a:gd name="connsiteY4" fmla="*/ 84514 h 85726"/>
                <a:gd name="connsiteX5" fmla="*/ 21003 w 28575"/>
                <a:gd name="connsiteY5" fmla="*/ 77714 h 85726"/>
                <a:gd name="connsiteX6" fmla="*/ 22174 w 28575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85726">
                  <a:moveTo>
                    <a:pt x="22174" y="28"/>
                  </a:moveTo>
                  <a:cubicBezTo>
                    <a:pt x="17136" y="-458"/>
                    <a:pt x="12573" y="2980"/>
                    <a:pt x="11754" y="7895"/>
                  </a:cubicBezTo>
                  <a:cubicBezTo>
                    <a:pt x="7258" y="29108"/>
                    <a:pt x="3849" y="50491"/>
                    <a:pt x="343" y="71875"/>
                  </a:cubicBezTo>
                  <a:cubicBezTo>
                    <a:pt x="-1276" y="77723"/>
                    <a:pt x="2229" y="83733"/>
                    <a:pt x="8163" y="85324"/>
                  </a:cubicBezTo>
                  <a:cubicBezTo>
                    <a:pt x="10840" y="86038"/>
                    <a:pt x="13678" y="85753"/>
                    <a:pt x="16164" y="84514"/>
                  </a:cubicBezTo>
                  <a:cubicBezTo>
                    <a:pt x="18622" y="82971"/>
                    <a:pt x="20365" y="80524"/>
                    <a:pt x="21003" y="77714"/>
                  </a:cubicBezTo>
                  <a:cubicBezTo>
                    <a:pt x="24594" y="67017"/>
                    <a:pt x="35290" y="2771"/>
                    <a:pt x="22174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6EA8E9AF-71B2-492B-9544-157B63E949D0}"/>
                </a:ext>
              </a:extLst>
            </p:cNvPr>
            <p:cNvSpPr/>
            <p:nvPr/>
          </p:nvSpPr>
          <p:spPr>
            <a:xfrm>
              <a:off x="6958002" y="130491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58824631-685B-488F-A262-6A780E48D12B}"/>
                </a:ext>
              </a:extLst>
            </p:cNvPr>
            <p:cNvSpPr/>
            <p:nvPr/>
          </p:nvSpPr>
          <p:spPr>
            <a:xfrm>
              <a:off x="6338877" y="191451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4BF39C5F-7612-4E2C-AA4B-33BF335C3B26}"/>
                </a:ext>
              </a:extLst>
            </p:cNvPr>
            <p:cNvSpPr/>
            <p:nvPr/>
          </p:nvSpPr>
          <p:spPr>
            <a:xfrm>
              <a:off x="6910377" y="1619240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32" y="19032"/>
                    <a:pt x="14236" y="19032"/>
                  </a:cubicBezTo>
                  <a:cubicBezTo>
                    <a:pt x="6349" y="19032"/>
                    <a:pt x="-52" y="14765"/>
                    <a:pt x="-52" y="9507"/>
                  </a:cubicBezTo>
                  <a:cubicBezTo>
                    <a:pt x="-52" y="4249"/>
                    <a:pt x="6349" y="-18"/>
                    <a:pt x="14236" y="-18"/>
                  </a:cubicBezTo>
                  <a:cubicBezTo>
                    <a:pt x="22132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D95E44AD-5194-4E4A-822C-8BF28A7FB08B}"/>
                </a:ext>
              </a:extLst>
            </p:cNvPr>
            <p:cNvSpPr/>
            <p:nvPr/>
          </p:nvSpPr>
          <p:spPr>
            <a:xfrm>
              <a:off x="7072302" y="127634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9A9B975B-5980-4456-84C0-AF1FB098A357}"/>
                </a:ext>
              </a:extLst>
            </p:cNvPr>
            <p:cNvSpPr/>
            <p:nvPr/>
          </p:nvSpPr>
          <p:spPr>
            <a:xfrm>
              <a:off x="6215052" y="104767"/>
              <a:ext cx="1000125" cy="990598"/>
            </a:xfrm>
            <a:custGeom>
              <a:avLst/>
              <a:gdLst>
                <a:gd name="connsiteX0" fmla="*/ 570286 w 1000125"/>
                <a:gd name="connsiteY0" fmla="*/ 859459 h 990598"/>
                <a:gd name="connsiteX1" fmla="*/ 561542 w 1000125"/>
                <a:gd name="connsiteY1" fmla="*/ 949490 h 990598"/>
                <a:gd name="connsiteX2" fmla="*/ 555770 w 1000125"/>
                <a:gd name="connsiteY2" fmla="*/ 965930 h 990598"/>
                <a:gd name="connsiteX3" fmla="*/ 558046 w 1000125"/>
                <a:gd name="connsiteY3" fmla="*/ 985942 h 990598"/>
                <a:gd name="connsiteX4" fmla="*/ 577811 w 1000125"/>
                <a:gd name="connsiteY4" fmla="*/ 987866 h 990598"/>
                <a:gd name="connsiteX5" fmla="*/ 653182 w 1000125"/>
                <a:gd name="connsiteY5" fmla="*/ 940403 h 990598"/>
                <a:gd name="connsiteX6" fmla="*/ 762310 w 1000125"/>
                <a:gd name="connsiteY6" fmla="*/ 814006 h 990598"/>
                <a:gd name="connsiteX7" fmla="*/ 794143 w 1000125"/>
                <a:gd name="connsiteY7" fmla="*/ 757799 h 990598"/>
                <a:gd name="connsiteX8" fmla="*/ 800353 w 1000125"/>
                <a:gd name="connsiteY8" fmla="*/ 751243 h 990598"/>
                <a:gd name="connsiteX9" fmla="*/ 847835 w 1000125"/>
                <a:gd name="connsiteY9" fmla="*/ 720472 h 990598"/>
                <a:gd name="connsiteX10" fmla="*/ 908166 w 1000125"/>
                <a:gd name="connsiteY10" fmla="*/ 698271 h 990598"/>
                <a:gd name="connsiteX11" fmla="*/ 975060 w 1000125"/>
                <a:gd name="connsiteY11" fmla="*/ 667762 h 990598"/>
                <a:gd name="connsiteX12" fmla="*/ 1000073 w 1000125"/>
                <a:gd name="connsiteY12" fmla="*/ 620297 h 990598"/>
                <a:gd name="connsiteX13" fmla="*/ 995435 w 1000125"/>
                <a:gd name="connsiteY13" fmla="*/ 571434 h 990598"/>
                <a:gd name="connsiteX14" fmla="*/ 984681 w 1000125"/>
                <a:gd name="connsiteY14" fmla="*/ 559894 h 990598"/>
                <a:gd name="connsiteX15" fmla="*/ 968850 w 1000125"/>
                <a:gd name="connsiteY15" fmla="*/ 566188 h 990598"/>
                <a:gd name="connsiteX16" fmla="*/ 967716 w 1000125"/>
                <a:gd name="connsiteY16" fmla="*/ 567762 h 990598"/>
                <a:gd name="connsiteX17" fmla="*/ 933264 w 1000125"/>
                <a:gd name="connsiteY17" fmla="*/ 584282 h 990598"/>
                <a:gd name="connsiteX18" fmla="*/ 912100 w 1000125"/>
                <a:gd name="connsiteY18" fmla="*/ 591275 h 990598"/>
                <a:gd name="connsiteX19" fmla="*/ 884030 w 1000125"/>
                <a:gd name="connsiteY19" fmla="*/ 595036 h 990598"/>
                <a:gd name="connsiteX20" fmla="*/ 890326 w 1000125"/>
                <a:gd name="connsiteY20" fmla="*/ 584982 h 990598"/>
                <a:gd name="connsiteX21" fmla="*/ 931169 w 1000125"/>
                <a:gd name="connsiteY21" fmla="*/ 521957 h 990598"/>
                <a:gd name="connsiteX22" fmla="*/ 942446 w 1000125"/>
                <a:gd name="connsiteY22" fmla="*/ 516275 h 990598"/>
                <a:gd name="connsiteX23" fmla="*/ 968679 w 1000125"/>
                <a:gd name="connsiteY23" fmla="*/ 518023 h 990598"/>
                <a:gd name="connsiteX24" fmla="*/ 988967 w 1000125"/>
                <a:gd name="connsiteY24" fmla="*/ 501414 h 990598"/>
                <a:gd name="connsiteX25" fmla="*/ 956439 w 1000125"/>
                <a:gd name="connsiteY25" fmla="*/ 399490 h 990598"/>
                <a:gd name="connsiteX26" fmla="*/ 911138 w 1000125"/>
                <a:gd name="connsiteY26" fmla="*/ 378512 h 990598"/>
                <a:gd name="connsiteX27" fmla="*/ 838214 w 1000125"/>
                <a:gd name="connsiteY27" fmla="*/ 381310 h 990598"/>
                <a:gd name="connsiteX28" fmla="*/ 780674 w 1000125"/>
                <a:gd name="connsiteY28" fmla="*/ 382444 h 990598"/>
                <a:gd name="connsiteX29" fmla="*/ 694283 w 1000125"/>
                <a:gd name="connsiteY29" fmla="*/ 386467 h 990598"/>
                <a:gd name="connsiteX30" fmla="*/ 670756 w 1000125"/>
                <a:gd name="connsiteY30" fmla="*/ 392761 h 990598"/>
                <a:gd name="connsiteX31" fmla="*/ 618292 w 1000125"/>
                <a:gd name="connsiteY31" fmla="*/ 408756 h 990598"/>
                <a:gd name="connsiteX32" fmla="*/ 480837 w 1000125"/>
                <a:gd name="connsiteY32" fmla="*/ 450365 h 990598"/>
                <a:gd name="connsiteX33" fmla="*/ 393388 w 1000125"/>
                <a:gd name="connsiteY33" fmla="*/ 483321 h 990598"/>
                <a:gd name="connsiteX34" fmla="*/ 335675 w 1000125"/>
                <a:gd name="connsiteY34" fmla="*/ 507621 h 990598"/>
                <a:gd name="connsiteX35" fmla="*/ 273154 w 1000125"/>
                <a:gd name="connsiteY35" fmla="*/ 530611 h 990598"/>
                <a:gd name="connsiteX36" fmla="*/ 250532 w 1000125"/>
                <a:gd name="connsiteY36" fmla="*/ 520610 h 990598"/>
                <a:gd name="connsiteX37" fmla="*/ 249455 w 1000125"/>
                <a:gd name="connsiteY37" fmla="*/ 516189 h 990598"/>
                <a:gd name="connsiteX38" fmla="*/ 260038 w 1000125"/>
                <a:gd name="connsiteY38" fmla="*/ 445470 h 990598"/>
                <a:gd name="connsiteX39" fmla="*/ 394521 w 1000125"/>
                <a:gd name="connsiteY39" fmla="*/ 319770 h 990598"/>
                <a:gd name="connsiteX40" fmla="*/ 493686 w 1000125"/>
                <a:gd name="connsiteY40" fmla="*/ 293547 h 990598"/>
                <a:gd name="connsiteX41" fmla="*/ 634646 w 1000125"/>
                <a:gd name="connsiteY41" fmla="*/ 248352 h 990598"/>
                <a:gd name="connsiteX42" fmla="*/ 756452 w 1000125"/>
                <a:gd name="connsiteY42" fmla="*/ 184891 h 990598"/>
                <a:gd name="connsiteX43" fmla="*/ 860246 w 1000125"/>
                <a:gd name="connsiteY43" fmla="*/ 23351 h 990598"/>
                <a:gd name="connsiteX44" fmla="*/ 861036 w 1000125"/>
                <a:gd name="connsiteY44" fmla="*/ 14609 h 990598"/>
                <a:gd name="connsiteX45" fmla="*/ 854131 w 1000125"/>
                <a:gd name="connsiteY45" fmla="*/ 1148 h 990598"/>
                <a:gd name="connsiteX46" fmla="*/ 838214 w 1000125"/>
                <a:gd name="connsiteY46" fmla="*/ 2372 h 990598"/>
                <a:gd name="connsiteX47" fmla="*/ 793009 w 1000125"/>
                <a:gd name="connsiteY47" fmla="*/ 30606 h 990598"/>
                <a:gd name="connsiteX48" fmla="*/ 668489 w 1000125"/>
                <a:gd name="connsiteY48" fmla="*/ 73264 h 990598"/>
                <a:gd name="connsiteX49" fmla="*/ 532948 w 1000125"/>
                <a:gd name="connsiteY49" fmla="*/ 74052 h 990598"/>
                <a:gd name="connsiteX50" fmla="*/ 445508 w 1000125"/>
                <a:gd name="connsiteY50" fmla="*/ 62076 h 990598"/>
                <a:gd name="connsiteX51" fmla="*/ 391988 w 1000125"/>
                <a:gd name="connsiteY51" fmla="*/ 90048 h 990598"/>
                <a:gd name="connsiteX52" fmla="*/ 350544 w 1000125"/>
                <a:gd name="connsiteY52" fmla="*/ 163211 h 990598"/>
                <a:gd name="connsiteX53" fmla="*/ 270534 w 1000125"/>
                <a:gd name="connsiteY53" fmla="*/ 221603 h 990598"/>
                <a:gd name="connsiteX54" fmla="*/ 92674 w 1000125"/>
                <a:gd name="connsiteY54" fmla="*/ 332095 h 990598"/>
                <a:gd name="connsiteX55" fmla="*/ 23503 w 1000125"/>
                <a:gd name="connsiteY55" fmla="*/ 444071 h 990598"/>
                <a:gd name="connsiteX56" fmla="*/ 23503 w 1000125"/>
                <a:gd name="connsiteY56" fmla="*/ 685944 h 990598"/>
                <a:gd name="connsiteX57" fmla="*/ 94160 w 1000125"/>
                <a:gd name="connsiteY57" fmla="*/ 786117 h 990598"/>
                <a:gd name="connsiteX58" fmla="*/ 232577 w 1000125"/>
                <a:gd name="connsiteY58" fmla="*/ 870470 h 990598"/>
                <a:gd name="connsiteX59" fmla="*/ 521584 w 1000125"/>
                <a:gd name="connsiteY59" fmla="*/ 874318 h 990598"/>
                <a:gd name="connsiteX60" fmla="*/ 570286 w 1000125"/>
                <a:gd name="connsiteY60" fmla="*/ 859459 h 990598"/>
                <a:gd name="connsiteX61" fmla="*/ 831918 w 1000125"/>
                <a:gd name="connsiteY61" fmla="*/ 35412 h 990598"/>
                <a:gd name="connsiteX62" fmla="*/ 746394 w 1000125"/>
                <a:gd name="connsiteY62" fmla="*/ 163824 h 990598"/>
                <a:gd name="connsiteX63" fmla="*/ 624673 w 1000125"/>
                <a:gd name="connsiteY63" fmla="*/ 227198 h 990598"/>
                <a:gd name="connsiteX64" fmla="*/ 462377 w 1000125"/>
                <a:gd name="connsiteY64" fmla="*/ 275625 h 990598"/>
                <a:gd name="connsiteX65" fmla="*/ 313730 w 1000125"/>
                <a:gd name="connsiteY65" fmla="*/ 338827 h 990598"/>
                <a:gd name="connsiteX66" fmla="*/ 278754 w 1000125"/>
                <a:gd name="connsiteY66" fmla="*/ 372043 h 990598"/>
                <a:gd name="connsiteX67" fmla="*/ 224976 w 1000125"/>
                <a:gd name="connsiteY67" fmla="*/ 499667 h 990598"/>
                <a:gd name="connsiteX68" fmla="*/ 232844 w 1000125"/>
                <a:gd name="connsiteY68" fmla="*/ 541188 h 990598"/>
                <a:gd name="connsiteX69" fmla="*/ 165597 w 1000125"/>
                <a:gd name="connsiteY69" fmla="*/ 494159 h 990598"/>
                <a:gd name="connsiteX70" fmla="*/ 147061 w 1000125"/>
                <a:gd name="connsiteY70" fmla="*/ 486379 h 990598"/>
                <a:gd name="connsiteX71" fmla="*/ 146100 w 1000125"/>
                <a:gd name="connsiteY71" fmla="*/ 507096 h 990598"/>
                <a:gd name="connsiteX72" fmla="*/ 191486 w 1000125"/>
                <a:gd name="connsiteY72" fmla="*/ 548007 h 990598"/>
                <a:gd name="connsiteX73" fmla="*/ 270439 w 1000125"/>
                <a:gd name="connsiteY73" fmla="*/ 559369 h 990598"/>
                <a:gd name="connsiteX74" fmla="*/ 376947 w 1000125"/>
                <a:gd name="connsiteY74" fmla="*/ 515663 h 990598"/>
                <a:gd name="connsiteX75" fmla="*/ 388492 w 1000125"/>
                <a:gd name="connsiteY75" fmla="*/ 517412 h 990598"/>
                <a:gd name="connsiteX76" fmla="*/ 460806 w 1000125"/>
                <a:gd name="connsiteY76" fmla="*/ 592151 h 990598"/>
                <a:gd name="connsiteX77" fmla="*/ 555246 w 1000125"/>
                <a:gd name="connsiteY77" fmla="*/ 663130 h 990598"/>
                <a:gd name="connsiteX78" fmla="*/ 604738 w 1000125"/>
                <a:gd name="connsiteY78" fmla="*/ 719074 h 990598"/>
                <a:gd name="connsiteX79" fmla="*/ 597747 w 1000125"/>
                <a:gd name="connsiteY79" fmla="*/ 752467 h 990598"/>
                <a:gd name="connsiteX80" fmla="*/ 562771 w 1000125"/>
                <a:gd name="connsiteY80" fmla="*/ 817416 h 990598"/>
                <a:gd name="connsiteX81" fmla="*/ 562247 w 1000125"/>
                <a:gd name="connsiteY81" fmla="*/ 834894 h 990598"/>
                <a:gd name="connsiteX82" fmla="*/ 544749 w 1000125"/>
                <a:gd name="connsiteY82" fmla="*/ 843638 h 990598"/>
                <a:gd name="connsiteX83" fmla="*/ 539949 w 1000125"/>
                <a:gd name="connsiteY83" fmla="*/ 845477 h 990598"/>
                <a:gd name="connsiteX84" fmla="*/ 320550 w 1000125"/>
                <a:gd name="connsiteY84" fmla="*/ 866365 h 990598"/>
                <a:gd name="connsiteX85" fmla="*/ 152748 w 1000125"/>
                <a:gd name="connsiteY85" fmla="*/ 804129 h 990598"/>
                <a:gd name="connsiteX86" fmla="*/ 80948 w 1000125"/>
                <a:gd name="connsiteY86" fmla="*/ 736819 h 990598"/>
                <a:gd name="connsiteX87" fmla="*/ 24722 w 1000125"/>
                <a:gd name="connsiteY87" fmla="*/ 532709 h 990598"/>
                <a:gd name="connsiteX88" fmla="*/ 59708 w 1000125"/>
                <a:gd name="connsiteY88" fmla="*/ 423706 h 990598"/>
                <a:gd name="connsiteX89" fmla="*/ 118468 w 1000125"/>
                <a:gd name="connsiteY89" fmla="*/ 340835 h 990598"/>
                <a:gd name="connsiteX90" fmla="*/ 180637 w 1000125"/>
                <a:gd name="connsiteY90" fmla="*/ 290050 h 990598"/>
                <a:gd name="connsiteX91" fmla="*/ 209936 w 1000125"/>
                <a:gd name="connsiteY91" fmla="*/ 273091 h 990598"/>
                <a:gd name="connsiteX92" fmla="*/ 289508 w 1000125"/>
                <a:gd name="connsiteY92" fmla="*/ 239437 h 990598"/>
                <a:gd name="connsiteX93" fmla="*/ 359459 w 1000125"/>
                <a:gd name="connsiteY93" fmla="*/ 190222 h 990598"/>
                <a:gd name="connsiteX94" fmla="*/ 411923 w 1000125"/>
                <a:gd name="connsiteY94" fmla="*/ 103509 h 990598"/>
                <a:gd name="connsiteX95" fmla="*/ 446899 w 1000125"/>
                <a:gd name="connsiteY95" fmla="*/ 86025 h 990598"/>
                <a:gd name="connsiteX96" fmla="*/ 533472 w 1000125"/>
                <a:gd name="connsiteY96" fmla="*/ 97653 h 990598"/>
                <a:gd name="connsiteX97" fmla="*/ 668050 w 1000125"/>
                <a:gd name="connsiteY97" fmla="*/ 97128 h 990598"/>
                <a:gd name="connsiteX98" fmla="*/ 802620 w 1000125"/>
                <a:gd name="connsiteY98" fmla="*/ 52721 h 990598"/>
                <a:gd name="connsiteX99" fmla="*/ 831918 w 1000125"/>
                <a:gd name="connsiteY99" fmla="*/ 35412 h 990598"/>
                <a:gd name="connsiteX100" fmla="*/ 644438 w 1000125"/>
                <a:gd name="connsiteY100" fmla="*/ 428775 h 990598"/>
                <a:gd name="connsiteX101" fmla="*/ 639371 w 1000125"/>
                <a:gd name="connsiteY101" fmla="*/ 440489 h 990598"/>
                <a:gd name="connsiteX102" fmla="*/ 606490 w 1000125"/>
                <a:gd name="connsiteY102" fmla="*/ 480874 h 990598"/>
                <a:gd name="connsiteX103" fmla="*/ 603166 w 1000125"/>
                <a:gd name="connsiteY103" fmla="*/ 499054 h 990598"/>
                <a:gd name="connsiteX104" fmla="*/ 622226 w 1000125"/>
                <a:gd name="connsiteY104" fmla="*/ 498444 h 990598"/>
                <a:gd name="connsiteX105" fmla="*/ 667698 w 1000125"/>
                <a:gd name="connsiteY105" fmla="*/ 432534 h 990598"/>
                <a:gd name="connsiteX106" fmla="*/ 696121 w 1000125"/>
                <a:gd name="connsiteY106" fmla="*/ 409280 h 990598"/>
                <a:gd name="connsiteX107" fmla="*/ 795895 w 1000125"/>
                <a:gd name="connsiteY107" fmla="*/ 405261 h 990598"/>
                <a:gd name="connsiteX108" fmla="*/ 800524 w 1000125"/>
                <a:gd name="connsiteY108" fmla="*/ 415401 h 990598"/>
                <a:gd name="connsiteX109" fmla="*/ 734859 w 1000125"/>
                <a:gd name="connsiteY109" fmla="*/ 525802 h 990598"/>
                <a:gd name="connsiteX110" fmla="*/ 680814 w 1000125"/>
                <a:gd name="connsiteY110" fmla="*/ 599755 h 990598"/>
                <a:gd name="connsiteX111" fmla="*/ 676442 w 1000125"/>
                <a:gd name="connsiteY111" fmla="*/ 624494 h 990598"/>
                <a:gd name="connsiteX112" fmla="*/ 702674 w 1000125"/>
                <a:gd name="connsiteY112" fmla="*/ 656923 h 990598"/>
                <a:gd name="connsiteX113" fmla="*/ 820460 w 1000125"/>
                <a:gd name="connsiteY113" fmla="*/ 680612 h 990598"/>
                <a:gd name="connsiteX114" fmla="*/ 829909 w 1000125"/>
                <a:gd name="connsiteY114" fmla="*/ 680612 h 990598"/>
                <a:gd name="connsiteX115" fmla="*/ 844863 w 1000125"/>
                <a:gd name="connsiteY115" fmla="*/ 693900 h 990598"/>
                <a:gd name="connsiteX116" fmla="*/ 797552 w 1000125"/>
                <a:gd name="connsiteY116" fmla="*/ 724058 h 990598"/>
                <a:gd name="connsiteX117" fmla="*/ 787847 w 1000125"/>
                <a:gd name="connsiteY117" fmla="*/ 720735 h 990598"/>
                <a:gd name="connsiteX118" fmla="*/ 764672 w 1000125"/>
                <a:gd name="connsiteY118" fmla="*/ 704039 h 990598"/>
                <a:gd name="connsiteX119" fmla="*/ 702588 w 1000125"/>
                <a:gd name="connsiteY119" fmla="*/ 707623 h 990598"/>
                <a:gd name="connsiteX120" fmla="*/ 644171 w 1000125"/>
                <a:gd name="connsiteY120" fmla="*/ 727116 h 990598"/>
                <a:gd name="connsiteX121" fmla="*/ 632636 w 1000125"/>
                <a:gd name="connsiteY121" fmla="*/ 721959 h 990598"/>
                <a:gd name="connsiteX122" fmla="*/ 603947 w 1000125"/>
                <a:gd name="connsiteY122" fmla="*/ 678253 h 990598"/>
                <a:gd name="connsiteX123" fmla="*/ 479779 w 1000125"/>
                <a:gd name="connsiteY123" fmla="*/ 576853 h 990598"/>
                <a:gd name="connsiteX124" fmla="*/ 412542 w 1000125"/>
                <a:gd name="connsiteY124" fmla="*/ 514177 h 990598"/>
                <a:gd name="connsiteX125" fmla="*/ 417524 w 1000125"/>
                <a:gd name="connsiteY125" fmla="*/ 500104 h 990598"/>
                <a:gd name="connsiteX126" fmla="*/ 539949 w 1000125"/>
                <a:gd name="connsiteY126" fmla="*/ 453426 h 990598"/>
                <a:gd name="connsiteX127" fmla="*/ 644438 w 1000125"/>
                <a:gd name="connsiteY127" fmla="*/ 429125 h 990598"/>
                <a:gd name="connsiteX128" fmla="*/ 886830 w 1000125"/>
                <a:gd name="connsiteY128" fmla="*/ 400014 h 990598"/>
                <a:gd name="connsiteX129" fmla="*/ 886830 w 1000125"/>
                <a:gd name="connsiteY129" fmla="*/ 402027 h 990598"/>
                <a:gd name="connsiteX130" fmla="*/ 906423 w 1000125"/>
                <a:gd name="connsiteY130" fmla="*/ 402027 h 990598"/>
                <a:gd name="connsiteX131" fmla="*/ 948476 w 1000125"/>
                <a:gd name="connsiteY131" fmla="*/ 428249 h 990598"/>
                <a:gd name="connsiteX132" fmla="*/ 948476 w 1000125"/>
                <a:gd name="connsiteY132" fmla="*/ 442148 h 990598"/>
                <a:gd name="connsiteX133" fmla="*/ 903537 w 1000125"/>
                <a:gd name="connsiteY133" fmla="*/ 522394 h 990598"/>
                <a:gd name="connsiteX134" fmla="*/ 824832 w 1000125"/>
                <a:gd name="connsiteY134" fmla="*/ 643111 h 990598"/>
                <a:gd name="connsiteX135" fmla="*/ 778226 w 1000125"/>
                <a:gd name="connsiteY135" fmla="*/ 663130 h 990598"/>
                <a:gd name="connsiteX136" fmla="*/ 759252 w 1000125"/>
                <a:gd name="connsiteY136" fmla="*/ 658759 h 990598"/>
                <a:gd name="connsiteX137" fmla="*/ 703379 w 1000125"/>
                <a:gd name="connsiteY137" fmla="*/ 624930 h 990598"/>
                <a:gd name="connsiteX138" fmla="*/ 703379 w 1000125"/>
                <a:gd name="connsiteY138" fmla="*/ 607884 h 990598"/>
                <a:gd name="connsiteX139" fmla="*/ 754795 w 1000125"/>
                <a:gd name="connsiteY139" fmla="*/ 538478 h 990598"/>
                <a:gd name="connsiteX140" fmla="*/ 827023 w 1000125"/>
                <a:gd name="connsiteY140" fmla="*/ 411903 h 990598"/>
                <a:gd name="connsiteX141" fmla="*/ 835062 w 1000125"/>
                <a:gd name="connsiteY141" fmla="*/ 406046 h 990598"/>
                <a:gd name="connsiteX142" fmla="*/ 886830 w 1000125"/>
                <a:gd name="connsiteY142" fmla="*/ 400366 h 990598"/>
                <a:gd name="connsiteX143" fmla="*/ 586031 w 1000125"/>
                <a:gd name="connsiteY143" fmla="*/ 958757 h 990598"/>
                <a:gd name="connsiteX144" fmla="*/ 586812 w 1000125"/>
                <a:gd name="connsiteY144" fmla="*/ 825626 h 990598"/>
                <a:gd name="connsiteX145" fmla="*/ 586812 w 1000125"/>
                <a:gd name="connsiteY145" fmla="*/ 807453 h 990598"/>
                <a:gd name="connsiteX146" fmla="*/ 635608 w 1000125"/>
                <a:gd name="connsiteY146" fmla="*/ 756312 h 990598"/>
                <a:gd name="connsiteX147" fmla="*/ 714304 w 1000125"/>
                <a:gd name="connsiteY147" fmla="*/ 728865 h 990598"/>
                <a:gd name="connsiteX148" fmla="*/ 753042 w 1000125"/>
                <a:gd name="connsiteY148" fmla="*/ 725718 h 990598"/>
                <a:gd name="connsiteX149" fmla="*/ 772682 w 1000125"/>
                <a:gd name="connsiteY149" fmla="*/ 743078 h 990598"/>
                <a:gd name="connsiteX150" fmla="*/ 770006 w 1000125"/>
                <a:gd name="connsiteY150" fmla="*/ 753865 h 990598"/>
                <a:gd name="connsiteX151" fmla="*/ 742203 w 1000125"/>
                <a:gd name="connsiteY151" fmla="*/ 801681 h 990598"/>
                <a:gd name="connsiteX152" fmla="*/ 618473 w 1000125"/>
                <a:gd name="connsiteY152" fmla="*/ 937955 h 990598"/>
                <a:gd name="connsiteX153" fmla="*/ 586031 w 1000125"/>
                <a:gd name="connsiteY153" fmla="*/ 959110 h 990598"/>
                <a:gd name="connsiteX154" fmla="*/ 975060 w 1000125"/>
                <a:gd name="connsiteY154" fmla="*/ 599406 h 990598"/>
                <a:gd name="connsiteX155" fmla="*/ 956525 w 1000125"/>
                <a:gd name="connsiteY155" fmla="*/ 651853 h 990598"/>
                <a:gd name="connsiteX156" fmla="*/ 874152 w 1000125"/>
                <a:gd name="connsiteY156" fmla="*/ 682273 h 990598"/>
                <a:gd name="connsiteX157" fmla="*/ 869257 w 1000125"/>
                <a:gd name="connsiteY157" fmla="*/ 682273 h 990598"/>
                <a:gd name="connsiteX158" fmla="*/ 846873 w 1000125"/>
                <a:gd name="connsiteY158" fmla="*/ 664353 h 990598"/>
                <a:gd name="connsiteX159" fmla="*/ 846349 w 1000125"/>
                <a:gd name="connsiteY159" fmla="*/ 651767 h 990598"/>
                <a:gd name="connsiteX160" fmla="*/ 865142 w 1000125"/>
                <a:gd name="connsiteY160" fmla="*/ 624842 h 990598"/>
                <a:gd name="connsiteX161" fmla="*/ 880182 w 1000125"/>
                <a:gd name="connsiteY161" fmla="*/ 619493 h 990598"/>
                <a:gd name="connsiteX162" fmla="*/ 880887 w 1000125"/>
                <a:gd name="connsiteY162" fmla="*/ 619861 h 990598"/>
                <a:gd name="connsiteX163" fmla="*/ 892164 w 1000125"/>
                <a:gd name="connsiteY163" fmla="*/ 624842 h 990598"/>
                <a:gd name="connsiteX164" fmla="*/ 923387 w 1000125"/>
                <a:gd name="connsiteY164" fmla="*/ 615228 h 990598"/>
                <a:gd name="connsiteX165" fmla="*/ 938884 w 1000125"/>
                <a:gd name="connsiteY165" fmla="*/ 608706 h 990598"/>
                <a:gd name="connsiteX166" fmla="*/ 940256 w 1000125"/>
                <a:gd name="connsiteY166" fmla="*/ 609370 h 990598"/>
                <a:gd name="connsiteX167" fmla="*/ 975060 w 1000125"/>
                <a:gd name="connsiteY167" fmla="*/ 599755 h 990598"/>
                <a:gd name="connsiteX168" fmla="*/ 959325 w 1000125"/>
                <a:gd name="connsiteY168" fmla="*/ 472044 h 990598"/>
                <a:gd name="connsiteX169" fmla="*/ 961944 w 1000125"/>
                <a:gd name="connsiteY169" fmla="*/ 472568 h 990598"/>
                <a:gd name="connsiteX170" fmla="*/ 964831 w 1000125"/>
                <a:gd name="connsiteY170" fmla="*/ 492236 h 990598"/>
                <a:gd name="connsiteX171" fmla="*/ 947343 w 1000125"/>
                <a:gd name="connsiteY171" fmla="*/ 492236 h 990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00125" h="990598">
                  <a:moveTo>
                    <a:pt x="570286" y="859459"/>
                  </a:moveTo>
                  <a:cubicBezTo>
                    <a:pt x="574286" y="889749"/>
                    <a:pt x="571295" y="920543"/>
                    <a:pt x="561542" y="949490"/>
                  </a:cubicBezTo>
                  <a:cubicBezTo>
                    <a:pt x="558951" y="954709"/>
                    <a:pt x="557008" y="960234"/>
                    <a:pt x="555770" y="965930"/>
                  </a:cubicBezTo>
                  <a:cubicBezTo>
                    <a:pt x="554550" y="972673"/>
                    <a:pt x="555341" y="979646"/>
                    <a:pt x="558046" y="985942"/>
                  </a:cubicBezTo>
                  <a:cubicBezTo>
                    <a:pt x="562419" y="992943"/>
                    <a:pt x="570810" y="990666"/>
                    <a:pt x="577811" y="987866"/>
                  </a:cubicBezTo>
                  <a:cubicBezTo>
                    <a:pt x="605452" y="976464"/>
                    <a:pt x="630941" y="960405"/>
                    <a:pt x="653182" y="940403"/>
                  </a:cubicBezTo>
                  <a:cubicBezTo>
                    <a:pt x="694892" y="902817"/>
                    <a:pt x="733982" y="863041"/>
                    <a:pt x="762310" y="814006"/>
                  </a:cubicBezTo>
                  <a:cubicBezTo>
                    <a:pt x="773064" y="795385"/>
                    <a:pt x="783474" y="776506"/>
                    <a:pt x="794143" y="757799"/>
                  </a:cubicBezTo>
                  <a:cubicBezTo>
                    <a:pt x="795686" y="755178"/>
                    <a:pt x="797809" y="752929"/>
                    <a:pt x="800353" y="751243"/>
                  </a:cubicBezTo>
                  <a:cubicBezTo>
                    <a:pt x="816088" y="740840"/>
                    <a:pt x="832090" y="730877"/>
                    <a:pt x="847835" y="720472"/>
                  </a:cubicBezTo>
                  <a:cubicBezTo>
                    <a:pt x="866313" y="709214"/>
                    <a:pt x="886802" y="701670"/>
                    <a:pt x="908166" y="698271"/>
                  </a:cubicBezTo>
                  <a:cubicBezTo>
                    <a:pt x="932388" y="692981"/>
                    <a:pt x="955191" y="682580"/>
                    <a:pt x="975060" y="667762"/>
                  </a:cubicBezTo>
                  <a:cubicBezTo>
                    <a:pt x="990757" y="657064"/>
                    <a:pt x="1000121" y="639283"/>
                    <a:pt x="1000073" y="620297"/>
                  </a:cubicBezTo>
                  <a:cubicBezTo>
                    <a:pt x="999835" y="603907"/>
                    <a:pt x="998282" y="587570"/>
                    <a:pt x="995435" y="571434"/>
                  </a:cubicBezTo>
                  <a:cubicBezTo>
                    <a:pt x="993967" y="566057"/>
                    <a:pt x="989948" y="561738"/>
                    <a:pt x="984681" y="559894"/>
                  </a:cubicBezTo>
                  <a:cubicBezTo>
                    <a:pt x="979870" y="559108"/>
                    <a:pt x="974184" y="563740"/>
                    <a:pt x="968850" y="566188"/>
                  </a:cubicBezTo>
                  <a:cubicBezTo>
                    <a:pt x="968326" y="566188"/>
                    <a:pt x="967983" y="567150"/>
                    <a:pt x="967716" y="567762"/>
                  </a:cubicBezTo>
                  <a:cubicBezTo>
                    <a:pt x="960897" y="582972"/>
                    <a:pt x="951629" y="591889"/>
                    <a:pt x="933264" y="584282"/>
                  </a:cubicBezTo>
                  <a:cubicBezTo>
                    <a:pt x="925435" y="581583"/>
                    <a:pt x="916777" y="584440"/>
                    <a:pt x="912100" y="591275"/>
                  </a:cubicBezTo>
                  <a:cubicBezTo>
                    <a:pt x="901432" y="603864"/>
                    <a:pt x="901261" y="603688"/>
                    <a:pt x="884030" y="595036"/>
                  </a:cubicBezTo>
                  <a:lnTo>
                    <a:pt x="890326" y="584982"/>
                  </a:lnTo>
                  <a:cubicBezTo>
                    <a:pt x="903880" y="563917"/>
                    <a:pt x="917177" y="542763"/>
                    <a:pt x="931169" y="521957"/>
                  </a:cubicBezTo>
                  <a:cubicBezTo>
                    <a:pt x="933979" y="518592"/>
                    <a:pt x="938065" y="516530"/>
                    <a:pt x="942446" y="516275"/>
                  </a:cubicBezTo>
                  <a:cubicBezTo>
                    <a:pt x="951191" y="516275"/>
                    <a:pt x="959934" y="517412"/>
                    <a:pt x="968679" y="518023"/>
                  </a:cubicBezTo>
                  <a:cubicBezTo>
                    <a:pt x="980223" y="518810"/>
                    <a:pt x="990367" y="512080"/>
                    <a:pt x="988967" y="501414"/>
                  </a:cubicBezTo>
                  <a:cubicBezTo>
                    <a:pt x="984595" y="465576"/>
                    <a:pt x="981709" y="428862"/>
                    <a:pt x="956439" y="399490"/>
                  </a:cubicBezTo>
                  <a:cubicBezTo>
                    <a:pt x="945285" y="386012"/>
                    <a:pt x="928636" y="378303"/>
                    <a:pt x="911138" y="378512"/>
                  </a:cubicBezTo>
                  <a:cubicBezTo>
                    <a:pt x="886830" y="378512"/>
                    <a:pt x="862522" y="380521"/>
                    <a:pt x="838214" y="381310"/>
                  </a:cubicBezTo>
                  <a:cubicBezTo>
                    <a:pt x="818974" y="382007"/>
                    <a:pt x="799829" y="381745"/>
                    <a:pt x="780674" y="382444"/>
                  </a:cubicBezTo>
                  <a:cubicBezTo>
                    <a:pt x="751823" y="383495"/>
                    <a:pt x="723048" y="384544"/>
                    <a:pt x="694283" y="386467"/>
                  </a:cubicBezTo>
                  <a:cubicBezTo>
                    <a:pt x="686024" y="386457"/>
                    <a:pt x="677909" y="388635"/>
                    <a:pt x="670756" y="392761"/>
                  </a:cubicBezTo>
                  <a:cubicBezTo>
                    <a:pt x="654840" y="404300"/>
                    <a:pt x="636827" y="406485"/>
                    <a:pt x="618292" y="408756"/>
                  </a:cubicBezTo>
                  <a:cubicBezTo>
                    <a:pt x="570115" y="414701"/>
                    <a:pt x="525518" y="432446"/>
                    <a:pt x="480837" y="450365"/>
                  </a:cubicBezTo>
                  <a:cubicBezTo>
                    <a:pt x="451976" y="461991"/>
                    <a:pt x="422420" y="472044"/>
                    <a:pt x="393388" y="483321"/>
                  </a:cubicBezTo>
                  <a:cubicBezTo>
                    <a:pt x="373976" y="490927"/>
                    <a:pt x="355088" y="500016"/>
                    <a:pt x="335675" y="507621"/>
                  </a:cubicBezTo>
                  <a:cubicBezTo>
                    <a:pt x="316264" y="515227"/>
                    <a:pt x="294137" y="523355"/>
                    <a:pt x="273154" y="530611"/>
                  </a:cubicBezTo>
                  <a:cubicBezTo>
                    <a:pt x="264143" y="534100"/>
                    <a:pt x="254018" y="529615"/>
                    <a:pt x="250532" y="520610"/>
                  </a:cubicBezTo>
                  <a:cubicBezTo>
                    <a:pt x="249979" y="519196"/>
                    <a:pt x="249617" y="517700"/>
                    <a:pt x="249455" y="516189"/>
                  </a:cubicBezTo>
                  <a:cubicBezTo>
                    <a:pt x="242636" y="491101"/>
                    <a:pt x="249455" y="467847"/>
                    <a:pt x="260038" y="445470"/>
                  </a:cubicBezTo>
                  <a:cubicBezTo>
                    <a:pt x="287756" y="385417"/>
                    <a:pt x="331656" y="341622"/>
                    <a:pt x="394521" y="319770"/>
                  </a:cubicBezTo>
                  <a:cubicBezTo>
                    <a:pt x="426706" y="308582"/>
                    <a:pt x="460986" y="303335"/>
                    <a:pt x="493686" y="293547"/>
                  </a:cubicBezTo>
                  <a:cubicBezTo>
                    <a:pt x="540997" y="279472"/>
                    <a:pt x="587774" y="263825"/>
                    <a:pt x="634646" y="248352"/>
                  </a:cubicBezTo>
                  <a:cubicBezTo>
                    <a:pt x="678261" y="233563"/>
                    <a:pt x="719343" y="212164"/>
                    <a:pt x="756452" y="184891"/>
                  </a:cubicBezTo>
                  <a:cubicBezTo>
                    <a:pt x="812154" y="144768"/>
                    <a:pt x="844597" y="89348"/>
                    <a:pt x="860246" y="23351"/>
                  </a:cubicBezTo>
                  <a:cubicBezTo>
                    <a:pt x="861199" y="20545"/>
                    <a:pt x="861475" y="17547"/>
                    <a:pt x="861036" y="14609"/>
                  </a:cubicBezTo>
                  <a:cubicBezTo>
                    <a:pt x="859550" y="9714"/>
                    <a:pt x="857798" y="2984"/>
                    <a:pt x="854131" y="1148"/>
                  </a:cubicBezTo>
                  <a:cubicBezTo>
                    <a:pt x="848902" y="-758"/>
                    <a:pt x="843091" y="-312"/>
                    <a:pt x="838214" y="2372"/>
                  </a:cubicBezTo>
                  <a:cubicBezTo>
                    <a:pt x="822736" y="11112"/>
                    <a:pt x="807697" y="20641"/>
                    <a:pt x="793009" y="30606"/>
                  </a:cubicBezTo>
                  <a:cubicBezTo>
                    <a:pt x="755318" y="56131"/>
                    <a:pt x="712561" y="66882"/>
                    <a:pt x="668489" y="73264"/>
                  </a:cubicBezTo>
                  <a:cubicBezTo>
                    <a:pt x="623530" y="79384"/>
                    <a:pt x="577973" y="79645"/>
                    <a:pt x="532948" y="74052"/>
                  </a:cubicBezTo>
                  <a:cubicBezTo>
                    <a:pt x="503744" y="70642"/>
                    <a:pt x="474531" y="66271"/>
                    <a:pt x="445508" y="62076"/>
                  </a:cubicBezTo>
                  <a:cubicBezTo>
                    <a:pt x="423420" y="58395"/>
                    <a:pt x="401570" y="69821"/>
                    <a:pt x="391988" y="90048"/>
                  </a:cubicBezTo>
                  <a:cubicBezTo>
                    <a:pt x="378700" y="114698"/>
                    <a:pt x="365755" y="139785"/>
                    <a:pt x="350544" y="163211"/>
                  </a:cubicBezTo>
                  <a:cubicBezTo>
                    <a:pt x="331275" y="191194"/>
                    <a:pt x="303062" y="211788"/>
                    <a:pt x="270534" y="221603"/>
                  </a:cubicBezTo>
                  <a:cubicBezTo>
                    <a:pt x="203650" y="244516"/>
                    <a:pt x="142832" y="282297"/>
                    <a:pt x="92674" y="332095"/>
                  </a:cubicBezTo>
                  <a:cubicBezTo>
                    <a:pt x="60317" y="364089"/>
                    <a:pt x="40906" y="403076"/>
                    <a:pt x="23503" y="444071"/>
                  </a:cubicBezTo>
                  <a:cubicBezTo>
                    <a:pt x="-10596" y="524930"/>
                    <a:pt x="-5091" y="605699"/>
                    <a:pt x="23503" y="685944"/>
                  </a:cubicBezTo>
                  <a:cubicBezTo>
                    <a:pt x="37581" y="725367"/>
                    <a:pt x="64690" y="757099"/>
                    <a:pt x="94160" y="786117"/>
                  </a:cubicBezTo>
                  <a:cubicBezTo>
                    <a:pt x="132698" y="825131"/>
                    <a:pt x="180228" y="854087"/>
                    <a:pt x="232577" y="870470"/>
                  </a:cubicBezTo>
                  <a:cubicBezTo>
                    <a:pt x="326398" y="900398"/>
                    <a:pt x="427001" y="901731"/>
                    <a:pt x="521584" y="874318"/>
                  </a:cubicBezTo>
                  <a:cubicBezTo>
                    <a:pt x="537586" y="869603"/>
                    <a:pt x="553493" y="864527"/>
                    <a:pt x="570286" y="859459"/>
                  </a:cubicBezTo>
                  <a:close/>
                  <a:moveTo>
                    <a:pt x="831918" y="35412"/>
                  </a:moveTo>
                  <a:cubicBezTo>
                    <a:pt x="816269" y="87862"/>
                    <a:pt x="790209" y="131569"/>
                    <a:pt x="746394" y="163824"/>
                  </a:cubicBezTo>
                  <a:cubicBezTo>
                    <a:pt x="709046" y="190634"/>
                    <a:pt x="668070" y="211980"/>
                    <a:pt x="624673" y="227198"/>
                  </a:cubicBezTo>
                  <a:cubicBezTo>
                    <a:pt x="571419" y="246343"/>
                    <a:pt x="518432" y="265660"/>
                    <a:pt x="462377" y="275625"/>
                  </a:cubicBezTo>
                  <a:cubicBezTo>
                    <a:pt x="408170" y="285328"/>
                    <a:pt x="356745" y="303074"/>
                    <a:pt x="313730" y="338827"/>
                  </a:cubicBezTo>
                  <a:cubicBezTo>
                    <a:pt x="301224" y="348967"/>
                    <a:pt x="289527" y="360077"/>
                    <a:pt x="278754" y="372043"/>
                  </a:cubicBezTo>
                  <a:cubicBezTo>
                    <a:pt x="246750" y="408493"/>
                    <a:pt x="224452" y="449665"/>
                    <a:pt x="224976" y="499667"/>
                  </a:cubicBezTo>
                  <a:cubicBezTo>
                    <a:pt x="226376" y="513713"/>
                    <a:pt x="229014" y="527604"/>
                    <a:pt x="232844" y="541188"/>
                  </a:cubicBezTo>
                  <a:cubicBezTo>
                    <a:pt x="206612" y="530698"/>
                    <a:pt x="181513" y="519422"/>
                    <a:pt x="165597" y="494159"/>
                  </a:cubicBezTo>
                  <a:cubicBezTo>
                    <a:pt x="161311" y="487255"/>
                    <a:pt x="155891" y="481923"/>
                    <a:pt x="147061" y="486379"/>
                  </a:cubicBezTo>
                  <a:cubicBezTo>
                    <a:pt x="140413" y="489703"/>
                    <a:pt x="140680" y="497393"/>
                    <a:pt x="146100" y="507096"/>
                  </a:cubicBezTo>
                  <a:cubicBezTo>
                    <a:pt x="157253" y="524579"/>
                    <a:pt x="172941" y="538714"/>
                    <a:pt x="191486" y="548007"/>
                  </a:cubicBezTo>
                  <a:cubicBezTo>
                    <a:pt x="214784" y="563391"/>
                    <a:pt x="243750" y="567562"/>
                    <a:pt x="270439" y="559369"/>
                  </a:cubicBezTo>
                  <a:cubicBezTo>
                    <a:pt x="306558" y="546782"/>
                    <a:pt x="341534" y="530698"/>
                    <a:pt x="376947" y="515663"/>
                  </a:cubicBezTo>
                  <a:cubicBezTo>
                    <a:pt x="381500" y="513827"/>
                    <a:pt x="384910" y="510506"/>
                    <a:pt x="388492" y="517412"/>
                  </a:cubicBezTo>
                  <a:cubicBezTo>
                    <a:pt x="405018" y="549581"/>
                    <a:pt x="432735" y="571083"/>
                    <a:pt x="460806" y="592151"/>
                  </a:cubicBezTo>
                  <a:cubicBezTo>
                    <a:pt x="492286" y="615753"/>
                    <a:pt x="524289" y="638741"/>
                    <a:pt x="555246" y="663130"/>
                  </a:cubicBezTo>
                  <a:cubicBezTo>
                    <a:pt x="574991" y="678638"/>
                    <a:pt x="591755" y="697590"/>
                    <a:pt x="604738" y="719074"/>
                  </a:cubicBezTo>
                  <a:cubicBezTo>
                    <a:pt x="617244" y="739880"/>
                    <a:pt x="618035" y="740228"/>
                    <a:pt x="597747" y="752467"/>
                  </a:cubicBezTo>
                  <a:cubicBezTo>
                    <a:pt x="573000" y="767410"/>
                    <a:pt x="565038" y="790841"/>
                    <a:pt x="562771" y="817416"/>
                  </a:cubicBezTo>
                  <a:cubicBezTo>
                    <a:pt x="562152" y="823274"/>
                    <a:pt x="565038" y="831056"/>
                    <a:pt x="562247" y="834894"/>
                  </a:cubicBezTo>
                  <a:cubicBezTo>
                    <a:pt x="559447" y="838742"/>
                    <a:pt x="550960" y="840666"/>
                    <a:pt x="544749" y="843638"/>
                  </a:cubicBezTo>
                  <a:cubicBezTo>
                    <a:pt x="543178" y="844334"/>
                    <a:pt x="541520" y="844953"/>
                    <a:pt x="539949" y="845477"/>
                  </a:cubicBezTo>
                  <a:cubicBezTo>
                    <a:pt x="468245" y="867584"/>
                    <a:pt x="395397" y="878338"/>
                    <a:pt x="320550" y="866365"/>
                  </a:cubicBezTo>
                  <a:cubicBezTo>
                    <a:pt x="260476" y="856573"/>
                    <a:pt x="202154" y="842590"/>
                    <a:pt x="152748" y="804129"/>
                  </a:cubicBezTo>
                  <a:cubicBezTo>
                    <a:pt x="126373" y="784450"/>
                    <a:pt x="102294" y="761872"/>
                    <a:pt x="80948" y="736819"/>
                  </a:cubicBezTo>
                  <a:cubicBezTo>
                    <a:pt x="31981" y="676766"/>
                    <a:pt x="20884" y="606660"/>
                    <a:pt x="24722" y="532709"/>
                  </a:cubicBezTo>
                  <a:cubicBezTo>
                    <a:pt x="26742" y="493722"/>
                    <a:pt x="45192" y="459368"/>
                    <a:pt x="59708" y="423706"/>
                  </a:cubicBezTo>
                  <a:cubicBezTo>
                    <a:pt x="72205" y="391686"/>
                    <a:pt x="92388" y="363232"/>
                    <a:pt x="118468" y="340835"/>
                  </a:cubicBezTo>
                  <a:cubicBezTo>
                    <a:pt x="138841" y="323353"/>
                    <a:pt x="159473" y="306396"/>
                    <a:pt x="180637" y="290050"/>
                  </a:cubicBezTo>
                  <a:cubicBezTo>
                    <a:pt x="189686" y="283241"/>
                    <a:pt x="199526" y="277548"/>
                    <a:pt x="209936" y="273091"/>
                  </a:cubicBezTo>
                  <a:cubicBezTo>
                    <a:pt x="236168" y="261378"/>
                    <a:pt x="262923" y="250714"/>
                    <a:pt x="289508" y="239437"/>
                  </a:cubicBezTo>
                  <a:cubicBezTo>
                    <a:pt x="316273" y="228589"/>
                    <a:pt x="340209" y="211754"/>
                    <a:pt x="359459" y="190222"/>
                  </a:cubicBezTo>
                  <a:cubicBezTo>
                    <a:pt x="380862" y="163869"/>
                    <a:pt x="398522" y="134690"/>
                    <a:pt x="411923" y="103509"/>
                  </a:cubicBezTo>
                  <a:cubicBezTo>
                    <a:pt x="419886" y="86638"/>
                    <a:pt x="428106" y="82880"/>
                    <a:pt x="446899" y="86025"/>
                  </a:cubicBezTo>
                  <a:cubicBezTo>
                    <a:pt x="475760" y="90222"/>
                    <a:pt x="504526" y="94767"/>
                    <a:pt x="533472" y="97653"/>
                  </a:cubicBezTo>
                  <a:cubicBezTo>
                    <a:pt x="578182" y="102941"/>
                    <a:pt x="623378" y="102766"/>
                    <a:pt x="668050" y="97128"/>
                  </a:cubicBezTo>
                  <a:cubicBezTo>
                    <a:pt x="715532" y="90746"/>
                    <a:pt x="761701" y="79645"/>
                    <a:pt x="802620" y="52721"/>
                  </a:cubicBezTo>
                  <a:cubicBezTo>
                    <a:pt x="811802" y="45817"/>
                    <a:pt x="822032" y="40922"/>
                    <a:pt x="831918" y="35412"/>
                  </a:cubicBezTo>
                  <a:close/>
                  <a:moveTo>
                    <a:pt x="644438" y="428775"/>
                  </a:moveTo>
                  <a:cubicBezTo>
                    <a:pt x="643200" y="432856"/>
                    <a:pt x="641495" y="436789"/>
                    <a:pt x="639371" y="440489"/>
                  </a:cubicBezTo>
                  <a:cubicBezTo>
                    <a:pt x="628703" y="454125"/>
                    <a:pt x="617768" y="467673"/>
                    <a:pt x="606490" y="480874"/>
                  </a:cubicBezTo>
                  <a:cubicBezTo>
                    <a:pt x="601595" y="486642"/>
                    <a:pt x="597747" y="492498"/>
                    <a:pt x="603166" y="499054"/>
                  </a:cubicBezTo>
                  <a:cubicBezTo>
                    <a:pt x="608586" y="505611"/>
                    <a:pt x="616015" y="503514"/>
                    <a:pt x="622226" y="498444"/>
                  </a:cubicBezTo>
                  <a:cubicBezTo>
                    <a:pt x="643886" y="481746"/>
                    <a:pt x="659783" y="458704"/>
                    <a:pt x="667698" y="432534"/>
                  </a:cubicBezTo>
                  <a:cubicBezTo>
                    <a:pt x="670108" y="418826"/>
                    <a:pt x="682195" y="408940"/>
                    <a:pt x="696121" y="409280"/>
                  </a:cubicBezTo>
                  <a:cubicBezTo>
                    <a:pt x="729344" y="407709"/>
                    <a:pt x="762577" y="406659"/>
                    <a:pt x="795895" y="405261"/>
                  </a:cubicBezTo>
                  <a:cubicBezTo>
                    <a:pt x="806125" y="404822"/>
                    <a:pt x="803582" y="410331"/>
                    <a:pt x="800524" y="415401"/>
                  </a:cubicBezTo>
                  <a:cubicBezTo>
                    <a:pt x="778836" y="452375"/>
                    <a:pt x="757938" y="489788"/>
                    <a:pt x="734859" y="525802"/>
                  </a:cubicBezTo>
                  <a:cubicBezTo>
                    <a:pt x="718419" y="551415"/>
                    <a:pt x="698911" y="575106"/>
                    <a:pt x="680814" y="599755"/>
                  </a:cubicBezTo>
                  <a:cubicBezTo>
                    <a:pt x="675309" y="607273"/>
                    <a:pt x="670936" y="616100"/>
                    <a:pt x="676442" y="624494"/>
                  </a:cubicBezTo>
                  <a:cubicBezTo>
                    <a:pt x="684138" y="636208"/>
                    <a:pt x="691568" y="649844"/>
                    <a:pt x="702674" y="656923"/>
                  </a:cubicBezTo>
                  <a:cubicBezTo>
                    <a:pt x="738440" y="679651"/>
                    <a:pt x="776740" y="694948"/>
                    <a:pt x="820460" y="680612"/>
                  </a:cubicBezTo>
                  <a:cubicBezTo>
                    <a:pt x="823489" y="679381"/>
                    <a:pt x="826880" y="679381"/>
                    <a:pt x="829909" y="680612"/>
                  </a:cubicBezTo>
                  <a:cubicBezTo>
                    <a:pt x="835186" y="684696"/>
                    <a:pt x="840177" y="689135"/>
                    <a:pt x="844863" y="693900"/>
                  </a:cubicBezTo>
                  <a:cubicBezTo>
                    <a:pt x="828680" y="704213"/>
                    <a:pt x="813031" y="714005"/>
                    <a:pt x="797552" y="724058"/>
                  </a:cubicBezTo>
                  <a:cubicBezTo>
                    <a:pt x="792304" y="727467"/>
                    <a:pt x="790989" y="723532"/>
                    <a:pt x="787847" y="720735"/>
                  </a:cubicBezTo>
                  <a:cubicBezTo>
                    <a:pt x="780588" y="714354"/>
                    <a:pt x="772806" y="704565"/>
                    <a:pt x="764672" y="704039"/>
                  </a:cubicBezTo>
                  <a:cubicBezTo>
                    <a:pt x="743917" y="702563"/>
                    <a:pt x="723038" y="703768"/>
                    <a:pt x="702588" y="707623"/>
                  </a:cubicBezTo>
                  <a:cubicBezTo>
                    <a:pt x="682624" y="712553"/>
                    <a:pt x="663097" y="719066"/>
                    <a:pt x="644171" y="727116"/>
                  </a:cubicBezTo>
                  <a:cubicBezTo>
                    <a:pt x="637533" y="729564"/>
                    <a:pt x="635427" y="727116"/>
                    <a:pt x="632636" y="721959"/>
                  </a:cubicBezTo>
                  <a:cubicBezTo>
                    <a:pt x="624512" y="706495"/>
                    <a:pt x="614911" y="691855"/>
                    <a:pt x="603947" y="678253"/>
                  </a:cubicBezTo>
                  <a:cubicBezTo>
                    <a:pt x="567133" y="639222"/>
                    <a:pt x="525395" y="605131"/>
                    <a:pt x="479779" y="576853"/>
                  </a:cubicBezTo>
                  <a:cubicBezTo>
                    <a:pt x="453281" y="560821"/>
                    <a:pt x="430383" y="539483"/>
                    <a:pt x="412542" y="514177"/>
                  </a:cubicBezTo>
                  <a:cubicBezTo>
                    <a:pt x="407380" y="506309"/>
                    <a:pt x="409742" y="502988"/>
                    <a:pt x="417524" y="500104"/>
                  </a:cubicBezTo>
                  <a:cubicBezTo>
                    <a:pt x="458186" y="484631"/>
                    <a:pt x="498762" y="468897"/>
                    <a:pt x="539949" y="453426"/>
                  </a:cubicBezTo>
                  <a:cubicBezTo>
                    <a:pt x="573534" y="440679"/>
                    <a:pt x="608672" y="432508"/>
                    <a:pt x="644438" y="429125"/>
                  </a:cubicBezTo>
                  <a:close/>
                  <a:moveTo>
                    <a:pt x="886830" y="400014"/>
                  </a:moveTo>
                  <a:lnTo>
                    <a:pt x="886830" y="402027"/>
                  </a:lnTo>
                  <a:cubicBezTo>
                    <a:pt x="893393" y="402027"/>
                    <a:pt x="899861" y="402027"/>
                    <a:pt x="906423" y="402027"/>
                  </a:cubicBezTo>
                  <a:cubicBezTo>
                    <a:pt x="924454" y="401432"/>
                    <a:pt x="941075" y="411791"/>
                    <a:pt x="948476" y="428249"/>
                  </a:cubicBezTo>
                  <a:cubicBezTo>
                    <a:pt x="950400" y="432681"/>
                    <a:pt x="950400" y="437716"/>
                    <a:pt x="948476" y="442148"/>
                  </a:cubicBezTo>
                  <a:cubicBezTo>
                    <a:pt x="933960" y="469159"/>
                    <a:pt x="919796" y="496432"/>
                    <a:pt x="903537" y="522394"/>
                  </a:cubicBezTo>
                  <a:cubicBezTo>
                    <a:pt x="878086" y="563042"/>
                    <a:pt x="850102" y="602117"/>
                    <a:pt x="824832" y="643111"/>
                  </a:cubicBezTo>
                  <a:cubicBezTo>
                    <a:pt x="813116" y="662343"/>
                    <a:pt x="797029" y="664528"/>
                    <a:pt x="778226" y="663130"/>
                  </a:cubicBezTo>
                  <a:cubicBezTo>
                    <a:pt x="771711" y="662649"/>
                    <a:pt x="765320" y="661180"/>
                    <a:pt x="759252" y="658759"/>
                  </a:cubicBezTo>
                  <a:cubicBezTo>
                    <a:pt x="738879" y="650629"/>
                    <a:pt x="716228" y="646347"/>
                    <a:pt x="703379" y="624930"/>
                  </a:cubicBezTo>
                  <a:cubicBezTo>
                    <a:pt x="699017" y="620078"/>
                    <a:pt x="699017" y="612736"/>
                    <a:pt x="703379" y="607884"/>
                  </a:cubicBezTo>
                  <a:cubicBezTo>
                    <a:pt x="720866" y="584982"/>
                    <a:pt x="738354" y="561993"/>
                    <a:pt x="754795" y="538478"/>
                  </a:cubicBezTo>
                  <a:cubicBezTo>
                    <a:pt x="783084" y="498828"/>
                    <a:pt x="807277" y="456422"/>
                    <a:pt x="827023" y="411903"/>
                  </a:cubicBezTo>
                  <a:cubicBezTo>
                    <a:pt x="828737" y="408889"/>
                    <a:pt x="831661" y="406754"/>
                    <a:pt x="835062" y="406046"/>
                  </a:cubicBezTo>
                  <a:cubicBezTo>
                    <a:pt x="852731" y="403424"/>
                    <a:pt x="869781" y="402027"/>
                    <a:pt x="886830" y="400366"/>
                  </a:cubicBezTo>
                  <a:close/>
                  <a:moveTo>
                    <a:pt x="586031" y="958757"/>
                  </a:moveTo>
                  <a:cubicBezTo>
                    <a:pt x="597041" y="912866"/>
                    <a:pt x="600013" y="869508"/>
                    <a:pt x="586812" y="825626"/>
                  </a:cubicBezTo>
                  <a:cubicBezTo>
                    <a:pt x="585536" y="819635"/>
                    <a:pt x="585536" y="813444"/>
                    <a:pt x="586812" y="807453"/>
                  </a:cubicBezTo>
                  <a:cubicBezTo>
                    <a:pt x="591098" y="779125"/>
                    <a:pt x="613044" y="766362"/>
                    <a:pt x="635608" y="756312"/>
                  </a:cubicBezTo>
                  <a:cubicBezTo>
                    <a:pt x="661164" y="745352"/>
                    <a:pt x="687472" y="736181"/>
                    <a:pt x="714304" y="728865"/>
                  </a:cubicBezTo>
                  <a:cubicBezTo>
                    <a:pt x="726972" y="725763"/>
                    <a:pt x="740050" y="724696"/>
                    <a:pt x="753042" y="725718"/>
                  </a:cubicBezTo>
                  <a:cubicBezTo>
                    <a:pt x="763263" y="725088"/>
                    <a:pt x="772054" y="732860"/>
                    <a:pt x="772682" y="743078"/>
                  </a:cubicBezTo>
                  <a:cubicBezTo>
                    <a:pt x="772921" y="746863"/>
                    <a:pt x="771987" y="750630"/>
                    <a:pt x="770006" y="753865"/>
                  </a:cubicBezTo>
                  <a:cubicBezTo>
                    <a:pt x="761786" y="770381"/>
                    <a:pt x="751556" y="785774"/>
                    <a:pt x="742203" y="801681"/>
                  </a:cubicBezTo>
                  <a:cubicBezTo>
                    <a:pt x="710456" y="855783"/>
                    <a:pt x="666736" y="898969"/>
                    <a:pt x="618473" y="937955"/>
                  </a:cubicBezTo>
                  <a:cubicBezTo>
                    <a:pt x="608052" y="945594"/>
                    <a:pt x="597223" y="952661"/>
                    <a:pt x="586031" y="959110"/>
                  </a:cubicBezTo>
                  <a:close/>
                  <a:moveTo>
                    <a:pt x="975060" y="599406"/>
                  </a:moveTo>
                  <a:cubicBezTo>
                    <a:pt x="980746" y="623095"/>
                    <a:pt x="974279" y="639528"/>
                    <a:pt x="956525" y="651853"/>
                  </a:cubicBezTo>
                  <a:cubicBezTo>
                    <a:pt x="931693" y="669336"/>
                    <a:pt x="902661" y="675018"/>
                    <a:pt x="874152" y="682273"/>
                  </a:cubicBezTo>
                  <a:cubicBezTo>
                    <a:pt x="872581" y="682903"/>
                    <a:pt x="870828" y="682903"/>
                    <a:pt x="869257" y="682273"/>
                  </a:cubicBezTo>
                  <a:cubicBezTo>
                    <a:pt x="861646" y="676504"/>
                    <a:pt x="854131" y="670559"/>
                    <a:pt x="846873" y="664353"/>
                  </a:cubicBezTo>
                  <a:cubicBezTo>
                    <a:pt x="842501" y="660682"/>
                    <a:pt x="842844" y="656400"/>
                    <a:pt x="846349" y="651767"/>
                  </a:cubicBezTo>
                  <a:cubicBezTo>
                    <a:pt x="852902" y="643026"/>
                    <a:pt x="859379" y="634283"/>
                    <a:pt x="865142" y="624842"/>
                  </a:cubicBezTo>
                  <a:cubicBezTo>
                    <a:pt x="867809" y="619213"/>
                    <a:pt x="874543" y="616819"/>
                    <a:pt x="880182" y="619493"/>
                  </a:cubicBezTo>
                  <a:cubicBezTo>
                    <a:pt x="880410" y="619606"/>
                    <a:pt x="880649" y="619729"/>
                    <a:pt x="880887" y="619861"/>
                  </a:cubicBezTo>
                  <a:cubicBezTo>
                    <a:pt x="884735" y="621433"/>
                    <a:pt x="888316" y="623356"/>
                    <a:pt x="892164" y="624842"/>
                  </a:cubicBezTo>
                  <a:cubicBezTo>
                    <a:pt x="903470" y="630464"/>
                    <a:pt x="917206" y="626233"/>
                    <a:pt x="923387" y="615228"/>
                  </a:cubicBezTo>
                  <a:cubicBezTo>
                    <a:pt x="925854" y="609143"/>
                    <a:pt x="932798" y="606223"/>
                    <a:pt x="938884" y="608706"/>
                  </a:cubicBezTo>
                  <a:cubicBezTo>
                    <a:pt x="939361" y="608898"/>
                    <a:pt x="939818" y="609118"/>
                    <a:pt x="940256" y="609370"/>
                  </a:cubicBezTo>
                  <a:cubicBezTo>
                    <a:pt x="952620" y="615436"/>
                    <a:pt x="967564" y="611311"/>
                    <a:pt x="975060" y="599755"/>
                  </a:cubicBezTo>
                  <a:close/>
                  <a:moveTo>
                    <a:pt x="959325" y="472044"/>
                  </a:moveTo>
                  <a:lnTo>
                    <a:pt x="961944" y="472568"/>
                  </a:lnTo>
                  <a:lnTo>
                    <a:pt x="964831" y="492236"/>
                  </a:lnTo>
                  <a:lnTo>
                    <a:pt x="947343" y="492236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6BAD90C2-0E06-44D3-9296-8D4227F9C0A8}"/>
                </a:ext>
              </a:extLst>
            </p:cNvPr>
            <p:cNvSpPr/>
            <p:nvPr/>
          </p:nvSpPr>
          <p:spPr>
            <a:xfrm>
              <a:off x="6272198" y="733416"/>
              <a:ext cx="390528" cy="85725"/>
            </a:xfrm>
            <a:custGeom>
              <a:avLst/>
              <a:gdLst>
                <a:gd name="connsiteX0" fmla="*/ 171326 w 390528"/>
                <a:gd name="connsiteY0" fmla="*/ 85531 h 85725"/>
                <a:gd name="connsiteX1" fmla="*/ 351376 w 390528"/>
                <a:gd name="connsiteY1" fmla="*/ 57362 h 85725"/>
                <a:gd name="connsiteX2" fmla="*/ 378684 w 390528"/>
                <a:gd name="connsiteY2" fmla="*/ 49028 h 85725"/>
                <a:gd name="connsiteX3" fmla="*/ 389848 w 390528"/>
                <a:gd name="connsiteY3" fmla="*/ 34361 h 85725"/>
                <a:gd name="connsiteX4" fmla="*/ 372398 w 390528"/>
                <a:gd name="connsiteY4" fmla="*/ 27862 h 85725"/>
                <a:gd name="connsiteX5" fmla="*/ 303923 w 390528"/>
                <a:gd name="connsiteY5" fmla="*/ 48529 h 85725"/>
                <a:gd name="connsiteX6" fmla="*/ 87144 w 390528"/>
                <a:gd name="connsiteY6" fmla="*/ 50195 h 85725"/>
                <a:gd name="connsiteX7" fmla="*/ 25288 w 390528"/>
                <a:gd name="connsiteY7" fmla="*/ 10360 h 85725"/>
                <a:gd name="connsiteX8" fmla="*/ 3390 w 390528"/>
                <a:gd name="connsiteY8" fmla="*/ 2526 h 85725"/>
                <a:gd name="connsiteX9" fmla="*/ 7752 w 390528"/>
                <a:gd name="connsiteY9" fmla="*/ 24943 h 85725"/>
                <a:gd name="connsiteX10" fmla="*/ 124481 w 390528"/>
                <a:gd name="connsiteY10" fmla="*/ 81529 h 85725"/>
                <a:gd name="connsiteX11" fmla="*/ 171326 w 390528"/>
                <a:gd name="connsiteY11" fmla="*/ 8553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8" h="85725">
                  <a:moveTo>
                    <a:pt x="171326" y="85531"/>
                  </a:moveTo>
                  <a:cubicBezTo>
                    <a:pt x="232667" y="87156"/>
                    <a:pt x="293779" y="77596"/>
                    <a:pt x="351376" y="57362"/>
                  </a:cubicBezTo>
                  <a:cubicBezTo>
                    <a:pt x="360101" y="54195"/>
                    <a:pt x="369522" y="51695"/>
                    <a:pt x="378684" y="49028"/>
                  </a:cubicBezTo>
                  <a:cubicBezTo>
                    <a:pt x="386095" y="46695"/>
                    <a:pt x="392553" y="42945"/>
                    <a:pt x="389848" y="34361"/>
                  </a:cubicBezTo>
                  <a:cubicBezTo>
                    <a:pt x="387143" y="25778"/>
                    <a:pt x="379723" y="25528"/>
                    <a:pt x="372398" y="27862"/>
                  </a:cubicBezTo>
                  <a:cubicBezTo>
                    <a:pt x="349548" y="34779"/>
                    <a:pt x="327126" y="42945"/>
                    <a:pt x="303923" y="48529"/>
                  </a:cubicBezTo>
                  <a:cubicBezTo>
                    <a:pt x="231952" y="65946"/>
                    <a:pt x="159629" y="71030"/>
                    <a:pt x="87144" y="50195"/>
                  </a:cubicBezTo>
                  <a:cubicBezTo>
                    <a:pt x="62502" y="43762"/>
                    <a:pt x="40766" y="29769"/>
                    <a:pt x="25288" y="10360"/>
                  </a:cubicBezTo>
                  <a:cubicBezTo>
                    <a:pt x="16563" y="-390"/>
                    <a:pt x="9505" y="-2391"/>
                    <a:pt x="3390" y="2526"/>
                  </a:cubicBezTo>
                  <a:cubicBezTo>
                    <a:pt x="-2716" y="7444"/>
                    <a:pt x="-353" y="14776"/>
                    <a:pt x="7752" y="24943"/>
                  </a:cubicBezTo>
                  <a:cubicBezTo>
                    <a:pt x="37070" y="62114"/>
                    <a:pt x="79466" y="74529"/>
                    <a:pt x="124481" y="81529"/>
                  </a:cubicBezTo>
                  <a:cubicBezTo>
                    <a:pt x="141750" y="84113"/>
                    <a:pt x="159629" y="84531"/>
                    <a:pt x="171326" y="8553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A87A83D1-2B5D-415C-AD82-A14E77683F55}"/>
                </a:ext>
              </a:extLst>
            </p:cNvPr>
            <p:cNvSpPr/>
            <p:nvPr/>
          </p:nvSpPr>
          <p:spPr>
            <a:xfrm>
              <a:off x="6681775" y="733417"/>
              <a:ext cx="19052" cy="28575"/>
            </a:xfrm>
            <a:custGeom>
              <a:avLst/>
              <a:gdLst>
                <a:gd name="connsiteX0" fmla="*/ 19000 w 19052"/>
                <a:gd name="connsiteY0" fmla="*/ 9139 h 28575"/>
                <a:gd name="connsiteX1" fmla="*/ 9856 w 19052"/>
                <a:gd name="connsiteY1" fmla="*/ 288 h 28575"/>
                <a:gd name="connsiteX2" fmla="*/ 131 w 19052"/>
                <a:gd name="connsiteY2" fmla="*/ 10545 h 28575"/>
                <a:gd name="connsiteX3" fmla="*/ 16 w 19052"/>
                <a:gd name="connsiteY3" fmla="*/ 15038 h 28575"/>
                <a:gd name="connsiteX4" fmla="*/ 9713 w 19052"/>
                <a:gd name="connsiteY4" fmla="*/ 28537 h 28575"/>
                <a:gd name="connsiteX5" fmla="*/ 19000 w 19052"/>
                <a:gd name="connsiteY5" fmla="*/ 913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2" h="28575">
                  <a:moveTo>
                    <a:pt x="19000" y="9139"/>
                  </a:moveTo>
                  <a:cubicBezTo>
                    <a:pt x="16714" y="6757"/>
                    <a:pt x="13523" y="1083"/>
                    <a:pt x="9856" y="288"/>
                  </a:cubicBezTo>
                  <a:cubicBezTo>
                    <a:pt x="5436" y="-1278"/>
                    <a:pt x="1093" y="3318"/>
                    <a:pt x="131" y="10545"/>
                  </a:cubicBezTo>
                  <a:cubicBezTo>
                    <a:pt x="-60" y="12018"/>
                    <a:pt x="-107" y="13539"/>
                    <a:pt x="16" y="15038"/>
                  </a:cubicBezTo>
                  <a:cubicBezTo>
                    <a:pt x="16" y="24908"/>
                    <a:pt x="4170" y="28878"/>
                    <a:pt x="9713" y="28537"/>
                  </a:cubicBezTo>
                  <a:cubicBezTo>
                    <a:pt x="15257" y="28198"/>
                    <a:pt x="18581" y="23093"/>
                    <a:pt x="19000" y="9139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FC4D2467-39B6-4B10-BBAF-A0715B891CB7}"/>
                </a:ext>
              </a:extLst>
            </p:cNvPr>
            <p:cNvSpPr/>
            <p:nvPr/>
          </p:nvSpPr>
          <p:spPr>
            <a:xfrm>
              <a:off x="7091352" y="533392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8"/>
                    <a:pt x="14731" y="19032"/>
                    <a:pt x="9473" y="19032"/>
                  </a:cubicBezTo>
                  <a:cubicBezTo>
                    <a:pt x="4215" y="19032"/>
                    <a:pt x="-52" y="14768"/>
                    <a:pt x="-52" y="9507"/>
                  </a:cubicBezTo>
                  <a:cubicBezTo>
                    <a:pt x="-52" y="4245"/>
                    <a:pt x="4215" y="-18"/>
                    <a:pt x="9473" y="-18"/>
                  </a:cubicBezTo>
                  <a:cubicBezTo>
                    <a:pt x="14731" y="-18"/>
                    <a:pt x="18998" y="4245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6350E9A5-314C-4BE8-A5A0-86BCC2114306}"/>
                </a:ext>
              </a:extLst>
            </p:cNvPr>
            <p:cNvSpPr/>
            <p:nvPr/>
          </p:nvSpPr>
          <p:spPr>
            <a:xfrm>
              <a:off x="8720123" y="2381243"/>
              <a:ext cx="914444" cy="981070"/>
            </a:xfrm>
            <a:custGeom>
              <a:avLst/>
              <a:gdLst>
                <a:gd name="connsiteX0" fmla="*/ 103184 w 914444"/>
                <a:gd name="connsiteY0" fmla="*/ 664805 h 981070"/>
                <a:gd name="connsiteX1" fmla="*/ 90240 w 914444"/>
                <a:gd name="connsiteY1" fmla="*/ 682102 h 981070"/>
                <a:gd name="connsiteX2" fmla="*/ 47406 w 914444"/>
                <a:gd name="connsiteY2" fmla="*/ 763217 h 981070"/>
                <a:gd name="connsiteX3" fmla="*/ 47930 w 914444"/>
                <a:gd name="connsiteY3" fmla="*/ 828235 h 981070"/>
                <a:gd name="connsiteX4" fmla="*/ 54874 w 914444"/>
                <a:gd name="connsiteY4" fmla="*/ 900177 h 981070"/>
                <a:gd name="connsiteX5" fmla="*/ 52883 w 914444"/>
                <a:gd name="connsiteY5" fmla="*/ 916436 h 981070"/>
                <a:gd name="connsiteX6" fmla="*/ 71733 w 914444"/>
                <a:gd name="connsiteY6" fmla="*/ 925781 h 981070"/>
                <a:gd name="connsiteX7" fmla="*/ 87630 w 914444"/>
                <a:gd name="connsiteY7" fmla="*/ 902082 h 981070"/>
                <a:gd name="connsiteX8" fmla="*/ 103537 w 914444"/>
                <a:gd name="connsiteY8" fmla="*/ 811804 h 981070"/>
                <a:gd name="connsiteX9" fmla="*/ 132036 w 914444"/>
                <a:gd name="connsiteY9" fmla="*/ 727241 h 981070"/>
                <a:gd name="connsiteX10" fmla="*/ 146370 w 914444"/>
                <a:gd name="connsiteY10" fmla="*/ 713668 h 981070"/>
                <a:gd name="connsiteX11" fmla="*/ 149152 w 914444"/>
                <a:gd name="connsiteY11" fmla="*/ 714964 h 981070"/>
                <a:gd name="connsiteX12" fmla="*/ 147066 w 914444"/>
                <a:gd name="connsiteY12" fmla="*/ 740386 h 981070"/>
                <a:gd name="connsiteX13" fmla="*/ 152886 w 914444"/>
                <a:gd name="connsiteY13" fmla="*/ 760788 h 981070"/>
                <a:gd name="connsiteX14" fmla="*/ 172088 w 914444"/>
                <a:gd name="connsiteY14" fmla="*/ 751283 h 981070"/>
                <a:gd name="connsiteX15" fmla="*/ 198158 w 914444"/>
                <a:gd name="connsiteY15" fmla="*/ 693428 h 981070"/>
                <a:gd name="connsiteX16" fmla="*/ 210407 w 914444"/>
                <a:gd name="connsiteY16" fmla="*/ 680197 h 981070"/>
                <a:gd name="connsiteX17" fmla="*/ 224304 w 914444"/>
                <a:gd name="connsiteY17" fmla="*/ 674149 h 981070"/>
                <a:gd name="connsiteX18" fmla="*/ 206149 w 914444"/>
                <a:gd name="connsiteY18" fmla="*/ 782496 h 981070"/>
                <a:gd name="connsiteX19" fmla="*/ 167573 w 914444"/>
                <a:gd name="connsiteY19" fmla="*/ 858591 h 981070"/>
                <a:gd name="connsiteX20" fmla="*/ 150190 w 914444"/>
                <a:gd name="connsiteY20" fmla="*/ 957765 h 981070"/>
                <a:gd name="connsiteX21" fmla="*/ 154534 w 914444"/>
                <a:gd name="connsiteY21" fmla="*/ 972386 h 981070"/>
                <a:gd name="connsiteX22" fmla="*/ 166697 w 914444"/>
                <a:gd name="connsiteY22" fmla="*/ 981026 h 981070"/>
                <a:gd name="connsiteX23" fmla="*/ 179213 w 914444"/>
                <a:gd name="connsiteY23" fmla="*/ 971348 h 981070"/>
                <a:gd name="connsiteX24" fmla="*/ 226219 w 914444"/>
                <a:gd name="connsiteY24" fmla="*/ 885737 h 981070"/>
                <a:gd name="connsiteX25" fmla="*/ 235858 w 914444"/>
                <a:gd name="connsiteY25" fmla="*/ 875022 h 981070"/>
                <a:gd name="connsiteX26" fmla="*/ 235077 w 914444"/>
                <a:gd name="connsiteY26" fmla="*/ 884613 h 981070"/>
                <a:gd name="connsiteX27" fmla="*/ 242640 w 914444"/>
                <a:gd name="connsiteY27" fmla="*/ 943592 h 981070"/>
                <a:gd name="connsiteX28" fmla="*/ 262966 w 914444"/>
                <a:gd name="connsiteY28" fmla="*/ 969958 h 981070"/>
                <a:gd name="connsiteX29" fmla="*/ 283635 w 914444"/>
                <a:gd name="connsiteY29" fmla="*/ 972053 h 981070"/>
                <a:gd name="connsiteX30" fmla="*/ 289036 w 914444"/>
                <a:gd name="connsiteY30" fmla="*/ 960880 h 981070"/>
                <a:gd name="connsiteX31" fmla="*/ 291903 w 914444"/>
                <a:gd name="connsiteY31" fmla="*/ 923352 h 981070"/>
                <a:gd name="connsiteX32" fmla="*/ 328212 w 914444"/>
                <a:gd name="connsiteY32" fmla="*/ 829016 h 981070"/>
                <a:gd name="connsiteX33" fmla="*/ 343329 w 914444"/>
                <a:gd name="connsiteY33" fmla="*/ 808956 h 981070"/>
                <a:gd name="connsiteX34" fmla="*/ 346367 w 914444"/>
                <a:gd name="connsiteY34" fmla="*/ 808956 h 981070"/>
                <a:gd name="connsiteX35" fmla="*/ 346367 w 914444"/>
                <a:gd name="connsiteY35" fmla="*/ 857296 h 981070"/>
                <a:gd name="connsiteX36" fmla="*/ 344196 w 914444"/>
                <a:gd name="connsiteY36" fmla="*/ 883232 h 981070"/>
                <a:gd name="connsiteX37" fmla="*/ 355149 w 914444"/>
                <a:gd name="connsiteY37" fmla="*/ 904330 h 981070"/>
                <a:gd name="connsiteX38" fmla="*/ 377562 w 914444"/>
                <a:gd name="connsiteY38" fmla="*/ 897501 h 981070"/>
                <a:gd name="connsiteX39" fmla="*/ 394945 w 914444"/>
                <a:gd name="connsiteY39" fmla="*/ 868964 h 981070"/>
                <a:gd name="connsiteX40" fmla="*/ 403632 w 914444"/>
                <a:gd name="connsiteY40" fmla="*/ 760788 h 981070"/>
                <a:gd name="connsiteX41" fmla="*/ 385038 w 914444"/>
                <a:gd name="connsiteY41" fmla="*/ 720584 h 981070"/>
                <a:gd name="connsiteX42" fmla="*/ 377133 w 914444"/>
                <a:gd name="connsiteY42" fmla="*/ 649070 h 981070"/>
                <a:gd name="connsiteX43" fmla="*/ 443351 w 914444"/>
                <a:gd name="connsiteY43" fmla="*/ 532512 h 981070"/>
                <a:gd name="connsiteX44" fmla="*/ 443351 w 914444"/>
                <a:gd name="connsiteY44" fmla="*/ 532512 h 981070"/>
                <a:gd name="connsiteX45" fmla="*/ 518503 w 914444"/>
                <a:gd name="connsiteY45" fmla="*/ 569174 h 981070"/>
                <a:gd name="connsiteX46" fmla="*/ 676046 w 914444"/>
                <a:gd name="connsiteY46" fmla="*/ 577394 h 981070"/>
                <a:gd name="connsiteX47" fmla="*/ 830828 w 914444"/>
                <a:gd name="connsiteY47" fmla="*/ 495679 h 981070"/>
                <a:gd name="connsiteX48" fmla="*/ 913885 w 914444"/>
                <a:gd name="connsiteY48" fmla="*/ 293511 h 981070"/>
                <a:gd name="connsiteX49" fmla="*/ 810444 w 914444"/>
                <a:gd name="connsiteY49" fmla="*/ 96182 h 981070"/>
                <a:gd name="connsiteX50" fmla="*/ 575844 w 914444"/>
                <a:gd name="connsiteY50" fmla="*/ 1589 h 981070"/>
                <a:gd name="connsiteX51" fmla="*/ 344633 w 914444"/>
                <a:gd name="connsiteY51" fmla="*/ 55195 h 981070"/>
                <a:gd name="connsiteX52" fmla="*/ 216313 w 914444"/>
                <a:gd name="connsiteY52" fmla="*/ 229179 h 981070"/>
                <a:gd name="connsiteX53" fmla="*/ 226390 w 914444"/>
                <a:gd name="connsiteY53" fmla="*/ 367530 h 981070"/>
                <a:gd name="connsiteX54" fmla="*/ 228733 w 914444"/>
                <a:gd name="connsiteY54" fmla="*/ 399353 h 981070"/>
                <a:gd name="connsiteX55" fmla="*/ 203283 w 914444"/>
                <a:gd name="connsiteY55" fmla="*/ 481411 h 981070"/>
                <a:gd name="connsiteX56" fmla="*/ 195110 w 914444"/>
                <a:gd name="connsiteY56" fmla="*/ 490059 h 981070"/>
                <a:gd name="connsiteX57" fmla="*/ 129512 w 914444"/>
                <a:gd name="connsiteY57" fmla="*/ 559925 h 981070"/>
                <a:gd name="connsiteX58" fmla="*/ 105880 w 914444"/>
                <a:gd name="connsiteY58" fmla="*/ 584481 h 981070"/>
                <a:gd name="connsiteX59" fmla="*/ 55398 w 914444"/>
                <a:gd name="connsiteY59" fmla="*/ 604798 h 981070"/>
                <a:gd name="connsiteX60" fmla="*/ 1096 w 914444"/>
                <a:gd name="connsiteY60" fmla="*/ 669044 h 981070"/>
                <a:gd name="connsiteX61" fmla="*/ 8659 w 914444"/>
                <a:gd name="connsiteY61" fmla="*/ 705972 h 981070"/>
                <a:gd name="connsiteX62" fmla="*/ 23336 w 914444"/>
                <a:gd name="connsiteY62" fmla="*/ 714621 h 981070"/>
                <a:gd name="connsiteX63" fmla="*/ 36633 w 914444"/>
                <a:gd name="connsiteY63" fmla="*/ 704239 h 981070"/>
                <a:gd name="connsiteX64" fmla="*/ 103184 w 914444"/>
                <a:gd name="connsiteY64" fmla="*/ 664805 h 981070"/>
                <a:gd name="connsiteX65" fmla="*/ 259585 w 914444"/>
                <a:gd name="connsiteY65" fmla="*/ 174096 h 981070"/>
                <a:gd name="connsiteX66" fmla="*/ 259585 w 914444"/>
                <a:gd name="connsiteY66" fmla="*/ 172020 h 981070"/>
                <a:gd name="connsiteX67" fmla="*/ 262881 w 914444"/>
                <a:gd name="connsiteY67" fmla="*/ 166057 h 981070"/>
                <a:gd name="connsiteX68" fmla="*/ 380000 w 914444"/>
                <a:gd name="connsiteY68" fmla="*/ 59872 h 981070"/>
                <a:gd name="connsiteX69" fmla="*/ 433063 w 914444"/>
                <a:gd name="connsiteY69" fmla="*/ 70588 h 981070"/>
                <a:gd name="connsiteX70" fmla="*/ 501072 w 914444"/>
                <a:gd name="connsiteY70" fmla="*/ 185945 h 981070"/>
                <a:gd name="connsiteX71" fmla="*/ 515836 w 914444"/>
                <a:gd name="connsiteY71" fmla="*/ 195975 h 981070"/>
                <a:gd name="connsiteX72" fmla="*/ 520789 w 914444"/>
                <a:gd name="connsiteY72" fmla="*/ 178678 h 981070"/>
                <a:gd name="connsiteX73" fmla="*/ 453828 w 914444"/>
                <a:gd name="connsiteY73" fmla="*/ 62463 h 981070"/>
                <a:gd name="connsiteX74" fmla="*/ 431921 w 914444"/>
                <a:gd name="connsiteY74" fmla="*/ 38079 h 981070"/>
                <a:gd name="connsiteX75" fmla="*/ 686524 w 914444"/>
                <a:gd name="connsiteY75" fmla="*/ 47328 h 981070"/>
                <a:gd name="connsiteX76" fmla="*/ 681190 w 914444"/>
                <a:gd name="connsiteY76" fmla="*/ 50785 h 981070"/>
                <a:gd name="connsiteX77" fmla="*/ 583749 w 914444"/>
                <a:gd name="connsiteY77" fmla="*/ 169515 h 981070"/>
                <a:gd name="connsiteX78" fmla="*/ 586130 w 914444"/>
                <a:gd name="connsiteY78" fmla="*/ 187241 h 981070"/>
                <a:gd name="connsiteX79" fmla="*/ 602323 w 914444"/>
                <a:gd name="connsiteY79" fmla="*/ 179373 h 981070"/>
                <a:gd name="connsiteX80" fmla="*/ 626231 w 914444"/>
                <a:gd name="connsiteY80" fmla="*/ 138291 h 981070"/>
                <a:gd name="connsiteX81" fmla="*/ 701383 w 914444"/>
                <a:gd name="connsiteY81" fmla="*/ 62377 h 981070"/>
                <a:gd name="connsiteX82" fmla="*/ 718718 w 914444"/>
                <a:gd name="connsiteY82" fmla="*/ 61082 h 981070"/>
                <a:gd name="connsiteX83" fmla="*/ 821684 w 914444"/>
                <a:gd name="connsiteY83" fmla="*/ 136653 h 981070"/>
                <a:gd name="connsiteX84" fmla="*/ 829018 w 914444"/>
                <a:gd name="connsiteY84" fmla="*/ 145302 h 981070"/>
                <a:gd name="connsiteX85" fmla="*/ 824827 w 914444"/>
                <a:gd name="connsiteY85" fmla="*/ 146769 h 981070"/>
                <a:gd name="connsiteX86" fmla="*/ 819017 w 914444"/>
                <a:gd name="connsiteY86" fmla="*/ 147464 h 981070"/>
                <a:gd name="connsiteX87" fmla="*/ 658807 w 914444"/>
                <a:gd name="connsiteY87" fmla="*/ 208853 h 981070"/>
                <a:gd name="connsiteX88" fmla="*/ 653186 w 914444"/>
                <a:gd name="connsiteY88" fmla="*/ 213958 h 981070"/>
                <a:gd name="connsiteX89" fmla="*/ 652424 w 914444"/>
                <a:gd name="connsiteY89" fmla="*/ 226931 h 981070"/>
                <a:gd name="connsiteX90" fmla="*/ 665092 w 914444"/>
                <a:gd name="connsiteY90" fmla="*/ 229522 h 981070"/>
                <a:gd name="connsiteX91" fmla="*/ 673760 w 914444"/>
                <a:gd name="connsiteY91" fmla="*/ 223902 h 981070"/>
                <a:gd name="connsiteX92" fmla="*/ 723671 w 914444"/>
                <a:gd name="connsiteY92" fmla="*/ 193813 h 981070"/>
                <a:gd name="connsiteX93" fmla="*/ 838257 w 914444"/>
                <a:gd name="connsiteY93" fmla="*/ 167352 h 981070"/>
                <a:gd name="connsiteX94" fmla="*/ 851593 w 914444"/>
                <a:gd name="connsiteY94" fmla="*/ 174877 h 981070"/>
                <a:gd name="connsiteX95" fmla="*/ 876548 w 914444"/>
                <a:gd name="connsiteY95" fmla="*/ 224074 h 981070"/>
                <a:gd name="connsiteX96" fmla="*/ 891788 w 914444"/>
                <a:gd name="connsiteY96" fmla="*/ 288929 h 981070"/>
                <a:gd name="connsiteX97" fmla="*/ 879691 w 914444"/>
                <a:gd name="connsiteY97" fmla="*/ 285729 h 981070"/>
                <a:gd name="connsiteX98" fmla="*/ 742246 w 914444"/>
                <a:gd name="connsiteY98" fmla="*/ 271461 h 981070"/>
                <a:gd name="connsiteX99" fmla="*/ 738531 w 914444"/>
                <a:gd name="connsiteY99" fmla="*/ 271975 h 981070"/>
                <a:gd name="connsiteX100" fmla="*/ 731101 w 914444"/>
                <a:gd name="connsiteY100" fmla="*/ 281490 h 981070"/>
                <a:gd name="connsiteX101" fmla="*/ 739769 w 914444"/>
                <a:gd name="connsiteY101" fmla="*/ 291177 h 981070"/>
                <a:gd name="connsiteX102" fmla="*/ 749390 w 914444"/>
                <a:gd name="connsiteY102" fmla="*/ 291177 h 981070"/>
                <a:gd name="connsiteX103" fmla="*/ 867689 w 914444"/>
                <a:gd name="connsiteY103" fmla="*/ 303541 h 981070"/>
                <a:gd name="connsiteX104" fmla="*/ 891978 w 914444"/>
                <a:gd name="connsiteY104" fmla="*/ 313047 h 981070"/>
                <a:gd name="connsiteX105" fmla="*/ 891216 w 914444"/>
                <a:gd name="connsiteY105" fmla="*/ 339421 h 981070"/>
                <a:gd name="connsiteX106" fmla="*/ 796824 w 914444"/>
                <a:gd name="connsiteY106" fmla="*/ 496803 h 981070"/>
                <a:gd name="connsiteX107" fmla="*/ 786536 w 914444"/>
                <a:gd name="connsiteY107" fmla="*/ 497489 h 981070"/>
                <a:gd name="connsiteX108" fmla="*/ 686239 w 914444"/>
                <a:gd name="connsiteY108" fmla="*/ 417508 h 981070"/>
                <a:gd name="connsiteX109" fmla="*/ 671188 w 914444"/>
                <a:gd name="connsiteY109" fmla="*/ 413269 h 981070"/>
                <a:gd name="connsiteX110" fmla="*/ 667950 w 914444"/>
                <a:gd name="connsiteY110" fmla="*/ 427833 h 981070"/>
                <a:gd name="connsiteX111" fmla="*/ 669284 w 914444"/>
                <a:gd name="connsiteY111" fmla="*/ 429528 h 981070"/>
                <a:gd name="connsiteX112" fmla="*/ 686714 w 914444"/>
                <a:gd name="connsiteY112" fmla="*/ 450626 h 981070"/>
                <a:gd name="connsiteX113" fmla="*/ 762724 w 914444"/>
                <a:gd name="connsiteY113" fmla="*/ 507519 h 981070"/>
                <a:gd name="connsiteX114" fmla="*/ 773107 w 914444"/>
                <a:gd name="connsiteY114" fmla="*/ 514358 h 981070"/>
                <a:gd name="connsiteX115" fmla="*/ 633279 w 914444"/>
                <a:gd name="connsiteY115" fmla="*/ 564421 h 981070"/>
                <a:gd name="connsiteX116" fmla="*/ 622897 w 914444"/>
                <a:gd name="connsiteY116" fmla="*/ 556982 h 981070"/>
                <a:gd name="connsiteX117" fmla="*/ 607943 w 914444"/>
                <a:gd name="connsiteY117" fmla="*/ 459789 h 981070"/>
                <a:gd name="connsiteX118" fmla="*/ 607943 w 914444"/>
                <a:gd name="connsiteY118" fmla="*/ 440510 h 981070"/>
                <a:gd name="connsiteX119" fmla="*/ 599942 w 914444"/>
                <a:gd name="connsiteY119" fmla="*/ 431862 h 981070"/>
                <a:gd name="connsiteX120" fmla="*/ 588988 w 914444"/>
                <a:gd name="connsiteY120" fmla="*/ 438520 h 981070"/>
                <a:gd name="connsiteX121" fmla="*/ 587178 w 914444"/>
                <a:gd name="connsiteY121" fmla="*/ 447168 h 981070"/>
                <a:gd name="connsiteX122" fmla="*/ 599370 w 914444"/>
                <a:gd name="connsiteY122" fmla="*/ 556287 h 981070"/>
                <a:gd name="connsiteX123" fmla="*/ 602799 w 914444"/>
                <a:gd name="connsiteY123" fmla="*/ 566669 h 981070"/>
                <a:gd name="connsiteX124" fmla="*/ 593655 w 914444"/>
                <a:gd name="connsiteY124" fmla="*/ 566669 h 981070"/>
                <a:gd name="connsiteX125" fmla="*/ 484879 w 914444"/>
                <a:gd name="connsiteY125" fmla="*/ 532769 h 981070"/>
                <a:gd name="connsiteX126" fmla="*/ 474878 w 914444"/>
                <a:gd name="connsiteY126" fmla="*/ 515043 h 981070"/>
                <a:gd name="connsiteX127" fmla="*/ 499834 w 914444"/>
                <a:gd name="connsiteY127" fmla="*/ 449845 h 981070"/>
                <a:gd name="connsiteX128" fmla="*/ 531933 w 914444"/>
                <a:gd name="connsiteY128" fmla="*/ 413697 h 981070"/>
                <a:gd name="connsiteX129" fmla="*/ 533933 w 914444"/>
                <a:gd name="connsiteY129" fmla="*/ 397276 h 981070"/>
                <a:gd name="connsiteX130" fmla="*/ 518312 w 914444"/>
                <a:gd name="connsiteY130" fmla="*/ 397791 h 981070"/>
                <a:gd name="connsiteX131" fmla="*/ 458686 w 914444"/>
                <a:gd name="connsiteY131" fmla="*/ 486773 h 981070"/>
                <a:gd name="connsiteX132" fmla="*/ 455162 w 914444"/>
                <a:gd name="connsiteY132" fmla="*/ 500003 h 981070"/>
                <a:gd name="connsiteX133" fmla="*/ 440207 w 914444"/>
                <a:gd name="connsiteY133" fmla="*/ 468438 h 981070"/>
                <a:gd name="connsiteX134" fmla="*/ 537553 w 914444"/>
                <a:gd name="connsiteY134" fmla="*/ 296102 h 981070"/>
                <a:gd name="connsiteX135" fmla="*/ 614991 w 914444"/>
                <a:gd name="connsiteY135" fmla="*/ 326972 h 981070"/>
                <a:gd name="connsiteX136" fmla="*/ 593941 w 914444"/>
                <a:gd name="connsiteY136" fmla="*/ 383265 h 981070"/>
                <a:gd name="connsiteX137" fmla="*/ 564794 w 914444"/>
                <a:gd name="connsiteY137" fmla="*/ 369520 h 981070"/>
                <a:gd name="connsiteX138" fmla="*/ 580225 w 914444"/>
                <a:gd name="connsiteY138" fmla="*/ 349632 h 981070"/>
                <a:gd name="connsiteX139" fmla="*/ 583749 w 914444"/>
                <a:gd name="connsiteY139" fmla="*/ 348156 h 981070"/>
                <a:gd name="connsiteX140" fmla="*/ 588512 w 914444"/>
                <a:gd name="connsiteY140" fmla="*/ 336831 h 981070"/>
                <a:gd name="connsiteX141" fmla="*/ 579177 w 914444"/>
                <a:gd name="connsiteY141" fmla="*/ 330087 h 981070"/>
                <a:gd name="connsiteX142" fmla="*/ 546126 w 914444"/>
                <a:gd name="connsiteY142" fmla="*/ 379722 h 981070"/>
                <a:gd name="connsiteX143" fmla="*/ 592703 w 914444"/>
                <a:gd name="connsiteY143" fmla="*/ 405230 h 981070"/>
                <a:gd name="connsiteX144" fmla="*/ 634708 w 914444"/>
                <a:gd name="connsiteY144" fmla="*/ 319619 h 981070"/>
                <a:gd name="connsiteX145" fmla="*/ 583749 w 914444"/>
                <a:gd name="connsiteY145" fmla="*/ 278290 h 981070"/>
                <a:gd name="connsiteX146" fmla="*/ 531648 w 914444"/>
                <a:gd name="connsiteY146" fmla="*/ 276471 h 981070"/>
                <a:gd name="connsiteX147" fmla="*/ 420967 w 914444"/>
                <a:gd name="connsiteY147" fmla="*/ 370549 h 981070"/>
                <a:gd name="connsiteX148" fmla="*/ 431540 w 914444"/>
                <a:gd name="connsiteY148" fmla="*/ 503023 h 981070"/>
                <a:gd name="connsiteX149" fmla="*/ 430016 w 914444"/>
                <a:gd name="connsiteY149" fmla="*/ 516510 h 981070"/>
                <a:gd name="connsiteX150" fmla="*/ 358016 w 914444"/>
                <a:gd name="connsiteY150" fmla="*/ 639821 h 981070"/>
                <a:gd name="connsiteX151" fmla="*/ 366703 w 914444"/>
                <a:gd name="connsiteY151" fmla="*/ 732604 h 981070"/>
                <a:gd name="connsiteX152" fmla="*/ 382172 w 914444"/>
                <a:gd name="connsiteY152" fmla="*/ 764770 h 981070"/>
                <a:gd name="connsiteX153" fmla="*/ 374876 w 914444"/>
                <a:gd name="connsiteY153" fmla="*/ 863258 h 981070"/>
                <a:gd name="connsiteX154" fmla="*/ 366961 w 914444"/>
                <a:gd name="connsiteY154" fmla="*/ 880032 h 981070"/>
                <a:gd name="connsiteX155" fmla="*/ 365665 w 914444"/>
                <a:gd name="connsiteY155" fmla="*/ 872593 h 981070"/>
                <a:gd name="connsiteX156" fmla="*/ 346282 w 914444"/>
                <a:gd name="connsiteY156" fmla="*/ 751540 h 981070"/>
                <a:gd name="connsiteX157" fmla="*/ 326126 w 914444"/>
                <a:gd name="connsiteY157" fmla="*/ 712801 h 981070"/>
                <a:gd name="connsiteX158" fmla="*/ 324040 w 914444"/>
                <a:gd name="connsiteY158" fmla="*/ 651499 h 981070"/>
                <a:gd name="connsiteX159" fmla="*/ 384867 w 914444"/>
                <a:gd name="connsiteY159" fmla="*/ 539084 h 981070"/>
                <a:gd name="connsiteX160" fmla="*/ 384867 w 914444"/>
                <a:gd name="connsiteY160" fmla="*/ 521187 h 981070"/>
                <a:gd name="connsiteX161" fmla="*/ 367484 w 914444"/>
                <a:gd name="connsiteY161" fmla="*/ 526550 h 981070"/>
                <a:gd name="connsiteX162" fmla="*/ 332727 w 914444"/>
                <a:gd name="connsiteY162" fmla="*/ 578423 h 981070"/>
                <a:gd name="connsiteX163" fmla="*/ 290341 w 914444"/>
                <a:gd name="connsiteY163" fmla="*/ 695247 h 981070"/>
                <a:gd name="connsiteX164" fmla="*/ 247679 w 914444"/>
                <a:gd name="connsiteY164" fmla="*/ 813367 h 981070"/>
                <a:gd name="connsiteX165" fmla="*/ 180946 w 914444"/>
                <a:gd name="connsiteY165" fmla="*/ 917132 h 981070"/>
                <a:gd name="connsiteX166" fmla="*/ 171221 w 914444"/>
                <a:gd name="connsiteY166" fmla="*/ 933734 h 981070"/>
                <a:gd name="connsiteX167" fmla="*/ 187900 w 914444"/>
                <a:gd name="connsiteY167" fmla="*/ 863087 h 981070"/>
                <a:gd name="connsiteX168" fmla="*/ 214751 w 914444"/>
                <a:gd name="connsiteY168" fmla="*/ 811204 h 981070"/>
                <a:gd name="connsiteX169" fmla="*/ 241420 w 914444"/>
                <a:gd name="connsiteY169" fmla="*/ 736842 h 981070"/>
                <a:gd name="connsiteX170" fmla="*/ 247679 w 914444"/>
                <a:gd name="connsiteY170" fmla="*/ 657719 h 981070"/>
                <a:gd name="connsiteX171" fmla="*/ 241335 w 914444"/>
                <a:gd name="connsiteY171" fmla="*/ 645012 h 981070"/>
                <a:gd name="connsiteX172" fmla="*/ 227343 w 914444"/>
                <a:gd name="connsiteY172" fmla="*/ 646908 h 981070"/>
                <a:gd name="connsiteX173" fmla="*/ 202759 w 914444"/>
                <a:gd name="connsiteY173" fmla="*/ 662471 h 981070"/>
                <a:gd name="connsiteX174" fmla="*/ 199453 w 914444"/>
                <a:gd name="connsiteY174" fmla="*/ 617685 h 981070"/>
                <a:gd name="connsiteX175" fmla="*/ 227952 w 914444"/>
                <a:gd name="connsiteY175" fmla="*/ 566669 h 981070"/>
                <a:gd name="connsiteX176" fmla="*/ 255937 w 914444"/>
                <a:gd name="connsiteY176" fmla="*/ 559925 h 981070"/>
                <a:gd name="connsiteX177" fmla="*/ 302590 w 914444"/>
                <a:gd name="connsiteY177" fmla="*/ 547733 h 981070"/>
                <a:gd name="connsiteX178" fmla="*/ 363922 w 914444"/>
                <a:gd name="connsiteY178" fmla="*/ 464370 h 981070"/>
                <a:gd name="connsiteX179" fmla="*/ 359864 w 914444"/>
                <a:gd name="connsiteY179" fmla="*/ 450521 h 981070"/>
                <a:gd name="connsiteX180" fmla="*/ 358359 w 914444"/>
                <a:gd name="connsiteY180" fmla="*/ 449845 h 981070"/>
                <a:gd name="connsiteX181" fmla="*/ 344548 w 914444"/>
                <a:gd name="connsiteY181" fmla="*/ 457284 h 981070"/>
                <a:gd name="connsiteX182" fmla="*/ 332727 w 914444"/>
                <a:gd name="connsiteY182" fmla="*/ 483830 h 981070"/>
                <a:gd name="connsiteX183" fmla="*/ 254546 w 914444"/>
                <a:gd name="connsiteY183" fmla="*/ 538828 h 981070"/>
                <a:gd name="connsiteX184" fmla="*/ 179556 w 914444"/>
                <a:gd name="connsiteY184" fmla="*/ 602635 h 981070"/>
                <a:gd name="connsiteX185" fmla="*/ 179556 w 914444"/>
                <a:gd name="connsiteY185" fmla="*/ 637230 h 981070"/>
                <a:gd name="connsiteX186" fmla="*/ 169307 w 914444"/>
                <a:gd name="connsiteY186" fmla="*/ 707696 h 981070"/>
                <a:gd name="connsiteX187" fmla="*/ 148457 w 914444"/>
                <a:gd name="connsiteY187" fmla="*/ 626677 h 981070"/>
                <a:gd name="connsiteX188" fmla="*/ 142456 w 914444"/>
                <a:gd name="connsiteY188" fmla="*/ 585262 h 981070"/>
                <a:gd name="connsiteX189" fmla="*/ 216056 w 914444"/>
                <a:gd name="connsiteY189" fmla="*/ 505623 h 981070"/>
                <a:gd name="connsiteX190" fmla="*/ 269662 w 914444"/>
                <a:gd name="connsiteY190" fmla="*/ 485554 h 981070"/>
                <a:gd name="connsiteX191" fmla="*/ 318307 w 914444"/>
                <a:gd name="connsiteY191" fmla="*/ 426842 h 981070"/>
                <a:gd name="connsiteX192" fmla="*/ 312496 w 914444"/>
                <a:gd name="connsiteY192" fmla="*/ 410678 h 981070"/>
                <a:gd name="connsiteX193" fmla="*/ 298075 w 914444"/>
                <a:gd name="connsiteY193" fmla="*/ 421222 h 981070"/>
                <a:gd name="connsiteX194" fmla="*/ 275311 w 914444"/>
                <a:gd name="connsiteY194" fmla="*/ 456589 h 981070"/>
                <a:gd name="connsiteX195" fmla="*/ 229086 w 914444"/>
                <a:gd name="connsiteY195" fmla="*/ 479677 h 981070"/>
                <a:gd name="connsiteX196" fmla="*/ 247069 w 914444"/>
                <a:gd name="connsiteY196" fmla="*/ 399172 h 981070"/>
                <a:gd name="connsiteX197" fmla="*/ 281826 w 914444"/>
                <a:gd name="connsiteY197" fmla="*/ 330001 h 981070"/>
                <a:gd name="connsiteX198" fmla="*/ 356797 w 914444"/>
                <a:gd name="connsiteY198" fmla="*/ 296359 h 981070"/>
                <a:gd name="connsiteX199" fmla="*/ 395897 w 914444"/>
                <a:gd name="connsiteY199" fmla="*/ 318848 h 981070"/>
                <a:gd name="connsiteX200" fmla="*/ 387210 w 914444"/>
                <a:gd name="connsiteY200" fmla="*/ 355424 h 981070"/>
                <a:gd name="connsiteX201" fmla="*/ 350539 w 914444"/>
                <a:gd name="connsiteY201" fmla="*/ 359119 h 981070"/>
                <a:gd name="connsiteX202" fmla="*/ 344376 w 914444"/>
                <a:gd name="connsiteY202" fmla="*/ 351880 h 981070"/>
                <a:gd name="connsiteX203" fmla="*/ 333165 w 914444"/>
                <a:gd name="connsiteY203" fmla="*/ 345822 h 981070"/>
                <a:gd name="connsiteX204" fmla="*/ 325441 w 914444"/>
                <a:gd name="connsiteY204" fmla="*/ 355938 h 981070"/>
                <a:gd name="connsiteX205" fmla="*/ 333689 w 914444"/>
                <a:gd name="connsiteY205" fmla="*/ 373235 h 981070"/>
                <a:gd name="connsiteX206" fmla="*/ 371485 w 914444"/>
                <a:gd name="connsiteY206" fmla="*/ 385599 h 981070"/>
                <a:gd name="connsiteX207" fmla="*/ 414204 w 914444"/>
                <a:gd name="connsiteY207" fmla="*/ 351013 h 981070"/>
                <a:gd name="connsiteX208" fmla="*/ 407623 w 914444"/>
                <a:gd name="connsiteY208" fmla="*/ 297569 h 981070"/>
                <a:gd name="connsiteX209" fmla="*/ 367227 w 914444"/>
                <a:gd name="connsiteY209" fmla="*/ 276557 h 981070"/>
                <a:gd name="connsiteX210" fmla="*/ 262366 w 914444"/>
                <a:gd name="connsiteY210" fmla="*/ 320924 h 981070"/>
                <a:gd name="connsiteX211" fmla="*/ 241420 w 914444"/>
                <a:gd name="connsiteY211" fmla="*/ 349804 h 981070"/>
                <a:gd name="connsiteX212" fmla="*/ 240468 w 914444"/>
                <a:gd name="connsiteY212" fmla="*/ 348680 h 981070"/>
                <a:gd name="connsiteX213" fmla="*/ 244459 w 914444"/>
                <a:gd name="connsiteY213" fmla="*/ 203319 h 981070"/>
                <a:gd name="connsiteX214" fmla="*/ 253155 w 914444"/>
                <a:gd name="connsiteY214" fmla="*/ 197528 h 981070"/>
                <a:gd name="connsiteX215" fmla="*/ 294942 w 914444"/>
                <a:gd name="connsiteY215" fmla="*/ 198394 h 981070"/>
                <a:gd name="connsiteX216" fmla="*/ 435731 w 914444"/>
                <a:gd name="connsiteY216" fmla="*/ 248715 h 981070"/>
                <a:gd name="connsiteX217" fmla="*/ 456876 w 914444"/>
                <a:gd name="connsiteY217" fmla="*/ 249582 h 981070"/>
                <a:gd name="connsiteX218" fmla="*/ 446589 w 914444"/>
                <a:gd name="connsiteY218" fmla="*/ 230646 h 981070"/>
                <a:gd name="connsiteX219" fmla="*/ 323431 w 914444"/>
                <a:gd name="connsiteY219" fmla="*/ 181792 h 981070"/>
                <a:gd name="connsiteX220" fmla="*/ 259318 w 914444"/>
                <a:gd name="connsiteY220" fmla="*/ 174439 h 981070"/>
                <a:gd name="connsiteX221" fmla="*/ 270091 w 914444"/>
                <a:gd name="connsiteY221" fmla="*/ 946097 h 981070"/>
                <a:gd name="connsiteX222" fmla="*/ 266186 w 914444"/>
                <a:gd name="connsiteY222" fmla="*/ 946783 h 981070"/>
                <a:gd name="connsiteX223" fmla="*/ 258023 w 914444"/>
                <a:gd name="connsiteY223" fmla="*/ 921628 h 981070"/>
                <a:gd name="connsiteX224" fmla="*/ 260452 w 914444"/>
                <a:gd name="connsiteY224" fmla="*/ 850457 h 981070"/>
                <a:gd name="connsiteX225" fmla="*/ 275653 w 914444"/>
                <a:gd name="connsiteY225" fmla="*/ 808956 h 981070"/>
                <a:gd name="connsiteX226" fmla="*/ 303800 w 914444"/>
                <a:gd name="connsiteY226" fmla="*/ 743415 h 981070"/>
                <a:gd name="connsiteX227" fmla="*/ 308572 w 914444"/>
                <a:gd name="connsiteY227" fmla="*/ 723869 h 981070"/>
                <a:gd name="connsiteX228" fmla="*/ 335423 w 914444"/>
                <a:gd name="connsiteY228" fmla="*/ 775752 h 981070"/>
                <a:gd name="connsiteX229" fmla="*/ 333861 w 914444"/>
                <a:gd name="connsiteY229" fmla="*/ 784401 h 981070"/>
                <a:gd name="connsiteX230" fmla="*/ 314915 w 914444"/>
                <a:gd name="connsiteY230" fmla="*/ 811290 h 981070"/>
                <a:gd name="connsiteX231" fmla="*/ 272263 w 914444"/>
                <a:gd name="connsiteY231" fmla="*/ 908397 h 981070"/>
                <a:gd name="connsiteX232" fmla="*/ 269834 w 914444"/>
                <a:gd name="connsiteY232" fmla="*/ 946097 h 981070"/>
                <a:gd name="connsiteX233" fmla="*/ 77991 w 914444"/>
                <a:gd name="connsiteY233" fmla="*/ 859629 h 981070"/>
                <a:gd name="connsiteX234" fmla="*/ 75124 w 914444"/>
                <a:gd name="connsiteY234" fmla="*/ 859629 h 981070"/>
                <a:gd name="connsiteX235" fmla="*/ 66437 w 914444"/>
                <a:gd name="connsiteY235" fmla="*/ 812243 h 981070"/>
                <a:gd name="connsiteX236" fmla="*/ 76686 w 914444"/>
                <a:gd name="connsiteY236" fmla="*/ 746701 h 981070"/>
                <a:gd name="connsiteX237" fmla="*/ 125425 w 914444"/>
                <a:gd name="connsiteY237" fmla="*/ 670082 h 981070"/>
                <a:gd name="connsiteX238" fmla="*/ 137331 w 914444"/>
                <a:gd name="connsiteY238" fmla="*/ 654432 h 981070"/>
                <a:gd name="connsiteX239" fmla="*/ 140199 w 914444"/>
                <a:gd name="connsiteY239" fmla="*/ 654432 h 981070"/>
                <a:gd name="connsiteX240" fmla="*/ 147323 w 914444"/>
                <a:gd name="connsiteY240" fmla="*/ 684960 h 981070"/>
                <a:gd name="connsiteX241" fmla="*/ 110919 w 914444"/>
                <a:gd name="connsiteY241" fmla="*/ 720584 h 981070"/>
                <a:gd name="connsiteX242" fmla="*/ 83982 w 914444"/>
                <a:gd name="connsiteY242" fmla="*/ 797022 h 981070"/>
                <a:gd name="connsiteX243" fmla="*/ 77724 w 914444"/>
                <a:gd name="connsiteY243" fmla="*/ 859544 h 981070"/>
                <a:gd name="connsiteX244" fmla="*/ 23165 w 914444"/>
                <a:gd name="connsiteY244" fmla="*/ 684608 h 981070"/>
                <a:gd name="connsiteX245" fmla="*/ 21079 w 914444"/>
                <a:gd name="connsiteY245" fmla="*/ 682102 h 981070"/>
                <a:gd name="connsiteX246" fmla="*/ 21079 w 914444"/>
                <a:gd name="connsiteY246" fmla="*/ 680197 h 981070"/>
                <a:gd name="connsiteX247" fmla="*/ 50187 w 914444"/>
                <a:gd name="connsiteY247" fmla="*/ 631601 h 981070"/>
                <a:gd name="connsiteX248" fmla="*/ 121692 w 914444"/>
                <a:gd name="connsiteY248" fmla="*/ 601597 h 981070"/>
                <a:gd name="connsiteX249" fmla="*/ 124730 w 914444"/>
                <a:gd name="connsiteY249" fmla="*/ 615437 h 981070"/>
                <a:gd name="connsiteX250" fmla="*/ 106137 w 914444"/>
                <a:gd name="connsiteY250" fmla="*/ 641983 h 981070"/>
                <a:gd name="connsiteX251" fmla="*/ 102232 w 914444"/>
                <a:gd name="connsiteY251" fmla="*/ 642412 h 981070"/>
                <a:gd name="connsiteX252" fmla="*/ 23165 w 914444"/>
                <a:gd name="connsiteY252" fmla="*/ 684608 h 9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444" h="981070">
                  <a:moveTo>
                    <a:pt x="103184" y="664805"/>
                  </a:moveTo>
                  <a:cubicBezTo>
                    <a:pt x="98498" y="671206"/>
                    <a:pt x="94497" y="676997"/>
                    <a:pt x="90240" y="682102"/>
                  </a:cubicBezTo>
                  <a:cubicBezTo>
                    <a:pt x="71799" y="706753"/>
                    <a:pt x="57340" y="734118"/>
                    <a:pt x="47406" y="763217"/>
                  </a:cubicBezTo>
                  <a:cubicBezTo>
                    <a:pt x="38719" y="784830"/>
                    <a:pt x="44625" y="806451"/>
                    <a:pt x="47930" y="828235"/>
                  </a:cubicBezTo>
                  <a:cubicBezTo>
                    <a:pt x="51578" y="852105"/>
                    <a:pt x="58874" y="875622"/>
                    <a:pt x="54874" y="900177"/>
                  </a:cubicBezTo>
                  <a:cubicBezTo>
                    <a:pt x="53749" y="905530"/>
                    <a:pt x="53083" y="910969"/>
                    <a:pt x="52883" y="916436"/>
                  </a:cubicBezTo>
                  <a:cubicBezTo>
                    <a:pt x="52883" y="927590"/>
                    <a:pt x="63570" y="933210"/>
                    <a:pt x="71733" y="925781"/>
                  </a:cubicBezTo>
                  <a:cubicBezTo>
                    <a:pt x="78676" y="919103"/>
                    <a:pt x="84096" y="911026"/>
                    <a:pt x="87630" y="902082"/>
                  </a:cubicBezTo>
                  <a:cubicBezTo>
                    <a:pt x="99012" y="873202"/>
                    <a:pt x="101365" y="842418"/>
                    <a:pt x="103537" y="811804"/>
                  </a:cubicBezTo>
                  <a:cubicBezTo>
                    <a:pt x="105708" y="781201"/>
                    <a:pt x="110309" y="751283"/>
                    <a:pt x="132036" y="727241"/>
                  </a:cubicBezTo>
                  <a:cubicBezTo>
                    <a:pt x="136465" y="722403"/>
                    <a:pt x="141589" y="718164"/>
                    <a:pt x="146370" y="713668"/>
                  </a:cubicBezTo>
                  <a:lnTo>
                    <a:pt x="149152" y="714964"/>
                  </a:lnTo>
                  <a:cubicBezTo>
                    <a:pt x="148371" y="723612"/>
                    <a:pt x="147495" y="732261"/>
                    <a:pt x="147066" y="740386"/>
                  </a:cubicBezTo>
                  <a:cubicBezTo>
                    <a:pt x="146628" y="748511"/>
                    <a:pt x="143151" y="756731"/>
                    <a:pt x="152886" y="760788"/>
                  </a:cubicBezTo>
                  <a:cubicBezTo>
                    <a:pt x="162621" y="764856"/>
                    <a:pt x="167221" y="757245"/>
                    <a:pt x="172088" y="751283"/>
                  </a:cubicBezTo>
                  <a:cubicBezTo>
                    <a:pt x="185004" y="734175"/>
                    <a:pt x="193910" y="714411"/>
                    <a:pt x="198158" y="693428"/>
                  </a:cubicBezTo>
                  <a:cubicBezTo>
                    <a:pt x="199978" y="686341"/>
                    <a:pt x="201368" y="680807"/>
                    <a:pt x="210407" y="680197"/>
                  </a:cubicBezTo>
                  <a:cubicBezTo>
                    <a:pt x="215322" y="678883"/>
                    <a:pt x="220008" y="676845"/>
                    <a:pt x="224304" y="674149"/>
                  </a:cubicBezTo>
                  <a:cubicBezTo>
                    <a:pt x="225438" y="712192"/>
                    <a:pt x="223523" y="748596"/>
                    <a:pt x="206149" y="782496"/>
                  </a:cubicBezTo>
                  <a:cubicBezTo>
                    <a:pt x="193205" y="807832"/>
                    <a:pt x="179384" y="832731"/>
                    <a:pt x="167573" y="858591"/>
                  </a:cubicBezTo>
                  <a:cubicBezTo>
                    <a:pt x="153305" y="889614"/>
                    <a:pt x="147313" y="923771"/>
                    <a:pt x="150190" y="957765"/>
                  </a:cubicBezTo>
                  <a:cubicBezTo>
                    <a:pt x="150400" y="962928"/>
                    <a:pt x="151886" y="967948"/>
                    <a:pt x="154534" y="972386"/>
                  </a:cubicBezTo>
                  <a:cubicBezTo>
                    <a:pt x="157315" y="976444"/>
                    <a:pt x="163221" y="981464"/>
                    <a:pt x="166697" y="981026"/>
                  </a:cubicBezTo>
                  <a:cubicBezTo>
                    <a:pt x="172193" y="979987"/>
                    <a:pt x="176851" y="976387"/>
                    <a:pt x="179213" y="971348"/>
                  </a:cubicBezTo>
                  <a:cubicBezTo>
                    <a:pt x="188424" y="939182"/>
                    <a:pt x="209712" y="913760"/>
                    <a:pt x="226219" y="885737"/>
                  </a:cubicBezTo>
                  <a:cubicBezTo>
                    <a:pt x="228657" y="881546"/>
                    <a:pt x="231943" y="877898"/>
                    <a:pt x="235858" y="875022"/>
                  </a:cubicBezTo>
                  <a:lnTo>
                    <a:pt x="235077" y="884613"/>
                  </a:lnTo>
                  <a:cubicBezTo>
                    <a:pt x="232581" y="904587"/>
                    <a:pt x="235182" y="924876"/>
                    <a:pt x="242640" y="943592"/>
                  </a:cubicBezTo>
                  <a:cubicBezTo>
                    <a:pt x="247564" y="953651"/>
                    <a:pt x="254480" y="962623"/>
                    <a:pt x="262966" y="969958"/>
                  </a:cubicBezTo>
                  <a:cubicBezTo>
                    <a:pt x="268100" y="976225"/>
                    <a:pt x="277339" y="977158"/>
                    <a:pt x="283635" y="972053"/>
                  </a:cubicBezTo>
                  <a:cubicBezTo>
                    <a:pt x="287007" y="969310"/>
                    <a:pt x="288989" y="965224"/>
                    <a:pt x="289036" y="960880"/>
                  </a:cubicBezTo>
                  <a:cubicBezTo>
                    <a:pt x="290903" y="948459"/>
                    <a:pt x="291865" y="935915"/>
                    <a:pt x="291903" y="923352"/>
                  </a:cubicBezTo>
                  <a:cubicBezTo>
                    <a:pt x="293799" y="888909"/>
                    <a:pt x="306505" y="855905"/>
                    <a:pt x="328212" y="829016"/>
                  </a:cubicBezTo>
                  <a:lnTo>
                    <a:pt x="343329" y="808956"/>
                  </a:lnTo>
                  <a:lnTo>
                    <a:pt x="346367" y="808956"/>
                  </a:lnTo>
                  <a:cubicBezTo>
                    <a:pt x="346367" y="825130"/>
                    <a:pt x="346977" y="841208"/>
                    <a:pt x="346367" y="857296"/>
                  </a:cubicBezTo>
                  <a:cubicBezTo>
                    <a:pt x="346367" y="865935"/>
                    <a:pt x="344462" y="874584"/>
                    <a:pt x="344196" y="883232"/>
                  </a:cubicBezTo>
                  <a:cubicBezTo>
                    <a:pt x="342824" y="891891"/>
                    <a:pt x="347262" y="900435"/>
                    <a:pt x="355149" y="904330"/>
                  </a:cubicBezTo>
                  <a:cubicBezTo>
                    <a:pt x="363293" y="907921"/>
                    <a:pt x="372837" y="905007"/>
                    <a:pt x="377562" y="897501"/>
                  </a:cubicBezTo>
                  <a:cubicBezTo>
                    <a:pt x="384896" y="889004"/>
                    <a:pt x="390773" y="879365"/>
                    <a:pt x="394945" y="868964"/>
                  </a:cubicBezTo>
                  <a:cubicBezTo>
                    <a:pt x="406927" y="833769"/>
                    <a:pt x="415157" y="797717"/>
                    <a:pt x="403632" y="760788"/>
                  </a:cubicBezTo>
                  <a:cubicBezTo>
                    <a:pt x="399260" y="746625"/>
                    <a:pt x="393001" y="733099"/>
                    <a:pt x="385038" y="720584"/>
                  </a:cubicBezTo>
                  <a:cubicBezTo>
                    <a:pt x="370818" y="699457"/>
                    <a:pt x="367865" y="672768"/>
                    <a:pt x="377133" y="649070"/>
                  </a:cubicBezTo>
                  <a:cubicBezTo>
                    <a:pt x="391697" y="606455"/>
                    <a:pt x="414204" y="566907"/>
                    <a:pt x="443351" y="532512"/>
                  </a:cubicBezTo>
                  <a:cubicBezTo>
                    <a:pt x="443922" y="531817"/>
                    <a:pt x="444780" y="531388"/>
                    <a:pt x="443351" y="532512"/>
                  </a:cubicBezTo>
                  <a:cubicBezTo>
                    <a:pt x="469449" y="545314"/>
                    <a:pt x="493071" y="559059"/>
                    <a:pt x="518503" y="569174"/>
                  </a:cubicBezTo>
                  <a:cubicBezTo>
                    <a:pt x="568700" y="588976"/>
                    <a:pt x="624040" y="591863"/>
                    <a:pt x="676046" y="577394"/>
                  </a:cubicBezTo>
                  <a:cubicBezTo>
                    <a:pt x="733864" y="563964"/>
                    <a:pt x="787203" y="535808"/>
                    <a:pt x="830828" y="495679"/>
                  </a:cubicBezTo>
                  <a:cubicBezTo>
                    <a:pt x="888550" y="440767"/>
                    <a:pt x="918743" y="373664"/>
                    <a:pt x="913885" y="293511"/>
                  </a:cubicBezTo>
                  <a:cubicBezTo>
                    <a:pt x="909027" y="213349"/>
                    <a:pt x="870452" y="148331"/>
                    <a:pt x="810444" y="96182"/>
                  </a:cubicBezTo>
                  <a:cubicBezTo>
                    <a:pt x="744912" y="39631"/>
                    <a:pt x="662426" y="6361"/>
                    <a:pt x="575844" y="1589"/>
                  </a:cubicBezTo>
                  <a:cubicBezTo>
                    <a:pt x="494976" y="-5898"/>
                    <a:pt x="413823" y="12914"/>
                    <a:pt x="344633" y="55195"/>
                  </a:cubicBezTo>
                  <a:cubicBezTo>
                    <a:pt x="278701" y="95839"/>
                    <a:pt x="233172" y="152474"/>
                    <a:pt x="216313" y="229179"/>
                  </a:cubicBezTo>
                  <a:cubicBezTo>
                    <a:pt x="205797" y="275261"/>
                    <a:pt x="209312" y="323429"/>
                    <a:pt x="226390" y="367530"/>
                  </a:cubicBezTo>
                  <a:cubicBezTo>
                    <a:pt x="230515" y="377626"/>
                    <a:pt x="231334" y="388751"/>
                    <a:pt x="228733" y="399353"/>
                  </a:cubicBezTo>
                  <a:cubicBezTo>
                    <a:pt x="221961" y="427280"/>
                    <a:pt x="216923" y="455636"/>
                    <a:pt x="203283" y="481411"/>
                  </a:cubicBezTo>
                  <a:cubicBezTo>
                    <a:pt x="201416" y="484992"/>
                    <a:pt x="198587" y="487993"/>
                    <a:pt x="195110" y="490059"/>
                  </a:cubicBezTo>
                  <a:cubicBezTo>
                    <a:pt x="165268" y="504404"/>
                    <a:pt x="141875" y="529321"/>
                    <a:pt x="129512" y="559925"/>
                  </a:cubicBezTo>
                  <a:cubicBezTo>
                    <a:pt x="125235" y="570917"/>
                    <a:pt x="116729" y="579747"/>
                    <a:pt x="105880" y="584481"/>
                  </a:cubicBezTo>
                  <a:cubicBezTo>
                    <a:pt x="89202" y="591396"/>
                    <a:pt x="72371" y="598168"/>
                    <a:pt x="55398" y="604798"/>
                  </a:cubicBezTo>
                  <a:cubicBezTo>
                    <a:pt x="26746" y="614570"/>
                    <a:pt x="5858" y="639288"/>
                    <a:pt x="1096" y="669044"/>
                  </a:cubicBezTo>
                  <a:cubicBezTo>
                    <a:pt x="-1839" y="681864"/>
                    <a:pt x="914" y="695314"/>
                    <a:pt x="8659" y="705972"/>
                  </a:cubicBezTo>
                  <a:cubicBezTo>
                    <a:pt x="12125" y="710754"/>
                    <a:pt x="17450" y="713887"/>
                    <a:pt x="23336" y="714621"/>
                  </a:cubicBezTo>
                  <a:cubicBezTo>
                    <a:pt x="29080" y="713259"/>
                    <a:pt x="33938" y="709468"/>
                    <a:pt x="36633" y="704239"/>
                  </a:cubicBezTo>
                  <a:cubicBezTo>
                    <a:pt x="48825" y="678978"/>
                    <a:pt x="75057" y="663434"/>
                    <a:pt x="103184" y="664805"/>
                  </a:cubicBezTo>
                  <a:close/>
                  <a:moveTo>
                    <a:pt x="259585" y="174096"/>
                  </a:moveTo>
                  <a:cubicBezTo>
                    <a:pt x="259480" y="173401"/>
                    <a:pt x="259480" y="172705"/>
                    <a:pt x="259585" y="172020"/>
                  </a:cubicBezTo>
                  <a:cubicBezTo>
                    <a:pt x="260623" y="169943"/>
                    <a:pt x="261756" y="168038"/>
                    <a:pt x="262881" y="166057"/>
                  </a:cubicBezTo>
                  <a:cubicBezTo>
                    <a:pt x="290351" y="119775"/>
                    <a:pt x="331137" y="82770"/>
                    <a:pt x="380000" y="59872"/>
                  </a:cubicBezTo>
                  <a:cubicBezTo>
                    <a:pt x="414776" y="43175"/>
                    <a:pt x="404670" y="39889"/>
                    <a:pt x="433063" y="70588"/>
                  </a:cubicBezTo>
                  <a:cubicBezTo>
                    <a:pt x="462877" y="104440"/>
                    <a:pt x="485832" y="143578"/>
                    <a:pt x="501072" y="185945"/>
                  </a:cubicBezTo>
                  <a:cubicBezTo>
                    <a:pt x="503644" y="192860"/>
                    <a:pt x="507454" y="198994"/>
                    <a:pt x="515836" y="195975"/>
                  </a:cubicBezTo>
                  <a:cubicBezTo>
                    <a:pt x="524313" y="192946"/>
                    <a:pt x="523361" y="185764"/>
                    <a:pt x="520789" y="178678"/>
                  </a:cubicBezTo>
                  <a:cubicBezTo>
                    <a:pt x="505168" y="136453"/>
                    <a:pt x="482594" y="97163"/>
                    <a:pt x="453828" y="62463"/>
                  </a:cubicBezTo>
                  <a:cubicBezTo>
                    <a:pt x="446970" y="54424"/>
                    <a:pt x="439826" y="46813"/>
                    <a:pt x="431921" y="38079"/>
                  </a:cubicBezTo>
                  <a:cubicBezTo>
                    <a:pt x="515550" y="13438"/>
                    <a:pt x="604990" y="16695"/>
                    <a:pt x="686524" y="47328"/>
                  </a:cubicBezTo>
                  <a:lnTo>
                    <a:pt x="681190" y="50785"/>
                  </a:lnTo>
                  <a:cubicBezTo>
                    <a:pt x="635851" y="79932"/>
                    <a:pt x="608419" y="123594"/>
                    <a:pt x="583749" y="169515"/>
                  </a:cubicBezTo>
                  <a:cubicBezTo>
                    <a:pt x="580225" y="176001"/>
                    <a:pt x="578225" y="182916"/>
                    <a:pt x="586130" y="187241"/>
                  </a:cubicBezTo>
                  <a:cubicBezTo>
                    <a:pt x="594132" y="191565"/>
                    <a:pt x="598703" y="185764"/>
                    <a:pt x="602323" y="179373"/>
                  </a:cubicBezTo>
                  <a:cubicBezTo>
                    <a:pt x="610133" y="165619"/>
                    <a:pt x="617944" y="151874"/>
                    <a:pt x="626231" y="138291"/>
                  </a:cubicBezTo>
                  <a:cubicBezTo>
                    <a:pt x="644899" y="107459"/>
                    <a:pt x="670713" y="81446"/>
                    <a:pt x="701383" y="62377"/>
                  </a:cubicBezTo>
                  <a:cubicBezTo>
                    <a:pt x="706336" y="58472"/>
                    <a:pt x="713289" y="57967"/>
                    <a:pt x="718718" y="61082"/>
                  </a:cubicBezTo>
                  <a:cubicBezTo>
                    <a:pt x="757390" y="79760"/>
                    <a:pt x="792346" y="105383"/>
                    <a:pt x="821684" y="136653"/>
                  </a:cubicBezTo>
                  <a:cubicBezTo>
                    <a:pt x="824065" y="139330"/>
                    <a:pt x="826351" y="142187"/>
                    <a:pt x="829018" y="145302"/>
                  </a:cubicBezTo>
                  <a:cubicBezTo>
                    <a:pt x="827685" y="145883"/>
                    <a:pt x="826256" y="146369"/>
                    <a:pt x="824827" y="146769"/>
                  </a:cubicBezTo>
                  <a:cubicBezTo>
                    <a:pt x="822922" y="146769"/>
                    <a:pt x="821017" y="147378"/>
                    <a:pt x="819017" y="147464"/>
                  </a:cubicBezTo>
                  <a:cubicBezTo>
                    <a:pt x="760533" y="151236"/>
                    <a:pt x="704717" y="172658"/>
                    <a:pt x="658807" y="208853"/>
                  </a:cubicBezTo>
                  <a:cubicBezTo>
                    <a:pt x="656806" y="210415"/>
                    <a:pt x="653758" y="211967"/>
                    <a:pt x="653186" y="213958"/>
                  </a:cubicBezTo>
                  <a:cubicBezTo>
                    <a:pt x="652043" y="218283"/>
                    <a:pt x="650425" y="224159"/>
                    <a:pt x="652424" y="226931"/>
                  </a:cubicBezTo>
                  <a:cubicBezTo>
                    <a:pt x="654424" y="229693"/>
                    <a:pt x="661188" y="230036"/>
                    <a:pt x="665092" y="229522"/>
                  </a:cubicBezTo>
                  <a:cubicBezTo>
                    <a:pt x="668998" y="228998"/>
                    <a:pt x="670902" y="225712"/>
                    <a:pt x="673760" y="223902"/>
                  </a:cubicBezTo>
                  <a:cubicBezTo>
                    <a:pt x="690334" y="213787"/>
                    <a:pt x="706432" y="202804"/>
                    <a:pt x="723671" y="193813"/>
                  </a:cubicBezTo>
                  <a:cubicBezTo>
                    <a:pt x="759199" y="176144"/>
                    <a:pt x="798442" y="167086"/>
                    <a:pt x="838257" y="167352"/>
                  </a:cubicBezTo>
                  <a:cubicBezTo>
                    <a:pt x="843877" y="166733"/>
                    <a:pt x="849211" y="169772"/>
                    <a:pt x="851593" y="174877"/>
                  </a:cubicBezTo>
                  <a:cubicBezTo>
                    <a:pt x="860259" y="191298"/>
                    <a:pt x="869404" y="207215"/>
                    <a:pt x="876548" y="224074"/>
                  </a:cubicBezTo>
                  <a:cubicBezTo>
                    <a:pt x="885310" y="244686"/>
                    <a:pt x="890359" y="266622"/>
                    <a:pt x="891788" y="288929"/>
                  </a:cubicBezTo>
                  <a:cubicBezTo>
                    <a:pt x="887025" y="287720"/>
                    <a:pt x="883120" y="287025"/>
                    <a:pt x="879691" y="285729"/>
                  </a:cubicBezTo>
                  <a:cubicBezTo>
                    <a:pt x="835209" y="268432"/>
                    <a:pt x="788728" y="270079"/>
                    <a:pt x="742246" y="271461"/>
                  </a:cubicBezTo>
                  <a:cubicBezTo>
                    <a:pt x="741007" y="271461"/>
                    <a:pt x="739197" y="271461"/>
                    <a:pt x="738531" y="271975"/>
                  </a:cubicBezTo>
                  <a:cubicBezTo>
                    <a:pt x="735578" y="275004"/>
                    <a:pt x="730720" y="278633"/>
                    <a:pt x="731101" y="281490"/>
                  </a:cubicBezTo>
                  <a:cubicBezTo>
                    <a:pt x="731482" y="284338"/>
                    <a:pt x="735864" y="288844"/>
                    <a:pt x="739769" y="291177"/>
                  </a:cubicBezTo>
                  <a:cubicBezTo>
                    <a:pt x="743674" y="293511"/>
                    <a:pt x="746055" y="291177"/>
                    <a:pt x="749390" y="291177"/>
                  </a:cubicBezTo>
                  <a:cubicBezTo>
                    <a:pt x="789203" y="291177"/>
                    <a:pt x="829303" y="289187"/>
                    <a:pt x="867689" y="303541"/>
                  </a:cubicBezTo>
                  <a:cubicBezTo>
                    <a:pt x="876453" y="306656"/>
                    <a:pt x="888168" y="307170"/>
                    <a:pt x="891978" y="313047"/>
                  </a:cubicBezTo>
                  <a:cubicBezTo>
                    <a:pt x="895789" y="318933"/>
                    <a:pt x="892454" y="330344"/>
                    <a:pt x="891216" y="339421"/>
                  </a:cubicBezTo>
                  <a:cubicBezTo>
                    <a:pt x="881406" y="404791"/>
                    <a:pt x="848164" y="456246"/>
                    <a:pt x="796824" y="496803"/>
                  </a:cubicBezTo>
                  <a:cubicBezTo>
                    <a:pt x="793680" y="498651"/>
                    <a:pt x="789871" y="498908"/>
                    <a:pt x="786536" y="497489"/>
                  </a:cubicBezTo>
                  <a:cubicBezTo>
                    <a:pt x="749199" y="475791"/>
                    <a:pt x="712337" y="453302"/>
                    <a:pt x="686239" y="417508"/>
                  </a:cubicBezTo>
                  <a:cubicBezTo>
                    <a:pt x="682428" y="412316"/>
                    <a:pt x="677571" y="409297"/>
                    <a:pt x="671188" y="413269"/>
                  </a:cubicBezTo>
                  <a:cubicBezTo>
                    <a:pt x="666331" y="416402"/>
                    <a:pt x="664807" y="422918"/>
                    <a:pt x="667950" y="427833"/>
                  </a:cubicBezTo>
                  <a:cubicBezTo>
                    <a:pt x="668332" y="428442"/>
                    <a:pt x="668807" y="429004"/>
                    <a:pt x="669284" y="429528"/>
                  </a:cubicBezTo>
                  <a:cubicBezTo>
                    <a:pt x="674428" y="437091"/>
                    <a:pt x="680238" y="444158"/>
                    <a:pt x="686714" y="450626"/>
                  </a:cubicBezTo>
                  <a:cubicBezTo>
                    <a:pt x="709193" y="473048"/>
                    <a:pt x="734816" y="492202"/>
                    <a:pt x="762724" y="507519"/>
                  </a:cubicBezTo>
                  <a:cubicBezTo>
                    <a:pt x="765963" y="509252"/>
                    <a:pt x="768915" y="511586"/>
                    <a:pt x="773107" y="514358"/>
                  </a:cubicBezTo>
                  <a:cubicBezTo>
                    <a:pt x="730244" y="540085"/>
                    <a:pt x="682715" y="557106"/>
                    <a:pt x="633279" y="564421"/>
                  </a:cubicBezTo>
                  <a:cubicBezTo>
                    <a:pt x="626898" y="565459"/>
                    <a:pt x="624612" y="562087"/>
                    <a:pt x="622897" y="556982"/>
                  </a:cubicBezTo>
                  <a:cubicBezTo>
                    <a:pt x="611657" y="525854"/>
                    <a:pt x="606609" y="492850"/>
                    <a:pt x="607943" y="459789"/>
                  </a:cubicBezTo>
                  <a:cubicBezTo>
                    <a:pt x="608610" y="453379"/>
                    <a:pt x="608610" y="446911"/>
                    <a:pt x="607943" y="440510"/>
                  </a:cubicBezTo>
                  <a:cubicBezTo>
                    <a:pt x="607276" y="436967"/>
                    <a:pt x="602894" y="431862"/>
                    <a:pt x="599942" y="431862"/>
                  </a:cubicBezTo>
                  <a:cubicBezTo>
                    <a:pt x="595655" y="432700"/>
                    <a:pt x="591750" y="435062"/>
                    <a:pt x="588988" y="438520"/>
                  </a:cubicBezTo>
                  <a:cubicBezTo>
                    <a:pt x="587273" y="440244"/>
                    <a:pt x="587369" y="444054"/>
                    <a:pt x="587178" y="447168"/>
                  </a:cubicBezTo>
                  <a:cubicBezTo>
                    <a:pt x="584226" y="483982"/>
                    <a:pt x="588321" y="521025"/>
                    <a:pt x="599370" y="556287"/>
                  </a:cubicBezTo>
                  <a:lnTo>
                    <a:pt x="602799" y="566669"/>
                  </a:lnTo>
                  <a:cubicBezTo>
                    <a:pt x="598799" y="566669"/>
                    <a:pt x="596132" y="566669"/>
                    <a:pt x="593655" y="566669"/>
                  </a:cubicBezTo>
                  <a:cubicBezTo>
                    <a:pt x="555460" y="562840"/>
                    <a:pt x="518408" y="551305"/>
                    <a:pt x="484879" y="532769"/>
                  </a:cubicBezTo>
                  <a:cubicBezTo>
                    <a:pt x="477736" y="529941"/>
                    <a:pt x="473640" y="522559"/>
                    <a:pt x="474878" y="515043"/>
                  </a:cubicBezTo>
                  <a:cubicBezTo>
                    <a:pt x="476783" y="491393"/>
                    <a:pt x="485451" y="468781"/>
                    <a:pt x="499834" y="449845"/>
                  </a:cubicBezTo>
                  <a:cubicBezTo>
                    <a:pt x="509454" y="436967"/>
                    <a:pt x="521170" y="425632"/>
                    <a:pt x="531933" y="413697"/>
                  </a:cubicBezTo>
                  <a:cubicBezTo>
                    <a:pt x="536601" y="408601"/>
                    <a:pt x="538982" y="402896"/>
                    <a:pt x="533933" y="397276"/>
                  </a:cubicBezTo>
                  <a:cubicBezTo>
                    <a:pt x="528886" y="391657"/>
                    <a:pt x="523361" y="393466"/>
                    <a:pt x="518312" y="397791"/>
                  </a:cubicBezTo>
                  <a:cubicBezTo>
                    <a:pt x="490119" y="420984"/>
                    <a:pt x="469354" y="451931"/>
                    <a:pt x="458686" y="486773"/>
                  </a:cubicBezTo>
                  <a:cubicBezTo>
                    <a:pt x="457448" y="491088"/>
                    <a:pt x="456400" y="495412"/>
                    <a:pt x="455162" y="500003"/>
                  </a:cubicBezTo>
                  <a:cubicBezTo>
                    <a:pt x="448875" y="490145"/>
                    <a:pt x="443827" y="479544"/>
                    <a:pt x="440207" y="468438"/>
                  </a:cubicBezTo>
                  <a:cubicBezTo>
                    <a:pt x="414109" y="391133"/>
                    <a:pt x="456210" y="309332"/>
                    <a:pt x="537553" y="296102"/>
                  </a:cubicBezTo>
                  <a:cubicBezTo>
                    <a:pt x="562508" y="291949"/>
                    <a:pt x="600608" y="296626"/>
                    <a:pt x="614991" y="326972"/>
                  </a:cubicBezTo>
                  <a:cubicBezTo>
                    <a:pt x="624326" y="346689"/>
                    <a:pt x="613658" y="377207"/>
                    <a:pt x="593941" y="383265"/>
                  </a:cubicBezTo>
                  <a:cubicBezTo>
                    <a:pt x="582130" y="385913"/>
                    <a:pt x="570128" y="380227"/>
                    <a:pt x="564794" y="369520"/>
                  </a:cubicBezTo>
                  <a:cubicBezTo>
                    <a:pt x="562223" y="361729"/>
                    <a:pt x="568128" y="354214"/>
                    <a:pt x="580225" y="349632"/>
                  </a:cubicBezTo>
                  <a:cubicBezTo>
                    <a:pt x="581463" y="349632"/>
                    <a:pt x="583273" y="349023"/>
                    <a:pt x="583749" y="348156"/>
                  </a:cubicBezTo>
                  <a:cubicBezTo>
                    <a:pt x="585749" y="344441"/>
                    <a:pt x="589274" y="340031"/>
                    <a:pt x="588512" y="336831"/>
                  </a:cubicBezTo>
                  <a:cubicBezTo>
                    <a:pt x="586702" y="333249"/>
                    <a:pt x="583178" y="330754"/>
                    <a:pt x="579177" y="330087"/>
                  </a:cubicBezTo>
                  <a:cubicBezTo>
                    <a:pt x="556222" y="328268"/>
                    <a:pt x="535743" y="358881"/>
                    <a:pt x="546126" y="379722"/>
                  </a:cubicBezTo>
                  <a:cubicBezTo>
                    <a:pt x="554984" y="396819"/>
                    <a:pt x="573367" y="406897"/>
                    <a:pt x="592703" y="405230"/>
                  </a:cubicBezTo>
                  <a:cubicBezTo>
                    <a:pt x="627850" y="401334"/>
                    <a:pt x="651568" y="353347"/>
                    <a:pt x="634708" y="319619"/>
                  </a:cubicBezTo>
                  <a:cubicBezTo>
                    <a:pt x="625183" y="298654"/>
                    <a:pt x="606323" y="283357"/>
                    <a:pt x="583749" y="278290"/>
                  </a:cubicBezTo>
                  <a:cubicBezTo>
                    <a:pt x="566699" y="273880"/>
                    <a:pt x="548888" y="273261"/>
                    <a:pt x="531648" y="276471"/>
                  </a:cubicBezTo>
                  <a:cubicBezTo>
                    <a:pt x="477260" y="287539"/>
                    <a:pt x="439826" y="318409"/>
                    <a:pt x="420967" y="370549"/>
                  </a:cubicBezTo>
                  <a:cubicBezTo>
                    <a:pt x="404755" y="415774"/>
                    <a:pt x="410680" y="459789"/>
                    <a:pt x="431540" y="503023"/>
                  </a:cubicBezTo>
                  <a:cubicBezTo>
                    <a:pt x="434492" y="507243"/>
                    <a:pt x="433921" y="513043"/>
                    <a:pt x="430016" y="516510"/>
                  </a:cubicBezTo>
                  <a:cubicBezTo>
                    <a:pt x="398345" y="552667"/>
                    <a:pt x="373894" y="594520"/>
                    <a:pt x="358016" y="639821"/>
                  </a:cubicBezTo>
                  <a:cubicBezTo>
                    <a:pt x="345015" y="670234"/>
                    <a:pt x="348281" y="705105"/>
                    <a:pt x="366703" y="732604"/>
                  </a:cubicBezTo>
                  <a:cubicBezTo>
                    <a:pt x="373218" y="742624"/>
                    <a:pt x="378419" y="753435"/>
                    <a:pt x="382172" y="764770"/>
                  </a:cubicBezTo>
                  <a:cubicBezTo>
                    <a:pt x="393811" y="798403"/>
                    <a:pt x="385296" y="831007"/>
                    <a:pt x="374876" y="863258"/>
                  </a:cubicBezTo>
                  <a:cubicBezTo>
                    <a:pt x="372647" y="869031"/>
                    <a:pt x="370008" y="874641"/>
                    <a:pt x="366961" y="880032"/>
                  </a:cubicBezTo>
                  <a:cubicBezTo>
                    <a:pt x="365675" y="877775"/>
                    <a:pt x="365217" y="875146"/>
                    <a:pt x="365665" y="872593"/>
                  </a:cubicBezTo>
                  <a:cubicBezTo>
                    <a:pt x="370180" y="830397"/>
                    <a:pt x="368094" y="789325"/>
                    <a:pt x="346282" y="751540"/>
                  </a:cubicBezTo>
                  <a:cubicBezTo>
                    <a:pt x="339071" y="738909"/>
                    <a:pt x="332118" y="725603"/>
                    <a:pt x="326126" y="712801"/>
                  </a:cubicBezTo>
                  <a:cubicBezTo>
                    <a:pt x="317678" y="693361"/>
                    <a:pt x="316935" y="671463"/>
                    <a:pt x="324040" y="651499"/>
                  </a:cubicBezTo>
                  <a:cubicBezTo>
                    <a:pt x="337556" y="610779"/>
                    <a:pt x="358149" y="572727"/>
                    <a:pt x="384867" y="539084"/>
                  </a:cubicBezTo>
                  <a:cubicBezTo>
                    <a:pt x="389382" y="533112"/>
                    <a:pt x="392164" y="526635"/>
                    <a:pt x="384867" y="521187"/>
                  </a:cubicBezTo>
                  <a:cubicBezTo>
                    <a:pt x="377562" y="515739"/>
                    <a:pt x="371913" y="520577"/>
                    <a:pt x="367484" y="526550"/>
                  </a:cubicBezTo>
                  <a:cubicBezTo>
                    <a:pt x="355759" y="543837"/>
                    <a:pt x="343243" y="560268"/>
                    <a:pt x="332727" y="578423"/>
                  </a:cubicBezTo>
                  <a:cubicBezTo>
                    <a:pt x="311182" y="614285"/>
                    <a:pt x="296790" y="653947"/>
                    <a:pt x="290341" y="695247"/>
                  </a:cubicBezTo>
                  <a:cubicBezTo>
                    <a:pt x="285540" y="737385"/>
                    <a:pt x="270938" y="777838"/>
                    <a:pt x="247679" y="813367"/>
                  </a:cubicBezTo>
                  <a:cubicBezTo>
                    <a:pt x="224828" y="847523"/>
                    <a:pt x="203102" y="882537"/>
                    <a:pt x="180946" y="917132"/>
                  </a:cubicBezTo>
                  <a:cubicBezTo>
                    <a:pt x="177470" y="922580"/>
                    <a:pt x="174432" y="928200"/>
                    <a:pt x="171221" y="933734"/>
                  </a:cubicBezTo>
                  <a:cubicBezTo>
                    <a:pt x="171698" y="909274"/>
                    <a:pt x="177374" y="885194"/>
                    <a:pt x="187900" y="863087"/>
                  </a:cubicBezTo>
                  <a:cubicBezTo>
                    <a:pt x="196587" y="845790"/>
                    <a:pt x="205712" y="828502"/>
                    <a:pt x="214751" y="811204"/>
                  </a:cubicBezTo>
                  <a:cubicBezTo>
                    <a:pt x="228286" y="788316"/>
                    <a:pt x="237335" y="763084"/>
                    <a:pt x="241420" y="736842"/>
                  </a:cubicBezTo>
                  <a:cubicBezTo>
                    <a:pt x="244288" y="710896"/>
                    <a:pt x="246202" y="684179"/>
                    <a:pt x="247679" y="657719"/>
                  </a:cubicBezTo>
                  <a:cubicBezTo>
                    <a:pt x="247621" y="652737"/>
                    <a:pt x="245278" y="648060"/>
                    <a:pt x="241335" y="645012"/>
                  </a:cubicBezTo>
                  <a:cubicBezTo>
                    <a:pt x="236610" y="643745"/>
                    <a:pt x="231562" y="644441"/>
                    <a:pt x="227343" y="646908"/>
                  </a:cubicBezTo>
                  <a:cubicBezTo>
                    <a:pt x="218885" y="651680"/>
                    <a:pt x="210683" y="656871"/>
                    <a:pt x="202759" y="662471"/>
                  </a:cubicBezTo>
                  <a:cubicBezTo>
                    <a:pt x="201454" y="645869"/>
                    <a:pt x="199806" y="631782"/>
                    <a:pt x="199453" y="617685"/>
                  </a:cubicBezTo>
                  <a:cubicBezTo>
                    <a:pt x="198939" y="595377"/>
                    <a:pt x="206759" y="576699"/>
                    <a:pt x="227952" y="566669"/>
                  </a:cubicBezTo>
                  <a:cubicBezTo>
                    <a:pt x="236868" y="562973"/>
                    <a:pt x="246307" y="560697"/>
                    <a:pt x="255937" y="559925"/>
                  </a:cubicBezTo>
                  <a:cubicBezTo>
                    <a:pt x="272167" y="559097"/>
                    <a:pt x="288046" y="554953"/>
                    <a:pt x="302590" y="547733"/>
                  </a:cubicBezTo>
                  <a:cubicBezTo>
                    <a:pt x="335251" y="528702"/>
                    <a:pt x="351587" y="498013"/>
                    <a:pt x="363922" y="464370"/>
                  </a:cubicBezTo>
                  <a:cubicBezTo>
                    <a:pt x="366655" y="459436"/>
                    <a:pt x="364836" y="453226"/>
                    <a:pt x="359864" y="450521"/>
                  </a:cubicBezTo>
                  <a:cubicBezTo>
                    <a:pt x="359388" y="450254"/>
                    <a:pt x="358883" y="450026"/>
                    <a:pt x="358359" y="449845"/>
                  </a:cubicBezTo>
                  <a:cubicBezTo>
                    <a:pt x="351587" y="447426"/>
                    <a:pt x="347244" y="451226"/>
                    <a:pt x="344548" y="457284"/>
                  </a:cubicBezTo>
                  <a:cubicBezTo>
                    <a:pt x="340633" y="465933"/>
                    <a:pt x="337166" y="475267"/>
                    <a:pt x="332727" y="483830"/>
                  </a:cubicBezTo>
                  <a:cubicBezTo>
                    <a:pt x="316316" y="515567"/>
                    <a:pt x="293294" y="537789"/>
                    <a:pt x="254546" y="538828"/>
                  </a:cubicBezTo>
                  <a:cubicBezTo>
                    <a:pt x="210664" y="540037"/>
                    <a:pt x="182423" y="569603"/>
                    <a:pt x="179556" y="602635"/>
                  </a:cubicBezTo>
                  <a:cubicBezTo>
                    <a:pt x="178527" y="614151"/>
                    <a:pt x="178527" y="625714"/>
                    <a:pt x="179556" y="637230"/>
                  </a:cubicBezTo>
                  <a:cubicBezTo>
                    <a:pt x="182823" y="661214"/>
                    <a:pt x="179260" y="685627"/>
                    <a:pt x="169307" y="707696"/>
                  </a:cubicBezTo>
                  <a:cubicBezTo>
                    <a:pt x="168374" y="679502"/>
                    <a:pt x="161259" y="651851"/>
                    <a:pt x="148457" y="626677"/>
                  </a:cubicBezTo>
                  <a:cubicBezTo>
                    <a:pt x="141427" y="614065"/>
                    <a:pt x="139294" y="599330"/>
                    <a:pt x="142456" y="585262"/>
                  </a:cubicBezTo>
                  <a:cubicBezTo>
                    <a:pt x="153057" y="546085"/>
                    <a:pt x="176260" y="518501"/>
                    <a:pt x="216056" y="505623"/>
                  </a:cubicBezTo>
                  <a:cubicBezTo>
                    <a:pt x="234391" y="500270"/>
                    <a:pt x="252318" y="493555"/>
                    <a:pt x="269662" y="485554"/>
                  </a:cubicBezTo>
                  <a:cubicBezTo>
                    <a:pt x="293742" y="474029"/>
                    <a:pt x="311534" y="452569"/>
                    <a:pt x="318307" y="426842"/>
                  </a:cubicBezTo>
                  <a:cubicBezTo>
                    <a:pt x="320049" y="420536"/>
                    <a:pt x="321002" y="413097"/>
                    <a:pt x="312496" y="410678"/>
                  </a:cubicBezTo>
                  <a:cubicBezTo>
                    <a:pt x="303981" y="408259"/>
                    <a:pt x="299895" y="414050"/>
                    <a:pt x="298075" y="421222"/>
                  </a:cubicBezTo>
                  <a:cubicBezTo>
                    <a:pt x="294294" y="435062"/>
                    <a:pt x="286360" y="447397"/>
                    <a:pt x="275311" y="456589"/>
                  </a:cubicBezTo>
                  <a:cubicBezTo>
                    <a:pt x="261928" y="467771"/>
                    <a:pt x="246098" y="475686"/>
                    <a:pt x="229086" y="479677"/>
                  </a:cubicBezTo>
                  <a:cubicBezTo>
                    <a:pt x="235163" y="452445"/>
                    <a:pt x="241164" y="425804"/>
                    <a:pt x="247069" y="399172"/>
                  </a:cubicBezTo>
                  <a:cubicBezTo>
                    <a:pt x="252012" y="373359"/>
                    <a:pt x="264052" y="349423"/>
                    <a:pt x="281826" y="330001"/>
                  </a:cubicBezTo>
                  <a:cubicBezTo>
                    <a:pt x="300847" y="308637"/>
                    <a:pt x="328127" y="296397"/>
                    <a:pt x="356797" y="296359"/>
                  </a:cubicBezTo>
                  <a:cubicBezTo>
                    <a:pt x="373275" y="294978"/>
                    <a:pt x="388868" y="303950"/>
                    <a:pt x="395897" y="318848"/>
                  </a:cubicBezTo>
                  <a:cubicBezTo>
                    <a:pt x="402412" y="333116"/>
                    <a:pt x="394678" y="344784"/>
                    <a:pt x="387210" y="355424"/>
                  </a:cubicBezTo>
                  <a:cubicBezTo>
                    <a:pt x="378105" y="366520"/>
                    <a:pt x="361693" y="368177"/>
                    <a:pt x="350539" y="359119"/>
                  </a:cubicBezTo>
                  <a:cubicBezTo>
                    <a:pt x="348053" y="357100"/>
                    <a:pt x="345967" y="354643"/>
                    <a:pt x="344376" y="351880"/>
                  </a:cubicBezTo>
                  <a:cubicBezTo>
                    <a:pt x="341862" y="348146"/>
                    <a:pt x="337671" y="345879"/>
                    <a:pt x="333165" y="345822"/>
                  </a:cubicBezTo>
                  <a:cubicBezTo>
                    <a:pt x="328984" y="347623"/>
                    <a:pt x="326060" y="351451"/>
                    <a:pt x="325441" y="355938"/>
                  </a:cubicBezTo>
                  <a:cubicBezTo>
                    <a:pt x="326241" y="362443"/>
                    <a:pt x="329127" y="368511"/>
                    <a:pt x="333689" y="373235"/>
                  </a:cubicBezTo>
                  <a:cubicBezTo>
                    <a:pt x="343976" y="382465"/>
                    <a:pt x="357692" y="386951"/>
                    <a:pt x="371485" y="385599"/>
                  </a:cubicBezTo>
                  <a:cubicBezTo>
                    <a:pt x="393640" y="383694"/>
                    <a:pt x="406241" y="369520"/>
                    <a:pt x="414204" y="351013"/>
                  </a:cubicBezTo>
                  <a:cubicBezTo>
                    <a:pt x="423348" y="333554"/>
                    <a:pt x="420681" y="312323"/>
                    <a:pt x="407623" y="297569"/>
                  </a:cubicBezTo>
                  <a:cubicBezTo>
                    <a:pt x="397602" y="285377"/>
                    <a:pt x="383010" y="277785"/>
                    <a:pt x="367227" y="276557"/>
                  </a:cubicBezTo>
                  <a:cubicBezTo>
                    <a:pt x="324298" y="272242"/>
                    <a:pt x="290075" y="289615"/>
                    <a:pt x="262366" y="320924"/>
                  </a:cubicBezTo>
                  <a:cubicBezTo>
                    <a:pt x="254546" y="329563"/>
                    <a:pt x="248374" y="340202"/>
                    <a:pt x="241420" y="349804"/>
                  </a:cubicBezTo>
                  <a:cubicBezTo>
                    <a:pt x="241420" y="349804"/>
                    <a:pt x="240554" y="349194"/>
                    <a:pt x="240468" y="348680"/>
                  </a:cubicBezTo>
                  <a:cubicBezTo>
                    <a:pt x="225162" y="301179"/>
                    <a:pt x="226571" y="249915"/>
                    <a:pt x="244459" y="203319"/>
                  </a:cubicBezTo>
                  <a:cubicBezTo>
                    <a:pt x="246250" y="200109"/>
                    <a:pt x="249489" y="197956"/>
                    <a:pt x="253155" y="197528"/>
                  </a:cubicBezTo>
                  <a:cubicBezTo>
                    <a:pt x="267081" y="196737"/>
                    <a:pt x="281064" y="197023"/>
                    <a:pt x="294942" y="198394"/>
                  </a:cubicBezTo>
                  <a:cubicBezTo>
                    <a:pt x="345119" y="204157"/>
                    <a:pt x="393287" y="221388"/>
                    <a:pt x="435731" y="248715"/>
                  </a:cubicBezTo>
                  <a:cubicBezTo>
                    <a:pt x="446494" y="255811"/>
                    <a:pt x="453066" y="255811"/>
                    <a:pt x="456876" y="249582"/>
                  </a:cubicBezTo>
                  <a:cubicBezTo>
                    <a:pt x="460686" y="243352"/>
                    <a:pt x="456876" y="237647"/>
                    <a:pt x="446589" y="230646"/>
                  </a:cubicBezTo>
                  <a:cubicBezTo>
                    <a:pt x="409185" y="206386"/>
                    <a:pt x="367331" y="189784"/>
                    <a:pt x="323431" y="181792"/>
                  </a:cubicBezTo>
                  <a:cubicBezTo>
                    <a:pt x="303114" y="177211"/>
                    <a:pt x="281302" y="176430"/>
                    <a:pt x="259318" y="174439"/>
                  </a:cubicBezTo>
                  <a:close/>
                  <a:moveTo>
                    <a:pt x="270091" y="946097"/>
                  </a:moveTo>
                  <a:lnTo>
                    <a:pt x="266186" y="946783"/>
                  </a:lnTo>
                  <a:cubicBezTo>
                    <a:pt x="263405" y="938144"/>
                    <a:pt x="259928" y="930181"/>
                    <a:pt x="258023" y="921628"/>
                  </a:cubicBezTo>
                  <a:cubicBezTo>
                    <a:pt x="252889" y="897758"/>
                    <a:pt x="258537" y="874155"/>
                    <a:pt x="260452" y="850457"/>
                  </a:cubicBezTo>
                  <a:cubicBezTo>
                    <a:pt x="262433" y="835693"/>
                    <a:pt x="267624" y="821529"/>
                    <a:pt x="275653" y="808956"/>
                  </a:cubicBezTo>
                  <a:cubicBezTo>
                    <a:pt x="286198" y="787611"/>
                    <a:pt x="295580" y="765742"/>
                    <a:pt x="303800" y="743415"/>
                  </a:cubicBezTo>
                  <a:cubicBezTo>
                    <a:pt x="305867" y="737024"/>
                    <a:pt x="307467" y="730480"/>
                    <a:pt x="308572" y="723869"/>
                  </a:cubicBezTo>
                  <a:cubicBezTo>
                    <a:pt x="318563" y="742977"/>
                    <a:pt x="327260" y="759322"/>
                    <a:pt x="335423" y="775752"/>
                  </a:cubicBezTo>
                  <a:cubicBezTo>
                    <a:pt x="336175" y="778724"/>
                    <a:pt x="335604" y="781877"/>
                    <a:pt x="333861" y="784401"/>
                  </a:cubicBezTo>
                  <a:cubicBezTo>
                    <a:pt x="327870" y="793564"/>
                    <a:pt x="321526" y="802556"/>
                    <a:pt x="314915" y="811290"/>
                  </a:cubicBezTo>
                  <a:cubicBezTo>
                    <a:pt x="293294" y="840427"/>
                    <a:pt x="275311" y="871212"/>
                    <a:pt x="272263" y="908397"/>
                  </a:cubicBezTo>
                  <a:cubicBezTo>
                    <a:pt x="270968" y="921189"/>
                    <a:pt x="270529" y="933648"/>
                    <a:pt x="269834" y="946097"/>
                  </a:cubicBezTo>
                  <a:close/>
                  <a:moveTo>
                    <a:pt x="77991" y="859629"/>
                  </a:moveTo>
                  <a:lnTo>
                    <a:pt x="75124" y="859629"/>
                  </a:lnTo>
                  <a:cubicBezTo>
                    <a:pt x="72342" y="843799"/>
                    <a:pt x="70085" y="827892"/>
                    <a:pt x="66437" y="812243"/>
                  </a:cubicBezTo>
                  <a:cubicBezTo>
                    <a:pt x="62551" y="789859"/>
                    <a:pt x="66151" y="766837"/>
                    <a:pt x="76686" y="746701"/>
                  </a:cubicBezTo>
                  <a:cubicBezTo>
                    <a:pt x="90021" y="719431"/>
                    <a:pt x="106375" y="693742"/>
                    <a:pt x="125425" y="670082"/>
                  </a:cubicBezTo>
                  <a:cubicBezTo>
                    <a:pt x="129340" y="664805"/>
                    <a:pt x="133340" y="659623"/>
                    <a:pt x="137331" y="654432"/>
                  </a:cubicBezTo>
                  <a:lnTo>
                    <a:pt x="140199" y="654432"/>
                  </a:lnTo>
                  <a:lnTo>
                    <a:pt x="147323" y="684960"/>
                  </a:lnTo>
                  <a:cubicBezTo>
                    <a:pt x="134579" y="696199"/>
                    <a:pt x="122434" y="708087"/>
                    <a:pt x="110919" y="720584"/>
                  </a:cubicBezTo>
                  <a:cubicBezTo>
                    <a:pt x="93917" y="742510"/>
                    <a:pt x="84458" y="769323"/>
                    <a:pt x="83982" y="797022"/>
                  </a:cubicBezTo>
                  <a:cubicBezTo>
                    <a:pt x="82506" y="818119"/>
                    <a:pt x="79905" y="838789"/>
                    <a:pt x="77724" y="859544"/>
                  </a:cubicBezTo>
                  <a:close/>
                  <a:moveTo>
                    <a:pt x="23165" y="684608"/>
                  </a:moveTo>
                  <a:cubicBezTo>
                    <a:pt x="22412" y="683827"/>
                    <a:pt x="21717" y="682988"/>
                    <a:pt x="21079" y="682102"/>
                  </a:cubicBezTo>
                  <a:cubicBezTo>
                    <a:pt x="20946" y="681474"/>
                    <a:pt x="20946" y="680836"/>
                    <a:pt x="21079" y="680197"/>
                  </a:cubicBezTo>
                  <a:cubicBezTo>
                    <a:pt x="22994" y="659366"/>
                    <a:pt x="31242" y="641116"/>
                    <a:pt x="50187" y="631601"/>
                  </a:cubicBezTo>
                  <a:cubicBezTo>
                    <a:pt x="73038" y="620104"/>
                    <a:pt x="97365" y="611627"/>
                    <a:pt x="121692" y="601597"/>
                  </a:cubicBezTo>
                  <a:cubicBezTo>
                    <a:pt x="122825" y="606702"/>
                    <a:pt x="123692" y="611113"/>
                    <a:pt x="124730" y="615437"/>
                  </a:cubicBezTo>
                  <a:cubicBezTo>
                    <a:pt x="130559" y="638440"/>
                    <a:pt x="130559" y="638611"/>
                    <a:pt x="106137" y="641983"/>
                  </a:cubicBezTo>
                  <a:lnTo>
                    <a:pt x="102232" y="642412"/>
                  </a:lnTo>
                  <a:cubicBezTo>
                    <a:pt x="69561" y="645441"/>
                    <a:pt x="41843" y="656594"/>
                    <a:pt x="23165" y="6846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59059ED8-5B62-48F1-889A-F0B89CB0B95D}"/>
                </a:ext>
              </a:extLst>
            </p:cNvPr>
            <p:cNvSpPr/>
            <p:nvPr/>
          </p:nvSpPr>
          <p:spPr>
            <a:xfrm>
              <a:off x="9072555" y="2695565"/>
              <a:ext cx="19044" cy="28575"/>
            </a:xfrm>
            <a:custGeom>
              <a:avLst/>
              <a:gdLst>
                <a:gd name="connsiteX0" fmla="*/ 18976 w 19044"/>
                <a:gd name="connsiteY0" fmla="*/ 14108 h 28575"/>
                <a:gd name="connsiteX1" fmla="*/ 9547 w 19044"/>
                <a:gd name="connsiteY1" fmla="*/ -18 h 28575"/>
                <a:gd name="connsiteX2" fmla="*/ -45 w 19044"/>
                <a:gd name="connsiteY2" fmla="*/ 15270 h 28575"/>
                <a:gd name="connsiteX3" fmla="*/ 8889 w 19044"/>
                <a:gd name="connsiteY3" fmla="*/ 28557 h 28575"/>
                <a:gd name="connsiteX4" fmla="*/ 9318 w 19044"/>
                <a:gd name="connsiteY4" fmla="*/ 28547 h 28575"/>
                <a:gd name="connsiteX5" fmla="*/ 18986 w 19044"/>
                <a:gd name="connsiteY5" fmla="*/ 15298 h 28575"/>
                <a:gd name="connsiteX6" fmla="*/ 18976 w 19044"/>
                <a:gd name="connsiteY6" fmla="*/ 1410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4" h="28575">
                  <a:moveTo>
                    <a:pt x="18976" y="14108"/>
                  </a:moveTo>
                  <a:cubicBezTo>
                    <a:pt x="18872" y="6497"/>
                    <a:pt x="14738" y="306"/>
                    <a:pt x="9547" y="-18"/>
                  </a:cubicBezTo>
                  <a:cubicBezTo>
                    <a:pt x="4022" y="382"/>
                    <a:pt x="-245" y="7193"/>
                    <a:pt x="-45" y="15270"/>
                  </a:cubicBezTo>
                  <a:cubicBezTo>
                    <a:pt x="-84" y="22537"/>
                    <a:pt x="3917" y="28490"/>
                    <a:pt x="8889" y="28557"/>
                  </a:cubicBezTo>
                  <a:cubicBezTo>
                    <a:pt x="9032" y="28557"/>
                    <a:pt x="9175" y="28557"/>
                    <a:pt x="9318" y="28547"/>
                  </a:cubicBezTo>
                  <a:cubicBezTo>
                    <a:pt x="14499" y="28795"/>
                    <a:pt x="18824" y="22852"/>
                    <a:pt x="18986" y="15298"/>
                  </a:cubicBezTo>
                  <a:cubicBezTo>
                    <a:pt x="18995" y="14898"/>
                    <a:pt x="18995" y="14508"/>
                    <a:pt x="18976" y="141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438BFF61-8EE8-414D-BC3A-C1FC3A7E345A}"/>
                </a:ext>
              </a:extLst>
            </p:cNvPr>
            <p:cNvSpPr/>
            <p:nvPr/>
          </p:nvSpPr>
          <p:spPr>
            <a:xfrm>
              <a:off x="9386867" y="2666990"/>
              <a:ext cx="19069" cy="19049"/>
            </a:xfrm>
            <a:custGeom>
              <a:avLst/>
              <a:gdLst>
                <a:gd name="connsiteX0" fmla="*/ 18636 w 19069"/>
                <a:gd name="connsiteY0" fmla="*/ 7326 h 19049"/>
                <a:gd name="connsiteX1" fmla="*/ 8159 w 19069"/>
                <a:gd name="connsiteY1" fmla="*/ 11 h 19049"/>
                <a:gd name="connsiteX2" fmla="*/ -33 w 19069"/>
                <a:gd name="connsiteY2" fmla="*/ 9888 h 19049"/>
                <a:gd name="connsiteX3" fmla="*/ 8159 w 19069"/>
                <a:gd name="connsiteY3" fmla="*/ 19032 h 19049"/>
                <a:gd name="connsiteX4" fmla="*/ 19017 w 19069"/>
                <a:gd name="connsiteY4" fmla="*/ 12260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69" h="19049">
                  <a:moveTo>
                    <a:pt x="18636" y="7326"/>
                  </a:moveTo>
                  <a:cubicBezTo>
                    <a:pt x="15112" y="4668"/>
                    <a:pt x="11207" y="-447"/>
                    <a:pt x="8159" y="11"/>
                  </a:cubicBezTo>
                  <a:cubicBezTo>
                    <a:pt x="4158" y="1611"/>
                    <a:pt x="1110" y="5297"/>
                    <a:pt x="-33" y="9888"/>
                  </a:cubicBezTo>
                  <a:cubicBezTo>
                    <a:pt x="-414" y="12536"/>
                    <a:pt x="4921" y="19032"/>
                    <a:pt x="8159" y="19032"/>
                  </a:cubicBezTo>
                  <a:cubicBezTo>
                    <a:pt x="11302" y="19032"/>
                    <a:pt x="15302" y="14736"/>
                    <a:pt x="19017" y="12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292CA87D-7756-4FBB-B5F1-F7B0BA5900D0}"/>
                </a:ext>
              </a:extLst>
            </p:cNvPr>
            <p:cNvSpPr/>
            <p:nvPr/>
          </p:nvSpPr>
          <p:spPr>
            <a:xfrm>
              <a:off x="7434248" y="5781668"/>
              <a:ext cx="942975" cy="990597"/>
            </a:xfrm>
            <a:custGeom>
              <a:avLst/>
              <a:gdLst>
                <a:gd name="connsiteX0" fmla="*/ 307171 w 942975"/>
                <a:gd name="connsiteY0" fmla="*/ 605865 h 990597"/>
                <a:gd name="connsiteX1" fmla="*/ 250678 w 942975"/>
                <a:gd name="connsiteY1" fmla="*/ 501071 h 990597"/>
                <a:gd name="connsiteX2" fmla="*/ 190118 w 942975"/>
                <a:gd name="connsiteY2" fmla="*/ 286491 h 990597"/>
                <a:gd name="connsiteX3" fmla="*/ 185965 w 942975"/>
                <a:gd name="connsiteY3" fmla="*/ 154970 h 990597"/>
                <a:gd name="connsiteX4" fmla="*/ 185965 w 942975"/>
                <a:gd name="connsiteY4" fmla="*/ 147979 h 990597"/>
                <a:gd name="connsiteX5" fmla="*/ 176888 w 942975"/>
                <a:gd name="connsiteY5" fmla="*/ 134968 h 990597"/>
                <a:gd name="connsiteX6" fmla="*/ 163820 w 942975"/>
                <a:gd name="connsiteY6" fmla="*/ 142045 h 990597"/>
                <a:gd name="connsiteX7" fmla="*/ 135968 w 942975"/>
                <a:gd name="connsiteY7" fmla="*/ 206491 h 990597"/>
                <a:gd name="connsiteX8" fmla="*/ 112175 w 942975"/>
                <a:gd name="connsiteY8" fmla="*/ 427538 h 990597"/>
                <a:gd name="connsiteX9" fmla="*/ 184070 w 942975"/>
                <a:gd name="connsiteY9" fmla="*/ 712678 h 990597"/>
                <a:gd name="connsiteX10" fmla="*/ 204920 w 942975"/>
                <a:gd name="connsiteY10" fmla="*/ 752855 h 990597"/>
                <a:gd name="connsiteX11" fmla="*/ 186232 w 942975"/>
                <a:gd name="connsiteY11" fmla="*/ 744120 h 990597"/>
                <a:gd name="connsiteX12" fmla="*/ 119443 w 942975"/>
                <a:gd name="connsiteY12" fmla="*/ 666910 h 990597"/>
                <a:gd name="connsiteX13" fmla="*/ 45129 w 942975"/>
                <a:gd name="connsiteY13" fmla="*/ 503776 h 990597"/>
                <a:gd name="connsiteX14" fmla="*/ 39852 w 942975"/>
                <a:gd name="connsiteY14" fmla="*/ 193651 h 990597"/>
                <a:gd name="connsiteX15" fmla="*/ 123338 w 942975"/>
                <a:gd name="connsiteY15" fmla="*/ 61254 h 990597"/>
                <a:gd name="connsiteX16" fmla="*/ 218502 w 942975"/>
                <a:gd name="connsiteY16" fmla="*/ 23354 h 990597"/>
                <a:gd name="connsiteX17" fmla="*/ 307085 w 942975"/>
                <a:gd name="connsiteY17" fmla="*/ 26678 h 990597"/>
                <a:gd name="connsiteX18" fmla="*/ 431577 w 942975"/>
                <a:gd name="connsiteY18" fmla="*/ 116889 h 990597"/>
                <a:gd name="connsiteX19" fmla="*/ 438159 w 942975"/>
                <a:gd name="connsiteY19" fmla="*/ 147626 h 990597"/>
                <a:gd name="connsiteX20" fmla="*/ 508491 w 942975"/>
                <a:gd name="connsiteY20" fmla="*/ 271032 h 990597"/>
                <a:gd name="connsiteX21" fmla="*/ 536523 w 942975"/>
                <a:gd name="connsiteY21" fmla="*/ 281596 h 990597"/>
                <a:gd name="connsiteX22" fmla="*/ 552963 w 942975"/>
                <a:gd name="connsiteY22" fmla="*/ 268327 h 990597"/>
                <a:gd name="connsiteX23" fmla="*/ 540505 w 942975"/>
                <a:gd name="connsiteY23" fmla="*/ 188851 h 990597"/>
                <a:gd name="connsiteX24" fmla="*/ 472239 w 942975"/>
                <a:gd name="connsiteY24" fmla="*/ 121080 h 990597"/>
                <a:gd name="connsiteX25" fmla="*/ 449922 w 942975"/>
                <a:gd name="connsiteY25" fmla="*/ 106326 h 990597"/>
                <a:gd name="connsiteX26" fmla="*/ 241163 w 942975"/>
                <a:gd name="connsiteY26" fmla="*/ 827 h 990597"/>
                <a:gd name="connsiteX27" fmla="*/ 191509 w 942975"/>
                <a:gd name="connsiteY27" fmla="*/ 4580 h 990597"/>
                <a:gd name="connsiteX28" fmla="*/ 73161 w 942975"/>
                <a:gd name="connsiteY28" fmla="*/ 81951 h 990597"/>
                <a:gd name="connsiteX29" fmla="*/ 12601 w 942975"/>
                <a:gd name="connsiteY29" fmla="*/ 220378 h 990597"/>
                <a:gd name="connsiteX30" fmla="*/ 13725 w 942975"/>
                <a:gd name="connsiteY30" fmla="*/ 465438 h 990597"/>
                <a:gd name="connsiteX31" fmla="*/ 89506 w 942975"/>
                <a:gd name="connsiteY31" fmla="*/ 658528 h 990597"/>
                <a:gd name="connsiteX32" fmla="*/ 187441 w 942975"/>
                <a:gd name="connsiteY32" fmla="*/ 771190 h 990597"/>
                <a:gd name="connsiteX33" fmla="*/ 151799 w 942975"/>
                <a:gd name="connsiteY33" fmla="*/ 822196 h 990597"/>
                <a:gd name="connsiteX34" fmla="*/ 153704 w 942975"/>
                <a:gd name="connsiteY34" fmla="*/ 885595 h 990597"/>
                <a:gd name="connsiteX35" fmla="*/ 173335 w 942975"/>
                <a:gd name="connsiteY35" fmla="*/ 914770 h 990597"/>
                <a:gd name="connsiteX36" fmla="*/ 229571 w 942975"/>
                <a:gd name="connsiteY36" fmla="*/ 947517 h 990597"/>
                <a:gd name="connsiteX37" fmla="*/ 246877 w 942975"/>
                <a:gd name="connsiteY37" fmla="*/ 948393 h 990597"/>
                <a:gd name="connsiteX38" fmla="*/ 276805 w 942975"/>
                <a:gd name="connsiteY38" fmla="*/ 935639 h 990597"/>
                <a:gd name="connsiteX39" fmla="*/ 270671 w 942975"/>
                <a:gd name="connsiteY39" fmla="*/ 899044 h 990597"/>
                <a:gd name="connsiteX40" fmla="*/ 241772 w 942975"/>
                <a:gd name="connsiteY40" fmla="*/ 877823 h 990597"/>
                <a:gd name="connsiteX41" fmla="*/ 229199 w 942975"/>
                <a:gd name="connsiteY41" fmla="*/ 849952 h 990597"/>
                <a:gd name="connsiteX42" fmla="*/ 234076 w 942975"/>
                <a:gd name="connsiteY42" fmla="*/ 842285 h 990597"/>
                <a:gd name="connsiteX43" fmla="*/ 250678 w 942975"/>
                <a:gd name="connsiteY43" fmla="*/ 825511 h 990597"/>
                <a:gd name="connsiteX44" fmla="*/ 313838 w 942975"/>
                <a:gd name="connsiteY44" fmla="*/ 897911 h 990597"/>
                <a:gd name="connsiteX45" fmla="*/ 375351 w 942975"/>
                <a:gd name="connsiteY45" fmla="*/ 947688 h 990597"/>
                <a:gd name="connsiteX46" fmla="*/ 450532 w 942975"/>
                <a:gd name="connsiteY46" fmla="*/ 973892 h 990597"/>
                <a:gd name="connsiteX47" fmla="*/ 550801 w 942975"/>
                <a:gd name="connsiteY47" fmla="*/ 977387 h 990597"/>
                <a:gd name="connsiteX48" fmla="*/ 630564 w 942975"/>
                <a:gd name="connsiteY48" fmla="*/ 976073 h 990597"/>
                <a:gd name="connsiteX49" fmla="*/ 658596 w 942975"/>
                <a:gd name="connsiteY49" fmla="*/ 985941 h 990597"/>
                <a:gd name="connsiteX50" fmla="*/ 682989 w 942975"/>
                <a:gd name="connsiteY50" fmla="*/ 987084 h 990597"/>
                <a:gd name="connsiteX51" fmla="*/ 689914 w 942975"/>
                <a:gd name="connsiteY51" fmla="*/ 962538 h 990597"/>
                <a:gd name="connsiteX52" fmla="*/ 688961 w 942975"/>
                <a:gd name="connsiteY52" fmla="*/ 955461 h 990597"/>
                <a:gd name="connsiteX53" fmla="*/ 701591 w 942975"/>
                <a:gd name="connsiteY53" fmla="*/ 953718 h 990597"/>
                <a:gd name="connsiteX54" fmla="*/ 715098 w 942975"/>
                <a:gd name="connsiteY54" fmla="*/ 939240 h 990597"/>
                <a:gd name="connsiteX55" fmla="*/ 711802 w 942975"/>
                <a:gd name="connsiteY55" fmla="*/ 930572 h 990597"/>
                <a:gd name="connsiteX56" fmla="*/ 693543 w 942975"/>
                <a:gd name="connsiteY56" fmla="*/ 915294 h 990597"/>
                <a:gd name="connsiteX57" fmla="*/ 662920 w 942975"/>
                <a:gd name="connsiteY57" fmla="*/ 896339 h 990597"/>
                <a:gd name="connsiteX58" fmla="*/ 629954 w 942975"/>
                <a:gd name="connsiteY58" fmla="*/ 831979 h 990597"/>
                <a:gd name="connsiteX59" fmla="*/ 627877 w 942975"/>
                <a:gd name="connsiteY59" fmla="*/ 775648 h 990597"/>
                <a:gd name="connsiteX60" fmla="*/ 687838 w 942975"/>
                <a:gd name="connsiteY60" fmla="*/ 812328 h 990597"/>
                <a:gd name="connsiteX61" fmla="*/ 772096 w 942975"/>
                <a:gd name="connsiteY61" fmla="*/ 881671 h 990597"/>
                <a:gd name="connsiteX62" fmla="*/ 853248 w 942975"/>
                <a:gd name="connsiteY62" fmla="*/ 918875 h 990597"/>
                <a:gd name="connsiteX63" fmla="*/ 879204 w 942975"/>
                <a:gd name="connsiteY63" fmla="*/ 928915 h 990597"/>
                <a:gd name="connsiteX64" fmla="*/ 918047 w 942975"/>
                <a:gd name="connsiteY64" fmla="*/ 912674 h 990597"/>
                <a:gd name="connsiteX65" fmla="*/ 920638 w 942975"/>
                <a:gd name="connsiteY65" fmla="*/ 912065 h 990597"/>
                <a:gd name="connsiteX66" fmla="*/ 940888 w 942975"/>
                <a:gd name="connsiteY66" fmla="*/ 904988 h 990597"/>
                <a:gd name="connsiteX67" fmla="*/ 938031 w 942975"/>
                <a:gd name="connsiteY67" fmla="*/ 882109 h 990597"/>
                <a:gd name="connsiteX68" fmla="*/ 902902 w 942975"/>
                <a:gd name="connsiteY68" fmla="*/ 858173 h 990597"/>
                <a:gd name="connsiteX69" fmla="*/ 868298 w 942975"/>
                <a:gd name="connsiteY69" fmla="*/ 840713 h 990597"/>
                <a:gd name="connsiteX70" fmla="*/ 830407 w 942975"/>
                <a:gd name="connsiteY70" fmla="*/ 800623 h 990597"/>
                <a:gd name="connsiteX71" fmla="*/ 793813 w 942975"/>
                <a:gd name="connsiteY71" fmla="*/ 716697 h 990597"/>
                <a:gd name="connsiteX72" fmla="*/ 717851 w 942975"/>
                <a:gd name="connsiteY72" fmla="*/ 603160 h 990597"/>
                <a:gd name="connsiteX73" fmla="*/ 585577 w 942975"/>
                <a:gd name="connsiteY73" fmla="*/ 524559 h 990597"/>
                <a:gd name="connsiteX74" fmla="*/ 581167 w 942975"/>
                <a:gd name="connsiteY74" fmla="*/ 522730 h 990597"/>
                <a:gd name="connsiteX75" fmla="*/ 615162 w 942975"/>
                <a:gd name="connsiteY75" fmla="*/ 484297 h 990597"/>
                <a:gd name="connsiteX76" fmla="*/ 653919 w 942975"/>
                <a:gd name="connsiteY76" fmla="*/ 459589 h 990597"/>
                <a:gd name="connsiteX77" fmla="*/ 679351 w 942975"/>
                <a:gd name="connsiteY77" fmla="*/ 459589 h 990597"/>
                <a:gd name="connsiteX78" fmla="*/ 720280 w 942975"/>
                <a:gd name="connsiteY78" fmla="*/ 484735 h 990597"/>
                <a:gd name="connsiteX79" fmla="*/ 844857 w 942975"/>
                <a:gd name="connsiteY79" fmla="*/ 566564 h 990597"/>
                <a:gd name="connsiteX80" fmla="*/ 884481 w 942975"/>
                <a:gd name="connsiteY80" fmla="*/ 595387 h 990597"/>
                <a:gd name="connsiteX81" fmla="*/ 894082 w 942975"/>
                <a:gd name="connsiteY81" fmla="*/ 600807 h 990597"/>
                <a:gd name="connsiteX82" fmla="*/ 910780 w 942975"/>
                <a:gd name="connsiteY82" fmla="*/ 599321 h 990597"/>
                <a:gd name="connsiteX83" fmla="*/ 911818 w 942975"/>
                <a:gd name="connsiteY83" fmla="*/ 582643 h 990597"/>
                <a:gd name="connsiteX84" fmla="*/ 879204 w 942975"/>
                <a:gd name="connsiteY84" fmla="*/ 526045 h 990597"/>
                <a:gd name="connsiteX85" fmla="*/ 803157 w 942975"/>
                <a:gd name="connsiteY85" fmla="*/ 372950 h 990597"/>
                <a:gd name="connsiteX86" fmla="*/ 752198 w 942975"/>
                <a:gd name="connsiteY86" fmla="*/ 301160 h 990597"/>
                <a:gd name="connsiteX87" fmla="*/ 634278 w 942975"/>
                <a:gd name="connsiteY87" fmla="*/ 290416 h 990597"/>
                <a:gd name="connsiteX88" fmla="*/ 612133 w 942975"/>
                <a:gd name="connsiteY88" fmla="*/ 320895 h 990597"/>
                <a:gd name="connsiteX89" fmla="*/ 582377 w 942975"/>
                <a:gd name="connsiteY89" fmla="*/ 382037 h 990597"/>
                <a:gd name="connsiteX90" fmla="*/ 551230 w 942975"/>
                <a:gd name="connsiteY90" fmla="*/ 411202 h 990597"/>
                <a:gd name="connsiteX91" fmla="*/ 476049 w 942975"/>
                <a:gd name="connsiteY91" fmla="*/ 448492 h 990597"/>
                <a:gd name="connsiteX92" fmla="*/ 466619 w 942975"/>
                <a:gd name="connsiteY92" fmla="*/ 448492 h 990597"/>
                <a:gd name="connsiteX93" fmla="*/ 419813 w 942975"/>
                <a:gd name="connsiteY93" fmla="*/ 418279 h 990597"/>
                <a:gd name="connsiteX94" fmla="*/ 277929 w 942975"/>
                <a:gd name="connsiteY94" fmla="*/ 167895 h 990597"/>
                <a:gd name="connsiteX95" fmla="*/ 272481 w 942975"/>
                <a:gd name="connsiteY95" fmla="*/ 139244 h 990597"/>
                <a:gd name="connsiteX96" fmla="*/ 255183 w 942975"/>
                <a:gd name="connsiteY96" fmla="*/ 122919 h 990597"/>
                <a:gd name="connsiteX97" fmla="*/ 239000 w 942975"/>
                <a:gd name="connsiteY97" fmla="*/ 140378 h 990597"/>
                <a:gd name="connsiteX98" fmla="*/ 235543 w 942975"/>
                <a:gd name="connsiteY98" fmla="*/ 243962 h 990597"/>
                <a:gd name="connsiteX99" fmla="*/ 293159 w 942975"/>
                <a:gd name="connsiteY99" fmla="*/ 460722 h 990597"/>
                <a:gd name="connsiteX100" fmla="*/ 336413 w 942975"/>
                <a:gd name="connsiteY100" fmla="*/ 537751 h 990597"/>
                <a:gd name="connsiteX101" fmla="*/ 335898 w 942975"/>
                <a:gd name="connsiteY101" fmla="*/ 561764 h 990597"/>
                <a:gd name="connsiteX102" fmla="*/ 307171 w 942975"/>
                <a:gd name="connsiteY102" fmla="*/ 605865 h 990597"/>
                <a:gd name="connsiteX103" fmla="*/ 666549 w 942975"/>
                <a:gd name="connsiteY103" fmla="*/ 964900 h 990597"/>
                <a:gd name="connsiteX104" fmla="*/ 639993 w 942975"/>
                <a:gd name="connsiteY104" fmla="*/ 955203 h 990597"/>
                <a:gd name="connsiteX105" fmla="*/ 555468 w 942975"/>
                <a:gd name="connsiteY105" fmla="*/ 954413 h 990597"/>
                <a:gd name="connsiteX106" fmla="*/ 459095 w 942975"/>
                <a:gd name="connsiteY106" fmla="*/ 953194 h 990597"/>
                <a:gd name="connsiteX107" fmla="*/ 357263 w 942975"/>
                <a:gd name="connsiteY107" fmla="*/ 907607 h 990597"/>
                <a:gd name="connsiteX108" fmla="*/ 241429 w 942975"/>
                <a:gd name="connsiteY108" fmla="*/ 769885 h 990597"/>
                <a:gd name="connsiteX109" fmla="*/ 151970 w 942975"/>
                <a:gd name="connsiteY109" fmla="*/ 549191 h 990597"/>
                <a:gd name="connsiteX110" fmla="*/ 135883 w 942975"/>
                <a:gd name="connsiteY110" fmla="*/ 441768 h 990597"/>
                <a:gd name="connsiteX111" fmla="*/ 158714 w 942975"/>
                <a:gd name="connsiteY111" fmla="*/ 207977 h 990597"/>
                <a:gd name="connsiteX112" fmla="*/ 162267 w 942975"/>
                <a:gd name="connsiteY112" fmla="*/ 205882 h 990597"/>
                <a:gd name="connsiteX113" fmla="*/ 170306 w 942975"/>
                <a:gd name="connsiteY113" fmla="*/ 295483 h 990597"/>
                <a:gd name="connsiteX114" fmla="*/ 268938 w 942975"/>
                <a:gd name="connsiteY114" fmla="*/ 584119 h 990597"/>
                <a:gd name="connsiteX115" fmla="*/ 360730 w 942975"/>
                <a:gd name="connsiteY115" fmla="*/ 707963 h 990597"/>
                <a:gd name="connsiteX116" fmla="*/ 532113 w 942975"/>
                <a:gd name="connsiteY116" fmla="*/ 825778 h 990597"/>
                <a:gd name="connsiteX117" fmla="*/ 563946 w 942975"/>
                <a:gd name="connsiteY117" fmla="*/ 844552 h 990597"/>
                <a:gd name="connsiteX118" fmla="*/ 625887 w 942975"/>
                <a:gd name="connsiteY118" fmla="*/ 895291 h 990597"/>
                <a:gd name="connsiteX119" fmla="*/ 676588 w 942975"/>
                <a:gd name="connsiteY119" fmla="*/ 930229 h 990597"/>
                <a:gd name="connsiteX120" fmla="*/ 659281 w 942975"/>
                <a:gd name="connsiteY120" fmla="*/ 943850 h 990597"/>
                <a:gd name="connsiteX121" fmla="*/ 666549 w 942975"/>
                <a:gd name="connsiteY121" fmla="*/ 964900 h 990597"/>
                <a:gd name="connsiteX122" fmla="*/ 319201 w 942975"/>
                <a:gd name="connsiteY122" fmla="*/ 623772 h 990597"/>
                <a:gd name="connsiteX123" fmla="*/ 334079 w 942975"/>
                <a:gd name="connsiteY123" fmla="*/ 603245 h 990597"/>
                <a:gd name="connsiteX124" fmla="*/ 406669 w 942975"/>
                <a:gd name="connsiteY124" fmla="*/ 516872 h 990597"/>
                <a:gd name="connsiteX125" fmla="*/ 542581 w 942975"/>
                <a:gd name="connsiteY125" fmla="*/ 441072 h 990597"/>
                <a:gd name="connsiteX126" fmla="*/ 601665 w 942975"/>
                <a:gd name="connsiteY126" fmla="*/ 391905 h 990597"/>
                <a:gd name="connsiteX127" fmla="*/ 631259 w 942975"/>
                <a:gd name="connsiteY127" fmla="*/ 330335 h 990597"/>
                <a:gd name="connsiteX128" fmla="*/ 648556 w 942975"/>
                <a:gd name="connsiteY128" fmla="*/ 306494 h 990597"/>
                <a:gd name="connsiteX129" fmla="*/ 738701 w 942975"/>
                <a:gd name="connsiteY129" fmla="*/ 318629 h 990597"/>
                <a:gd name="connsiteX130" fmla="*/ 778849 w 942975"/>
                <a:gd name="connsiteY130" fmla="*/ 373645 h 990597"/>
                <a:gd name="connsiteX131" fmla="*/ 786802 w 942975"/>
                <a:gd name="connsiteY131" fmla="*/ 391114 h 990597"/>
                <a:gd name="connsiteX132" fmla="*/ 720365 w 942975"/>
                <a:gd name="connsiteY132" fmla="*/ 457398 h 990597"/>
                <a:gd name="connsiteX133" fmla="*/ 685761 w 942975"/>
                <a:gd name="connsiteY133" fmla="*/ 439149 h 990597"/>
                <a:gd name="connsiteX134" fmla="*/ 647433 w 942975"/>
                <a:gd name="connsiteY134" fmla="*/ 437053 h 990597"/>
                <a:gd name="connsiteX135" fmla="*/ 585320 w 942975"/>
                <a:gd name="connsiteY135" fmla="*/ 480715 h 990597"/>
                <a:gd name="connsiteX136" fmla="*/ 558155 w 942975"/>
                <a:gd name="connsiteY136" fmla="*/ 629191 h 990597"/>
                <a:gd name="connsiteX137" fmla="*/ 586092 w 942975"/>
                <a:gd name="connsiteY137" fmla="*/ 684817 h 990597"/>
                <a:gd name="connsiteX138" fmla="*/ 607380 w 942975"/>
                <a:gd name="connsiteY138" fmla="*/ 854505 h 990597"/>
                <a:gd name="connsiteX139" fmla="*/ 479164 w 942975"/>
                <a:gd name="connsiteY139" fmla="*/ 773895 h 990597"/>
                <a:gd name="connsiteX140" fmla="*/ 501919 w 942975"/>
                <a:gd name="connsiteY140" fmla="*/ 763589 h 990597"/>
                <a:gd name="connsiteX141" fmla="*/ 507453 w 942975"/>
                <a:gd name="connsiteY141" fmla="*/ 750930 h 990597"/>
                <a:gd name="connsiteX142" fmla="*/ 496556 w 942975"/>
                <a:gd name="connsiteY142" fmla="*/ 743853 h 990597"/>
                <a:gd name="connsiteX143" fmla="*/ 486088 w 942975"/>
                <a:gd name="connsiteY143" fmla="*/ 746739 h 990597"/>
                <a:gd name="connsiteX144" fmla="*/ 462210 w 942975"/>
                <a:gd name="connsiteY144" fmla="*/ 756864 h 990597"/>
                <a:gd name="connsiteX145" fmla="*/ 451046 w 942975"/>
                <a:gd name="connsiteY145" fmla="*/ 755817 h 990597"/>
                <a:gd name="connsiteX146" fmla="*/ 319201 w 942975"/>
                <a:gd name="connsiteY146" fmla="*/ 623772 h 990597"/>
                <a:gd name="connsiteX147" fmla="*/ 893825 w 942975"/>
                <a:gd name="connsiteY147" fmla="*/ 913722 h 990597"/>
                <a:gd name="connsiteX148" fmla="*/ 854201 w 942975"/>
                <a:gd name="connsiteY148" fmla="*/ 897216 h 990597"/>
                <a:gd name="connsiteX149" fmla="*/ 789574 w 942975"/>
                <a:gd name="connsiteY149" fmla="*/ 868478 h 990597"/>
                <a:gd name="connsiteX150" fmla="*/ 717679 w 942975"/>
                <a:gd name="connsiteY150" fmla="*/ 807785 h 990597"/>
                <a:gd name="connsiteX151" fmla="*/ 634631 w 942975"/>
                <a:gd name="connsiteY151" fmla="*/ 753988 h 990597"/>
                <a:gd name="connsiteX152" fmla="*/ 621477 w 942975"/>
                <a:gd name="connsiteY152" fmla="*/ 735910 h 990597"/>
                <a:gd name="connsiteX153" fmla="*/ 585749 w 942975"/>
                <a:gd name="connsiteY153" fmla="*/ 633115 h 990597"/>
                <a:gd name="connsiteX154" fmla="*/ 567841 w 942975"/>
                <a:gd name="connsiteY154" fmla="*/ 595997 h 990597"/>
                <a:gd name="connsiteX155" fmla="*/ 570870 w 942975"/>
                <a:gd name="connsiteY155" fmla="*/ 543600 h 990597"/>
                <a:gd name="connsiteX156" fmla="*/ 631431 w 942975"/>
                <a:gd name="connsiteY156" fmla="*/ 564297 h 990597"/>
                <a:gd name="connsiteX157" fmla="*/ 772362 w 942975"/>
                <a:gd name="connsiteY157" fmla="*/ 723422 h 990597"/>
                <a:gd name="connsiteX158" fmla="*/ 810338 w 942975"/>
                <a:gd name="connsiteY158" fmla="*/ 809966 h 990597"/>
                <a:gd name="connsiteX159" fmla="*/ 856963 w 942975"/>
                <a:gd name="connsiteY159" fmla="*/ 859487 h 990597"/>
                <a:gd name="connsiteX160" fmla="*/ 893473 w 942975"/>
                <a:gd name="connsiteY160" fmla="*/ 877823 h 990597"/>
                <a:gd name="connsiteX161" fmla="*/ 910351 w 942975"/>
                <a:gd name="connsiteY161" fmla="*/ 887871 h 990597"/>
                <a:gd name="connsiteX162" fmla="*/ 893825 w 942975"/>
                <a:gd name="connsiteY162" fmla="*/ 913722 h 990597"/>
                <a:gd name="connsiteX163" fmla="*/ 358482 w 942975"/>
                <a:gd name="connsiteY163" fmla="*/ 534256 h 990597"/>
                <a:gd name="connsiteX164" fmla="*/ 256736 w 942975"/>
                <a:gd name="connsiteY164" fmla="*/ 182735 h 990597"/>
                <a:gd name="connsiteX165" fmla="*/ 445941 w 942975"/>
                <a:gd name="connsiteY165" fmla="*/ 464828 h 990597"/>
                <a:gd name="connsiteX166" fmla="*/ 358482 w 942975"/>
                <a:gd name="connsiteY166" fmla="*/ 534256 h 990597"/>
                <a:gd name="connsiteX167" fmla="*/ 868479 w 942975"/>
                <a:gd name="connsiteY167" fmla="*/ 556001 h 990597"/>
                <a:gd name="connsiteX168" fmla="*/ 858440 w 942975"/>
                <a:gd name="connsiteY168" fmla="*/ 549543 h 990597"/>
                <a:gd name="connsiteX169" fmla="*/ 747445 w 942975"/>
                <a:gd name="connsiteY169" fmla="*/ 478010 h 990597"/>
                <a:gd name="connsiteX170" fmla="*/ 742483 w 942975"/>
                <a:gd name="connsiteY170" fmla="*/ 461199 h 990597"/>
                <a:gd name="connsiteX171" fmla="*/ 742511 w 942975"/>
                <a:gd name="connsiteY171" fmla="*/ 461161 h 990597"/>
                <a:gd name="connsiteX172" fmla="*/ 796670 w 942975"/>
                <a:gd name="connsiteY172" fmla="*/ 411202 h 990597"/>
                <a:gd name="connsiteX173" fmla="*/ 868479 w 942975"/>
                <a:gd name="connsiteY173" fmla="*/ 556001 h 990597"/>
                <a:gd name="connsiteX174" fmla="*/ 216426 w 942975"/>
                <a:gd name="connsiteY174" fmla="*/ 770580 h 990597"/>
                <a:gd name="connsiteX175" fmla="*/ 239000 w 942975"/>
                <a:gd name="connsiteY175" fmla="*/ 806470 h 990597"/>
                <a:gd name="connsiteX176" fmla="*/ 218150 w 942975"/>
                <a:gd name="connsiteY176" fmla="*/ 825863 h 990597"/>
                <a:gd name="connsiteX177" fmla="*/ 217541 w 942975"/>
                <a:gd name="connsiteY177" fmla="*/ 887614 h 990597"/>
                <a:gd name="connsiteX178" fmla="*/ 230866 w 942975"/>
                <a:gd name="connsiteY178" fmla="*/ 896949 h 990597"/>
                <a:gd name="connsiteX179" fmla="*/ 254059 w 942975"/>
                <a:gd name="connsiteY179" fmla="*/ 913979 h 990597"/>
                <a:gd name="connsiteX180" fmla="*/ 256222 w 942975"/>
                <a:gd name="connsiteY180" fmla="*/ 924285 h 990597"/>
                <a:gd name="connsiteX181" fmla="*/ 247563 w 942975"/>
                <a:gd name="connsiteY181" fmla="*/ 926734 h 990597"/>
                <a:gd name="connsiteX182" fmla="*/ 225675 w 942975"/>
                <a:gd name="connsiteY182" fmla="*/ 924990 h 990597"/>
                <a:gd name="connsiteX183" fmla="*/ 194366 w 942975"/>
                <a:gd name="connsiteY183" fmla="*/ 907521 h 990597"/>
                <a:gd name="connsiteX184" fmla="*/ 166935 w 942975"/>
                <a:gd name="connsiteY184" fmla="*/ 866735 h 990597"/>
                <a:gd name="connsiteX185" fmla="*/ 164600 w 942975"/>
                <a:gd name="connsiteY185" fmla="*/ 843942 h 990597"/>
                <a:gd name="connsiteX186" fmla="*/ 216426 w 942975"/>
                <a:gd name="connsiteY186" fmla="*/ 770580 h 990597"/>
                <a:gd name="connsiteX187" fmla="*/ 461514 w 942975"/>
                <a:gd name="connsiteY187" fmla="*/ 141778 h 990597"/>
                <a:gd name="connsiteX188" fmla="*/ 501662 w 942975"/>
                <a:gd name="connsiteY188" fmla="*/ 160123 h 990597"/>
                <a:gd name="connsiteX189" fmla="*/ 520779 w 942975"/>
                <a:gd name="connsiteY189" fmla="*/ 202481 h 990597"/>
                <a:gd name="connsiteX190" fmla="*/ 526484 w 942975"/>
                <a:gd name="connsiteY190" fmla="*/ 253040 h 990597"/>
                <a:gd name="connsiteX191" fmla="*/ 461514 w 942975"/>
                <a:gd name="connsiteY191" fmla="*/ 141692 h 99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42975" h="990597">
                  <a:moveTo>
                    <a:pt x="307171" y="605865"/>
                  </a:moveTo>
                  <a:cubicBezTo>
                    <a:pt x="286387" y="572051"/>
                    <a:pt x="267528" y="537056"/>
                    <a:pt x="250678" y="501071"/>
                  </a:cubicBezTo>
                  <a:cubicBezTo>
                    <a:pt x="219970" y="432510"/>
                    <a:pt x="203710" y="360024"/>
                    <a:pt x="190118" y="286491"/>
                  </a:cubicBezTo>
                  <a:cubicBezTo>
                    <a:pt x="182393" y="243086"/>
                    <a:pt x="180984" y="198785"/>
                    <a:pt x="185965" y="154970"/>
                  </a:cubicBezTo>
                  <a:cubicBezTo>
                    <a:pt x="186185" y="152646"/>
                    <a:pt x="186185" y="150303"/>
                    <a:pt x="185965" y="147979"/>
                  </a:cubicBezTo>
                  <a:cubicBezTo>
                    <a:pt x="186432" y="142006"/>
                    <a:pt x="182613" y="136539"/>
                    <a:pt x="176888" y="134968"/>
                  </a:cubicBezTo>
                  <a:cubicBezTo>
                    <a:pt x="171411" y="133806"/>
                    <a:pt x="165886" y="136796"/>
                    <a:pt x="163820" y="142045"/>
                  </a:cubicBezTo>
                  <a:cubicBezTo>
                    <a:pt x="152389" y="162514"/>
                    <a:pt x="143055" y="184107"/>
                    <a:pt x="135968" y="206491"/>
                  </a:cubicBezTo>
                  <a:cubicBezTo>
                    <a:pt x="113661" y="277871"/>
                    <a:pt x="105584" y="352995"/>
                    <a:pt x="112175" y="427538"/>
                  </a:cubicBezTo>
                  <a:cubicBezTo>
                    <a:pt x="118271" y="526284"/>
                    <a:pt x="142665" y="623000"/>
                    <a:pt x="184070" y="712678"/>
                  </a:cubicBezTo>
                  <a:cubicBezTo>
                    <a:pt x="190299" y="725860"/>
                    <a:pt x="197481" y="738881"/>
                    <a:pt x="204920" y="752855"/>
                  </a:cubicBezTo>
                  <a:cubicBezTo>
                    <a:pt x="197814" y="752445"/>
                    <a:pt x="191137" y="749311"/>
                    <a:pt x="186232" y="744120"/>
                  </a:cubicBezTo>
                  <a:cubicBezTo>
                    <a:pt x="160629" y="721536"/>
                    <a:pt x="138159" y="695562"/>
                    <a:pt x="119443" y="666910"/>
                  </a:cubicBezTo>
                  <a:cubicBezTo>
                    <a:pt x="84838" y="617047"/>
                    <a:pt x="63379" y="561154"/>
                    <a:pt x="45129" y="503776"/>
                  </a:cubicBezTo>
                  <a:cubicBezTo>
                    <a:pt x="12420" y="400982"/>
                    <a:pt x="13029" y="297493"/>
                    <a:pt x="39852" y="193651"/>
                  </a:cubicBezTo>
                  <a:cubicBezTo>
                    <a:pt x="52777" y="141578"/>
                    <a:pt x="82066" y="95124"/>
                    <a:pt x="123338" y="61254"/>
                  </a:cubicBezTo>
                  <a:cubicBezTo>
                    <a:pt x="149923" y="38165"/>
                    <a:pt x="183450" y="24811"/>
                    <a:pt x="218502" y="23354"/>
                  </a:cubicBezTo>
                  <a:cubicBezTo>
                    <a:pt x="248173" y="22306"/>
                    <a:pt x="277757" y="19687"/>
                    <a:pt x="307085" y="26678"/>
                  </a:cubicBezTo>
                  <a:cubicBezTo>
                    <a:pt x="360901" y="39423"/>
                    <a:pt x="399744" y="73045"/>
                    <a:pt x="431577" y="116889"/>
                  </a:cubicBezTo>
                  <a:cubicBezTo>
                    <a:pt x="438206" y="125633"/>
                    <a:pt x="440625" y="136901"/>
                    <a:pt x="438159" y="147626"/>
                  </a:cubicBezTo>
                  <a:cubicBezTo>
                    <a:pt x="428119" y="205272"/>
                    <a:pt x="454246" y="250506"/>
                    <a:pt x="508491" y="271032"/>
                  </a:cubicBezTo>
                  <a:cubicBezTo>
                    <a:pt x="517835" y="274528"/>
                    <a:pt x="527179" y="278195"/>
                    <a:pt x="536523" y="281596"/>
                  </a:cubicBezTo>
                  <a:cubicBezTo>
                    <a:pt x="547249" y="285530"/>
                    <a:pt x="555468" y="279500"/>
                    <a:pt x="552963" y="268327"/>
                  </a:cubicBezTo>
                  <a:cubicBezTo>
                    <a:pt x="547077" y="242124"/>
                    <a:pt x="546649" y="214968"/>
                    <a:pt x="540505" y="188851"/>
                  </a:cubicBezTo>
                  <a:cubicBezTo>
                    <a:pt x="533837" y="160552"/>
                    <a:pt x="512473" y="126500"/>
                    <a:pt x="472239" y="121080"/>
                  </a:cubicBezTo>
                  <a:cubicBezTo>
                    <a:pt x="462981" y="119814"/>
                    <a:pt x="454780" y="114394"/>
                    <a:pt x="449922" y="106326"/>
                  </a:cubicBezTo>
                  <a:cubicBezTo>
                    <a:pt x="399316" y="33307"/>
                    <a:pt x="331917" y="-6421"/>
                    <a:pt x="241163" y="827"/>
                  </a:cubicBezTo>
                  <a:cubicBezTo>
                    <a:pt x="224551" y="941"/>
                    <a:pt x="207949" y="2199"/>
                    <a:pt x="191509" y="4580"/>
                  </a:cubicBezTo>
                  <a:cubicBezTo>
                    <a:pt x="142541" y="15495"/>
                    <a:pt x="104993" y="43442"/>
                    <a:pt x="73161" y="81951"/>
                  </a:cubicBezTo>
                  <a:cubicBezTo>
                    <a:pt x="40023" y="122480"/>
                    <a:pt x="22374" y="169286"/>
                    <a:pt x="12601" y="220378"/>
                  </a:cubicBezTo>
                  <a:cubicBezTo>
                    <a:pt x="-4639" y="301179"/>
                    <a:pt x="-4259" y="384799"/>
                    <a:pt x="13725" y="465438"/>
                  </a:cubicBezTo>
                  <a:cubicBezTo>
                    <a:pt x="28536" y="533494"/>
                    <a:pt x="54120" y="598702"/>
                    <a:pt x="89506" y="658528"/>
                  </a:cubicBezTo>
                  <a:cubicBezTo>
                    <a:pt x="115461" y="701239"/>
                    <a:pt x="145570" y="741234"/>
                    <a:pt x="187441" y="771190"/>
                  </a:cubicBezTo>
                  <a:cubicBezTo>
                    <a:pt x="174554" y="787449"/>
                    <a:pt x="162657" y="804480"/>
                    <a:pt x="151799" y="822196"/>
                  </a:cubicBezTo>
                  <a:cubicBezTo>
                    <a:pt x="138902" y="844028"/>
                    <a:pt x="136740" y="864726"/>
                    <a:pt x="153704" y="885595"/>
                  </a:cubicBezTo>
                  <a:cubicBezTo>
                    <a:pt x="160952" y="894824"/>
                    <a:pt x="167515" y="904569"/>
                    <a:pt x="173335" y="914770"/>
                  </a:cubicBezTo>
                  <a:cubicBezTo>
                    <a:pt x="185042" y="934944"/>
                    <a:pt x="206415" y="947383"/>
                    <a:pt x="229571" y="947517"/>
                  </a:cubicBezTo>
                  <a:cubicBezTo>
                    <a:pt x="235200" y="947517"/>
                    <a:pt x="240906" y="947517"/>
                    <a:pt x="246877" y="948393"/>
                  </a:cubicBezTo>
                  <a:cubicBezTo>
                    <a:pt x="259155" y="949612"/>
                    <a:pt x="270404" y="948393"/>
                    <a:pt x="276805" y="935639"/>
                  </a:cubicBezTo>
                  <a:cubicBezTo>
                    <a:pt x="282291" y="923304"/>
                    <a:pt x="279863" y="908864"/>
                    <a:pt x="270671" y="899044"/>
                  </a:cubicBezTo>
                  <a:cubicBezTo>
                    <a:pt x="262518" y="890119"/>
                    <a:pt x="252697" y="882909"/>
                    <a:pt x="241772" y="877823"/>
                  </a:cubicBezTo>
                  <a:cubicBezTo>
                    <a:pt x="230675" y="873632"/>
                    <a:pt x="225046" y="861144"/>
                    <a:pt x="229199" y="849952"/>
                  </a:cubicBezTo>
                  <a:cubicBezTo>
                    <a:pt x="230275" y="847076"/>
                    <a:pt x="231924" y="844457"/>
                    <a:pt x="234076" y="842285"/>
                  </a:cubicBezTo>
                  <a:cubicBezTo>
                    <a:pt x="239000" y="836427"/>
                    <a:pt x="244887" y="831360"/>
                    <a:pt x="250678" y="825511"/>
                  </a:cubicBezTo>
                  <a:cubicBezTo>
                    <a:pt x="269890" y="851219"/>
                    <a:pt x="291007" y="875422"/>
                    <a:pt x="313838" y="897911"/>
                  </a:cubicBezTo>
                  <a:cubicBezTo>
                    <a:pt x="332612" y="916579"/>
                    <a:pt x="353214" y="933258"/>
                    <a:pt x="375351" y="947688"/>
                  </a:cubicBezTo>
                  <a:cubicBezTo>
                    <a:pt x="398011" y="962624"/>
                    <a:pt x="424919" y="966643"/>
                    <a:pt x="450532" y="973892"/>
                  </a:cubicBezTo>
                  <a:cubicBezTo>
                    <a:pt x="483574" y="982626"/>
                    <a:pt x="517226" y="980530"/>
                    <a:pt x="550801" y="977387"/>
                  </a:cubicBezTo>
                  <a:cubicBezTo>
                    <a:pt x="577243" y="973806"/>
                    <a:pt x="604008" y="973368"/>
                    <a:pt x="630564" y="976073"/>
                  </a:cubicBezTo>
                  <a:cubicBezTo>
                    <a:pt x="640384" y="977759"/>
                    <a:pt x="649861" y="981092"/>
                    <a:pt x="658596" y="985941"/>
                  </a:cubicBezTo>
                  <a:cubicBezTo>
                    <a:pt x="666463" y="990046"/>
                    <a:pt x="674683" y="993370"/>
                    <a:pt x="682989" y="987084"/>
                  </a:cubicBezTo>
                  <a:cubicBezTo>
                    <a:pt x="690333" y="981283"/>
                    <a:pt x="693133" y="971367"/>
                    <a:pt x="689914" y="962538"/>
                  </a:cubicBezTo>
                  <a:cubicBezTo>
                    <a:pt x="689390" y="960271"/>
                    <a:pt x="689304" y="957823"/>
                    <a:pt x="688961" y="955461"/>
                  </a:cubicBezTo>
                  <a:cubicBezTo>
                    <a:pt x="693029" y="952841"/>
                    <a:pt x="697610" y="954508"/>
                    <a:pt x="701591" y="953718"/>
                  </a:cubicBezTo>
                  <a:cubicBezTo>
                    <a:pt x="709278" y="953480"/>
                    <a:pt x="715327" y="947003"/>
                    <a:pt x="715098" y="939240"/>
                  </a:cubicBezTo>
                  <a:cubicBezTo>
                    <a:pt x="715003" y="936059"/>
                    <a:pt x="713841" y="933001"/>
                    <a:pt x="711802" y="930572"/>
                  </a:cubicBezTo>
                  <a:cubicBezTo>
                    <a:pt x="707088" y="924019"/>
                    <a:pt x="700801" y="918761"/>
                    <a:pt x="693543" y="915294"/>
                  </a:cubicBezTo>
                  <a:cubicBezTo>
                    <a:pt x="683161" y="909350"/>
                    <a:pt x="672779" y="903235"/>
                    <a:pt x="662920" y="896339"/>
                  </a:cubicBezTo>
                  <a:cubicBezTo>
                    <a:pt x="641736" y="882004"/>
                    <a:pt x="629306" y="857715"/>
                    <a:pt x="629954" y="831979"/>
                  </a:cubicBezTo>
                  <a:cubicBezTo>
                    <a:pt x="629439" y="813633"/>
                    <a:pt x="626925" y="795298"/>
                    <a:pt x="627877" y="775648"/>
                  </a:cubicBezTo>
                  <a:cubicBezTo>
                    <a:pt x="648956" y="785964"/>
                    <a:pt x="669025" y="798241"/>
                    <a:pt x="687838" y="812328"/>
                  </a:cubicBezTo>
                  <a:cubicBezTo>
                    <a:pt x="717384" y="833560"/>
                    <a:pt x="745540" y="856724"/>
                    <a:pt x="772096" y="881671"/>
                  </a:cubicBezTo>
                  <a:cubicBezTo>
                    <a:pt x="794193" y="902987"/>
                    <a:pt x="822807" y="916094"/>
                    <a:pt x="853248" y="918875"/>
                  </a:cubicBezTo>
                  <a:cubicBezTo>
                    <a:pt x="862583" y="920018"/>
                    <a:pt x="871499" y="923466"/>
                    <a:pt x="879204" y="928915"/>
                  </a:cubicBezTo>
                  <a:cubicBezTo>
                    <a:pt x="900140" y="943326"/>
                    <a:pt x="913809" y="937649"/>
                    <a:pt x="918047" y="912674"/>
                  </a:cubicBezTo>
                  <a:cubicBezTo>
                    <a:pt x="918876" y="912331"/>
                    <a:pt x="919752" y="912131"/>
                    <a:pt x="920638" y="912065"/>
                  </a:cubicBezTo>
                  <a:cubicBezTo>
                    <a:pt x="928601" y="913113"/>
                    <a:pt x="936478" y="913017"/>
                    <a:pt x="940888" y="904988"/>
                  </a:cubicBezTo>
                  <a:cubicBezTo>
                    <a:pt x="944413" y="897453"/>
                    <a:pt x="943298" y="888519"/>
                    <a:pt x="938031" y="882109"/>
                  </a:cubicBezTo>
                  <a:cubicBezTo>
                    <a:pt x="929382" y="869354"/>
                    <a:pt x="915714" y="864640"/>
                    <a:pt x="902902" y="858173"/>
                  </a:cubicBezTo>
                  <a:cubicBezTo>
                    <a:pt x="890101" y="851714"/>
                    <a:pt x="879718" y="846733"/>
                    <a:pt x="868298" y="840713"/>
                  </a:cubicBezTo>
                  <a:cubicBezTo>
                    <a:pt x="851763" y="831769"/>
                    <a:pt x="838485" y="817720"/>
                    <a:pt x="830407" y="800623"/>
                  </a:cubicBezTo>
                  <a:cubicBezTo>
                    <a:pt x="816654" y="773285"/>
                    <a:pt x="804452" y="745168"/>
                    <a:pt x="793813" y="716697"/>
                  </a:cubicBezTo>
                  <a:cubicBezTo>
                    <a:pt x="776153" y="674169"/>
                    <a:pt x="750341" y="635583"/>
                    <a:pt x="717851" y="603160"/>
                  </a:cubicBezTo>
                  <a:cubicBezTo>
                    <a:pt x="681255" y="564736"/>
                    <a:pt x="638345" y="535999"/>
                    <a:pt x="585577" y="524559"/>
                  </a:cubicBezTo>
                  <a:cubicBezTo>
                    <a:pt x="584053" y="524092"/>
                    <a:pt x="582577" y="523483"/>
                    <a:pt x="581167" y="522730"/>
                  </a:cubicBezTo>
                  <a:cubicBezTo>
                    <a:pt x="587911" y="505262"/>
                    <a:pt x="602103" y="495308"/>
                    <a:pt x="615162" y="484297"/>
                  </a:cubicBezTo>
                  <a:cubicBezTo>
                    <a:pt x="627554" y="475248"/>
                    <a:pt x="640498" y="466981"/>
                    <a:pt x="653919" y="459589"/>
                  </a:cubicBezTo>
                  <a:cubicBezTo>
                    <a:pt x="661682" y="454608"/>
                    <a:pt x="671597" y="454608"/>
                    <a:pt x="679351" y="459589"/>
                  </a:cubicBezTo>
                  <a:cubicBezTo>
                    <a:pt x="693705" y="466733"/>
                    <a:pt x="707402" y="475153"/>
                    <a:pt x="720280" y="484735"/>
                  </a:cubicBezTo>
                  <a:cubicBezTo>
                    <a:pt x="759932" y="514815"/>
                    <a:pt x="801547" y="542162"/>
                    <a:pt x="844857" y="566564"/>
                  </a:cubicBezTo>
                  <a:cubicBezTo>
                    <a:pt x="859040" y="574689"/>
                    <a:pt x="870117" y="587443"/>
                    <a:pt x="884481" y="595387"/>
                  </a:cubicBezTo>
                  <a:cubicBezTo>
                    <a:pt x="887681" y="597140"/>
                    <a:pt x="890796" y="599235"/>
                    <a:pt x="894082" y="600807"/>
                  </a:cubicBezTo>
                  <a:cubicBezTo>
                    <a:pt x="899340" y="604179"/>
                    <a:pt x="906189" y="603569"/>
                    <a:pt x="910780" y="599321"/>
                  </a:cubicBezTo>
                  <a:cubicBezTo>
                    <a:pt x="915304" y="594844"/>
                    <a:pt x="915752" y="587653"/>
                    <a:pt x="911818" y="582643"/>
                  </a:cubicBezTo>
                  <a:cubicBezTo>
                    <a:pt x="901179" y="563688"/>
                    <a:pt x="889415" y="545343"/>
                    <a:pt x="879204" y="526045"/>
                  </a:cubicBezTo>
                  <a:cubicBezTo>
                    <a:pt x="852468" y="475744"/>
                    <a:pt x="827293" y="424480"/>
                    <a:pt x="803157" y="372950"/>
                  </a:cubicBezTo>
                  <a:cubicBezTo>
                    <a:pt x="790469" y="346194"/>
                    <a:pt x="773220" y="321896"/>
                    <a:pt x="752198" y="301160"/>
                  </a:cubicBezTo>
                  <a:cubicBezTo>
                    <a:pt x="725642" y="274966"/>
                    <a:pt x="666987" y="263174"/>
                    <a:pt x="634278" y="290416"/>
                  </a:cubicBezTo>
                  <a:cubicBezTo>
                    <a:pt x="624496" y="298560"/>
                    <a:pt x="616886" y="309037"/>
                    <a:pt x="612133" y="320895"/>
                  </a:cubicBezTo>
                  <a:cubicBezTo>
                    <a:pt x="603999" y="342117"/>
                    <a:pt x="594035" y="362567"/>
                    <a:pt x="582377" y="382037"/>
                  </a:cubicBezTo>
                  <a:cubicBezTo>
                    <a:pt x="574785" y="394419"/>
                    <a:pt x="564022" y="404497"/>
                    <a:pt x="551230" y="411202"/>
                  </a:cubicBezTo>
                  <a:cubicBezTo>
                    <a:pt x="526398" y="424042"/>
                    <a:pt x="501138" y="436091"/>
                    <a:pt x="476049" y="448492"/>
                  </a:cubicBezTo>
                  <a:cubicBezTo>
                    <a:pt x="473049" y="449836"/>
                    <a:pt x="469620" y="449836"/>
                    <a:pt x="466619" y="448492"/>
                  </a:cubicBezTo>
                  <a:cubicBezTo>
                    <a:pt x="449141" y="441739"/>
                    <a:pt x="433215" y="431452"/>
                    <a:pt x="419813" y="418279"/>
                  </a:cubicBezTo>
                  <a:cubicBezTo>
                    <a:pt x="341956" y="352423"/>
                    <a:pt x="297836" y="267194"/>
                    <a:pt x="277929" y="167895"/>
                  </a:cubicBezTo>
                  <a:cubicBezTo>
                    <a:pt x="276034" y="158370"/>
                    <a:pt x="274824" y="148684"/>
                    <a:pt x="272481" y="139244"/>
                  </a:cubicBezTo>
                  <a:cubicBezTo>
                    <a:pt x="270147" y="129815"/>
                    <a:pt x="265566" y="122566"/>
                    <a:pt x="255183" y="122919"/>
                  </a:cubicBezTo>
                  <a:cubicBezTo>
                    <a:pt x="244801" y="123262"/>
                    <a:pt x="240305" y="131653"/>
                    <a:pt x="239000" y="140378"/>
                  </a:cubicBezTo>
                  <a:cubicBezTo>
                    <a:pt x="234219" y="174687"/>
                    <a:pt x="233057" y="209415"/>
                    <a:pt x="235543" y="243962"/>
                  </a:cubicBezTo>
                  <a:cubicBezTo>
                    <a:pt x="241486" y="319153"/>
                    <a:pt x="261013" y="392619"/>
                    <a:pt x="293159" y="460722"/>
                  </a:cubicBezTo>
                  <a:cubicBezTo>
                    <a:pt x="305056" y="487764"/>
                    <a:pt x="319535" y="513558"/>
                    <a:pt x="336413" y="537751"/>
                  </a:cubicBezTo>
                  <a:cubicBezTo>
                    <a:pt x="342642" y="546486"/>
                    <a:pt x="344204" y="552944"/>
                    <a:pt x="335898" y="561764"/>
                  </a:cubicBezTo>
                  <a:cubicBezTo>
                    <a:pt x="323963" y="574165"/>
                    <a:pt x="317210" y="589891"/>
                    <a:pt x="307171" y="605865"/>
                  </a:cubicBezTo>
                  <a:close/>
                  <a:moveTo>
                    <a:pt x="666549" y="964900"/>
                  </a:moveTo>
                  <a:cubicBezTo>
                    <a:pt x="658034" y="960804"/>
                    <a:pt x="649138" y="957556"/>
                    <a:pt x="639993" y="955203"/>
                  </a:cubicBezTo>
                  <a:cubicBezTo>
                    <a:pt x="611999" y="950879"/>
                    <a:pt x="583529" y="950612"/>
                    <a:pt x="555468" y="954413"/>
                  </a:cubicBezTo>
                  <a:cubicBezTo>
                    <a:pt x="523284" y="957385"/>
                    <a:pt x="491098" y="960709"/>
                    <a:pt x="459095" y="953194"/>
                  </a:cubicBezTo>
                  <a:cubicBezTo>
                    <a:pt x="422242" y="944459"/>
                    <a:pt x="387286" y="933372"/>
                    <a:pt x="357263" y="907607"/>
                  </a:cubicBezTo>
                  <a:cubicBezTo>
                    <a:pt x="312238" y="867621"/>
                    <a:pt x="273214" y="821225"/>
                    <a:pt x="241429" y="769885"/>
                  </a:cubicBezTo>
                  <a:cubicBezTo>
                    <a:pt x="198805" y="702295"/>
                    <a:pt x="168515" y="627553"/>
                    <a:pt x="151970" y="549191"/>
                  </a:cubicBezTo>
                  <a:cubicBezTo>
                    <a:pt x="144522" y="513729"/>
                    <a:pt x="139150" y="477868"/>
                    <a:pt x="135883" y="441768"/>
                  </a:cubicBezTo>
                  <a:cubicBezTo>
                    <a:pt x="126624" y="363091"/>
                    <a:pt x="134416" y="283319"/>
                    <a:pt x="158714" y="207977"/>
                  </a:cubicBezTo>
                  <a:cubicBezTo>
                    <a:pt x="159152" y="206758"/>
                    <a:pt x="159495" y="205357"/>
                    <a:pt x="162267" y="205882"/>
                  </a:cubicBezTo>
                  <a:cubicBezTo>
                    <a:pt x="162277" y="235933"/>
                    <a:pt x="164972" y="265927"/>
                    <a:pt x="170306" y="295483"/>
                  </a:cubicBezTo>
                  <a:cubicBezTo>
                    <a:pt x="187613" y="397315"/>
                    <a:pt x="216245" y="494603"/>
                    <a:pt x="268938" y="584119"/>
                  </a:cubicBezTo>
                  <a:cubicBezTo>
                    <a:pt x="294893" y="628753"/>
                    <a:pt x="323440" y="671454"/>
                    <a:pt x="360730" y="707963"/>
                  </a:cubicBezTo>
                  <a:cubicBezTo>
                    <a:pt x="410584" y="757055"/>
                    <a:pt x="468591" y="796927"/>
                    <a:pt x="532113" y="825778"/>
                  </a:cubicBezTo>
                  <a:cubicBezTo>
                    <a:pt x="543353" y="830874"/>
                    <a:pt x="554021" y="837160"/>
                    <a:pt x="563946" y="844552"/>
                  </a:cubicBezTo>
                  <a:cubicBezTo>
                    <a:pt x="585577" y="860182"/>
                    <a:pt x="603399" y="880537"/>
                    <a:pt x="625887" y="895291"/>
                  </a:cubicBezTo>
                  <a:cubicBezTo>
                    <a:pt x="642413" y="906035"/>
                    <a:pt x="656252" y="920618"/>
                    <a:pt x="676588" y="930229"/>
                  </a:cubicBezTo>
                  <a:cubicBezTo>
                    <a:pt x="666292" y="932324"/>
                    <a:pt x="659977" y="934858"/>
                    <a:pt x="659281" y="943850"/>
                  </a:cubicBezTo>
                  <a:cubicBezTo>
                    <a:pt x="659453" y="951270"/>
                    <a:pt x="665949" y="956337"/>
                    <a:pt x="666549" y="964900"/>
                  </a:cubicBezTo>
                  <a:close/>
                  <a:moveTo>
                    <a:pt x="319201" y="623772"/>
                  </a:moveTo>
                  <a:cubicBezTo>
                    <a:pt x="325382" y="617933"/>
                    <a:pt x="330440" y="610970"/>
                    <a:pt x="334079" y="603245"/>
                  </a:cubicBezTo>
                  <a:cubicBezTo>
                    <a:pt x="352729" y="570136"/>
                    <a:pt x="377351" y="540847"/>
                    <a:pt x="406669" y="516872"/>
                  </a:cubicBezTo>
                  <a:cubicBezTo>
                    <a:pt x="447760" y="484211"/>
                    <a:pt x="495166" y="462551"/>
                    <a:pt x="542581" y="441072"/>
                  </a:cubicBezTo>
                  <a:cubicBezTo>
                    <a:pt x="566861" y="431290"/>
                    <a:pt x="587520" y="414098"/>
                    <a:pt x="601665" y="391905"/>
                  </a:cubicBezTo>
                  <a:cubicBezTo>
                    <a:pt x="613057" y="372169"/>
                    <a:pt x="622963" y="351585"/>
                    <a:pt x="631259" y="330335"/>
                  </a:cubicBezTo>
                  <a:cubicBezTo>
                    <a:pt x="634755" y="320943"/>
                    <a:pt x="640746" y="312695"/>
                    <a:pt x="648556" y="306494"/>
                  </a:cubicBezTo>
                  <a:cubicBezTo>
                    <a:pt x="672864" y="287186"/>
                    <a:pt x="719927" y="298369"/>
                    <a:pt x="738701" y="318629"/>
                  </a:cubicBezTo>
                  <a:cubicBezTo>
                    <a:pt x="754674" y="334888"/>
                    <a:pt x="768200" y="353433"/>
                    <a:pt x="778849" y="373645"/>
                  </a:cubicBezTo>
                  <a:cubicBezTo>
                    <a:pt x="781611" y="379236"/>
                    <a:pt x="784040" y="385094"/>
                    <a:pt x="786802" y="391114"/>
                  </a:cubicBezTo>
                  <a:cubicBezTo>
                    <a:pt x="758341" y="407706"/>
                    <a:pt x="731176" y="424299"/>
                    <a:pt x="720365" y="457398"/>
                  </a:cubicBezTo>
                  <a:cubicBezTo>
                    <a:pt x="708335" y="450940"/>
                    <a:pt x="697524" y="444387"/>
                    <a:pt x="685761" y="439149"/>
                  </a:cubicBezTo>
                  <a:cubicBezTo>
                    <a:pt x="673988" y="433910"/>
                    <a:pt x="659806" y="428842"/>
                    <a:pt x="647433" y="437053"/>
                  </a:cubicBezTo>
                  <a:cubicBezTo>
                    <a:pt x="625563" y="449836"/>
                    <a:pt x="604779" y="464437"/>
                    <a:pt x="585320" y="480715"/>
                  </a:cubicBezTo>
                  <a:cubicBezTo>
                    <a:pt x="542715" y="517558"/>
                    <a:pt x="531399" y="579423"/>
                    <a:pt x="558155" y="629191"/>
                  </a:cubicBezTo>
                  <a:cubicBezTo>
                    <a:pt x="568499" y="647184"/>
                    <a:pt x="577824" y="665758"/>
                    <a:pt x="586092" y="684817"/>
                  </a:cubicBezTo>
                  <a:cubicBezTo>
                    <a:pt x="605818" y="738881"/>
                    <a:pt x="604522" y="795383"/>
                    <a:pt x="607380" y="854505"/>
                  </a:cubicBezTo>
                  <a:cubicBezTo>
                    <a:pt x="571737" y="814157"/>
                    <a:pt x="522417" y="800184"/>
                    <a:pt x="479164" y="773895"/>
                  </a:cubicBezTo>
                  <a:cubicBezTo>
                    <a:pt x="487813" y="769885"/>
                    <a:pt x="495080" y="766999"/>
                    <a:pt x="501919" y="763589"/>
                  </a:cubicBezTo>
                  <a:cubicBezTo>
                    <a:pt x="506872" y="761598"/>
                    <a:pt x="509339" y="755969"/>
                    <a:pt x="507453" y="750930"/>
                  </a:cubicBezTo>
                  <a:cubicBezTo>
                    <a:pt x="505996" y="746225"/>
                    <a:pt x="501395" y="743253"/>
                    <a:pt x="496556" y="743853"/>
                  </a:cubicBezTo>
                  <a:cubicBezTo>
                    <a:pt x="492899" y="744063"/>
                    <a:pt x="489336" y="745044"/>
                    <a:pt x="486088" y="746739"/>
                  </a:cubicBezTo>
                  <a:cubicBezTo>
                    <a:pt x="478125" y="750140"/>
                    <a:pt x="470077" y="753292"/>
                    <a:pt x="462210" y="756864"/>
                  </a:cubicBezTo>
                  <a:cubicBezTo>
                    <a:pt x="458609" y="758769"/>
                    <a:pt x="454237" y="758360"/>
                    <a:pt x="451046" y="755817"/>
                  </a:cubicBezTo>
                  <a:cubicBezTo>
                    <a:pt x="401211" y="718612"/>
                    <a:pt x="354586" y="677835"/>
                    <a:pt x="319201" y="623772"/>
                  </a:cubicBezTo>
                  <a:close/>
                  <a:moveTo>
                    <a:pt x="893825" y="913722"/>
                  </a:moveTo>
                  <a:cubicBezTo>
                    <a:pt x="882538" y="904340"/>
                    <a:pt x="868746" y="898596"/>
                    <a:pt x="854201" y="897216"/>
                  </a:cubicBezTo>
                  <a:cubicBezTo>
                    <a:pt x="830198" y="894729"/>
                    <a:pt x="807586" y="884680"/>
                    <a:pt x="789574" y="868478"/>
                  </a:cubicBezTo>
                  <a:cubicBezTo>
                    <a:pt x="766647" y="847028"/>
                    <a:pt x="742654" y="826769"/>
                    <a:pt x="717679" y="807785"/>
                  </a:cubicBezTo>
                  <a:cubicBezTo>
                    <a:pt x="691552" y="787507"/>
                    <a:pt x="663777" y="769513"/>
                    <a:pt x="634631" y="753988"/>
                  </a:cubicBezTo>
                  <a:cubicBezTo>
                    <a:pt x="627106" y="751083"/>
                    <a:pt x="621972" y="744015"/>
                    <a:pt x="621477" y="735910"/>
                  </a:cubicBezTo>
                  <a:cubicBezTo>
                    <a:pt x="616867" y="699496"/>
                    <a:pt x="604684" y="664462"/>
                    <a:pt x="585749" y="633115"/>
                  </a:cubicBezTo>
                  <a:cubicBezTo>
                    <a:pt x="578538" y="621391"/>
                    <a:pt x="572547" y="608951"/>
                    <a:pt x="567841" y="595997"/>
                  </a:cubicBezTo>
                  <a:cubicBezTo>
                    <a:pt x="561355" y="578537"/>
                    <a:pt x="565070" y="561069"/>
                    <a:pt x="570870" y="543600"/>
                  </a:cubicBezTo>
                  <a:cubicBezTo>
                    <a:pt x="591978" y="547362"/>
                    <a:pt x="612390" y="554344"/>
                    <a:pt x="631431" y="564297"/>
                  </a:cubicBezTo>
                  <a:cubicBezTo>
                    <a:pt x="694876" y="599731"/>
                    <a:pt x="744549" y="655823"/>
                    <a:pt x="772362" y="723422"/>
                  </a:cubicBezTo>
                  <a:cubicBezTo>
                    <a:pt x="784993" y="752235"/>
                    <a:pt x="796232" y="781763"/>
                    <a:pt x="810338" y="809966"/>
                  </a:cubicBezTo>
                  <a:cubicBezTo>
                    <a:pt x="820245" y="831074"/>
                    <a:pt x="836590" y="848428"/>
                    <a:pt x="856963" y="859487"/>
                  </a:cubicBezTo>
                  <a:cubicBezTo>
                    <a:pt x="868803" y="866259"/>
                    <a:pt x="880995" y="872384"/>
                    <a:pt x="893473" y="877823"/>
                  </a:cubicBezTo>
                  <a:cubicBezTo>
                    <a:pt x="899607" y="880213"/>
                    <a:pt x="905312" y="883595"/>
                    <a:pt x="910351" y="887871"/>
                  </a:cubicBezTo>
                  <a:cubicBezTo>
                    <a:pt x="894597" y="892758"/>
                    <a:pt x="893387" y="894415"/>
                    <a:pt x="893825" y="913722"/>
                  </a:cubicBezTo>
                  <a:close/>
                  <a:moveTo>
                    <a:pt x="358482" y="534256"/>
                  </a:moveTo>
                  <a:cubicBezTo>
                    <a:pt x="289264" y="425785"/>
                    <a:pt x="251631" y="310599"/>
                    <a:pt x="256736" y="182735"/>
                  </a:cubicBezTo>
                  <a:cubicBezTo>
                    <a:pt x="285806" y="299588"/>
                    <a:pt x="343252" y="397229"/>
                    <a:pt x="445941" y="464828"/>
                  </a:cubicBezTo>
                  <a:cubicBezTo>
                    <a:pt x="413936" y="483516"/>
                    <a:pt x="383218" y="502899"/>
                    <a:pt x="358482" y="534256"/>
                  </a:cubicBezTo>
                  <a:close/>
                  <a:moveTo>
                    <a:pt x="868479" y="556001"/>
                  </a:moveTo>
                  <a:lnTo>
                    <a:pt x="858440" y="549543"/>
                  </a:lnTo>
                  <a:cubicBezTo>
                    <a:pt x="820978" y="526397"/>
                    <a:pt x="782392" y="505176"/>
                    <a:pt x="747445" y="478010"/>
                  </a:cubicBezTo>
                  <a:cubicBezTo>
                    <a:pt x="741473" y="474753"/>
                    <a:pt x="739254" y="467228"/>
                    <a:pt x="742483" y="461199"/>
                  </a:cubicBezTo>
                  <a:cubicBezTo>
                    <a:pt x="742492" y="461189"/>
                    <a:pt x="742501" y="461171"/>
                    <a:pt x="742511" y="461161"/>
                  </a:cubicBezTo>
                  <a:cubicBezTo>
                    <a:pt x="752551" y="435653"/>
                    <a:pt x="774343" y="423871"/>
                    <a:pt x="796670" y="411202"/>
                  </a:cubicBezTo>
                  <a:cubicBezTo>
                    <a:pt x="822016" y="459494"/>
                    <a:pt x="843562" y="508576"/>
                    <a:pt x="868479" y="556001"/>
                  </a:cubicBezTo>
                  <a:close/>
                  <a:moveTo>
                    <a:pt x="216426" y="770580"/>
                  </a:moveTo>
                  <a:lnTo>
                    <a:pt x="239000" y="806470"/>
                  </a:lnTo>
                  <a:cubicBezTo>
                    <a:pt x="231733" y="813110"/>
                    <a:pt x="224465" y="819053"/>
                    <a:pt x="218150" y="825863"/>
                  </a:cubicBezTo>
                  <a:cubicBezTo>
                    <a:pt x="201091" y="842742"/>
                    <a:pt x="200814" y="870393"/>
                    <a:pt x="217541" y="887614"/>
                  </a:cubicBezTo>
                  <a:cubicBezTo>
                    <a:pt x="221360" y="891548"/>
                    <a:pt x="225884" y="894710"/>
                    <a:pt x="230866" y="896949"/>
                  </a:cubicBezTo>
                  <a:cubicBezTo>
                    <a:pt x="239829" y="900701"/>
                    <a:pt x="247763" y="906531"/>
                    <a:pt x="254059" y="913979"/>
                  </a:cubicBezTo>
                  <a:cubicBezTo>
                    <a:pt x="256641" y="916732"/>
                    <a:pt x="257479" y="920714"/>
                    <a:pt x="256222" y="924285"/>
                  </a:cubicBezTo>
                  <a:cubicBezTo>
                    <a:pt x="254402" y="928305"/>
                    <a:pt x="250507" y="926905"/>
                    <a:pt x="247563" y="926734"/>
                  </a:cubicBezTo>
                  <a:cubicBezTo>
                    <a:pt x="240210" y="926734"/>
                    <a:pt x="232943" y="925771"/>
                    <a:pt x="225675" y="924990"/>
                  </a:cubicBezTo>
                  <a:cubicBezTo>
                    <a:pt x="213150" y="924285"/>
                    <a:pt x="201624" y="917846"/>
                    <a:pt x="194366" y="907521"/>
                  </a:cubicBezTo>
                  <a:cubicBezTo>
                    <a:pt x="185108" y="893986"/>
                    <a:pt x="176278" y="880185"/>
                    <a:pt x="166935" y="866735"/>
                  </a:cubicBezTo>
                  <a:cubicBezTo>
                    <a:pt x="161914" y="860211"/>
                    <a:pt x="161010" y="851362"/>
                    <a:pt x="164600" y="843942"/>
                  </a:cubicBezTo>
                  <a:cubicBezTo>
                    <a:pt x="178116" y="816986"/>
                    <a:pt x="195586" y="792259"/>
                    <a:pt x="216426" y="770580"/>
                  </a:cubicBezTo>
                  <a:close/>
                  <a:moveTo>
                    <a:pt x="461514" y="141778"/>
                  </a:moveTo>
                  <a:cubicBezTo>
                    <a:pt x="476887" y="141749"/>
                    <a:pt x="491527" y="148436"/>
                    <a:pt x="501662" y="160123"/>
                  </a:cubicBezTo>
                  <a:cubicBezTo>
                    <a:pt x="512120" y="171963"/>
                    <a:pt x="518787" y="186726"/>
                    <a:pt x="520779" y="202481"/>
                  </a:cubicBezTo>
                  <a:cubicBezTo>
                    <a:pt x="524036" y="219149"/>
                    <a:pt x="525941" y="236056"/>
                    <a:pt x="526484" y="253040"/>
                  </a:cubicBezTo>
                  <a:cubicBezTo>
                    <a:pt x="474144" y="241600"/>
                    <a:pt x="445598" y="193222"/>
                    <a:pt x="461514" y="14169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1A3EEFB-F7D9-470C-9DF4-E0577CF6AB9A}"/>
                </a:ext>
              </a:extLst>
            </p:cNvPr>
            <p:cNvSpPr/>
            <p:nvPr/>
          </p:nvSpPr>
          <p:spPr>
            <a:xfrm>
              <a:off x="7720004" y="6572246"/>
              <a:ext cx="133348" cy="123823"/>
            </a:xfrm>
            <a:custGeom>
              <a:avLst/>
              <a:gdLst>
                <a:gd name="connsiteX0" fmla="*/ 70 w 133348"/>
                <a:gd name="connsiteY0" fmla="*/ 11102 h 123823"/>
                <a:gd name="connsiteX1" fmla="*/ 6785 w 133348"/>
                <a:gd name="connsiteY1" fmla="*/ 24951 h 123823"/>
                <a:gd name="connsiteX2" fmla="*/ 111560 w 133348"/>
                <a:gd name="connsiteY2" fmla="*/ 119353 h 123823"/>
                <a:gd name="connsiteX3" fmla="*/ 115008 w 133348"/>
                <a:gd name="connsiteY3" fmla="*/ 121382 h 123823"/>
                <a:gd name="connsiteX4" fmla="*/ 131363 w 133348"/>
                <a:gd name="connsiteY4" fmla="*/ 119439 h 123823"/>
                <a:gd name="connsiteX5" fmla="*/ 128486 w 133348"/>
                <a:gd name="connsiteY5" fmla="*/ 104761 h 123823"/>
                <a:gd name="connsiteX6" fmla="*/ 126495 w 133348"/>
                <a:gd name="connsiteY6" fmla="*/ 103733 h 123823"/>
                <a:gd name="connsiteX7" fmla="*/ 68945 w 133348"/>
                <a:gd name="connsiteY7" fmla="*/ 58889 h 123823"/>
                <a:gd name="connsiteX8" fmla="*/ 20139 w 133348"/>
                <a:gd name="connsiteY8" fmla="*/ 5529 h 123823"/>
                <a:gd name="connsiteX9" fmla="*/ 7138 w 133348"/>
                <a:gd name="connsiteY9" fmla="*/ 538 h 123823"/>
                <a:gd name="connsiteX10" fmla="*/ 70 w 133348"/>
                <a:gd name="connsiteY10" fmla="*/ 11102 h 12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48" h="123823">
                  <a:moveTo>
                    <a:pt x="70" y="11102"/>
                  </a:moveTo>
                  <a:cubicBezTo>
                    <a:pt x="508" y="16331"/>
                    <a:pt x="2899" y="21236"/>
                    <a:pt x="6785" y="24951"/>
                  </a:cubicBezTo>
                  <a:cubicBezTo>
                    <a:pt x="36627" y="61194"/>
                    <a:pt x="71927" y="93007"/>
                    <a:pt x="111560" y="119353"/>
                  </a:cubicBezTo>
                  <a:lnTo>
                    <a:pt x="115008" y="121382"/>
                  </a:lnTo>
                  <a:cubicBezTo>
                    <a:pt x="120933" y="124421"/>
                    <a:pt x="127209" y="125430"/>
                    <a:pt x="131363" y="119439"/>
                  </a:cubicBezTo>
                  <a:cubicBezTo>
                    <a:pt x="134811" y="114629"/>
                    <a:pt x="133525" y="108057"/>
                    <a:pt x="128486" y="104761"/>
                  </a:cubicBezTo>
                  <a:cubicBezTo>
                    <a:pt x="127857" y="104361"/>
                    <a:pt x="127200" y="104009"/>
                    <a:pt x="126495" y="103733"/>
                  </a:cubicBezTo>
                  <a:cubicBezTo>
                    <a:pt x="105759" y="90712"/>
                    <a:pt x="86461" y="75681"/>
                    <a:pt x="68945" y="58889"/>
                  </a:cubicBezTo>
                  <a:cubicBezTo>
                    <a:pt x="50829" y="42725"/>
                    <a:pt x="34474" y="24846"/>
                    <a:pt x="20139" y="5529"/>
                  </a:cubicBezTo>
                  <a:cubicBezTo>
                    <a:pt x="17700" y="1005"/>
                    <a:pt x="12167" y="-1109"/>
                    <a:pt x="7138" y="538"/>
                  </a:cubicBezTo>
                  <a:cubicBezTo>
                    <a:pt x="2328" y="1853"/>
                    <a:pt x="-711" y="6377"/>
                    <a:pt x="70" y="1110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D5FEAE54-8F51-41B9-B1BD-CCE5E2991BBF}"/>
                </a:ext>
              </a:extLst>
            </p:cNvPr>
            <p:cNvSpPr/>
            <p:nvPr/>
          </p:nvSpPr>
          <p:spPr>
            <a:xfrm>
              <a:off x="7881931" y="6705590"/>
              <a:ext cx="19042" cy="19051"/>
            </a:xfrm>
            <a:custGeom>
              <a:avLst/>
              <a:gdLst>
                <a:gd name="connsiteX0" fmla="*/ 9774 w 19042"/>
                <a:gd name="connsiteY0" fmla="*/ -18 h 19051"/>
                <a:gd name="connsiteX1" fmla="*/ 1 w 19042"/>
                <a:gd name="connsiteY1" fmla="*/ 9592 h 19051"/>
                <a:gd name="connsiteX2" fmla="*/ 7649 w 19042"/>
                <a:gd name="connsiteY2" fmla="*/ 18822 h 19051"/>
                <a:gd name="connsiteX3" fmla="*/ 8650 w 19042"/>
                <a:gd name="connsiteY3" fmla="*/ 18870 h 19051"/>
                <a:gd name="connsiteX4" fmla="*/ 18832 w 19042"/>
                <a:gd name="connsiteY4" fmla="*/ 12298 h 19051"/>
                <a:gd name="connsiteX5" fmla="*/ 18946 w 19042"/>
                <a:gd name="connsiteY5" fmla="*/ 9840 h 19051"/>
                <a:gd name="connsiteX6" fmla="*/ 10507 w 19042"/>
                <a:gd name="connsiteY6" fmla="*/ 20 h 19051"/>
                <a:gd name="connsiteX7" fmla="*/ 9774 w 19042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42" h="19051">
                  <a:moveTo>
                    <a:pt x="9774" y="-18"/>
                  </a:moveTo>
                  <a:cubicBezTo>
                    <a:pt x="3554" y="477"/>
                    <a:pt x="-94" y="3487"/>
                    <a:pt x="1" y="9592"/>
                  </a:cubicBezTo>
                  <a:cubicBezTo>
                    <a:pt x="-523" y="14183"/>
                    <a:pt x="2897" y="18308"/>
                    <a:pt x="7649" y="18822"/>
                  </a:cubicBezTo>
                  <a:cubicBezTo>
                    <a:pt x="7973" y="18851"/>
                    <a:pt x="8316" y="18870"/>
                    <a:pt x="8650" y="18870"/>
                  </a:cubicBezTo>
                  <a:cubicBezTo>
                    <a:pt x="13346" y="19775"/>
                    <a:pt x="17889" y="16832"/>
                    <a:pt x="18832" y="12298"/>
                  </a:cubicBezTo>
                  <a:cubicBezTo>
                    <a:pt x="18994" y="11488"/>
                    <a:pt x="19032" y="10659"/>
                    <a:pt x="18946" y="9840"/>
                  </a:cubicBezTo>
                  <a:cubicBezTo>
                    <a:pt x="19422" y="4878"/>
                    <a:pt x="15651" y="477"/>
                    <a:pt x="10507" y="20"/>
                  </a:cubicBezTo>
                  <a:cubicBezTo>
                    <a:pt x="10269" y="1"/>
                    <a:pt x="10021" y="-18"/>
                    <a:pt x="9774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1A01CAB4-C150-46FA-9F04-B1389F8FC5C5}"/>
                </a:ext>
              </a:extLst>
            </p:cNvPr>
            <p:cNvSpPr/>
            <p:nvPr/>
          </p:nvSpPr>
          <p:spPr>
            <a:xfrm>
              <a:off x="8158154" y="6134091"/>
              <a:ext cx="19048" cy="28575"/>
            </a:xfrm>
            <a:custGeom>
              <a:avLst/>
              <a:gdLst>
                <a:gd name="connsiteX0" fmla="*/ -6 w 19048"/>
                <a:gd name="connsiteY0" fmla="*/ 15773 h 28575"/>
                <a:gd name="connsiteX1" fmla="*/ 10185 w 19048"/>
                <a:gd name="connsiteY1" fmla="*/ 28518 h 28575"/>
                <a:gd name="connsiteX2" fmla="*/ 18948 w 19048"/>
                <a:gd name="connsiteY2" fmla="*/ 13011 h 28575"/>
                <a:gd name="connsiteX3" fmla="*/ 18824 w 19048"/>
                <a:gd name="connsiteY3" fmla="*/ 11763 h 28575"/>
                <a:gd name="connsiteX4" fmla="*/ 9813 w 19048"/>
                <a:gd name="connsiteY4" fmla="*/ 0 h 28575"/>
                <a:gd name="connsiteX5" fmla="*/ 8490 w 19048"/>
                <a:gd name="connsiteY5" fmla="*/ 257 h 28575"/>
                <a:gd name="connsiteX6" fmla="*/ -6 w 19048"/>
                <a:gd name="connsiteY6" fmla="*/ 1577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28575">
                  <a:moveTo>
                    <a:pt x="-6" y="15773"/>
                  </a:moveTo>
                  <a:cubicBezTo>
                    <a:pt x="1127" y="24507"/>
                    <a:pt x="4375" y="29032"/>
                    <a:pt x="10185" y="28518"/>
                  </a:cubicBezTo>
                  <a:cubicBezTo>
                    <a:pt x="15557" y="27746"/>
                    <a:pt x="19481" y="20802"/>
                    <a:pt x="18948" y="13011"/>
                  </a:cubicBezTo>
                  <a:cubicBezTo>
                    <a:pt x="18920" y="12583"/>
                    <a:pt x="18881" y="12173"/>
                    <a:pt x="18824" y="11763"/>
                  </a:cubicBezTo>
                  <a:cubicBezTo>
                    <a:pt x="18577" y="4905"/>
                    <a:pt x="14538" y="-362"/>
                    <a:pt x="9813" y="0"/>
                  </a:cubicBezTo>
                  <a:cubicBezTo>
                    <a:pt x="9376" y="38"/>
                    <a:pt x="8928" y="123"/>
                    <a:pt x="8490" y="257"/>
                  </a:cubicBezTo>
                  <a:cubicBezTo>
                    <a:pt x="3241" y="1266"/>
                    <a:pt x="-512" y="8125"/>
                    <a:pt x="-6" y="1577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9F879EB8-2BF7-428D-AB14-ADADF56AD76D}"/>
                </a:ext>
              </a:extLst>
            </p:cNvPr>
            <p:cNvSpPr/>
            <p:nvPr/>
          </p:nvSpPr>
          <p:spPr>
            <a:xfrm>
              <a:off x="9863154" y="4648193"/>
              <a:ext cx="1047724" cy="981072"/>
            </a:xfrm>
            <a:custGeom>
              <a:avLst/>
              <a:gdLst>
                <a:gd name="connsiteX0" fmla="*/ 409600 w 1047724"/>
                <a:gd name="connsiteY0" fmla="*/ 856867 h 981072"/>
                <a:gd name="connsiteX1" fmla="*/ 411314 w 1047724"/>
                <a:gd name="connsiteY1" fmla="*/ 937963 h 981072"/>
                <a:gd name="connsiteX2" fmla="*/ 412934 w 1047724"/>
                <a:gd name="connsiteY2" fmla="*/ 956565 h 981072"/>
                <a:gd name="connsiteX3" fmla="*/ 434270 w 1047724"/>
                <a:gd name="connsiteY3" fmla="*/ 976482 h 981072"/>
                <a:gd name="connsiteX4" fmla="*/ 434460 w 1047724"/>
                <a:gd name="connsiteY4" fmla="*/ 976473 h 981072"/>
                <a:gd name="connsiteX5" fmla="*/ 492087 w 1047724"/>
                <a:gd name="connsiteY5" fmla="*/ 974911 h 981072"/>
                <a:gd name="connsiteX6" fmla="*/ 519233 w 1047724"/>
                <a:gd name="connsiteY6" fmla="*/ 943411 h 981072"/>
                <a:gd name="connsiteX7" fmla="*/ 517423 w 1047724"/>
                <a:gd name="connsiteY7" fmla="*/ 917446 h 981072"/>
                <a:gd name="connsiteX8" fmla="*/ 516375 w 1047724"/>
                <a:gd name="connsiteY8" fmla="*/ 891481 h 981072"/>
                <a:gd name="connsiteX9" fmla="*/ 524091 w 1047724"/>
                <a:gd name="connsiteY9" fmla="*/ 915112 h 981072"/>
                <a:gd name="connsiteX10" fmla="*/ 532853 w 1047724"/>
                <a:gd name="connsiteY10" fmla="*/ 944973 h 981072"/>
                <a:gd name="connsiteX11" fmla="*/ 567810 w 1047724"/>
                <a:gd name="connsiteY11" fmla="*/ 970929 h 981072"/>
                <a:gd name="connsiteX12" fmla="*/ 597242 w 1047724"/>
                <a:gd name="connsiteY12" fmla="*/ 970929 h 981072"/>
                <a:gd name="connsiteX13" fmla="*/ 624674 w 1047724"/>
                <a:gd name="connsiteY13" fmla="*/ 940725 h 981072"/>
                <a:gd name="connsiteX14" fmla="*/ 614959 w 1047724"/>
                <a:gd name="connsiteY14" fmla="*/ 876336 h 981072"/>
                <a:gd name="connsiteX15" fmla="*/ 612388 w 1047724"/>
                <a:gd name="connsiteY15" fmla="*/ 833064 h 981072"/>
                <a:gd name="connsiteX16" fmla="*/ 644867 w 1047724"/>
                <a:gd name="connsiteY16" fmla="*/ 833064 h 981072"/>
                <a:gd name="connsiteX17" fmla="*/ 711542 w 1047724"/>
                <a:gd name="connsiteY17" fmla="*/ 828740 h 981072"/>
                <a:gd name="connsiteX18" fmla="*/ 722496 w 1047724"/>
                <a:gd name="connsiteY18" fmla="*/ 833931 h 981072"/>
                <a:gd name="connsiteX19" fmla="*/ 748785 w 1047724"/>
                <a:gd name="connsiteY19" fmla="*/ 915284 h 981072"/>
                <a:gd name="connsiteX20" fmla="*/ 754596 w 1047724"/>
                <a:gd name="connsiteY20" fmla="*/ 944707 h 981072"/>
                <a:gd name="connsiteX21" fmla="*/ 783743 w 1047724"/>
                <a:gd name="connsiteY21" fmla="*/ 974567 h 981072"/>
                <a:gd name="connsiteX22" fmla="*/ 841654 w 1047724"/>
                <a:gd name="connsiteY22" fmla="*/ 979930 h 981072"/>
                <a:gd name="connsiteX23" fmla="*/ 864705 w 1047724"/>
                <a:gd name="connsiteY23" fmla="*/ 962014 h 981072"/>
                <a:gd name="connsiteX24" fmla="*/ 916711 w 1047724"/>
                <a:gd name="connsiteY24" fmla="*/ 963147 h 981072"/>
                <a:gd name="connsiteX25" fmla="*/ 942905 w 1047724"/>
                <a:gd name="connsiteY25" fmla="*/ 927485 h 981072"/>
                <a:gd name="connsiteX26" fmla="*/ 924712 w 1047724"/>
                <a:gd name="connsiteY26" fmla="*/ 889147 h 981072"/>
                <a:gd name="connsiteX27" fmla="*/ 921474 w 1047724"/>
                <a:gd name="connsiteY27" fmla="*/ 733366 h 981072"/>
                <a:gd name="connsiteX28" fmla="*/ 960717 w 1047724"/>
                <a:gd name="connsiteY28" fmla="*/ 583995 h 981072"/>
                <a:gd name="connsiteX29" fmla="*/ 967479 w 1047724"/>
                <a:gd name="connsiteY29" fmla="*/ 562707 h 981072"/>
                <a:gd name="connsiteX30" fmla="*/ 1043299 w 1047724"/>
                <a:gd name="connsiteY30" fmla="*/ 372311 h 981072"/>
                <a:gd name="connsiteX31" fmla="*/ 1029868 w 1047724"/>
                <a:gd name="connsiteY31" fmla="*/ 207881 h 981072"/>
                <a:gd name="connsiteX32" fmla="*/ 916045 w 1047724"/>
                <a:gd name="connsiteY32" fmla="*/ 43013 h 981072"/>
                <a:gd name="connsiteX33" fmla="*/ 849655 w 1047724"/>
                <a:gd name="connsiteY33" fmla="*/ 6066 h 981072"/>
                <a:gd name="connsiteX34" fmla="*/ 772979 w 1047724"/>
                <a:gd name="connsiteY34" fmla="*/ 21553 h 981072"/>
                <a:gd name="connsiteX35" fmla="*/ 745547 w 1047724"/>
                <a:gd name="connsiteY35" fmla="*/ 42146 h 981072"/>
                <a:gd name="connsiteX36" fmla="*/ 721639 w 1047724"/>
                <a:gd name="connsiteY36" fmla="*/ 64911 h 981072"/>
                <a:gd name="connsiteX37" fmla="*/ 727926 w 1047724"/>
                <a:gd name="connsiteY37" fmla="*/ 101096 h 981072"/>
                <a:gd name="connsiteX38" fmla="*/ 728688 w 1047724"/>
                <a:gd name="connsiteY38" fmla="*/ 101601 h 981072"/>
                <a:gd name="connsiteX39" fmla="*/ 791934 w 1047724"/>
                <a:gd name="connsiteY39" fmla="*/ 117613 h 981072"/>
                <a:gd name="connsiteX40" fmla="*/ 847369 w 1047724"/>
                <a:gd name="connsiteY40" fmla="*/ 115022 h 981072"/>
                <a:gd name="connsiteX41" fmla="*/ 856132 w 1047724"/>
                <a:gd name="connsiteY41" fmla="*/ 121508 h 981072"/>
                <a:gd name="connsiteX42" fmla="*/ 893376 w 1047724"/>
                <a:gd name="connsiteY42" fmla="*/ 333973 h 981072"/>
                <a:gd name="connsiteX43" fmla="*/ 873467 w 1047724"/>
                <a:gd name="connsiteY43" fmla="*/ 389532 h 981072"/>
                <a:gd name="connsiteX44" fmla="*/ 824415 w 1047724"/>
                <a:gd name="connsiteY44" fmla="*/ 458770 h 981072"/>
                <a:gd name="connsiteX45" fmla="*/ 788028 w 1047724"/>
                <a:gd name="connsiteY45" fmla="*/ 472010 h 981072"/>
                <a:gd name="connsiteX46" fmla="*/ 665537 w 1047724"/>
                <a:gd name="connsiteY46" fmla="*/ 476076 h 981072"/>
                <a:gd name="connsiteX47" fmla="*/ 499231 w 1047724"/>
                <a:gd name="connsiteY47" fmla="*/ 517358 h 981072"/>
                <a:gd name="connsiteX48" fmla="*/ 415697 w 1047724"/>
                <a:gd name="connsiteY48" fmla="*/ 589710 h 981072"/>
                <a:gd name="connsiteX49" fmla="*/ 314921 w 1047724"/>
                <a:gd name="connsiteY49" fmla="*/ 712687 h 981072"/>
                <a:gd name="connsiteX50" fmla="*/ 150235 w 1047724"/>
                <a:gd name="connsiteY50" fmla="*/ 786677 h 981072"/>
                <a:gd name="connsiteX51" fmla="*/ 106514 w 1047724"/>
                <a:gd name="connsiteY51" fmla="*/ 776991 h 981072"/>
                <a:gd name="connsiteX52" fmla="*/ 90894 w 1047724"/>
                <a:gd name="connsiteY52" fmla="*/ 741157 h 981072"/>
                <a:gd name="connsiteX53" fmla="*/ 142043 w 1047724"/>
                <a:gd name="connsiteY53" fmla="*/ 699114 h 981072"/>
                <a:gd name="connsiteX54" fmla="*/ 152235 w 1047724"/>
                <a:gd name="connsiteY54" fmla="*/ 701181 h 981072"/>
                <a:gd name="connsiteX55" fmla="*/ 181857 w 1047724"/>
                <a:gd name="connsiteY55" fmla="*/ 715887 h 981072"/>
                <a:gd name="connsiteX56" fmla="*/ 199383 w 1047724"/>
                <a:gd name="connsiteY56" fmla="*/ 718402 h 981072"/>
                <a:gd name="connsiteX57" fmla="*/ 201479 w 1047724"/>
                <a:gd name="connsiteY57" fmla="*/ 699448 h 981072"/>
                <a:gd name="connsiteX58" fmla="*/ 168522 w 1047724"/>
                <a:gd name="connsiteY58" fmla="*/ 671663 h 981072"/>
                <a:gd name="connsiteX59" fmla="*/ 49175 w 1047724"/>
                <a:gd name="connsiteY59" fmla="*/ 683522 h 981072"/>
                <a:gd name="connsiteX60" fmla="*/ 45840 w 1047724"/>
                <a:gd name="connsiteY60" fmla="*/ 866211 h 981072"/>
                <a:gd name="connsiteX61" fmla="*/ 111372 w 1047724"/>
                <a:gd name="connsiteY61" fmla="*/ 892177 h 981072"/>
                <a:gd name="connsiteX62" fmla="*/ 377692 w 1047724"/>
                <a:gd name="connsiteY62" fmla="*/ 869154 h 981072"/>
                <a:gd name="connsiteX63" fmla="*/ 409600 w 1047724"/>
                <a:gd name="connsiteY63" fmla="*/ 856867 h 981072"/>
                <a:gd name="connsiteX64" fmla="*/ 100515 w 1047724"/>
                <a:gd name="connsiteY64" fmla="*/ 684731 h 981072"/>
                <a:gd name="connsiteX65" fmla="*/ 70225 w 1047724"/>
                <a:gd name="connsiteY65" fmla="*/ 725841 h 981072"/>
                <a:gd name="connsiteX66" fmla="*/ 91274 w 1047724"/>
                <a:gd name="connsiteY66" fmla="*/ 793431 h 981072"/>
                <a:gd name="connsiteX67" fmla="*/ 146234 w 1047724"/>
                <a:gd name="connsiteY67" fmla="*/ 807708 h 981072"/>
                <a:gd name="connsiteX68" fmla="*/ 210146 w 1047724"/>
                <a:gd name="connsiteY68" fmla="*/ 796803 h 981072"/>
                <a:gd name="connsiteX69" fmla="*/ 365786 w 1047724"/>
                <a:gd name="connsiteY69" fmla="*/ 689408 h 981072"/>
                <a:gd name="connsiteX70" fmla="*/ 431603 w 1047724"/>
                <a:gd name="connsiteY70" fmla="*/ 603645 h 981072"/>
                <a:gd name="connsiteX71" fmla="*/ 496850 w 1047724"/>
                <a:gd name="connsiteY71" fmla="*/ 543066 h 981072"/>
                <a:gd name="connsiteX72" fmla="*/ 654392 w 1047724"/>
                <a:gd name="connsiteY72" fmla="*/ 498061 h 981072"/>
                <a:gd name="connsiteX73" fmla="*/ 787458 w 1047724"/>
                <a:gd name="connsiteY73" fmla="*/ 493650 h 981072"/>
                <a:gd name="connsiteX74" fmla="*/ 837464 w 1047724"/>
                <a:gd name="connsiteY74" fmla="*/ 475562 h 981072"/>
                <a:gd name="connsiteX75" fmla="*/ 883660 w 1047724"/>
                <a:gd name="connsiteY75" fmla="*/ 416879 h 981072"/>
                <a:gd name="connsiteX76" fmla="*/ 913949 w 1047724"/>
                <a:gd name="connsiteY76" fmla="*/ 339945 h 981072"/>
                <a:gd name="connsiteX77" fmla="*/ 873658 w 1047724"/>
                <a:gd name="connsiteY77" fmla="*/ 107669 h 981072"/>
                <a:gd name="connsiteX78" fmla="*/ 870229 w 1047724"/>
                <a:gd name="connsiteY78" fmla="*/ 97191 h 981072"/>
                <a:gd name="connsiteX79" fmla="*/ 856989 w 1047724"/>
                <a:gd name="connsiteY79" fmla="*/ 87409 h 981072"/>
                <a:gd name="connsiteX80" fmla="*/ 807555 w 1047724"/>
                <a:gd name="connsiteY80" fmla="*/ 92867 h 981072"/>
                <a:gd name="connsiteX81" fmla="*/ 758977 w 1047724"/>
                <a:gd name="connsiteY81" fmla="*/ 91391 h 981072"/>
                <a:gd name="connsiteX82" fmla="*/ 740213 w 1047724"/>
                <a:gd name="connsiteY82" fmla="*/ 78932 h 981072"/>
                <a:gd name="connsiteX83" fmla="*/ 754882 w 1047724"/>
                <a:gd name="connsiteY83" fmla="*/ 61625 h 981072"/>
                <a:gd name="connsiteX84" fmla="*/ 791934 w 1047724"/>
                <a:gd name="connsiteY84" fmla="*/ 33069 h 981072"/>
                <a:gd name="connsiteX85" fmla="*/ 826985 w 1047724"/>
                <a:gd name="connsiteY85" fmla="*/ 22506 h 981072"/>
                <a:gd name="connsiteX86" fmla="*/ 870706 w 1047724"/>
                <a:gd name="connsiteY86" fmla="*/ 40336 h 981072"/>
                <a:gd name="connsiteX87" fmla="*/ 959002 w 1047724"/>
                <a:gd name="connsiteY87" fmla="*/ 122813 h 981072"/>
                <a:gd name="connsiteX88" fmla="*/ 1018724 w 1047724"/>
                <a:gd name="connsiteY88" fmla="*/ 256001 h 981072"/>
                <a:gd name="connsiteX89" fmla="*/ 999293 w 1047724"/>
                <a:gd name="connsiteY89" fmla="*/ 445187 h 981072"/>
                <a:gd name="connsiteX90" fmla="*/ 951192 w 1047724"/>
                <a:gd name="connsiteY90" fmla="*/ 543923 h 981072"/>
                <a:gd name="connsiteX91" fmla="*/ 937381 w 1047724"/>
                <a:gd name="connsiteY91" fmla="*/ 583738 h 981072"/>
                <a:gd name="connsiteX92" fmla="*/ 898043 w 1047724"/>
                <a:gd name="connsiteY92" fmla="*/ 727222 h 981072"/>
                <a:gd name="connsiteX93" fmla="*/ 879754 w 1047724"/>
                <a:gd name="connsiteY93" fmla="*/ 798536 h 981072"/>
                <a:gd name="connsiteX94" fmla="*/ 907663 w 1047724"/>
                <a:gd name="connsiteY94" fmla="*/ 904902 h 981072"/>
                <a:gd name="connsiteX95" fmla="*/ 918807 w 1047724"/>
                <a:gd name="connsiteY95" fmla="*/ 927057 h 981072"/>
                <a:gd name="connsiteX96" fmla="*/ 920235 w 1047724"/>
                <a:gd name="connsiteY96" fmla="*/ 937182 h 981072"/>
                <a:gd name="connsiteX97" fmla="*/ 880326 w 1047724"/>
                <a:gd name="connsiteY97" fmla="*/ 940125 h 981072"/>
                <a:gd name="connsiteX98" fmla="*/ 866324 w 1047724"/>
                <a:gd name="connsiteY98" fmla="*/ 930171 h 981072"/>
                <a:gd name="connsiteX99" fmla="*/ 852799 w 1047724"/>
                <a:gd name="connsiteY99" fmla="*/ 879194 h 981072"/>
                <a:gd name="connsiteX100" fmla="*/ 847846 w 1047724"/>
                <a:gd name="connsiteY100" fmla="*/ 798536 h 981072"/>
                <a:gd name="connsiteX101" fmla="*/ 867562 w 1047724"/>
                <a:gd name="connsiteY101" fmla="*/ 729909 h 981072"/>
                <a:gd name="connsiteX102" fmla="*/ 879183 w 1047724"/>
                <a:gd name="connsiteY102" fmla="*/ 675301 h 981072"/>
                <a:gd name="connsiteX103" fmla="*/ 869277 w 1047724"/>
                <a:gd name="connsiteY103" fmla="*/ 663100 h 981072"/>
                <a:gd name="connsiteX104" fmla="*/ 857752 w 1047724"/>
                <a:gd name="connsiteY104" fmla="*/ 671549 h 981072"/>
                <a:gd name="connsiteX105" fmla="*/ 857657 w 1047724"/>
                <a:gd name="connsiteY105" fmla="*/ 672530 h 981072"/>
                <a:gd name="connsiteX106" fmla="*/ 832891 w 1047724"/>
                <a:gd name="connsiteY106" fmla="*/ 765560 h 981072"/>
                <a:gd name="connsiteX107" fmla="*/ 826414 w 1047724"/>
                <a:gd name="connsiteY107" fmla="*/ 867602 h 981072"/>
                <a:gd name="connsiteX108" fmla="*/ 843845 w 1047724"/>
                <a:gd name="connsiteY108" fmla="*/ 931467 h 981072"/>
                <a:gd name="connsiteX109" fmla="*/ 822700 w 1047724"/>
                <a:gd name="connsiteY109" fmla="*/ 957861 h 981072"/>
                <a:gd name="connsiteX110" fmla="*/ 816413 w 1047724"/>
                <a:gd name="connsiteY110" fmla="*/ 957861 h 981072"/>
                <a:gd name="connsiteX111" fmla="*/ 772598 w 1047724"/>
                <a:gd name="connsiteY111" fmla="*/ 921513 h 981072"/>
                <a:gd name="connsiteX112" fmla="*/ 736975 w 1047724"/>
                <a:gd name="connsiteY112" fmla="*/ 812128 h 981072"/>
                <a:gd name="connsiteX113" fmla="*/ 734403 w 1047724"/>
                <a:gd name="connsiteY113" fmla="*/ 780276 h 981072"/>
                <a:gd name="connsiteX114" fmla="*/ 751928 w 1047724"/>
                <a:gd name="connsiteY114" fmla="*/ 719698 h 981072"/>
                <a:gd name="connsiteX115" fmla="*/ 757549 w 1047724"/>
                <a:gd name="connsiteY115" fmla="*/ 640773 h 981072"/>
                <a:gd name="connsiteX116" fmla="*/ 744785 w 1047724"/>
                <a:gd name="connsiteY116" fmla="*/ 628829 h 981072"/>
                <a:gd name="connsiteX117" fmla="*/ 735450 w 1047724"/>
                <a:gd name="connsiteY117" fmla="*/ 643450 h 981072"/>
                <a:gd name="connsiteX118" fmla="*/ 727736 w 1047724"/>
                <a:gd name="connsiteY118" fmla="*/ 724193 h 981072"/>
                <a:gd name="connsiteX119" fmla="*/ 709638 w 1047724"/>
                <a:gd name="connsiteY119" fmla="*/ 806842 h 981072"/>
                <a:gd name="connsiteX120" fmla="*/ 559333 w 1047724"/>
                <a:gd name="connsiteY120" fmla="*/ 787982 h 981072"/>
                <a:gd name="connsiteX121" fmla="*/ 591052 w 1047724"/>
                <a:gd name="connsiteY121" fmla="*/ 681017 h 981072"/>
                <a:gd name="connsiteX122" fmla="*/ 577335 w 1047724"/>
                <a:gd name="connsiteY122" fmla="*/ 593691 h 981072"/>
                <a:gd name="connsiteX123" fmla="*/ 565429 w 1047724"/>
                <a:gd name="connsiteY123" fmla="*/ 586281 h 981072"/>
                <a:gd name="connsiteX124" fmla="*/ 565239 w 1047724"/>
                <a:gd name="connsiteY124" fmla="*/ 586338 h 981072"/>
                <a:gd name="connsiteX125" fmla="*/ 556476 w 1047724"/>
                <a:gd name="connsiteY125" fmla="*/ 597502 h 981072"/>
                <a:gd name="connsiteX126" fmla="*/ 559238 w 1047724"/>
                <a:gd name="connsiteY126" fmla="*/ 611608 h 981072"/>
                <a:gd name="connsiteX127" fmla="*/ 568953 w 1047724"/>
                <a:gd name="connsiteY127" fmla="*/ 672701 h 981072"/>
                <a:gd name="connsiteX128" fmla="*/ 521710 w 1047724"/>
                <a:gd name="connsiteY128" fmla="*/ 804251 h 981072"/>
                <a:gd name="connsiteX129" fmla="*/ 494182 w 1047724"/>
                <a:gd name="connsiteY129" fmla="*/ 882746 h 981072"/>
                <a:gd name="connsiteX130" fmla="*/ 497039 w 1047724"/>
                <a:gd name="connsiteY130" fmla="*/ 940554 h 981072"/>
                <a:gd name="connsiteX131" fmla="*/ 484467 w 1047724"/>
                <a:gd name="connsiteY131" fmla="*/ 953536 h 981072"/>
                <a:gd name="connsiteX132" fmla="*/ 448843 w 1047724"/>
                <a:gd name="connsiteY132" fmla="*/ 954146 h 981072"/>
                <a:gd name="connsiteX133" fmla="*/ 433984 w 1047724"/>
                <a:gd name="connsiteY133" fmla="*/ 940811 h 981072"/>
                <a:gd name="connsiteX134" fmla="*/ 433413 w 1047724"/>
                <a:gd name="connsiteY134" fmla="*/ 853752 h 981072"/>
                <a:gd name="connsiteX135" fmla="*/ 437032 w 1047724"/>
                <a:gd name="connsiteY135" fmla="*/ 832379 h 981072"/>
                <a:gd name="connsiteX136" fmla="*/ 448177 w 1047724"/>
                <a:gd name="connsiteY136" fmla="*/ 768332 h 981072"/>
                <a:gd name="connsiteX137" fmla="*/ 437414 w 1047724"/>
                <a:gd name="connsiteY137" fmla="*/ 751025 h 981072"/>
                <a:gd name="connsiteX138" fmla="*/ 425508 w 1047724"/>
                <a:gd name="connsiteY138" fmla="*/ 767037 h 981072"/>
                <a:gd name="connsiteX139" fmla="*/ 416744 w 1047724"/>
                <a:gd name="connsiteY139" fmla="*/ 821034 h 981072"/>
                <a:gd name="connsiteX140" fmla="*/ 404361 w 1047724"/>
                <a:gd name="connsiteY140" fmla="*/ 834455 h 981072"/>
                <a:gd name="connsiteX141" fmla="*/ 141757 w 1047724"/>
                <a:gd name="connsiteY141" fmla="*/ 871498 h 981072"/>
                <a:gd name="connsiteX142" fmla="*/ 72320 w 1047724"/>
                <a:gd name="connsiteY142" fmla="*/ 853495 h 981072"/>
                <a:gd name="connsiteX143" fmla="*/ 24409 w 1047724"/>
                <a:gd name="connsiteY143" fmla="*/ 760979 h 981072"/>
                <a:gd name="connsiteX144" fmla="*/ 100515 w 1047724"/>
                <a:gd name="connsiteY144" fmla="*/ 684731 h 981072"/>
                <a:gd name="connsiteX145" fmla="*/ 546951 w 1047724"/>
                <a:gd name="connsiteY145" fmla="*/ 807975 h 981072"/>
                <a:gd name="connsiteX146" fmla="*/ 579526 w 1047724"/>
                <a:gd name="connsiteY146" fmla="*/ 821901 h 981072"/>
                <a:gd name="connsiteX147" fmla="*/ 588289 w 1047724"/>
                <a:gd name="connsiteY147" fmla="*/ 832807 h 981072"/>
                <a:gd name="connsiteX148" fmla="*/ 602386 w 1047724"/>
                <a:gd name="connsiteY148" fmla="*/ 940468 h 981072"/>
                <a:gd name="connsiteX149" fmla="*/ 595529 w 1047724"/>
                <a:gd name="connsiteY149" fmla="*/ 947907 h 981072"/>
                <a:gd name="connsiteX150" fmla="*/ 571430 w 1047724"/>
                <a:gd name="connsiteY150" fmla="*/ 947907 h 981072"/>
                <a:gd name="connsiteX151" fmla="*/ 552571 w 1047724"/>
                <a:gd name="connsiteY151" fmla="*/ 933982 h 981072"/>
                <a:gd name="connsiteX152" fmla="*/ 530472 w 1047724"/>
                <a:gd name="connsiteY152" fmla="*/ 857477 h 981072"/>
                <a:gd name="connsiteX153" fmla="*/ 526663 w 1047724"/>
                <a:gd name="connsiteY153" fmla="*/ 845094 h 981072"/>
                <a:gd name="connsiteX154" fmla="*/ 546570 w 1047724"/>
                <a:gd name="connsiteY154" fmla="*/ 807975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47724" h="981072">
                  <a:moveTo>
                    <a:pt x="409600" y="856867"/>
                  </a:moveTo>
                  <a:cubicBezTo>
                    <a:pt x="414649" y="884823"/>
                    <a:pt x="407981" y="911474"/>
                    <a:pt x="411314" y="937963"/>
                  </a:cubicBezTo>
                  <a:cubicBezTo>
                    <a:pt x="412172" y="944107"/>
                    <a:pt x="411982" y="950422"/>
                    <a:pt x="412934" y="956565"/>
                  </a:cubicBezTo>
                  <a:cubicBezTo>
                    <a:pt x="413220" y="967881"/>
                    <a:pt x="422840" y="976796"/>
                    <a:pt x="434270" y="976482"/>
                  </a:cubicBezTo>
                  <a:cubicBezTo>
                    <a:pt x="434365" y="976482"/>
                    <a:pt x="434365" y="976473"/>
                    <a:pt x="434460" y="976473"/>
                  </a:cubicBezTo>
                  <a:cubicBezTo>
                    <a:pt x="453701" y="976987"/>
                    <a:pt x="472847" y="976473"/>
                    <a:pt x="492087" y="974911"/>
                  </a:cubicBezTo>
                  <a:cubicBezTo>
                    <a:pt x="513232" y="972834"/>
                    <a:pt x="519899" y="964186"/>
                    <a:pt x="519233" y="943411"/>
                  </a:cubicBezTo>
                  <a:cubicBezTo>
                    <a:pt x="519233" y="934753"/>
                    <a:pt x="518090" y="926104"/>
                    <a:pt x="517423" y="917446"/>
                  </a:cubicBezTo>
                  <a:cubicBezTo>
                    <a:pt x="515709" y="908892"/>
                    <a:pt x="515423" y="900139"/>
                    <a:pt x="516375" y="891481"/>
                  </a:cubicBezTo>
                  <a:cubicBezTo>
                    <a:pt x="519995" y="898967"/>
                    <a:pt x="522662" y="906921"/>
                    <a:pt x="524091" y="915112"/>
                  </a:cubicBezTo>
                  <a:cubicBezTo>
                    <a:pt x="526663" y="925066"/>
                    <a:pt x="529140" y="935191"/>
                    <a:pt x="532853" y="944973"/>
                  </a:cubicBezTo>
                  <a:cubicBezTo>
                    <a:pt x="536950" y="960661"/>
                    <a:pt x="551428" y="971443"/>
                    <a:pt x="567810" y="970929"/>
                  </a:cubicBezTo>
                  <a:cubicBezTo>
                    <a:pt x="577622" y="970929"/>
                    <a:pt x="587433" y="970929"/>
                    <a:pt x="597242" y="970929"/>
                  </a:cubicBezTo>
                  <a:cubicBezTo>
                    <a:pt x="617912" y="970329"/>
                    <a:pt x="626865" y="961328"/>
                    <a:pt x="624674" y="940725"/>
                  </a:cubicBezTo>
                  <a:cubicBezTo>
                    <a:pt x="622579" y="920132"/>
                    <a:pt x="618198" y="897453"/>
                    <a:pt x="614959" y="876336"/>
                  </a:cubicBezTo>
                  <a:cubicBezTo>
                    <a:pt x="612388" y="862058"/>
                    <a:pt x="611530" y="847542"/>
                    <a:pt x="612388" y="833064"/>
                  </a:cubicBezTo>
                  <a:cubicBezTo>
                    <a:pt x="623532" y="833064"/>
                    <a:pt x="634295" y="832464"/>
                    <a:pt x="644867" y="833064"/>
                  </a:cubicBezTo>
                  <a:cubicBezTo>
                    <a:pt x="667157" y="834626"/>
                    <a:pt x="689636" y="833159"/>
                    <a:pt x="711542" y="828740"/>
                  </a:cubicBezTo>
                  <a:cubicBezTo>
                    <a:pt x="716020" y="827292"/>
                    <a:pt x="720877" y="829578"/>
                    <a:pt x="722496" y="833931"/>
                  </a:cubicBezTo>
                  <a:cubicBezTo>
                    <a:pt x="738879" y="858686"/>
                    <a:pt x="743357" y="887071"/>
                    <a:pt x="748785" y="915284"/>
                  </a:cubicBezTo>
                  <a:cubicBezTo>
                    <a:pt x="750501" y="925152"/>
                    <a:pt x="752310" y="935020"/>
                    <a:pt x="754596" y="944707"/>
                  </a:cubicBezTo>
                  <a:cubicBezTo>
                    <a:pt x="757929" y="959261"/>
                    <a:pt x="769169" y="970767"/>
                    <a:pt x="783743" y="974567"/>
                  </a:cubicBezTo>
                  <a:cubicBezTo>
                    <a:pt x="802411" y="980664"/>
                    <a:pt x="822223" y="982493"/>
                    <a:pt x="841654" y="979930"/>
                  </a:cubicBezTo>
                  <a:cubicBezTo>
                    <a:pt x="851656" y="978721"/>
                    <a:pt x="855846" y="975263"/>
                    <a:pt x="864705" y="962014"/>
                  </a:cubicBezTo>
                  <a:cubicBezTo>
                    <a:pt x="881945" y="964252"/>
                    <a:pt x="899376" y="964633"/>
                    <a:pt x="916711" y="963147"/>
                  </a:cubicBezTo>
                  <a:cubicBezTo>
                    <a:pt x="939572" y="961842"/>
                    <a:pt x="948620" y="949298"/>
                    <a:pt x="942905" y="927485"/>
                  </a:cubicBezTo>
                  <a:cubicBezTo>
                    <a:pt x="938524" y="913998"/>
                    <a:pt x="932428" y="901111"/>
                    <a:pt x="924712" y="889147"/>
                  </a:cubicBezTo>
                  <a:cubicBezTo>
                    <a:pt x="895471" y="837826"/>
                    <a:pt x="891851" y="785296"/>
                    <a:pt x="921474" y="733366"/>
                  </a:cubicBezTo>
                  <a:cubicBezTo>
                    <a:pt x="947763" y="687913"/>
                    <a:pt x="961289" y="636345"/>
                    <a:pt x="960717" y="583995"/>
                  </a:cubicBezTo>
                  <a:cubicBezTo>
                    <a:pt x="961003" y="576432"/>
                    <a:pt x="963289" y="569079"/>
                    <a:pt x="967479" y="562707"/>
                  </a:cubicBezTo>
                  <a:cubicBezTo>
                    <a:pt x="1001675" y="502737"/>
                    <a:pt x="1033679" y="441548"/>
                    <a:pt x="1043299" y="372311"/>
                  </a:cubicBezTo>
                  <a:cubicBezTo>
                    <a:pt x="1051014" y="316752"/>
                    <a:pt x="1049680" y="261021"/>
                    <a:pt x="1029868" y="207881"/>
                  </a:cubicBezTo>
                  <a:cubicBezTo>
                    <a:pt x="1007389" y="143902"/>
                    <a:pt x="968147" y="86990"/>
                    <a:pt x="916045" y="43013"/>
                  </a:cubicBezTo>
                  <a:cubicBezTo>
                    <a:pt x="896042" y="27268"/>
                    <a:pt x="873658" y="14781"/>
                    <a:pt x="849655" y="6066"/>
                  </a:cubicBezTo>
                  <a:cubicBezTo>
                    <a:pt x="821080" y="-4840"/>
                    <a:pt x="794982" y="-1897"/>
                    <a:pt x="772979" y="21553"/>
                  </a:cubicBezTo>
                  <a:cubicBezTo>
                    <a:pt x="764978" y="29745"/>
                    <a:pt x="755739" y="36698"/>
                    <a:pt x="745547" y="42146"/>
                  </a:cubicBezTo>
                  <a:cubicBezTo>
                    <a:pt x="735832" y="47680"/>
                    <a:pt x="727640" y="55500"/>
                    <a:pt x="721639" y="64911"/>
                  </a:cubicBezTo>
                  <a:cubicBezTo>
                    <a:pt x="713257" y="76627"/>
                    <a:pt x="716114" y="92829"/>
                    <a:pt x="727926" y="101096"/>
                  </a:cubicBezTo>
                  <a:cubicBezTo>
                    <a:pt x="728211" y="101268"/>
                    <a:pt x="728402" y="101439"/>
                    <a:pt x="728688" y="101601"/>
                  </a:cubicBezTo>
                  <a:cubicBezTo>
                    <a:pt x="746786" y="115098"/>
                    <a:pt x="769551" y="120870"/>
                    <a:pt x="791934" y="117613"/>
                  </a:cubicBezTo>
                  <a:cubicBezTo>
                    <a:pt x="810412" y="115803"/>
                    <a:pt x="828891" y="114936"/>
                    <a:pt x="847369" y="115022"/>
                  </a:cubicBezTo>
                  <a:cubicBezTo>
                    <a:pt x="852322" y="115022"/>
                    <a:pt x="853751" y="118480"/>
                    <a:pt x="856132" y="121508"/>
                  </a:cubicBezTo>
                  <a:cubicBezTo>
                    <a:pt x="903376" y="186336"/>
                    <a:pt x="914996" y="257297"/>
                    <a:pt x="893376" y="333973"/>
                  </a:cubicBezTo>
                  <a:cubicBezTo>
                    <a:pt x="887946" y="352928"/>
                    <a:pt x="880707" y="371187"/>
                    <a:pt x="873467" y="389532"/>
                  </a:cubicBezTo>
                  <a:cubicBezTo>
                    <a:pt x="862799" y="416707"/>
                    <a:pt x="842797" y="437224"/>
                    <a:pt x="824415" y="458770"/>
                  </a:cubicBezTo>
                  <a:cubicBezTo>
                    <a:pt x="814794" y="468076"/>
                    <a:pt x="801554" y="472886"/>
                    <a:pt x="788028" y="472010"/>
                  </a:cubicBezTo>
                  <a:cubicBezTo>
                    <a:pt x="747166" y="473571"/>
                    <a:pt x="706304" y="474343"/>
                    <a:pt x="665537" y="476076"/>
                  </a:cubicBezTo>
                  <a:cubicBezTo>
                    <a:pt x="607721" y="477829"/>
                    <a:pt x="550951" y="491907"/>
                    <a:pt x="499231" y="517358"/>
                  </a:cubicBezTo>
                  <a:cubicBezTo>
                    <a:pt x="466274" y="535075"/>
                    <a:pt x="437794" y="559782"/>
                    <a:pt x="415697" y="589710"/>
                  </a:cubicBezTo>
                  <a:cubicBezTo>
                    <a:pt x="382645" y="631163"/>
                    <a:pt x="354450" y="676254"/>
                    <a:pt x="314921" y="712687"/>
                  </a:cubicBezTo>
                  <a:cubicBezTo>
                    <a:pt x="270059" y="755102"/>
                    <a:pt x="212052" y="781191"/>
                    <a:pt x="150235" y="786677"/>
                  </a:cubicBezTo>
                  <a:cubicBezTo>
                    <a:pt x="134995" y="787820"/>
                    <a:pt x="119754" y="784448"/>
                    <a:pt x="106514" y="776991"/>
                  </a:cubicBezTo>
                  <a:cubicBezTo>
                    <a:pt x="93846" y="769828"/>
                    <a:pt x="87464" y="755207"/>
                    <a:pt x="90894" y="741157"/>
                  </a:cubicBezTo>
                  <a:cubicBezTo>
                    <a:pt x="93275" y="715602"/>
                    <a:pt x="116135" y="696771"/>
                    <a:pt x="142043" y="699114"/>
                  </a:cubicBezTo>
                  <a:cubicBezTo>
                    <a:pt x="145472" y="699428"/>
                    <a:pt x="148901" y="700124"/>
                    <a:pt x="152235" y="701181"/>
                  </a:cubicBezTo>
                  <a:cubicBezTo>
                    <a:pt x="163093" y="703876"/>
                    <a:pt x="173189" y="708897"/>
                    <a:pt x="181857" y="715887"/>
                  </a:cubicBezTo>
                  <a:cubicBezTo>
                    <a:pt x="187001" y="720564"/>
                    <a:pt x="193288" y="723679"/>
                    <a:pt x="199383" y="718402"/>
                  </a:cubicBezTo>
                  <a:cubicBezTo>
                    <a:pt x="204908" y="713554"/>
                    <a:pt x="205765" y="705353"/>
                    <a:pt x="201479" y="699448"/>
                  </a:cubicBezTo>
                  <a:cubicBezTo>
                    <a:pt x="194240" y="686608"/>
                    <a:pt x="182525" y="676759"/>
                    <a:pt x="168522" y="671663"/>
                  </a:cubicBezTo>
                  <a:cubicBezTo>
                    <a:pt x="127089" y="655918"/>
                    <a:pt x="85274" y="655566"/>
                    <a:pt x="49175" y="683522"/>
                  </a:cubicBezTo>
                  <a:cubicBezTo>
                    <a:pt x="-5214" y="725841"/>
                    <a:pt x="-25502" y="809528"/>
                    <a:pt x="45840" y="866211"/>
                  </a:cubicBezTo>
                  <a:cubicBezTo>
                    <a:pt x="64796" y="880851"/>
                    <a:pt x="87464" y="889862"/>
                    <a:pt x="111372" y="892177"/>
                  </a:cubicBezTo>
                  <a:cubicBezTo>
                    <a:pt x="200812" y="902978"/>
                    <a:pt x="291490" y="895129"/>
                    <a:pt x="377692" y="869154"/>
                  </a:cubicBezTo>
                  <a:cubicBezTo>
                    <a:pt x="387883" y="864830"/>
                    <a:pt x="398265" y="860763"/>
                    <a:pt x="409600" y="856867"/>
                  </a:cubicBezTo>
                  <a:close/>
                  <a:moveTo>
                    <a:pt x="100515" y="684731"/>
                  </a:moveTo>
                  <a:cubicBezTo>
                    <a:pt x="80893" y="702905"/>
                    <a:pt x="75749" y="709830"/>
                    <a:pt x="70225" y="725841"/>
                  </a:cubicBezTo>
                  <a:cubicBezTo>
                    <a:pt x="61938" y="749559"/>
                    <a:pt x="71654" y="781925"/>
                    <a:pt x="91274" y="793431"/>
                  </a:cubicBezTo>
                  <a:cubicBezTo>
                    <a:pt x="107752" y="803470"/>
                    <a:pt x="126898" y="808442"/>
                    <a:pt x="146234" y="807708"/>
                  </a:cubicBezTo>
                  <a:cubicBezTo>
                    <a:pt x="167951" y="806642"/>
                    <a:pt x="189382" y="802974"/>
                    <a:pt x="210146" y="796803"/>
                  </a:cubicBezTo>
                  <a:cubicBezTo>
                    <a:pt x="274060" y="778114"/>
                    <a:pt x="324446" y="739862"/>
                    <a:pt x="365786" y="689408"/>
                  </a:cubicBezTo>
                  <a:cubicBezTo>
                    <a:pt x="388550" y="661538"/>
                    <a:pt x="409982" y="632373"/>
                    <a:pt x="431603" y="603645"/>
                  </a:cubicBezTo>
                  <a:cubicBezTo>
                    <a:pt x="449034" y="579375"/>
                    <a:pt x="471227" y="558782"/>
                    <a:pt x="496850" y="543066"/>
                  </a:cubicBezTo>
                  <a:cubicBezTo>
                    <a:pt x="544855" y="515644"/>
                    <a:pt x="598957" y="500194"/>
                    <a:pt x="654392" y="498061"/>
                  </a:cubicBezTo>
                  <a:cubicBezTo>
                    <a:pt x="698684" y="495898"/>
                    <a:pt x="743166" y="495289"/>
                    <a:pt x="787458" y="493650"/>
                  </a:cubicBezTo>
                  <a:cubicBezTo>
                    <a:pt x="805935" y="492869"/>
                    <a:pt x="824795" y="489059"/>
                    <a:pt x="837464" y="475562"/>
                  </a:cubicBezTo>
                  <a:cubicBezTo>
                    <a:pt x="855560" y="458179"/>
                    <a:pt x="871086" y="438443"/>
                    <a:pt x="883660" y="416879"/>
                  </a:cubicBezTo>
                  <a:cubicBezTo>
                    <a:pt x="896423" y="392333"/>
                    <a:pt x="906614" y="366549"/>
                    <a:pt x="913949" y="339945"/>
                  </a:cubicBezTo>
                  <a:cubicBezTo>
                    <a:pt x="937095" y="256259"/>
                    <a:pt x="925475" y="178544"/>
                    <a:pt x="873658" y="107669"/>
                  </a:cubicBezTo>
                  <a:cubicBezTo>
                    <a:pt x="871372" y="104649"/>
                    <a:pt x="870134" y="100963"/>
                    <a:pt x="870229" y="97191"/>
                  </a:cubicBezTo>
                  <a:cubicBezTo>
                    <a:pt x="870229" y="88542"/>
                    <a:pt x="863658" y="84123"/>
                    <a:pt x="856989" y="87409"/>
                  </a:cubicBezTo>
                  <a:cubicBezTo>
                    <a:pt x="840893" y="95372"/>
                    <a:pt x="824033" y="91391"/>
                    <a:pt x="807555" y="92867"/>
                  </a:cubicBezTo>
                  <a:cubicBezTo>
                    <a:pt x="791077" y="94334"/>
                    <a:pt x="774979" y="98925"/>
                    <a:pt x="758977" y="91391"/>
                  </a:cubicBezTo>
                  <a:cubicBezTo>
                    <a:pt x="752024" y="88104"/>
                    <a:pt x="741451" y="87590"/>
                    <a:pt x="740213" y="78932"/>
                  </a:cubicBezTo>
                  <a:cubicBezTo>
                    <a:pt x="739070" y="70274"/>
                    <a:pt x="748024" y="65521"/>
                    <a:pt x="754882" y="61625"/>
                  </a:cubicBezTo>
                  <a:cubicBezTo>
                    <a:pt x="768312" y="53605"/>
                    <a:pt x="780789" y="44013"/>
                    <a:pt x="791934" y="33069"/>
                  </a:cubicBezTo>
                  <a:cubicBezTo>
                    <a:pt x="800982" y="23687"/>
                    <a:pt x="814222" y="19677"/>
                    <a:pt x="826985" y="22506"/>
                  </a:cubicBezTo>
                  <a:cubicBezTo>
                    <a:pt x="842320" y="26449"/>
                    <a:pt x="857085" y="32450"/>
                    <a:pt x="870706" y="40336"/>
                  </a:cubicBezTo>
                  <a:cubicBezTo>
                    <a:pt x="908329" y="59110"/>
                    <a:pt x="935285" y="89485"/>
                    <a:pt x="959002" y="122813"/>
                  </a:cubicBezTo>
                  <a:cubicBezTo>
                    <a:pt x="987863" y="163228"/>
                    <a:pt x="1010818" y="206671"/>
                    <a:pt x="1018724" y="256001"/>
                  </a:cubicBezTo>
                  <a:cubicBezTo>
                    <a:pt x="1030345" y="319619"/>
                    <a:pt x="1023582" y="385170"/>
                    <a:pt x="999293" y="445187"/>
                  </a:cubicBezTo>
                  <a:cubicBezTo>
                    <a:pt x="985768" y="479248"/>
                    <a:pt x="969671" y="512253"/>
                    <a:pt x="951192" y="543923"/>
                  </a:cubicBezTo>
                  <a:cubicBezTo>
                    <a:pt x="942810" y="555601"/>
                    <a:pt x="937952" y="569422"/>
                    <a:pt x="937381" y="583738"/>
                  </a:cubicBezTo>
                  <a:cubicBezTo>
                    <a:pt x="938524" y="634325"/>
                    <a:pt x="924903" y="684160"/>
                    <a:pt x="898043" y="727222"/>
                  </a:cubicBezTo>
                  <a:cubicBezTo>
                    <a:pt x="885278" y="748825"/>
                    <a:pt x="878993" y="773543"/>
                    <a:pt x="879754" y="798536"/>
                  </a:cubicBezTo>
                  <a:cubicBezTo>
                    <a:pt x="879754" y="836617"/>
                    <a:pt x="884803" y="872793"/>
                    <a:pt x="907663" y="904902"/>
                  </a:cubicBezTo>
                  <a:cubicBezTo>
                    <a:pt x="912044" y="911950"/>
                    <a:pt x="915759" y="919370"/>
                    <a:pt x="918807" y="927057"/>
                  </a:cubicBezTo>
                  <a:cubicBezTo>
                    <a:pt x="920331" y="930429"/>
                    <a:pt x="922235" y="933982"/>
                    <a:pt x="920235" y="937182"/>
                  </a:cubicBezTo>
                  <a:cubicBezTo>
                    <a:pt x="907186" y="940468"/>
                    <a:pt x="893660" y="941468"/>
                    <a:pt x="880326" y="940125"/>
                  </a:cubicBezTo>
                  <a:cubicBezTo>
                    <a:pt x="874135" y="939173"/>
                    <a:pt x="867371" y="937963"/>
                    <a:pt x="866324" y="930171"/>
                  </a:cubicBezTo>
                  <a:cubicBezTo>
                    <a:pt x="863372" y="912807"/>
                    <a:pt x="858895" y="895748"/>
                    <a:pt x="852799" y="879194"/>
                  </a:cubicBezTo>
                  <a:cubicBezTo>
                    <a:pt x="843749" y="853248"/>
                    <a:pt x="842036" y="825378"/>
                    <a:pt x="847846" y="798536"/>
                  </a:cubicBezTo>
                  <a:cubicBezTo>
                    <a:pt x="853465" y="775428"/>
                    <a:pt x="860133" y="752587"/>
                    <a:pt x="867562" y="729909"/>
                  </a:cubicBezTo>
                  <a:cubicBezTo>
                    <a:pt x="873849" y="712278"/>
                    <a:pt x="877754" y="693923"/>
                    <a:pt x="879183" y="675301"/>
                  </a:cubicBezTo>
                  <a:cubicBezTo>
                    <a:pt x="879183" y="668634"/>
                    <a:pt x="876707" y="663614"/>
                    <a:pt x="869277" y="663100"/>
                  </a:cubicBezTo>
                  <a:cubicBezTo>
                    <a:pt x="863752" y="662271"/>
                    <a:pt x="858514" y="666053"/>
                    <a:pt x="857752" y="671549"/>
                  </a:cubicBezTo>
                  <a:cubicBezTo>
                    <a:pt x="857657" y="671873"/>
                    <a:pt x="857657" y="672206"/>
                    <a:pt x="857657" y="672530"/>
                  </a:cubicBezTo>
                  <a:cubicBezTo>
                    <a:pt x="853465" y="704639"/>
                    <a:pt x="841750" y="734757"/>
                    <a:pt x="832891" y="765560"/>
                  </a:cubicBezTo>
                  <a:cubicBezTo>
                    <a:pt x="823176" y="799060"/>
                    <a:pt x="817176" y="832892"/>
                    <a:pt x="826414" y="867602"/>
                  </a:cubicBezTo>
                  <a:cubicBezTo>
                    <a:pt x="832034" y="888890"/>
                    <a:pt x="839368" y="909921"/>
                    <a:pt x="843845" y="931467"/>
                  </a:cubicBezTo>
                  <a:cubicBezTo>
                    <a:pt x="848321" y="953012"/>
                    <a:pt x="843369" y="959765"/>
                    <a:pt x="822700" y="957861"/>
                  </a:cubicBezTo>
                  <a:cubicBezTo>
                    <a:pt x="820604" y="957861"/>
                    <a:pt x="818508" y="957861"/>
                    <a:pt x="816413" y="957861"/>
                  </a:cubicBezTo>
                  <a:cubicBezTo>
                    <a:pt x="783933" y="955013"/>
                    <a:pt x="777074" y="949993"/>
                    <a:pt x="772598" y="921513"/>
                  </a:cubicBezTo>
                  <a:cubicBezTo>
                    <a:pt x="766788" y="883089"/>
                    <a:pt x="759358" y="845361"/>
                    <a:pt x="736975" y="812128"/>
                  </a:cubicBezTo>
                  <a:cubicBezTo>
                    <a:pt x="730878" y="802603"/>
                    <a:pt x="729831" y="790659"/>
                    <a:pt x="734403" y="780276"/>
                  </a:cubicBezTo>
                  <a:cubicBezTo>
                    <a:pt x="741451" y="760455"/>
                    <a:pt x="747357" y="740224"/>
                    <a:pt x="751928" y="719698"/>
                  </a:cubicBezTo>
                  <a:cubicBezTo>
                    <a:pt x="758310" y="693732"/>
                    <a:pt x="763264" y="667767"/>
                    <a:pt x="757549" y="640773"/>
                  </a:cubicBezTo>
                  <a:cubicBezTo>
                    <a:pt x="756120" y="633582"/>
                    <a:pt x="753167" y="627876"/>
                    <a:pt x="744785" y="628829"/>
                  </a:cubicBezTo>
                  <a:cubicBezTo>
                    <a:pt x="736403" y="629782"/>
                    <a:pt x="734021" y="636525"/>
                    <a:pt x="735450" y="643450"/>
                  </a:cubicBezTo>
                  <a:cubicBezTo>
                    <a:pt x="741071" y="671234"/>
                    <a:pt x="733164" y="697457"/>
                    <a:pt x="727736" y="724193"/>
                  </a:cubicBezTo>
                  <a:cubicBezTo>
                    <a:pt x="722306" y="750940"/>
                    <a:pt x="707543" y="776552"/>
                    <a:pt x="709638" y="806842"/>
                  </a:cubicBezTo>
                  <a:cubicBezTo>
                    <a:pt x="657727" y="813252"/>
                    <a:pt x="607053" y="815500"/>
                    <a:pt x="559333" y="787982"/>
                  </a:cubicBezTo>
                  <a:cubicBezTo>
                    <a:pt x="579431" y="753969"/>
                    <a:pt x="586574" y="717792"/>
                    <a:pt x="591052" y="681017"/>
                  </a:cubicBezTo>
                  <a:cubicBezTo>
                    <a:pt x="594670" y="650898"/>
                    <a:pt x="585908" y="622247"/>
                    <a:pt x="577335" y="593691"/>
                  </a:cubicBezTo>
                  <a:cubicBezTo>
                    <a:pt x="576097" y="588377"/>
                    <a:pt x="570764" y="585062"/>
                    <a:pt x="565429" y="586281"/>
                  </a:cubicBezTo>
                  <a:cubicBezTo>
                    <a:pt x="565334" y="586300"/>
                    <a:pt x="565239" y="586319"/>
                    <a:pt x="565239" y="586338"/>
                  </a:cubicBezTo>
                  <a:cubicBezTo>
                    <a:pt x="559714" y="587052"/>
                    <a:pt x="555809" y="592034"/>
                    <a:pt x="556476" y="597502"/>
                  </a:cubicBezTo>
                  <a:cubicBezTo>
                    <a:pt x="556952" y="602283"/>
                    <a:pt x="557809" y="607007"/>
                    <a:pt x="559238" y="611608"/>
                  </a:cubicBezTo>
                  <a:cubicBezTo>
                    <a:pt x="565811" y="631315"/>
                    <a:pt x="569049" y="651946"/>
                    <a:pt x="568953" y="672701"/>
                  </a:cubicBezTo>
                  <a:cubicBezTo>
                    <a:pt x="565620" y="720002"/>
                    <a:pt x="549333" y="765484"/>
                    <a:pt x="521710" y="804251"/>
                  </a:cubicBezTo>
                  <a:cubicBezTo>
                    <a:pt x="506470" y="827921"/>
                    <a:pt x="497039" y="854810"/>
                    <a:pt x="494182" y="882746"/>
                  </a:cubicBezTo>
                  <a:cubicBezTo>
                    <a:pt x="491515" y="902302"/>
                    <a:pt x="496182" y="921342"/>
                    <a:pt x="497039" y="940554"/>
                  </a:cubicBezTo>
                  <a:cubicBezTo>
                    <a:pt x="497421" y="950593"/>
                    <a:pt x="493135" y="953365"/>
                    <a:pt x="484467" y="953536"/>
                  </a:cubicBezTo>
                  <a:cubicBezTo>
                    <a:pt x="472560" y="953536"/>
                    <a:pt x="460654" y="953536"/>
                    <a:pt x="448843" y="954146"/>
                  </a:cubicBezTo>
                  <a:cubicBezTo>
                    <a:pt x="435222" y="954661"/>
                    <a:pt x="434747" y="954146"/>
                    <a:pt x="433984" y="940811"/>
                  </a:cubicBezTo>
                  <a:cubicBezTo>
                    <a:pt x="432556" y="911827"/>
                    <a:pt x="435413" y="882746"/>
                    <a:pt x="433413" y="853752"/>
                  </a:cubicBezTo>
                  <a:cubicBezTo>
                    <a:pt x="433222" y="846466"/>
                    <a:pt x="434460" y="839208"/>
                    <a:pt x="437032" y="832379"/>
                  </a:cubicBezTo>
                  <a:cubicBezTo>
                    <a:pt x="443509" y="811604"/>
                    <a:pt x="447319" y="790078"/>
                    <a:pt x="448177" y="768332"/>
                  </a:cubicBezTo>
                  <a:cubicBezTo>
                    <a:pt x="448177" y="760370"/>
                    <a:pt x="447700" y="752502"/>
                    <a:pt x="437414" y="751025"/>
                  </a:cubicBezTo>
                  <a:cubicBezTo>
                    <a:pt x="430175" y="750073"/>
                    <a:pt x="425697" y="756045"/>
                    <a:pt x="425508" y="767037"/>
                  </a:cubicBezTo>
                  <a:cubicBezTo>
                    <a:pt x="424745" y="785315"/>
                    <a:pt x="421793" y="803432"/>
                    <a:pt x="416744" y="821034"/>
                  </a:cubicBezTo>
                  <a:cubicBezTo>
                    <a:pt x="415410" y="827425"/>
                    <a:pt x="410648" y="832588"/>
                    <a:pt x="404361" y="834455"/>
                  </a:cubicBezTo>
                  <a:cubicBezTo>
                    <a:pt x="319779" y="867344"/>
                    <a:pt x="231864" y="876336"/>
                    <a:pt x="141757" y="871498"/>
                  </a:cubicBezTo>
                  <a:cubicBezTo>
                    <a:pt x="117754" y="869526"/>
                    <a:pt x="94228" y="863439"/>
                    <a:pt x="72320" y="853495"/>
                  </a:cubicBezTo>
                  <a:cubicBezTo>
                    <a:pt x="36982" y="836950"/>
                    <a:pt x="17360" y="798983"/>
                    <a:pt x="24409" y="760979"/>
                  </a:cubicBezTo>
                  <a:cubicBezTo>
                    <a:pt x="32601" y="726365"/>
                    <a:pt x="60414" y="688627"/>
                    <a:pt x="100515" y="684731"/>
                  </a:cubicBezTo>
                  <a:close/>
                  <a:moveTo>
                    <a:pt x="546951" y="807975"/>
                  </a:moveTo>
                  <a:cubicBezTo>
                    <a:pt x="557904" y="812814"/>
                    <a:pt x="568477" y="818100"/>
                    <a:pt x="579526" y="821901"/>
                  </a:cubicBezTo>
                  <a:cubicBezTo>
                    <a:pt x="584575" y="823187"/>
                    <a:pt x="588194" y="827644"/>
                    <a:pt x="588289" y="832807"/>
                  </a:cubicBezTo>
                  <a:cubicBezTo>
                    <a:pt x="590385" y="868983"/>
                    <a:pt x="595147" y="904959"/>
                    <a:pt x="602386" y="940468"/>
                  </a:cubicBezTo>
                  <a:cubicBezTo>
                    <a:pt x="603625" y="946012"/>
                    <a:pt x="600767" y="947907"/>
                    <a:pt x="595529" y="947907"/>
                  </a:cubicBezTo>
                  <a:cubicBezTo>
                    <a:pt x="587527" y="947907"/>
                    <a:pt x="579431" y="947907"/>
                    <a:pt x="571430" y="947907"/>
                  </a:cubicBezTo>
                  <a:cubicBezTo>
                    <a:pt x="562382" y="949050"/>
                    <a:pt x="554000" y="942887"/>
                    <a:pt x="552571" y="933982"/>
                  </a:cubicBezTo>
                  <a:cubicBezTo>
                    <a:pt x="545522" y="908016"/>
                    <a:pt x="539617" y="882489"/>
                    <a:pt x="530472" y="857477"/>
                  </a:cubicBezTo>
                  <a:cubicBezTo>
                    <a:pt x="529044" y="853495"/>
                    <a:pt x="524471" y="850381"/>
                    <a:pt x="526663" y="845094"/>
                  </a:cubicBezTo>
                  <a:cubicBezTo>
                    <a:pt x="530853" y="831597"/>
                    <a:pt x="537616" y="818996"/>
                    <a:pt x="546570" y="80797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9F1445BA-2288-43C0-A036-43C7BA145540}"/>
                </a:ext>
              </a:extLst>
            </p:cNvPr>
            <p:cNvSpPr/>
            <p:nvPr/>
          </p:nvSpPr>
          <p:spPr>
            <a:xfrm>
              <a:off x="10215509" y="5333995"/>
              <a:ext cx="76276" cy="85720"/>
            </a:xfrm>
            <a:custGeom>
              <a:avLst/>
              <a:gdLst>
                <a:gd name="connsiteX0" fmla="*/ 76201 w 76276"/>
                <a:gd name="connsiteY0" fmla="*/ 11083 h 85720"/>
                <a:gd name="connsiteX1" fmla="*/ 66866 w 76276"/>
                <a:gd name="connsiteY1" fmla="*/ 6 h 85720"/>
                <a:gd name="connsiteX2" fmla="*/ 57912 w 76276"/>
                <a:gd name="connsiteY2" fmla="*/ 4416 h 85720"/>
                <a:gd name="connsiteX3" fmla="*/ 3906 w 76276"/>
                <a:gd name="connsiteY3" fmla="*/ 66624 h 85720"/>
                <a:gd name="connsiteX4" fmla="*/ 1905 w 76276"/>
                <a:gd name="connsiteY4" fmla="*/ 80673 h 85720"/>
                <a:gd name="connsiteX5" fmla="*/ 3239 w 76276"/>
                <a:gd name="connsiteY5" fmla="*/ 82216 h 85720"/>
                <a:gd name="connsiteX6" fmla="*/ 20003 w 76276"/>
                <a:gd name="connsiteY6" fmla="*/ 81178 h 85720"/>
                <a:gd name="connsiteX7" fmla="*/ 72486 w 76276"/>
                <a:gd name="connsiteY7" fmla="*/ 21657 h 85720"/>
                <a:gd name="connsiteX8" fmla="*/ 76201 w 76276"/>
                <a:gd name="connsiteY8" fmla="*/ 11083 h 8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76" h="85720">
                  <a:moveTo>
                    <a:pt x="76201" y="11083"/>
                  </a:moveTo>
                  <a:cubicBezTo>
                    <a:pt x="76582" y="5359"/>
                    <a:pt x="72390" y="387"/>
                    <a:pt x="66866" y="6"/>
                  </a:cubicBezTo>
                  <a:cubicBezTo>
                    <a:pt x="63342" y="-242"/>
                    <a:pt x="60009" y="1434"/>
                    <a:pt x="57912" y="4416"/>
                  </a:cubicBezTo>
                  <a:cubicBezTo>
                    <a:pt x="42768" y="27571"/>
                    <a:pt x="24575" y="48498"/>
                    <a:pt x="3906" y="66624"/>
                  </a:cubicBezTo>
                  <a:cubicBezTo>
                    <a:pt x="-476" y="69929"/>
                    <a:pt x="-1333" y="76225"/>
                    <a:pt x="1905" y="80673"/>
                  </a:cubicBezTo>
                  <a:cubicBezTo>
                    <a:pt x="2287" y="81245"/>
                    <a:pt x="2668" y="81759"/>
                    <a:pt x="3239" y="82216"/>
                  </a:cubicBezTo>
                  <a:cubicBezTo>
                    <a:pt x="8954" y="88112"/>
                    <a:pt x="15145" y="85683"/>
                    <a:pt x="20003" y="81178"/>
                  </a:cubicBezTo>
                  <a:cubicBezTo>
                    <a:pt x="40101" y="63976"/>
                    <a:pt x="57817" y="43935"/>
                    <a:pt x="72486" y="21657"/>
                  </a:cubicBezTo>
                  <a:cubicBezTo>
                    <a:pt x="74772" y="18637"/>
                    <a:pt x="76105" y="14931"/>
                    <a:pt x="76201" y="1108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A53352D1-2335-4DFB-89C5-4BFFC725C8A1}"/>
                </a:ext>
              </a:extLst>
            </p:cNvPr>
            <p:cNvSpPr/>
            <p:nvPr/>
          </p:nvSpPr>
          <p:spPr>
            <a:xfrm>
              <a:off x="10691786" y="5181590"/>
              <a:ext cx="47605" cy="57149"/>
            </a:xfrm>
            <a:custGeom>
              <a:avLst/>
              <a:gdLst>
                <a:gd name="connsiteX0" fmla="*/ -26 w 47605"/>
                <a:gd name="connsiteY0" fmla="*/ 11307 h 57149"/>
                <a:gd name="connsiteX1" fmla="*/ 3784 w 47605"/>
                <a:gd name="connsiteY1" fmla="*/ 20489 h 57149"/>
                <a:gd name="connsiteX2" fmla="*/ 22930 w 47605"/>
                <a:gd name="connsiteY2" fmla="*/ 47206 h 57149"/>
                <a:gd name="connsiteX3" fmla="*/ 41121 w 47605"/>
                <a:gd name="connsiteY3" fmla="*/ 55751 h 57149"/>
                <a:gd name="connsiteX4" fmla="*/ 45027 w 47605"/>
                <a:gd name="connsiteY4" fmla="*/ 36834 h 57149"/>
                <a:gd name="connsiteX5" fmla="*/ 20358 w 47605"/>
                <a:gd name="connsiteY5" fmla="*/ 3220 h 57149"/>
                <a:gd name="connsiteX6" fmla="*/ 5403 w 47605"/>
                <a:gd name="connsiteY6" fmla="*/ 1382 h 57149"/>
                <a:gd name="connsiteX7" fmla="*/ -26 w 47605"/>
                <a:gd name="connsiteY7" fmla="*/ 11307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05" h="57149">
                  <a:moveTo>
                    <a:pt x="-26" y="11307"/>
                  </a:moveTo>
                  <a:cubicBezTo>
                    <a:pt x="-217" y="14755"/>
                    <a:pt x="1212" y="18118"/>
                    <a:pt x="3784" y="20489"/>
                  </a:cubicBezTo>
                  <a:cubicBezTo>
                    <a:pt x="12357" y="27757"/>
                    <a:pt x="18929" y="36929"/>
                    <a:pt x="22930" y="47206"/>
                  </a:cubicBezTo>
                  <a:cubicBezTo>
                    <a:pt x="26549" y="54646"/>
                    <a:pt x="32550" y="59703"/>
                    <a:pt x="41121" y="55751"/>
                  </a:cubicBezTo>
                  <a:cubicBezTo>
                    <a:pt x="49694" y="51798"/>
                    <a:pt x="48265" y="44092"/>
                    <a:pt x="45027" y="36834"/>
                  </a:cubicBezTo>
                  <a:cubicBezTo>
                    <a:pt x="40169" y="23661"/>
                    <a:pt x="31692" y="12031"/>
                    <a:pt x="20358" y="3220"/>
                  </a:cubicBezTo>
                  <a:cubicBezTo>
                    <a:pt x="16261" y="-285"/>
                    <a:pt x="10356" y="-1018"/>
                    <a:pt x="5403" y="1382"/>
                  </a:cubicBezTo>
                  <a:cubicBezTo>
                    <a:pt x="1783" y="3430"/>
                    <a:pt x="-312" y="7268"/>
                    <a:pt x="-26" y="113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0FCE302-CE2F-40CB-8AA5-C66C1A243C23}"/>
                </a:ext>
              </a:extLst>
            </p:cNvPr>
            <p:cNvSpPr/>
            <p:nvPr/>
          </p:nvSpPr>
          <p:spPr>
            <a:xfrm>
              <a:off x="10653693" y="4686290"/>
              <a:ext cx="28593" cy="28579"/>
            </a:xfrm>
            <a:custGeom>
              <a:avLst/>
              <a:gdLst>
                <a:gd name="connsiteX0" fmla="*/ 13968 w 28593"/>
                <a:gd name="connsiteY0" fmla="*/ -18 h 28579"/>
                <a:gd name="connsiteX1" fmla="*/ -33 w 28593"/>
                <a:gd name="connsiteY1" fmla="*/ 14803 h 28579"/>
                <a:gd name="connsiteX2" fmla="*/ 12539 w 28593"/>
                <a:gd name="connsiteY2" fmla="*/ 28547 h 28579"/>
                <a:gd name="connsiteX3" fmla="*/ 15206 w 28593"/>
                <a:gd name="connsiteY3" fmla="*/ 28414 h 28579"/>
                <a:gd name="connsiteX4" fmla="*/ 28542 w 28593"/>
                <a:gd name="connsiteY4" fmla="*/ 15937 h 28579"/>
                <a:gd name="connsiteX5" fmla="*/ 28542 w 28593"/>
                <a:gd name="connsiteY5" fmla="*/ 14555 h 28579"/>
                <a:gd name="connsiteX6" fmla="*/ 13968 w 28593"/>
                <a:gd name="connsiteY6" fmla="*/ -18 h 2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93" h="28579">
                  <a:moveTo>
                    <a:pt x="13968" y="-18"/>
                  </a:moveTo>
                  <a:cubicBezTo>
                    <a:pt x="5110" y="1192"/>
                    <a:pt x="-415" y="5649"/>
                    <a:pt x="-33" y="14803"/>
                  </a:cubicBezTo>
                  <a:cubicBezTo>
                    <a:pt x="-415" y="22042"/>
                    <a:pt x="5206" y="28195"/>
                    <a:pt x="12539" y="28547"/>
                  </a:cubicBezTo>
                  <a:cubicBezTo>
                    <a:pt x="13397" y="28586"/>
                    <a:pt x="14254" y="28547"/>
                    <a:pt x="15206" y="28414"/>
                  </a:cubicBezTo>
                  <a:cubicBezTo>
                    <a:pt x="22350" y="28633"/>
                    <a:pt x="28351" y="23042"/>
                    <a:pt x="28542" y="15937"/>
                  </a:cubicBezTo>
                  <a:cubicBezTo>
                    <a:pt x="28542" y="15479"/>
                    <a:pt x="28542" y="15022"/>
                    <a:pt x="28542" y="14555"/>
                  </a:cubicBezTo>
                  <a:cubicBezTo>
                    <a:pt x="28542" y="5287"/>
                    <a:pt x="22922" y="944"/>
                    <a:pt x="13968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BDEFF8C7-6298-4794-B30D-BB73604487BE}"/>
                </a:ext>
              </a:extLst>
            </p:cNvPr>
            <p:cNvSpPr/>
            <p:nvPr/>
          </p:nvSpPr>
          <p:spPr>
            <a:xfrm>
              <a:off x="6215052" y="2381241"/>
              <a:ext cx="1000125" cy="981072"/>
            </a:xfrm>
            <a:custGeom>
              <a:avLst/>
              <a:gdLst>
                <a:gd name="connsiteX0" fmla="*/ 570286 w 1000125"/>
                <a:gd name="connsiteY0" fmla="*/ 851202 h 981072"/>
                <a:gd name="connsiteX1" fmla="*/ 561542 w 1000125"/>
                <a:gd name="connsiteY1" fmla="*/ 940365 h 981072"/>
                <a:gd name="connsiteX2" fmla="*/ 555770 w 1000125"/>
                <a:gd name="connsiteY2" fmla="*/ 956643 h 981072"/>
                <a:gd name="connsiteX3" fmla="*/ 558046 w 1000125"/>
                <a:gd name="connsiteY3" fmla="*/ 976465 h 981072"/>
                <a:gd name="connsiteX4" fmla="*/ 577811 w 1000125"/>
                <a:gd name="connsiteY4" fmla="*/ 978370 h 981072"/>
                <a:gd name="connsiteX5" fmla="*/ 653182 w 1000125"/>
                <a:gd name="connsiteY5" fmla="*/ 931364 h 981072"/>
                <a:gd name="connsiteX6" fmla="*/ 762310 w 1000125"/>
                <a:gd name="connsiteY6" fmla="*/ 806177 h 981072"/>
                <a:gd name="connsiteX7" fmla="*/ 794143 w 1000125"/>
                <a:gd name="connsiteY7" fmla="*/ 750513 h 981072"/>
                <a:gd name="connsiteX8" fmla="*/ 800353 w 1000125"/>
                <a:gd name="connsiteY8" fmla="*/ 744017 h 981072"/>
                <a:gd name="connsiteX9" fmla="*/ 847835 w 1000125"/>
                <a:gd name="connsiteY9" fmla="*/ 713546 h 981072"/>
                <a:gd name="connsiteX10" fmla="*/ 908166 w 1000125"/>
                <a:gd name="connsiteY10" fmla="*/ 691553 h 981072"/>
                <a:gd name="connsiteX11" fmla="*/ 975060 w 1000125"/>
                <a:gd name="connsiteY11" fmla="*/ 661340 h 981072"/>
                <a:gd name="connsiteX12" fmla="*/ 1000073 w 1000125"/>
                <a:gd name="connsiteY12" fmla="*/ 614334 h 981072"/>
                <a:gd name="connsiteX13" fmla="*/ 995435 w 1000125"/>
                <a:gd name="connsiteY13" fmla="*/ 565937 h 981072"/>
                <a:gd name="connsiteX14" fmla="*/ 984681 w 1000125"/>
                <a:gd name="connsiteY14" fmla="*/ 554508 h 981072"/>
                <a:gd name="connsiteX15" fmla="*/ 968850 w 1000125"/>
                <a:gd name="connsiteY15" fmla="*/ 560746 h 981072"/>
                <a:gd name="connsiteX16" fmla="*/ 967716 w 1000125"/>
                <a:gd name="connsiteY16" fmla="*/ 562299 h 981072"/>
                <a:gd name="connsiteX17" fmla="*/ 933264 w 1000125"/>
                <a:gd name="connsiteY17" fmla="*/ 578663 h 981072"/>
                <a:gd name="connsiteX18" fmla="*/ 912100 w 1000125"/>
                <a:gd name="connsiteY18" fmla="*/ 585588 h 981072"/>
                <a:gd name="connsiteX19" fmla="*/ 884030 w 1000125"/>
                <a:gd name="connsiteY19" fmla="*/ 589312 h 981072"/>
                <a:gd name="connsiteX20" fmla="*/ 890326 w 1000125"/>
                <a:gd name="connsiteY20" fmla="*/ 579358 h 981072"/>
                <a:gd name="connsiteX21" fmla="*/ 931169 w 1000125"/>
                <a:gd name="connsiteY21" fmla="*/ 516941 h 981072"/>
                <a:gd name="connsiteX22" fmla="*/ 942446 w 1000125"/>
                <a:gd name="connsiteY22" fmla="*/ 511312 h 981072"/>
                <a:gd name="connsiteX23" fmla="*/ 968679 w 1000125"/>
                <a:gd name="connsiteY23" fmla="*/ 513045 h 981072"/>
                <a:gd name="connsiteX24" fmla="*/ 988967 w 1000125"/>
                <a:gd name="connsiteY24" fmla="*/ 496595 h 981072"/>
                <a:gd name="connsiteX25" fmla="*/ 956439 w 1000125"/>
                <a:gd name="connsiteY25" fmla="*/ 395649 h 981072"/>
                <a:gd name="connsiteX26" fmla="*/ 911138 w 1000125"/>
                <a:gd name="connsiteY26" fmla="*/ 374875 h 981072"/>
                <a:gd name="connsiteX27" fmla="*/ 838214 w 1000125"/>
                <a:gd name="connsiteY27" fmla="*/ 377647 h 981072"/>
                <a:gd name="connsiteX28" fmla="*/ 780674 w 1000125"/>
                <a:gd name="connsiteY28" fmla="*/ 378771 h 981072"/>
                <a:gd name="connsiteX29" fmla="*/ 694283 w 1000125"/>
                <a:gd name="connsiteY29" fmla="*/ 382753 h 981072"/>
                <a:gd name="connsiteX30" fmla="*/ 670756 w 1000125"/>
                <a:gd name="connsiteY30" fmla="*/ 388982 h 981072"/>
                <a:gd name="connsiteX31" fmla="*/ 618292 w 1000125"/>
                <a:gd name="connsiteY31" fmla="*/ 404822 h 981072"/>
                <a:gd name="connsiteX32" fmla="*/ 480837 w 1000125"/>
                <a:gd name="connsiteY32" fmla="*/ 446037 h 981072"/>
                <a:gd name="connsiteX33" fmla="*/ 393388 w 1000125"/>
                <a:gd name="connsiteY33" fmla="*/ 478669 h 981072"/>
                <a:gd name="connsiteX34" fmla="*/ 335675 w 1000125"/>
                <a:gd name="connsiteY34" fmla="*/ 502739 h 981072"/>
                <a:gd name="connsiteX35" fmla="*/ 273154 w 1000125"/>
                <a:gd name="connsiteY35" fmla="*/ 525513 h 981072"/>
                <a:gd name="connsiteX36" fmla="*/ 250532 w 1000125"/>
                <a:gd name="connsiteY36" fmla="*/ 515607 h 981072"/>
                <a:gd name="connsiteX37" fmla="*/ 249455 w 1000125"/>
                <a:gd name="connsiteY37" fmla="*/ 511226 h 981072"/>
                <a:gd name="connsiteX38" fmla="*/ 260038 w 1000125"/>
                <a:gd name="connsiteY38" fmla="*/ 441189 h 981072"/>
                <a:gd name="connsiteX39" fmla="*/ 394521 w 1000125"/>
                <a:gd name="connsiteY39" fmla="*/ 316697 h 981072"/>
                <a:gd name="connsiteX40" fmla="*/ 493686 w 1000125"/>
                <a:gd name="connsiteY40" fmla="*/ 290722 h 981072"/>
                <a:gd name="connsiteX41" fmla="*/ 634646 w 1000125"/>
                <a:gd name="connsiteY41" fmla="*/ 245964 h 981072"/>
                <a:gd name="connsiteX42" fmla="*/ 756452 w 1000125"/>
                <a:gd name="connsiteY42" fmla="*/ 183109 h 981072"/>
                <a:gd name="connsiteX43" fmla="*/ 860246 w 1000125"/>
                <a:gd name="connsiteY43" fmla="*/ 23127 h 981072"/>
                <a:gd name="connsiteX44" fmla="*/ 861036 w 1000125"/>
                <a:gd name="connsiteY44" fmla="*/ 14468 h 981072"/>
                <a:gd name="connsiteX45" fmla="*/ 854131 w 1000125"/>
                <a:gd name="connsiteY45" fmla="*/ 1133 h 981072"/>
                <a:gd name="connsiteX46" fmla="*/ 838214 w 1000125"/>
                <a:gd name="connsiteY46" fmla="*/ 2353 h 981072"/>
                <a:gd name="connsiteX47" fmla="*/ 793009 w 1000125"/>
                <a:gd name="connsiteY47" fmla="*/ 30309 h 981072"/>
                <a:gd name="connsiteX48" fmla="*/ 668489 w 1000125"/>
                <a:gd name="connsiteY48" fmla="*/ 72561 h 981072"/>
                <a:gd name="connsiteX49" fmla="*/ 532948 w 1000125"/>
                <a:gd name="connsiteY49" fmla="*/ 73342 h 981072"/>
                <a:gd name="connsiteX50" fmla="*/ 445508 w 1000125"/>
                <a:gd name="connsiteY50" fmla="*/ 61474 h 981072"/>
                <a:gd name="connsiteX51" fmla="*/ 391988 w 1000125"/>
                <a:gd name="connsiteY51" fmla="*/ 89183 h 981072"/>
                <a:gd name="connsiteX52" fmla="*/ 350544 w 1000125"/>
                <a:gd name="connsiteY52" fmla="*/ 161639 h 981072"/>
                <a:gd name="connsiteX53" fmla="*/ 270534 w 1000125"/>
                <a:gd name="connsiteY53" fmla="*/ 219475 h 981072"/>
                <a:gd name="connsiteX54" fmla="*/ 92674 w 1000125"/>
                <a:gd name="connsiteY54" fmla="*/ 328898 h 981072"/>
                <a:gd name="connsiteX55" fmla="*/ 23503 w 1000125"/>
                <a:gd name="connsiteY55" fmla="*/ 439798 h 981072"/>
                <a:gd name="connsiteX56" fmla="*/ 23503 w 1000125"/>
                <a:gd name="connsiteY56" fmla="*/ 679352 h 981072"/>
                <a:gd name="connsiteX57" fmla="*/ 94160 w 1000125"/>
                <a:gd name="connsiteY57" fmla="*/ 778564 h 981072"/>
                <a:gd name="connsiteX58" fmla="*/ 232577 w 1000125"/>
                <a:gd name="connsiteY58" fmla="*/ 862108 h 981072"/>
                <a:gd name="connsiteX59" fmla="*/ 521584 w 1000125"/>
                <a:gd name="connsiteY59" fmla="*/ 865918 h 981072"/>
                <a:gd name="connsiteX60" fmla="*/ 570286 w 1000125"/>
                <a:gd name="connsiteY60" fmla="*/ 851202 h 981072"/>
                <a:gd name="connsiteX61" fmla="*/ 831918 w 1000125"/>
                <a:gd name="connsiteY61" fmla="*/ 35071 h 981072"/>
                <a:gd name="connsiteX62" fmla="*/ 746394 w 1000125"/>
                <a:gd name="connsiteY62" fmla="*/ 162249 h 981072"/>
                <a:gd name="connsiteX63" fmla="*/ 624673 w 1000125"/>
                <a:gd name="connsiteY63" fmla="*/ 225019 h 981072"/>
                <a:gd name="connsiteX64" fmla="*/ 462377 w 1000125"/>
                <a:gd name="connsiteY64" fmla="*/ 272977 h 981072"/>
                <a:gd name="connsiteX65" fmla="*/ 313730 w 1000125"/>
                <a:gd name="connsiteY65" fmla="*/ 335566 h 981072"/>
                <a:gd name="connsiteX66" fmla="*/ 278754 w 1000125"/>
                <a:gd name="connsiteY66" fmla="*/ 368465 h 981072"/>
                <a:gd name="connsiteX67" fmla="*/ 224976 w 1000125"/>
                <a:gd name="connsiteY67" fmla="*/ 494862 h 981072"/>
                <a:gd name="connsiteX68" fmla="*/ 232844 w 1000125"/>
                <a:gd name="connsiteY68" fmla="*/ 535981 h 981072"/>
                <a:gd name="connsiteX69" fmla="*/ 165597 w 1000125"/>
                <a:gd name="connsiteY69" fmla="*/ 489404 h 981072"/>
                <a:gd name="connsiteX70" fmla="*/ 147061 w 1000125"/>
                <a:gd name="connsiteY70" fmla="*/ 481708 h 981072"/>
                <a:gd name="connsiteX71" fmla="*/ 146100 w 1000125"/>
                <a:gd name="connsiteY71" fmla="*/ 502225 h 981072"/>
                <a:gd name="connsiteX72" fmla="*/ 191486 w 1000125"/>
                <a:gd name="connsiteY72" fmla="*/ 542734 h 981072"/>
                <a:gd name="connsiteX73" fmla="*/ 270439 w 1000125"/>
                <a:gd name="connsiteY73" fmla="*/ 553993 h 981072"/>
                <a:gd name="connsiteX74" fmla="*/ 376947 w 1000125"/>
                <a:gd name="connsiteY74" fmla="*/ 510702 h 981072"/>
                <a:gd name="connsiteX75" fmla="*/ 388492 w 1000125"/>
                <a:gd name="connsiteY75" fmla="*/ 512435 h 981072"/>
                <a:gd name="connsiteX76" fmla="*/ 460806 w 1000125"/>
                <a:gd name="connsiteY76" fmla="*/ 586454 h 981072"/>
                <a:gd name="connsiteX77" fmla="*/ 555246 w 1000125"/>
                <a:gd name="connsiteY77" fmla="*/ 656758 h 981072"/>
                <a:gd name="connsiteX78" fmla="*/ 604738 w 1000125"/>
                <a:gd name="connsiteY78" fmla="*/ 712165 h 981072"/>
                <a:gd name="connsiteX79" fmla="*/ 597747 w 1000125"/>
                <a:gd name="connsiteY79" fmla="*/ 745236 h 981072"/>
                <a:gd name="connsiteX80" fmla="*/ 562771 w 1000125"/>
                <a:gd name="connsiteY80" fmla="*/ 809558 h 981072"/>
                <a:gd name="connsiteX81" fmla="*/ 562247 w 1000125"/>
                <a:gd name="connsiteY81" fmla="*/ 826865 h 981072"/>
                <a:gd name="connsiteX82" fmla="*/ 544749 w 1000125"/>
                <a:gd name="connsiteY82" fmla="*/ 835524 h 981072"/>
                <a:gd name="connsiteX83" fmla="*/ 539949 w 1000125"/>
                <a:gd name="connsiteY83" fmla="*/ 837343 h 981072"/>
                <a:gd name="connsiteX84" fmla="*/ 320550 w 1000125"/>
                <a:gd name="connsiteY84" fmla="*/ 858041 h 981072"/>
                <a:gd name="connsiteX85" fmla="*/ 152748 w 1000125"/>
                <a:gd name="connsiteY85" fmla="*/ 796395 h 981072"/>
                <a:gd name="connsiteX86" fmla="*/ 80948 w 1000125"/>
                <a:gd name="connsiteY86" fmla="*/ 729739 h 981072"/>
                <a:gd name="connsiteX87" fmla="*/ 24722 w 1000125"/>
                <a:gd name="connsiteY87" fmla="*/ 527590 h 981072"/>
                <a:gd name="connsiteX88" fmla="*/ 59708 w 1000125"/>
                <a:gd name="connsiteY88" fmla="*/ 419633 h 981072"/>
                <a:gd name="connsiteX89" fmla="*/ 118468 w 1000125"/>
                <a:gd name="connsiteY89" fmla="*/ 337557 h 981072"/>
                <a:gd name="connsiteX90" fmla="*/ 180637 w 1000125"/>
                <a:gd name="connsiteY90" fmla="*/ 287265 h 981072"/>
                <a:gd name="connsiteX91" fmla="*/ 209936 w 1000125"/>
                <a:gd name="connsiteY91" fmla="*/ 270462 h 981072"/>
                <a:gd name="connsiteX92" fmla="*/ 289508 w 1000125"/>
                <a:gd name="connsiteY92" fmla="*/ 237134 h 981072"/>
                <a:gd name="connsiteX93" fmla="*/ 359459 w 1000125"/>
                <a:gd name="connsiteY93" fmla="*/ 188395 h 981072"/>
                <a:gd name="connsiteX94" fmla="*/ 411923 w 1000125"/>
                <a:gd name="connsiteY94" fmla="*/ 102518 h 981072"/>
                <a:gd name="connsiteX95" fmla="*/ 446899 w 1000125"/>
                <a:gd name="connsiteY95" fmla="*/ 85201 h 981072"/>
                <a:gd name="connsiteX96" fmla="*/ 533472 w 1000125"/>
                <a:gd name="connsiteY96" fmla="*/ 96717 h 981072"/>
                <a:gd name="connsiteX97" fmla="*/ 668050 w 1000125"/>
                <a:gd name="connsiteY97" fmla="*/ 96193 h 981072"/>
                <a:gd name="connsiteX98" fmla="*/ 802620 w 1000125"/>
                <a:gd name="connsiteY98" fmla="*/ 52216 h 981072"/>
                <a:gd name="connsiteX99" fmla="*/ 831918 w 1000125"/>
                <a:gd name="connsiteY99" fmla="*/ 35071 h 981072"/>
                <a:gd name="connsiteX100" fmla="*/ 644438 w 1000125"/>
                <a:gd name="connsiteY100" fmla="*/ 424653 h 981072"/>
                <a:gd name="connsiteX101" fmla="*/ 639371 w 1000125"/>
                <a:gd name="connsiteY101" fmla="*/ 436255 h 981072"/>
                <a:gd name="connsiteX102" fmla="*/ 606490 w 1000125"/>
                <a:gd name="connsiteY102" fmla="*/ 476250 h 981072"/>
                <a:gd name="connsiteX103" fmla="*/ 603166 w 1000125"/>
                <a:gd name="connsiteY103" fmla="*/ 494252 h 981072"/>
                <a:gd name="connsiteX104" fmla="*/ 622226 w 1000125"/>
                <a:gd name="connsiteY104" fmla="*/ 493652 h 981072"/>
                <a:gd name="connsiteX105" fmla="*/ 667698 w 1000125"/>
                <a:gd name="connsiteY105" fmla="*/ 428377 h 981072"/>
                <a:gd name="connsiteX106" fmla="*/ 696121 w 1000125"/>
                <a:gd name="connsiteY106" fmla="*/ 405346 h 981072"/>
                <a:gd name="connsiteX107" fmla="*/ 795895 w 1000125"/>
                <a:gd name="connsiteY107" fmla="*/ 401365 h 981072"/>
                <a:gd name="connsiteX108" fmla="*/ 800524 w 1000125"/>
                <a:gd name="connsiteY108" fmla="*/ 411404 h 981072"/>
                <a:gd name="connsiteX109" fmla="*/ 734859 w 1000125"/>
                <a:gd name="connsiteY109" fmla="*/ 520751 h 981072"/>
                <a:gd name="connsiteX110" fmla="*/ 680814 w 1000125"/>
                <a:gd name="connsiteY110" fmla="*/ 593989 h 981072"/>
                <a:gd name="connsiteX111" fmla="*/ 676442 w 1000125"/>
                <a:gd name="connsiteY111" fmla="*/ 618487 h 981072"/>
                <a:gd name="connsiteX112" fmla="*/ 702674 w 1000125"/>
                <a:gd name="connsiteY112" fmla="*/ 650605 h 981072"/>
                <a:gd name="connsiteX113" fmla="*/ 820460 w 1000125"/>
                <a:gd name="connsiteY113" fmla="*/ 674065 h 981072"/>
                <a:gd name="connsiteX114" fmla="*/ 829909 w 1000125"/>
                <a:gd name="connsiteY114" fmla="*/ 674065 h 981072"/>
                <a:gd name="connsiteX115" fmla="*/ 844863 w 1000125"/>
                <a:gd name="connsiteY115" fmla="*/ 687229 h 981072"/>
                <a:gd name="connsiteX116" fmla="*/ 797552 w 1000125"/>
                <a:gd name="connsiteY116" fmla="*/ 717099 h 981072"/>
                <a:gd name="connsiteX117" fmla="*/ 787847 w 1000125"/>
                <a:gd name="connsiteY117" fmla="*/ 713804 h 981072"/>
                <a:gd name="connsiteX118" fmla="*/ 764672 w 1000125"/>
                <a:gd name="connsiteY118" fmla="*/ 697268 h 981072"/>
                <a:gd name="connsiteX119" fmla="*/ 702588 w 1000125"/>
                <a:gd name="connsiteY119" fmla="*/ 700821 h 981072"/>
                <a:gd name="connsiteX120" fmla="*/ 644171 w 1000125"/>
                <a:gd name="connsiteY120" fmla="*/ 720128 h 981072"/>
                <a:gd name="connsiteX121" fmla="*/ 632636 w 1000125"/>
                <a:gd name="connsiteY121" fmla="*/ 715013 h 981072"/>
                <a:gd name="connsiteX122" fmla="*/ 603947 w 1000125"/>
                <a:gd name="connsiteY122" fmla="*/ 671731 h 981072"/>
                <a:gd name="connsiteX123" fmla="*/ 479779 w 1000125"/>
                <a:gd name="connsiteY123" fmla="*/ 571309 h 981072"/>
                <a:gd name="connsiteX124" fmla="*/ 412542 w 1000125"/>
                <a:gd name="connsiteY124" fmla="*/ 509235 h 981072"/>
                <a:gd name="connsiteX125" fmla="*/ 417524 w 1000125"/>
                <a:gd name="connsiteY125" fmla="*/ 495290 h 981072"/>
                <a:gd name="connsiteX126" fmla="*/ 539949 w 1000125"/>
                <a:gd name="connsiteY126" fmla="*/ 449066 h 981072"/>
                <a:gd name="connsiteX127" fmla="*/ 644438 w 1000125"/>
                <a:gd name="connsiteY127" fmla="*/ 424996 h 981072"/>
                <a:gd name="connsiteX128" fmla="*/ 886830 w 1000125"/>
                <a:gd name="connsiteY128" fmla="*/ 396173 h 981072"/>
                <a:gd name="connsiteX129" fmla="*/ 886830 w 1000125"/>
                <a:gd name="connsiteY129" fmla="*/ 398164 h 981072"/>
                <a:gd name="connsiteX130" fmla="*/ 906423 w 1000125"/>
                <a:gd name="connsiteY130" fmla="*/ 398164 h 981072"/>
                <a:gd name="connsiteX131" fmla="*/ 948476 w 1000125"/>
                <a:gd name="connsiteY131" fmla="*/ 424129 h 981072"/>
                <a:gd name="connsiteX132" fmla="*/ 948476 w 1000125"/>
                <a:gd name="connsiteY132" fmla="*/ 437893 h 981072"/>
                <a:gd name="connsiteX133" fmla="*/ 903537 w 1000125"/>
                <a:gd name="connsiteY133" fmla="*/ 517369 h 981072"/>
                <a:gd name="connsiteX134" fmla="*/ 824832 w 1000125"/>
                <a:gd name="connsiteY134" fmla="*/ 636927 h 981072"/>
                <a:gd name="connsiteX135" fmla="*/ 778226 w 1000125"/>
                <a:gd name="connsiteY135" fmla="*/ 656758 h 981072"/>
                <a:gd name="connsiteX136" fmla="*/ 759252 w 1000125"/>
                <a:gd name="connsiteY136" fmla="*/ 652425 h 981072"/>
                <a:gd name="connsiteX137" fmla="*/ 703379 w 1000125"/>
                <a:gd name="connsiteY137" fmla="*/ 618925 h 981072"/>
                <a:gd name="connsiteX138" fmla="*/ 703379 w 1000125"/>
                <a:gd name="connsiteY138" fmla="*/ 602037 h 981072"/>
                <a:gd name="connsiteX139" fmla="*/ 754795 w 1000125"/>
                <a:gd name="connsiteY139" fmla="*/ 533305 h 981072"/>
                <a:gd name="connsiteX140" fmla="*/ 827023 w 1000125"/>
                <a:gd name="connsiteY140" fmla="*/ 407946 h 981072"/>
                <a:gd name="connsiteX141" fmla="*/ 835062 w 1000125"/>
                <a:gd name="connsiteY141" fmla="*/ 402146 h 981072"/>
                <a:gd name="connsiteX142" fmla="*/ 886830 w 1000125"/>
                <a:gd name="connsiteY142" fmla="*/ 396516 h 981072"/>
                <a:gd name="connsiteX143" fmla="*/ 586031 w 1000125"/>
                <a:gd name="connsiteY143" fmla="*/ 949547 h 981072"/>
                <a:gd name="connsiteX144" fmla="*/ 586812 w 1000125"/>
                <a:gd name="connsiteY144" fmla="*/ 817693 h 981072"/>
                <a:gd name="connsiteX145" fmla="*/ 586812 w 1000125"/>
                <a:gd name="connsiteY145" fmla="*/ 799691 h 981072"/>
                <a:gd name="connsiteX146" fmla="*/ 635608 w 1000125"/>
                <a:gd name="connsiteY146" fmla="*/ 749037 h 981072"/>
                <a:gd name="connsiteX147" fmla="*/ 714304 w 1000125"/>
                <a:gd name="connsiteY147" fmla="*/ 721862 h 981072"/>
                <a:gd name="connsiteX148" fmla="*/ 753042 w 1000125"/>
                <a:gd name="connsiteY148" fmla="*/ 718738 h 981072"/>
                <a:gd name="connsiteX149" fmla="*/ 772682 w 1000125"/>
                <a:gd name="connsiteY149" fmla="*/ 735930 h 981072"/>
                <a:gd name="connsiteX150" fmla="*/ 770006 w 1000125"/>
                <a:gd name="connsiteY150" fmla="*/ 746617 h 981072"/>
                <a:gd name="connsiteX151" fmla="*/ 742203 w 1000125"/>
                <a:gd name="connsiteY151" fmla="*/ 793975 h 981072"/>
                <a:gd name="connsiteX152" fmla="*/ 618473 w 1000125"/>
                <a:gd name="connsiteY152" fmla="*/ 928935 h 981072"/>
                <a:gd name="connsiteX153" fmla="*/ 586031 w 1000125"/>
                <a:gd name="connsiteY153" fmla="*/ 949890 h 981072"/>
                <a:gd name="connsiteX154" fmla="*/ 975060 w 1000125"/>
                <a:gd name="connsiteY154" fmla="*/ 593646 h 981072"/>
                <a:gd name="connsiteX155" fmla="*/ 956525 w 1000125"/>
                <a:gd name="connsiteY155" fmla="*/ 645585 h 981072"/>
                <a:gd name="connsiteX156" fmla="*/ 874152 w 1000125"/>
                <a:gd name="connsiteY156" fmla="*/ 675713 h 981072"/>
                <a:gd name="connsiteX157" fmla="*/ 869257 w 1000125"/>
                <a:gd name="connsiteY157" fmla="*/ 675713 h 981072"/>
                <a:gd name="connsiteX158" fmla="*/ 846873 w 1000125"/>
                <a:gd name="connsiteY158" fmla="*/ 657968 h 981072"/>
                <a:gd name="connsiteX159" fmla="*/ 846349 w 1000125"/>
                <a:gd name="connsiteY159" fmla="*/ 645500 h 981072"/>
                <a:gd name="connsiteX160" fmla="*/ 865142 w 1000125"/>
                <a:gd name="connsiteY160" fmla="*/ 618839 h 981072"/>
                <a:gd name="connsiteX161" fmla="*/ 880182 w 1000125"/>
                <a:gd name="connsiteY161" fmla="*/ 613534 h 981072"/>
                <a:gd name="connsiteX162" fmla="*/ 880887 w 1000125"/>
                <a:gd name="connsiteY162" fmla="*/ 613896 h 981072"/>
                <a:gd name="connsiteX163" fmla="*/ 892164 w 1000125"/>
                <a:gd name="connsiteY163" fmla="*/ 618839 h 981072"/>
                <a:gd name="connsiteX164" fmla="*/ 923387 w 1000125"/>
                <a:gd name="connsiteY164" fmla="*/ 609314 h 981072"/>
                <a:gd name="connsiteX165" fmla="*/ 938884 w 1000125"/>
                <a:gd name="connsiteY165" fmla="*/ 602856 h 981072"/>
                <a:gd name="connsiteX166" fmla="*/ 940256 w 1000125"/>
                <a:gd name="connsiteY166" fmla="*/ 603514 h 981072"/>
                <a:gd name="connsiteX167" fmla="*/ 975060 w 1000125"/>
                <a:gd name="connsiteY167" fmla="*/ 593989 h 981072"/>
                <a:gd name="connsiteX168" fmla="*/ 959325 w 1000125"/>
                <a:gd name="connsiteY168" fmla="*/ 467506 h 981072"/>
                <a:gd name="connsiteX169" fmla="*/ 961944 w 1000125"/>
                <a:gd name="connsiteY169" fmla="*/ 468020 h 981072"/>
                <a:gd name="connsiteX170" fmla="*/ 964831 w 1000125"/>
                <a:gd name="connsiteY170" fmla="*/ 487509 h 981072"/>
                <a:gd name="connsiteX171" fmla="*/ 947343 w 1000125"/>
                <a:gd name="connsiteY171" fmla="*/ 487509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00125" h="981072">
                  <a:moveTo>
                    <a:pt x="570286" y="851202"/>
                  </a:moveTo>
                  <a:cubicBezTo>
                    <a:pt x="574286" y="881196"/>
                    <a:pt x="571295" y="911695"/>
                    <a:pt x="561542" y="940365"/>
                  </a:cubicBezTo>
                  <a:cubicBezTo>
                    <a:pt x="558951" y="945537"/>
                    <a:pt x="557008" y="951005"/>
                    <a:pt x="555770" y="956643"/>
                  </a:cubicBezTo>
                  <a:cubicBezTo>
                    <a:pt x="554550" y="963330"/>
                    <a:pt x="555341" y="970226"/>
                    <a:pt x="558046" y="976465"/>
                  </a:cubicBezTo>
                  <a:cubicBezTo>
                    <a:pt x="562419" y="983389"/>
                    <a:pt x="570810" y="981142"/>
                    <a:pt x="577811" y="978370"/>
                  </a:cubicBezTo>
                  <a:cubicBezTo>
                    <a:pt x="605452" y="967073"/>
                    <a:pt x="630941" y="951176"/>
                    <a:pt x="653182" y="931364"/>
                  </a:cubicBezTo>
                  <a:cubicBezTo>
                    <a:pt x="694892" y="894140"/>
                    <a:pt x="733982" y="854745"/>
                    <a:pt x="762310" y="806177"/>
                  </a:cubicBezTo>
                  <a:cubicBezTo>
                    <a:pt x="773064" y="787737"/>
                    <a:pt x="783474" y="769039"/>
                    <a:pt x="794143" y="750513"/>
                  </a:cubicBezTo>
                  <a:cubicBezTo>
                    <a:pt x="795686" y="747913"/>
                    <a:pt x="797809" y="745693"/>
                    <a:pt x="800353" y="744017"/>
                  </a:cubicBezTo>
                  <a:cubicBezTo>
                    <a:pt x="816088" y="733720"/>
                    <a:pt x="832090" y="723852"/>
                    <a:pt x="847835" y="713546"/>
                  </a:cubicBezTo>
                  <a:cubicBezTo>
                    <a:pt x="866313" y="702393"/>
                    <a:pt x="886802" y="694925"/>
                    <a:pt x="908166" y="691553"/>
                  </a:cubicBezTo>
                  <a:cubicBezTo>
                    <a:pt x="932388" y="686314"/>
                    <a:pt x="955191" y="676018"/>
                    <a:pt x="975060" y="661340"/>
                  </a:cubicBezTo>
                  <a:cubicBezTo>
                    <a:pt x="990757" y="650748"/>
                    <a:pt x="1000121" y="633136"/>
                    <a:pt x="1000073" y="614334"/>
                  </a:cubicBezTo>
                  <a:cubicBezTo>
                    <a:pt x="999835" y="598103"/>
                    <a:pt x="998282" y="581920"/>
                    <a:pt x="995435" y="565937"/>
                  </a:cubicBezTo>
                  <a:cubicBezTo>
                    <a:pt x="993967" y="560613"/>
                    <a:pt x="989948" y="556336"/>
                    <a:pt x="984681" y="554508"/>
                  </a:cubicBezTo>
                  <a:cubicBezTo>
                    <a:pt x="979870" y="553736"/>
                    <a:pt x="974184" y="558317"/>
                    <a:pt x="968850" y="560746"/>
                  </a:cubicBezTo>
                  <a:cubicBezTo>
                    <a:pt x="968326" y="560746"/>
                    <a:pt x="967983" y="561699"/>
                    <a:pt x="967716" y="562299"/>
                  </a:cubicBezTo>
                  <a:cubicBezTo>
                    <a:pt x="960897" y="577367"/>
                    <a:pt x="951629" y="586197"/>
                    <a:pt x="933264" y="578663"/>
                  </a:cubicBezTo>
                  <a:cubicBezTo>
                    <a:pt x="925435" y="575986"/>
                    <a:pt x="916777" y="578825"/>
                    <a:pt x="912100" y="585588"/>
                  </a:cubicBezTo>
                  <a:cubicBezTo>
                    <a:pt x="901432" y="598056"/>
                    <a:pt x="901261" y="597884"/>
                    <a:pt x="884030" y="589312"/>
                  </a:cubicBezTo>
                  <a:lnTo>
                    <a:pt x="890326" y="579358"/>
                  </a:lnTo>
                  <a:cubicBezTo>
                    <a:pt x="903880" y="558489"/>
                    <a:pt x="917177" y="537543"/>
                    <a:pt x="931169" y="516941"/>
                  </a:cubicBezTo>
                  <a:cubicBezTo>
                    <a:pt x="933979" y="513607"/>
                    <a:pt x="938065" y="511559"/>
                    <a:pt x="942446" y="511312"/>
                  </a:cubicBezTo>
                  <a:cubicBezTo>
                    <a:pt x="951191" y="511312"/>
                    <a:pt x="959934" y="512435"/>
                    <a:pt x="968679" y="513045"/>
                  </a:cubicBezTo>
                  <a:cubicBezTo>
                    <a:pt x="980223" y="513826"/>
                    <a:pt x="990367" y="507159"/>
                    <a:pt x="988967" y="496595"/>
                  </a:cubicBezTo>
                  <a:cubicBezTo>
                    <a:pt x="984595" y="461096"/>
                    <a:pt x="981709" y="424739"/>
                    <a:pt x="956439" y="395649"/>
                  </a:cubicBezTo>
                  <a:cubicBezTo>
                    <a:pt x="945285" y="382295"/>
                    <a:pt x="928636" y="374666"/>
                    <a:pt x="911138" y="374875"/>
                  </a:cubicBezTo>
                  <a:cubicBezTo>
                    <a:pt x="886830" y="374875"/>
                    <a:pt x="862522" y="376866"/>
                    <a:pt x="838214" y="377647"/>
                  </a:cubicBezTo>
                  <a:cubicBezTo>
                    <a:pt x="818974" y="378333"/>
                    <a:pt x="799829" y="378076"/>
                    <a:pt x="780674" y="378771"/>
                  </a:cubicBezTo>
                  <a:cubicBezTo>
                    <a:pt x="751823" y="379809"/>
                    <a:pt x="723048" y="380847"/>
                    <a:pt x="694283" y="382753"/>
                  </a:cubicBezTo>
                  <a:cubicBezTo>
                    <a:pt x="686024" y="382743"/>
                    <a:pt x="677909" y="384896"/>
                    <a:pt x="670756" y="388982"/>
                  </a:cubicBezTo>
                  <a:cubicBezTo>
                    <a:pt x="654840" y="400412"/>
                    <a:pt x="636827" y="402574"/>
                    <a:pt x="618292" y="404822"/>
                  </a:cubicBezTo>
                  <a:cubicBezTo>
                    <a:pt x="570115" y="410718"/>
                    <a:pt x="525518" y="428292"/>
                    <a:pt x="480837" y="446037"/>
                  </a:cubicBezTo>
                  <a:cubicBezTo>
                    <a:pt x="451976" y="457552"/>
                    <a:pt x="422420" y="467506"/>
                    <a:pt x="393388" y="478669"/>
                  </a:cubicBezTo>
                  <a:cubicBezTo>
                    <a:pt x="373976" y="486204"/>
                    <a:pt x="355088" y="495205"/>
                    <a:pt x="335675" y="502739"/>
                  </a:cubicBezTo>
                  <a:cubicBezTo>
                    <a:pt x="316264" y="510273"/>
                    <a:pt x="294137" y="518322"/>
                    <a:pt x="273154" y="525513"/>
                  </a:cubicBezTo>
                  <a:cubicBezTo>
                    <a:pt x="264143" y="528961"/>
                    <a:pt x="254018" y="524523"/>
                    <a:pt x="250532" y="515607"/>
                  </a:cubicBezTo>
                  <a:cubicBezTo>
                    <a:pt x="249979" y="514207"/>
                    <a:pt x="249617" y="512721"/>
                    <a:pt x="249455" y="511226"/>
                  </a:cubicBezTo>
                  <a:cubicBezTo>
                    <a:pt x="242636" y="486375"/>
                    <a:pt x="249455" y="463353"/>
                    <a:pt x="260038" y="441189"/>
                  </a:cubicBezTo>
                  <a:cubicBezTo>
                    <a:pt x="287756" y="381714"/>
                    <a:pt x="331656" y="338338"/>
                    <a:pt x="394521" y="316697"/>
                  </a:cubicBezTo>
                  <a:cubicBezTo>
                    <a:pt x="426706" y="305610"/>
                    <a:pt x="460986" y="300418"/>
                    <a:pt x="493686" y="290722"/>
                  </a:cubicBezTo>
                  <a:cubicBezTo>
                    <a:pt x="540997" y="276787"/>
                    <a:pt x="587774" y="261290"/>
                    <a:pt x="634646" y="245964"/>
                  </a:cubicBezTo>
                  <a:cubicBezTo>
                    <a:pt x="678261" y="231315"/>
                    <a:pt x="719343" y="210122"/>
                    <a:pt x="756452" y="183109"/>
                  </a:cubicBezTo>
                  <a:cubicBezTo>
                    <a:pt x="812154" y="143380"/>
                    <a:pt x="844597" y="88487"/>
                    <a:pt x="860246" y="23127"/>
                  </a:cubicBezTo>
                  <a:cubicBezTo>
                    <a:pt x="861199" y="20345"/>
                    <a:pt x="861475" y="17374"/>
                    <a:pt x="861036" y="14468"/>
                  </a:cubicBezTo>
                  <a:cubicBezTo>
                    <a:pt x="859550" y="9620"/>
                    <a:pt x="857798" y="2953"/>
                    <a:pt x="854131" y="1133"/>
                  </a:cubicBezTo>
                  <a:cubicBezTo>
                    <a:pt x="848902" y="-753"/>
                    <a:pt x="843091" y="-305"/>
                    <a:pt x="838214" y="2353"/>
                  </a:cubicBezTo>
                  <a:cubicBezTo>
                    <a:pt x="822736" y="11001"/>
                    <a:pt x="807697" y="20441"/>
                    <a:pt x="793009" y="30309"/>
                  </a:cubicBezTo>
                  <a:cubicBezTo>
                    <a:pt x="755318" y="55588"/>
                    <a:pt x="712561" y="66237"/>
                    <a:pt x="668489" y="72561"/>
                  </a:cubicBezTo>
                  <a:cubicBezTo>
                    <a:pt x="623530" y="78619"/>
                    <a:pt x="577973" y="78877"/>
                    <a:pt x="532948" y="73342"/>
                  </a:cubicBezTo>
                  <a:cubicBezTo>
                    <a:pt x="503744" y="69961"/>
                    <a:pt x="474531" y="65637"/>
                    <a:pt x="445508" y="61474"/>
                  </a:cubicBezTo>
                  <a:cubicBezTo>
                    <a:pt x="423420" y="57836"/>
                    <a:pt x="401570" y="69151"/>
                    <a:pt x="391988" y="89183"/>
                  </a:cubicBezTo>
                  <a:cubicBezTo>
                    <a:pt x="378700" y="113595"/>
                    <a:pt x="365755" y="138446"/>
                    <a:pt x="350544" y="161639"/>
                  </a:cubicBezTo>
                  <a:cubicBezTo>
                    <a:pt x="331275" y="189357"/>
                    <a:pt x="303062" y="209750"/>
                    <a:pt x="270534" y="219475"/>
                  </a:cubicBezTo>
                  <a:cubicBezTo>
                    <a:pt x="203650" y="242163"/>
                    <a:pt x="142832" y="279578"/>
                    <a:pt x="92674" y="328898"/>
                  </a:cubicBezTo>
                  <a:cubicBezTo>
                    <a:pt x="60317" y="360588"/>
                    <a:pt x="40906" y="399202"/>
                    <a:pt x="23503" y="439798"/>
                  </a:cubicBezTo>
                  <a:cubicBezTo>
                    <a:pt x="-10596" y="519884"/>
                    <a:pt x="-5091" y="599875"/>
                    <a:pt x="23503" y="679352"/>
                  </a:cubicBezTo>
                  <a:cubicBezTo>
                    <a:pt x="37581" y="718395"/>
                    <a:pt x="64690" y="749817"/>
                    <a:pt x="94160" y="778564"/>
                  </a:cubicBezTo>
                  <a:cubicBezTo>
                    <a:pt x="132698" y="817197"/>
                    <a:pt x="180228" y="845877"/>
                    <a:pt x="232577" y="862108"/>
                  </a:cubicBezTo>
                  <a:cubicBezTo>
                    <a:pt x="326398" y="891740"/>
                    <a:pt x="427001" y="893064"/>
                    <a:pt x="521584" y="865918"/>
                  </a:cubicBezTo>
                  <a:cubicBezTo>
                    <a:pt x="537586" y="861241"/>
                    <a:pt x="553493" y="856221"/>
                    <a:pt x="570286" y="851202"/>
                  </a:cubicBezTo>
                  <a:close/>
                  <a:moveTo>
                    <a:pt x="831918" y="35071"/>
                  </a:moveTo>
                  <a:cubicBezTo>
                    <a:pt x="816269" y="87020"/>
                    <a:pt x="790209" y="130302"/>
                    <a:pt x="746394" y="162249"/>
                  </a:cubicBezTo>
                  <a:cubicBezTo>
                    <a:pt x="709046" y="188805"/>
                    <a:pt x="668070" y="209940"/>
                    <a:pt x="624673" y="225019"/>
                  </a:cubicBezTo>
                  <a:cubicBezTo>
                    <a:pt x="571419" y="243973"/>
                    <a:pt x="518432" y="263109"/>
                    <a:pt x="462377" y="272977"/>
                  </a:cubicBezTo>
                  <a:cubicBezTo>
                    <a:pt x="408170" y="282588"/>
                    <a:pt x="356745" y="300161"/>
                    <a:pt x="313730" y="335566"/>
                  </a:cubicBezTo>
                  <a:cubicBezTo>
                    <a:pt x="301224" y="345615"/>
                    <a:pt x="289527" y="356616"/>
                    <a:pt x="278754" y="368465"/>
                  </a:cubicBezTo>
                  <a:cubicBezTo>
                    <a:pt x="246750" y="404565"/>
                    <a:pt x="224452" y="445341"/>
                    <a:pt x="224976" y="494862"/>
                  </a:cubicBezTo>
                  <a:cubicBezTo>
                    <a:pt x="226376" y="508778"/>
                    <a:pt x="229014" y="522532"/>
                    <a:pt x="232844" y="535981"/>
                  </a:cubicBezTo>
                  <a:cubicBezTo>
                    <a:pt x="206612" y="525599"/>
                    <a:pt x="181513" y="514426"/>
                    <a:pt x="165597" y="489404"/>
                  </a:cubicBezTo>
                  <a:cubicBezTo>
                    <a:pt x="161311" y="482565"/>
                    <a:pt x="155891" y="477288"/>
                    <a:pt x="147061" y="481708"/>
                  </a:cubicBezTo>
                  <a:cubicBezTo>
                    <a:pt x="140413" y="484994"/>
                    <a:pt x="140680" y="492614"/>
                    <a:pt x="146100" y="502225"/>
                  </a:cubicBezTo>
                  <a:cubicBezTo>
                    <a:pt x="157253" y="519532"/>
                    <a:pt x="172941" y="533534"/>
                    <a:pt x="191486" y="542734"/>
                  </a:cubicBezTo>
                  <a:cubicBezTo>
                    <a:pt x="214784" y="557974"/>
                    <a:pt x="243750" y="562109"/>
                    <a:pt x="270439" y="553993"/>
                  </a:cubicBezTo>
                  <a:cubicBezTo>
                    <a:pt x="306558" y="541525"/>
                    <a:pt x="341534" y="525599"/>
                    <a:pt x="376947" y="510702"/>
                  </a:cubicBezTo>
                  <a:cubicBezTo>
                    <a:pt x="381500" y="508892"/>
                    <a:pt x="384910" y="505597"/>
                    <a:pt x="388492" y="512435"/>
                  </a:cubicBezTo>
                  <a:cubicBezTo>
                    <a:pt x="405018" y="544297"/>
                    <a:pt x="432735" y="565595"/>
                    <a:pt x="460806" y="586454"/>
                  </a:cubicBezTo>
                  <a:cubicBezTo>
                    <a:pt x="492286" y="609829"/>
                    <a:pt x="524289" y="632603"/>
                    <a:pt x="555246" y="656758"/>
                  </a:cubicBezTo>
                  <a:cubicBezTo>
                    <a:pt x="574991" y="672113"/>
                    <a:pt x="591755" y="690877"/>
                    <a:pt x="604738" y="712165"/>
                  </a:cubicBezTo>
                  <a:cubicBezTo>
                    <a:pt x="617244" y="732768"/>
                    <a:pt x="618035" y="733111"/>
                    <a:pt x="597747" y="745236"/>
                  </a:cubicBezTo>
                  <a:cubicBezTo>
                    <a:pt x="573000" y="760038"/>
                    <a:pt x="565038" y="783241"/>
                    <a:pt x="562771" y="809558"/>
                  </a:cubicBezTo>
                  <a:cubicBezTo>
                    <a:pt x="562152" y="815359"/>
                    <a:pt x="565038" y="823065"/>
                    <a:pt x="562247" y="826865"/>
                  </a:cubicBezTo>
                  <a:cubicBezTo>
                    <a:pt x="559447" y="830675"/>
                    <a:pt x="550960" y="832580"/>
                    <a:pt x="544749" y="835524"/>
                  </a:cubicBezTo>
                  <a:cubicBezTo>
                    <a:pt x="543178" y="836219"/>
                    <a:pt x="541520" y="836828"/>
                    <a:pt x="539949" y="837343"/>
                  </a:cubicBezTo>
                  <a:cubicBezTo>
                    <a:pt x="468245" y="859250"/>
                    <a:pt x="395397" y="869899"/>
                    <a:pt x="320550" y="858041"/>
                  </a:cubicBezTo>
                  <a:cubicBezTo>
                    <a:pt x="260476" y="848344"/>
                    <a:pt x="202154" y="834485"/>
                    <a:pt x="152748" y="796395"/>
                  </a:cubicBezTo>
                  <a:cubicBezTo>
                    <a:pt x="126373" y="776907"/>
                    <a:pt x="102294" y="754551"/>
                    <a:pt x="80948" y="729739"/>
                  </a:cubicBezTo>
                  <a:cubicBezTo>
                    <a:pt x="31981" y="670255"/>
                    <a:pt x="20884" y="600827"/>
                    <a:pt x="24722" y="527590"/>
                  </a:cubicBezTo>
                  <a:cubicBezTo>
                    <a:pt x="26742" y="488975"/>
                    <a:pt x="45192" y="454952"/>
                    <a:pt x="59708" y="419633"/>
                  </a:cubicBezTo>
                  <a:cubicBezTo>
                    <a:pt x="72205" y="387915"/>
                    <a:pt x="92388" y="359740"/>
                    <a:pt x="118468" y="337557"/>
                  </a:cubicBezTo>
                  <a:cubicBezTo>
                    <a:pt x="138841" y="320240"/>
                    <a:pt x="159473" y="303448"/>
                    <a:pt x="180637" y="287265"/>
                  </a:cubicBezTo>
                  <a:cubicBezTo>
                    <a:pt x="189686" y="280521"/>
                    <a:pt x="199526" y="274882"/>
                    <a:pt x="209936" y="270462"/>
                  </a:cubicBezTo>
                  <a:cubicBezTo>
                    <a:pt x="236168" y="258861"/>
                    <a:pt x="262923" y="248298"/>
                    <a:pt x="289508" y="237134"/>
                  </a:cubicBezTo>
                  <a:cubicBezTo>
                    <a:pt x="316273" y="226390"/>
                    <a:pt x="340209" y="209712"/>
                    <a:pt x="359459" y="188395"/>
                  </a:cubicBezTo>
                  <a:cubicBezTo>
                    <a:pt x="380862" y="162297"/>
                    <a:pt x="398522" y="133398"/>
                    <a:pt x="411923" y="102518"/>
                  </a:cubicBezTo>
                  <a:cubicBezTo>
                    <a:pt x="419886" y="85801"/>
                    <a:pt x="428106" y="82086"/>
                    <a:pt x="446899" y="85201"/>
                  </a:cubicBezTo>
                  <a:cubicBezTo>
                    <a:pt x="475760" y="89354"/>
                    <a:pt x="504526" y="93859"/>
                    <a:pt x="533472" y="96717"/>
                  </a:cubicBezTo>
                  <a:cubicBezTo>
                    <a:pt x="578182" y="101946"/>
                    <a:pt x="623378" y="101775"/>
                    <a:pt x="668050" y="96193"/>
                  </a:cubicBezTo>
                  <a:cubicBezTo>
                    <a:pt x="715532" y="89878"/>
                    <a:pt x="761701" y="78877"/>
                    <a:pt x="802620" y="52216"/>
                  </a:cubicBezTo>
                  <a:cubicBezTo>
                    <a:pt x="811802" y="45377"/>
                    <a:pt x="822032" y="40529"/>
                    <a:pt x="831918" y="35071"/>
                  </a:cubicBezTo>
                  <a:close/>
                  <a:moveTo>
                    <a:pt x="644438" y="424653"/>
                  </a:moveTo>
                  <a:cubicBezTo>
                    <a:pt x="643200" y="428692"/>
                    <a:pt x="641495" y="432587"/>
                    <a:pt x="639371" y="436255"/>
                  </a:cubicBezTo>
                  <a:cubicBezTo>
                    <a:pt x="628703" y="449761"/>
                    <a:pt x="617768" y="463182"/>
                    <a:pt x="606490" y="476250"/>
                  </a:cubicBezTo>
                  <a:cubicBezTo>
                    <a:pt x="601595" y="481965"/>
                    <a:pt x="597747" y="487766"/>
                    <a:pt x="603166" y="494252"/>
                  </a:cubicBezTo>
                  <a:cubicBezTo>
                    <a:pt x="608586" y="500748"/>
                    <a:pt x="616015" y="498672"/>
                    <a:pt x="622226" y="493652"/>
                  </a:cubicBezTo>
                  <a:cubicBezTo>
                    <a:pt x="643886" y="477117"/>
                    <a:pt x="659783" y="454295"/>
                    <a:pt x="667698" y="428377"/>
                  </a:cubicBezTo>
                  <a:cubicBezTo>
                    <a:pt x="670108" y="414795"/>
                    <a:pt x="682195" y="405013"/>
                    <a:pt x="696121" y="405346"/>
                  </a:cubicBezTo>
                  <a:cubicBezTo>
                    <a:pt x="729344" y="403784"/>
                    <a:pt x="762577" y="402746"/>
                    <a:pt x="795895" y="401365"/>
                  </a:cubicBezTo>
                  <a:cubicBezTo>
                    <a:pt x="806125" y="400926"/>
                    <a:pt x="803582" y="406384"/>
                    <a:pt x="800524" y="411404"/>
                  </a:cubicBezTo>
                  <a:cubicBezTo>
                    <a:pt x="778836" y="448027"/>
                    <a:pt x="757938" y="485080"/>
                    <a:pt x="734859" y="520751"/>
                  </a:cubicBezTo>
                  <a:cubicBezTo>
                    <a:pt x="718419" y="546116"/>
                    <a:pt x="698911" y="569576"/>
                    <a:pt x="680814" y="593989"/>
                  </a:cubicBezTo>
                  <a:cubicBezTo>
                    <a:pt x="675309" y="601437"/>
                    <a:pt x="670936" y="610181"/>
                    <a:pt x="676442" y="618487"/>
                  </a:cubicBezTo>
                  <a:cubicBezTo>
                    <a:pt x="684138" y="630088"/>
                    <a:pt x="691568" y="643595"/>
                    <a:pt x="702674" y="650605"/>
                  </a:cubicBezTo>
                  <a:cubicBezTo>
                    <a:pt x="738440" y="673113"/>
                    <a:pt x="776740" y="688267"/>
                    <a:pt x="820460" y="674065"/>
                  </a:cubicBezTo>
                  <a:cubicBezTo>
                    <a:pt x="823489" y="672846"/>
                    <a:pt x="826880" y="672846"/>
                    <a:pt x="829909" y="674065"/>
                  </a:cubicBezTo>
                  <a:cubicBezTo>
                    <a:pt x="835186" y="678113"/>
                    <a:pt x="840177" y="682514"/>
                    <a:pt x="844863" y="687229"/>
                  </a:cubicBezTo>
                  <a:cubicBezTo>
                    <a:pt x="828680" y="697439"/>
                    <a:pt x="813031" y="707136"/>
                    <a:pt x="797552" y="717099"/>
                  </a:cubicBezTo>
                  <a:cubicBezTo>
                    <a:pt x="792304" y="720471"/>
                    <a:pt x="790989" y="716575"/>
                    <a:pt x="787847" y="713804"/>
                  </a:cubicBezTo>
                  <a:cubicBezTo>
                    <a:pt x="780588" y="707489"/>
                    <a:pt x="772806" y="697792"/>
                    <a:pt x="764672" y="697268"/>
                  </a:cubicBezTo>
                  <a:cubicBezTo>
                    <a:pt x="743917" y="695811"/>
                    <a:pt x="723038" y="697001"/>
                    <a:pt x="702588" y="700821"/>
                  </a:cubicBezTo>
                  <a:cubicBezTo>
                    <a:pt x="682624" y="705698"/>
                    <a:pt x="663097" y="712156"/>
                    <a:pt x="644171" y="720128"/>
                  </a:cubicBezTo>
                  <a:cubicBezTo>
                    <a:pt x="637533" y="722548"/>
                    <a:pt x="635427" y="720128"/>
                    <a:pt x="632636" y="715013"/>
                  </a:cubicBezTo>
                  <a:cubicBezTo>
                    <a:pt x="624512" y="699707"/>
                    <a:pt x="614911" y="685200"/>
                    <a:pt x="603947" y="671731"/>
                  </a:cubicBezTo>
                  <a:cubicBezTo>
                    <a:pt x="567133" y="633079"/>
                    <a:pt x="525395" y="599313"/>
                    <a:pt x="479779" y="571309"/>
                  </a:cubicBezTo>
                  <a:cubicBezTo>
                    <a:pt x="453281" y="555431"/>
                    <a:pt x="430383" y="534295"/>
                    <a:pt x="412542" y="509235"/>
                  </a:cubicBezTo>
                  <a:cubicBezTo>
                    <a:pt x="407380" y="501444"/>
                    <a:pt x="409742" y="498148"/>
                    <a:pt x="417524" y="495290"/>
                  </a:cubicBezTo>
                  <a:cubicBezTo>
                    <a:pt x="458186" y="479974"/>
                    <a:pt x="498762" y="464391"/>
                    <a:pt x="539949" y="449066"/>
                  </a:cubicBezTo>
                  <a:cubicBezTo>
                    <a:pt x="573534" y="436445"/>
                    <a:pt x="608672" y="428349"/>
                    <a:pt x="644438" y="424996"/>
                  </a:cubicBezTo>
                  <a:close/>
                  <a:moveTo>
                    <a:pt x="886830" y="396173"/>
                  </a:moveTo>
                  <a:lnTo>
                    <a:pt x="886830" y="398164"/>
                  </a:lnTo>
                  <a:cubicBezTo>
                    <a:pt x="893393" y="398164"/>
                    <a:pt x="899861" y="398164"/>
                    <a:pt x="906423" y="398164"/>
                  </a:cubicBezTo>
                  <a:cubicBezTo>
                    <a:pt x="924454" y="397573"/>
                    <a:pt x="941075" y="407832"/>
                    <a:pt x="948476" y="424129"/>
                  </a:cubicBezTo>
                  <a:cubicBezTo>
                    <a:pt x="950400" y="428520"/>
                    <a:pt x="950400" y="433511"/>
                    <a:pt x="948476" y="437893"/>
                  </a:cubicBezTo>
                  <a:cubicBezTo>
                    <a:pt x="933960" y="464648"/>
                    <a:pt x="919796" y="491661"/>
                    <a:pt x="903537" y="517369"/>
                  </a:cubicBezTo>
                  <a:cubicBezTo>
                    <a:pt x="878086" y="557632"/>
                    <a:pt x="850102" y="596322"/>
                    <a:pt x="824832" y="636927"/>
                  </a:cubicBezTo>
                  <a:cubicBezTo>
                    <a:pt x="813116" y="655977"/>
                    <a:pt x="797029" y="658139"/>
                    <a:pt x="778226" y="656758"/>
                  </a:cubicBezTo>
                  <a:cubicBezTo>
                    <a:pt x="771711" y="656282"/>
                    <a:pt x="765320" y="654825"/>
                    <a:pt x="759252" y="652425"/>
                  </a:cubicBezTo>
                  <a:cubicBezTo>
                    <a:pt x="738879" y="644376"/>
                    <a:pt x="716228" y="640137"/>
                    <a:pt x="703379" y="618925"/>
                  </a:cubicBezTo>
                  <a:cubicBezTo>
                    <a:pt x="699017" y="614115"/>
                    <a:pt x="699017" y="606847"/>
                    <a:pt x="703379" y="602037"/>
                  </a:cubicBezTo>
                  <a:cubicBezTo>
                    <a:pt x="720866" y="579358"/>
                    <a:pt x="738354" y="556584"/>
                    <a:pt x="754795" y="533305"/>
                  </a:cubicBezTo>
                  <a:cubicBezTo>
                    <a:pt x="783084" y="494033"/>
                    <a:pt x="807277" y="452038"/>
                    <a:pt x="827023" y="407946"/>
                  </a:cubicBezTo>
                  <a:cubicBezTo>
                    <a:pt x="828737" y="404955"/>
                    <a:pt x="831661" y="402841"/>
                    <a:pt x="835062" y="402146"/>
                  </a:cubicBezTo>
                  <a:cubicBezTo>
                    <a:pt x="852731" y="399545"/>
                    <a:pt x="869781" y="398164"/>
                    <a:pt x="886830" y="396516"/>
                  </a:cubicBezTo>
                  <a:close/>
                  <a:moveTo>
                    <a:pt x="586031" y="949547"/>
                  </a:moveTo>
                  <a:cubicBezTo>
                    <a:pt x="597041" y="904094"/>
                    <a:pt x="600013" y="861155"/>
                    <a:pt x="586812" y="817693"/>
                  </a:cubicBezTo>
                  <a:cubicBezTo>
                    <a:pt x="585536" y="811759"/>
                    <a:pt x="585536" y="805624"/>
                    <a:pt x="586812" y="799691"/>
                  </a:cubicBezTo>
                  <a:cubicBezTo>
                    <a:pt x="591098" y="771639"/>
                    <a:pt x="613044" y="759000"/>
                    <a:pt x="635608" y="749037"/>
                  </a:cubicBezTo>
                  <a:cubicBezTo>
                    <a:pt x="661164" y="738188"/>
                    <a:pt x="687472" y="729101"/>
                    <a:pt x="714304" y="721862"/>
                  </a:cubicBezTo>
                  <a:cubicBezTo>
                    <a:pt x="726972" y="718785"/>
                    <a:pt x="740050" y="717728"/>
                    <a:pt x="753042" y="718738"/>
                  </a:cubicBezTo>
                  <a:cubicBezTo>
                    <a:pt x="763263" y="718118"/>
                    <a:pt x="772054" y="725815"/>
                    <a:pt x="772682" y="735930"/>
                  </a:cubicBezTo>
                  <a:cubicBezTo>
                    <a:pt x="772921" y="739683"/>
                    <a:pt x="771987" y="743417"/>
                    <a:pt x="770006" y="746617"/>
                  </a:cubicBezTo>
                  <a:cubicBezTo>
                    <a:pt x="761786" y="762981"/>
                    <a:pt x="751556" y="778212"/>
                    <a:pt x="742203" y="793975"/>
                  </a:cubicBezTo>
                  <a:cubicBezTo>
                    <a:pt x="710456" y="847563"/>
                    <a:pt x="666736" y="890330"/>
                    <a:pt x="618473" y="928935"/>
                  </a:cubicBezTo>
                  <a:cubicBezTo>
                    <a:pt x="608052" y="936507"/>
                    <a:pt x="597223" y="943499"/>
                    <a:pt x="586031" y="949890"/>
                  </a:cubicBezTo>
                  <a:close/>
                  <a:moveTo>
                    <a:pt x="975060" y="593646"/>
                  </a:moveTo>
                  <a:cubicBezTo>
                    <a:pt x="980746" y="617106"/>
                    <a:pt x="974279" y="633384"/>
                    <a:pt x="956525" y="645585"/>
                  </a:cubicBezTo>
                  <a:cubicBezTo>
                    <a:pt x="931693" y="662902"/>
                    <a:pt x="902661" y="668531"/>
                    <a:pt x="874152" y="675713"/>
                  </a:cubicBezTo>
                  <a:cubicBezTo>
                    <a:pt x="872581" y="676332"/>
                    <a:pt x="870828" y="676332"/>
                    <a:pt x="869257" y="675713"/>
                  </a:cubicBezTo>
                  <a:cubicBezTo>
                    <a:pt x="861646" y="669998"/>
                    <a:pt x="854131" y="664112"/>
                    <a:pt x="846873" y="657968"/>
                  </a:cubicBezTo>
                  <a:cubicBezTo>
                    <a:pt x="842501" y="654329"/>
                    <a:pt x="842844" y="650091"/>
                    <a:pt x="846349" y="645500"/>
                  </a:cubicBezTo>
                  <a:cubicBezTo>
                    <a:pt x="852902" y="636841"/>
                    <a:pt x="859379" y="628183"/>
                    <a:pt x="865142" y="618839"/>
                  </a:cubicBezTo>
                  <a:cubicBezTo>
                    <a:pt x="867809" y="613258"/>
                    <a:pt x="874543" y="610886"/>
                    <a:pt x="880182" y="613534"/>
                  </a:cubicBezTo>
                  <a:cubicBezTo>
                    <a:pt x="880410" y="613648"/>
                    <a:pt x="880649" y="613772"/>
                    <a:pt x="880887" y="613896"/>
                  </a:cubicBezTo>
                  <a:cubicBezTo>
                    <a:pt x="884735" y="615458"/>
                    <a:pt x="888316" y="617363"/>
                    <a:pt x="892164" y="618839"/>
                  </a:cubicBezTo>
                  <a:cubicBezTo>
                    <a:pt x="903470" y="624402"/>
                    <a:pt x="917206" y="620211"/>
                    <a:pt x="923387" y="609314"/>
                  </a:cubicBezTo>
                  <a:cubicBezTo>
                    <a:pt x="925854" y="603285"/>
                    <a:pt x="932798" y="600399"/>
                    <a:pt x="938884" y="602856"/>
                  </a:cubicBezTo>
                  <a:cubicBezTo>
                    <a:pt x="939361" y="603047"/>
                    <a:pt x="939818" y="603256"/>
                    <a:pt x="940256" y="603514"/>
                  </a:cubicBezTo>
                  <a:cubicBezTo>
                    <a:pt x="952620" y="609524"/>
                    <a:pt x="967564" y="605438"/>
                    <a:pt x="975060" y="593989"/>
                  </a:cubicBezTo>
                  <a:close/>
                  <a:moveTo>
                    <a:pt x="959325" y="467506"/>
                  </a:moveTo>
                  <a:lnTo>
                    <a:pt x="961944" y="468020"/>
                  </a:lnTo>
                  <a:lnTo>
                    <a:pt x="964831" y="487509"/>
                  </a:lnTo>
                  <a:lnTo>
                    <a:pt x="947343" y="487509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B1CA4357-7D17-4CF0-B9BA-917DA5A0BA48}"/>
                </a:ext>
              </a:extLst>
            </p:cNvPr>
            <p:cNvSpPr/>
            <p:nvPr/>
          </p:nvSpPr>
          <p:spPr>
            <a:xfrm>
              <a:off x="6272198" y="3000365"/>
              <a:ext cx="390528" cy="85722"/>
            </a:xfrm>
            <a:custGeom>
              <a:avLst/>
              <a:gdLst>
                <a:gd name="connsiteX0" fmla="*/ 171326 w 390528"/>
                <a:gd name="connsiteY0" fmla="*/ 85526 h 85722"/>
                <a:gd name="connsiteX1" fmla="*/ 351376 w 390528"/>
                <a:gd name="connsiteY1" fmla="*/ 57361 h 85722"/>
                <a:gd name="connsiteX2" fmla="*/ 378684 w 390528"/>
                <a:gd name="connsiteY2" fmla="*/ 49026 h 85722"/>
                <a:gd name="connsiteX3" fmla="*/ 389848 w 390528"/>
                <a:gd name="connsiteY3" fmla="*/ 34358 h 85722"/>
                <a:gd name="connsiteX4" fmla="*/ 372398 w 390528"/>
                <a:gd name="connsiteY4" fmla="*/ 27862 h 85722"/>
                <a:gd name="connsiteX5" fmla="*/ 303923 w 390528"/>
                <a:gd name="connsiteY5" fmla="*/ 48531 h 85722"/>
                <a:gd name="connsiteX6" fmla="*/ 87144 w 390528"/>
                <a:gd name="connsiteY6" fmla="*/ 50198 h 85722"/>
                <a:gd name="connsiteX7" fmla="*/ 25288 w 390528"/>
                <a:gd name="connsiteY7" fmla="*/ 10355 h 85722"/>
                <a:gd name="connsiteX8" fmla="*/ 3390 w 390528"/>
                <a:gd name="connsiteY8" fmla="*/ 2525 h 85722"/>
                <a:gd name="connsiteX9" fmla="*/ 7752 w 390528"/>
                <a:gd name="connsiteY9" fmla="*/ 24947 h 85722"/>
                <a:gd name="connsiteX10" fmla="*/ 124481 w 390528"/>
                <a:gd name="connsiteY10" fmla="*/ 81535 h 85722"/>
                <a:gd name="connsiteX11" fmla="*/ 171326 w 390528"/>
                <a:gd name="connsiteY11" fmla="*/ 85526 h 8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8" h="85722">
                  <a:moveTo>
                    <a:pt x="171326" y="85526"/>
                  </a:moveTo>
                  <a:cubicBezTo>
                    <a:pt x="232667" y="87155"/>
                    <a:pt x="293779" y="77592"/>
                    <a:pt x="351376" y="57361"/>
                  </a:cubicBezTo>
                  <a:cubicBezTo>
                    <a:pt x="360101" y="54198"/>
                    <a:pt x="369522" y="51693"/>
                    <a:pt x="378684" y="49026"/>
                  </a:cubicBezTo>
                  <a:cubicBezTo>
                    <a:pt x="386095" y="46693"/>
                    <a:pt x="392553" y="42940"/>
                    <a:pt x="389848" y="34358"/>
                  </a:cubicBezTo>
                  <a:cubicBezTo>
                    <a:pt x="387143" y="25776"/>
                    <a:pt x="379723" y="25528"/>
                    <a:pt x="372398" y="27862"/>
                  </a:cubicBezTo>
                  <a:cubicBezTo>
                    <a:pt x="349548" y="34777"/>
                    <a:pt x="327126" y="42940"/>
                    <a:pt x="303923" y="48531"/>
                  </a:cubicBezTo>
                  <a:cubicBezTo>
                    <a:pt x="231952" y="65943"/>
                    <a:pt x="159629" y="71029"/>
                    <a:pt x="87144" y="50198"/>
                  </a:cubicBezTo>
                  <a:cubicBezTo>
                    <a:pt x="62502" y="43759"/>
                    <a:pt x="40766" y="29767"/>
                    <a:pt x="25288" y="10355"/>
                  </a:cubicBezTo>
                  <a:cubicBezTo>
                    <a:pt x="16563" y="-390"/>
                    <a:pt x="9505" y="-2390"/>
                    <a:pt x="3390" y="2525"/>
                  </a:cubicBezTo>
                  <a:cubicBezTo>
                    <a:pt x="-2716" y="7440"/>
                    <a:pt x="-353" y="14774"/>
                    <a:pt x="7752" y="24947"/>
                  </a:cubicBezTo>
                  <a:cubicBezTo>
                    <a:pt x="37070" y="62114"/>
                    <a:pt x="79466" y="74525"/>
                    <a:pt x="124481" y="81535"/>
                  </a:cubicBezTo>
                  <a:cubicBezTo>
                    <a:pt x="141750" y="84116"/>
                    <a:pt x="159629" y="84526"/>
                    <a:pt x="171326" y="8552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84634E4-11EE-412E-A9A8-A46E740AC7B1}"/>
                </a:ext>
              </a:extLst>
            </p:cNvPr>
            <p:cNvSpPr/>
            <p:nvPr/>
          </p:nvSpPr>
          <p:spPr>
            <a:xfrm>
              <a:off x="6681775" y="3009888"/>
              <a:ext cx="19052" cy="19055"/>
            </a:xfrm>
            <a:custGeom>
              <a:avLst/>
              <a:gdLst>
                <a:gd name="connsiteX0" fmla="*/ 19000 w 19052"/>
                <a:gd name="connsiteY0" fmla="*/ 6090 h 19055"/>
                <a:gd name="connsiteX1" fmla="*/ 9856 w 19052"/>
                <a:gd name="connsiteY1" fmla="*/ 184 h 19055"/>
                <a:gd name="connsiteX2" fmla="*/ 131 w 19052"/>
                <a:gd name="connsiteY2" fmla="*/ 7023 h 19055"/>
                <a:gd name="connsiteX3" fmla="*/ 16 w 19052"/>
                <a:gd name="connsiteY3" fmla="*/ 10024 h 19055"/>
                <a:gd name="connsiteX4" fmla="*/ 9713 w 19052"/>
                <a:gd name="connsiteY4" fmla="*/ 19025 h 19055"/>
                <a:gd name="connsiteX5" fmla="*/ 19000 w 19052"/>
                <a:gd name="connsiteY5" fmla="*/ 6090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2" h="19055">
                  <a:moveTo>
                    <a:pt x="19000" y="6090"/>
                  </a:moveTo>
                  <a:cubicBezTo>
                    <a:pt x="16714" y="4499"/>
                    <a:pt x="13523" y="718"/>
                    <a:pt x="9856" y="184"/>
                  </a:cubicBezTo>
                  <a:cubicBezTo>
                    <a:pt x="5436" y="-854"/>
                    <a:pt x="1093" y="2204"/>
                    <a:pt x="131" y="7023"/>
                  </a:cubicBezTo>
                  <a:cubicBezTo>
                    <a:pt x="-60" y="8005"/>
                    <a:pt x="-107" y="9024"/>
                    <a:pt x="16" y="10024"/>
                  </a:cubicBezTo>
                  <a:cubicBezTo>
                    <a:pt x="16" y="16605"/>
                    <a:pt x="4170" y="19244"/>
                    <a:pt x="9713" y="19025"/>
                  </a:cubicBezTo>
                  <a:cubicBezTo>
                    <a:pt x="15257" y="18796"/>
                    <a:pt x="18581" y="15386"/>
                    <a:pt x="19000" y="609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F93F2D14-22DA-4AC4-B9E0-2A9EA9099842}"/>
                </a:ext>
              </a:extLst>
            </p:cNvPr>
            <p:cNvSpPr/>
            <p:nvPr/>
          </p:nvSpPr>
          <p:spPr>
            <a:xfrm>
              <a:off x="7091352" y="280034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3278AC6A-4472-426D-B36C-66F413706D0E}"/>
                </a:ext>
              </a:extLst>
            </p:cNvPr>
            <p:cNvSpPr/>
            <p:nvPr/>
          </p:nvSpPr>
          <p:spPr>
            <a:xfrm>
              <a:off x="7434248" y="1247766"/>
              <a:ext cx="942975" cy="981074"/>
            </a:xfrm>
            <a:custGeom>
              <a:avLst/>
              <a:gdLst>
                <a:gd name="connsiteX0" fmla="*/ 307171 w 942975"/>
                <a:gd name="connsiteY0" fmla="*/ 600047 h 981074"/>
                <a:gd name="connsiteX1" fmla="*/ 250678 w 942975"/>
                <a:gd name="connsiteY1" fmla="*/ 496253 h 981074"/>
                <a:gd name="connsiteX2" fmla="*/ 190118 w 942975"/>
                <a:gd name="connsiteY2" fmla="*/ 283741 h 981074"/>
                <a:gd name="connsiteX3" fmla="*/ 185965 w 942975"/>
                <a:gd name="connsiteY3" fmla="*/ 153477 h 981074"/>
                <a:gd name="connsiteX4" fmla="*/ 185965 w 942975"/>
                <a:gd name="connsiteY4" fmla="*/ 146562 h 981074"/>
                <a:gd name="connsiteX5" fmla="*/ 176888 w 942975"/>
                <a:gd name="connsiteY5" fmla="*/ 133674 h 981074"/>
                <a:gd name="connsiteX6" fmla="*/ 163820 w 942975"/>
                <a:gd name="connsiteY6" fmla="*/ 140675 h 981074"/>
                <a:gd name="connsiteX7" fmla="*/ 135968 w 942975"/>
                <a:gd name="connsiteY7" fmla="*/ 204512 h 981074"/>
                <a:gd name="connsiteX8" fmla="*/ 112175 w 942975"/>
                <a:gd name="connsiteY8" fmla="*/ 423425 h 981074"/>
                <a:gd name="connsiteX9" fmla="*/ 184070 w 942975"/>
                <a:gd name="connsiteY9" fmla="*/ 705832 h 981074"/>
                <a:gd name="connsiteX10" fmla="*/ 204920 w 942975"/>
                <a:gd name="connsiteY10" fmla="*/ 745617 h 981074"/>
                <a:gd name="connsiteX11" fmla="*/ 186232 w 942975"/>
                <a:gd name="connsiteY11" fmla="*/ 736969 h 981074"/>
                <a:gd name="connsiteX12" fmla="*/ 119443 w 942975"/>
                <a:gd name="connsiteY12" fmla="*/ 660502 h 981074"/>
                <a:gd name="connsiteX13" fmla="*/ 45129 w 942975"/>
                <a:gd name="connsiteY13" fmla="*/ 498939 h 981074"/>
                <a:gd name="connsiteX14" fmla="*/ 39852 w 942975"/>
                <a:gd name="connsiteY14" fmla="*/ 191796 h 981074"/>
                <a:gd name="connsiteX15" fmla="*/ 123338 w 942975"/>
                <a:gd name="connsiteY15" fmla="*/ 60675 h 981074"/>
                <a:gd name="connsiteX16" fmla="*/ 218502 w 942975"/>
                <a:gd name="connsiteY16" fmla="*/ 23137 h 981074"/>
                <a:gd name="connsiteX17" fmla="*/ 307085 w 942975"/>
                <a:gd name="connsiteY17" fmla="*/ 26423 h 981074"/>
                <a:gd name="connsiteX18" fmla="*/ 431577 w 942975"/>
                <a:gd name="connsiteY18" fmla="*/ 115767 h 981074"/>
                <a:gd name="connsiteX19" fmla="*/ 438159 w 942975"/>
                <a:gd name="connsiteY19" fmla="*/ 146219 h 981074"/>
                <a:gd name="connsiteX20" fmla="*/ 508491 w 942975"/>
                <a:gd name="connsiteY20" fmla="*/ 268434 h 981074"/>
                <a:gd name="connsiteX21" fmla="*/ 536523 w 942975"/>
                <a:gd name="connsiteY21" fmla="*/ 278892 h 981074"/>
                <a:gd name="connsiteX22" fmla="*/ 552963 w 942975"/>
                <a:gd name="connsiteY22" fmla="*/ 265748 h 981074"/>
                <a:gd name="connsiteX23" fmla="*/ 540505 w 942975"/>
                <a:gd name="connsiteY23" fmla="*/ 187043 h 981074"/>
                <a:gd name="connsiteX24" fmla="*/ 472239 w 942975"/>
                <a:gd name="connsiteY24" fmla="*/ 119920 h 981074"/>
                <a:gd name="connsiteX25" fmla="*/ 449922 w 942975"/>
                <a:gd name="connsiteY25" fmla="*/ 105299 h 981074"/>
                <a:gd name="connsiteX26" fmla="*/ 241163 w 942975"/>
                <a:gd name="connsiteY26" fmla="*/ 820 h 981074"/>
                <a:gd name="connsiteX27" fmla="*/ 191509 w 942975"/>
                <a:gd name="connsiteY27" fmla="*/ 4534 h 981074"/>
                <a:gd name="connsiteX28" fmla="*/ 73161 w 942975"/>
                <a:gd name="connsiteY28" fmla="*/ 81172 h 981074"/>
                <a:gd name="connsiteX29" fmla="*/ 12601 w 942975"/>
                <a:gd name="connsiteY29" fmla="*/ 218266 h 981074"/>
                <a:gd name="connsiteX30" fmla="*/ 13725 w 942975"/>
                <a:gd name="connsiteY30" fmla="*/ 460963 h 981074"/>
                <a:gd name="connsiteX31" fmla="*/ 89506 w 942975"/>
                <a:gd name="connsiteY31" fmla="*/ 652206 h 981074"/>
                <a:gd name="connsiteX32" fmla="*/ 187441 w 942975"/>
                <a:gd name="connsiteY32" fmla="*/ 763782 h 981074"/>
                <a:gd name="connsiteX33" fmla="*/ 151799 w 942975"/>
                <a:gd name="connsiteY33" fmla="*/ 814293 h 981074"/>
                <a:gd name="connsiteX34" fmla="*/ 153704 w 942975"/>
                <a:gd name="connsiteY34" fmla="*/ 877091 h 981074"/>
                <a:gd name="connsiteX35" fmla="*/ 173335 w 942975"/>
                <a:gd name="connsiteY35" fmla="*/ 905980 h 981074"/>
                <a:gd name="connsiteX36" fmla="*/ 229571 w 942975"/>
                <a:gd name="connsiteY36" fmla="*/ 938413 h 981074"/>
                <a:gd name="connsiteX37" fmla="*/ 246877 w 942975"/>
                <a:gd name="connsiteY37" fmla="*/ 939280 h 981074"/>
                <a:gd name="connsiteX38" fmla="*/ 276805 w 942975"/>
                <a:gd name="connsiteY38" fmla="*/ 926650 h 981074"/>
                <a:gd name="connsiteX39" fmla="*/ 270671 w 942975"/>
                <a:gd name="connsiteY39" fmla="*/ 890407 h 981074"/>
                <a:gd name="connsiteX40" fmla="*/ 241772 w 942975"/>
                <a:gd name="connsiteY40" fmla="*/ 869385 h 981074"/>
                <a:gd name="connsiteX41" fmla="*/ 229199 w 942975"/>
                <a:gd name="connsiteY41" fmla="*/ 841782 h 981074"/>
                <a:gd name="connsiteX42" fmla="*/ 234076 w 942975"/>
                <a:gd name="connsiteY42" fmla="*/ 834181 h 981074"/>
                <a:gd name="connsiteX43" fmla="*/ 250678 w 942975"/>
                <a:gd name="connsiteY43" fmla="*/ 817579 h 981074"/>
                <a:gd name="connsiteX44" fmla="*/ 313838 w 942975"/>
                <a:gd name="connsiteY44" fmla="*/ 889283 h 981074"/>
                <a:gd name="connsiteX45" fmla="*/ 375351 w 942975"/>
                <a:gd name="connsiteY45" fmla="*/ 938584 h 981074"/>
                <a:gd name="connsiteX46" fmla="*/ 450532 w 942975"/>
                <a:gd name="connsiteY46" fmla="*/ 964531 h 981074"/>
                <a:gd name="connsiteX47" fmla="*/ 550801 w 942975"/>
                <a:gd name="connsiteY47" fmla="*/ 967988 h 981074"/>
                <a:gd name="connsiteX48" fmla="*/ 630564 w 942975"/>
                <a:gd name="connsiteY48" fmla="*/ 966693 h 981074"/>
                <a:gd name="connsiteX49" fmla="*/ 658596 w 942975"/>
                <a:gd name="connsiteY49" fmla="*/ 976465 h 981074"/>
                <a:gd name="connsiteX50" fmla="*/ 682989 w 942975"/>
                <a:gd name="connsiteY50" fmla="*/ 977589 h 981074"/>
                <a:gd name="connsiteX51" fmla="*/ 689914 w 942975"/>
                <a:gd name="connsiteY51" fmla="*/ 953291 h 981074"/>
                <a:gd name="connsiteX52" fmla="*/ 688961 w 942975"/>
                <a:gd name="connsiteY52" fmla="*/ 946281 h 981074"/>
                <a:gd name="connsiteX53" fmla="*/ 701591 w 942975"/>
                <a:gd name="connsiteY53" fmla="*/ 944547 h 981074"/>
                <a:gd name="connsiteX54" fmla="*/ 715098 w 942975"/>
                <a:gd name="connsiteY54" fmla="*/ 930212 h 981074"/>
                <a:gd name="connsiteX55" fmla="*/ 711802 w 942975"/>
                <a:gd name="connsiteY55" fmla="*/ 921630 h 981074"/>
                <a:gd name="connsiteX56" fmla="*/ 693543 w 942975"/>
                <a:gd name="connsiteY56" fmla="*/ 906495 h 981074"/>
                <a:gd name="connsiteX57" fmla="*/ 662920 w 942975"/>
                <a:gd name="connsiteY57" fmla="*/ 887721 h 981074"/>
                <a:gd name="connsiteX58" fmla="*/ 629954 w 942975"/>
                <a:gd name="connsiteY58" fmla="*/ 823980 h 981074"/>
                <a:gd name="connsiteX59" fmla="*/ 627877 w 942975"/>
                <a:gd name="connsiteY59" fmla="*/ 768192 h 981074"/>
                <a:gd name="connsiteX60" fmla="*/ 687838 w 942975"/>
                <a:gd name="connsiteY60" fmla="*/ 804520 h 981074"/>
                <a:gd name="connsiteX61" fmla="*/ 772096 w 942975"/>
                <a:gd name="connsiteY61" fmla="*/ 873195 h 981074"/>
                <a:gd name="connsiteX62" fmla="*/ 853248 w 942975"/>
                <a:gd name="connsiteY62" fmla="*/ 910038 h 981074"/>
                <a:gd name="connsiteX63" fmla="*/ 879204 w 942975"/>
                <a:gd name="connsiteY63" fmla="*/ 919992 h 981074"/>
                <a:gd name="connsiteX64" fmla="*/ 918047 w 942975"/>
                <a:gd name="connsiteY64" fmla="*/ 903904 h 981074"/>
                <a:gd name="connsiteX65" fmla="*/ 920638 w 942975"/>
                <a:gd name="connsiteY65" fmla="*/ 903294 h 981074"/>
                <a:gd name="connsiteX66" fmla="*/ 940888 w 942975"/>
                <a:gd name="connsiteY66" fmla="*/ 896284 h 981074"/>
                <a:gd name="connsiteX67" fmla="*/ 938031 w 942975"/>
                <a:gd name="connsiteY67" fmla="*/ 873624 h 981074"/>
                <a:gd name="connsiteX68" fmla="*/ 902902 w 942975"/>
                <a:gd name="connsiteY68" fmla="*/ 849926 h 981074"/>
                <a:gd name="connsiteX69" fmla="*/ 868298 w 942975"/>
                <a:gd name="connsiteY69" fmla="*/ 832628 h 981074"/>
                <a:gd name="connsiteX70" fmla="*/ 830407 w 942975"/>
                <a:gd name="connsiteY70" fmla="*/ 792928 h 981074"/>
                <a:gd name="connsiteX71" fmla="*/ 793813 w 942975"/>
                <a:gd name="connsiteY71" fmla="*/ 709803 h 981074"/>
                <a:gd name="connsiteX72" fmla="*/ 717851 w 942975"/>
                <a:gd name="connsiteY72" fmla="*/ 597370 h 981074"/>
                <a:gd name="connsiteX73" fmla="*/ 585577 w 942975"/>
                <a:gd name="connsiteY73" fmla="*/ 519523 h 981074"/>
                <a:gd name="connsiteX74" fmla="*/ 581167 w 942975"/>
                <a:gd name="connsiteY74" fmla="*/ 517703 h 981074"/>
                <a:gd name="connsiteX75" fmla="*/ 615162 w 942975"/>
                <a:gd name="connsiteY75" fmla="*/ 479651 h 981074"/>
                <a:gd name="connsiteX76" fmla="*/ 653919 w 942975"/>
                <a:gd name="connsiteY76" fmla="*/ 455172 h 981074"/>
                <a:gd name="connsiteX77" fmla="*/ 679351 w 942975"/>
                <a:gd name="connsiteY77" fmla="*/ 455172 h 981074"/>
                <a:gd name="connsiteX78" fmla="*/ 720280 w 942975"/>
                <a:gd name="connsiteY78" fmla="*/ 480079 h 981074"/>
                <a:gd name="connsiteX79" fmla="*/ 844857 w 942975"/>
                <a:gd name="connsiteY79" fmla="*/ 561128 h 981074"/>
                <a:gd name="connsiteX80" fmla="*/ 884481 w 942975"/>
                <a:gd name="connsiteY80" fmla="*/ 589665 h 981074"/>
                <a:gd name="connsiteX81" fmla="*/ 894082 w 942975"/>
                <a:gd name="connsiteY81" fmla="*/ 595027 h 981074"/>
                <a:gd name="connsiteX82" fmla="*/ 910780 w 942975"/>
                <a:gd name="connsiteY82" fmla="*/ 593560 h 981074"/>
                <a:gd name="connsiteX83" fmla="*/ 911818 w 942975"/>
                <a:gd name="connsiteY83" fmla="*/ 577044 h 981074"/>
                <a:gd name="connsiteX84" fmla="*/ 879204 w 942975"/>
                <a:gd name="connsiteY84" fmla="*/ 520989 h 981074"/>
                <a:gd name="connsiteX85" fmla="*/ 803157 w 942975"/>
                <a:gd name="connsiteY85" fmla="*/ 369370 h 981074"/>
                <a:gd name="connsiteX86" fmla="*/ 752198 w 942975"/>
                <a:gd name="connsiteY86" fmla="*/ 298266 h 981074"/>
                <a:gd name="connsiteX87" fmla="*/ 634278 w 942975"/>
                <a:gd name="connsiteY87" fmla="*/ 287636 h 981074"/>
                <a:gd name="connsiteX88" fmla="*/ 612133 w 942975"/>
                <a:gd name="connsiteY88" fmla="*/ 317821 h 981074"/>
                <a:gd name="connsiteX89" fmla="*/ 582377 w 942975"/>
                <a:gd name="connsiteY89" fmla="*/ 378362 h 981074"/>
                <a:gd name="connsiteX90" fmla="*/ 551230 w 942975"/>
                <a:gd name="connsiteY90" fmla="*/ 407251 h 981074"/>
                <a:gd name="connsiteX91" fmla="*/ 476049 w 942975"/>
                <a:gd name="connsiteY91" fmla="*/ 444189 h 981074"/>
                <a:gd name="connsiteX92" fmla="*/ 466619 w 942975"/>
                <a:gd name="connsiteY92" fmla="*/ 444189 h 981074"/>
                <a:gd name="connsiteX93" fmla="*/ 419813 w 942975"/>
                <a:gd name="connsiteY93" fmla="*/ 414262 h 981074"/>
                <a:gd name="connsiteX94" fmla="*/ 277929 w 942975"/>
                <a:gd name="connsiteY94" fmla="*/ 166278 h 981074"/>
                <a:gd name="connsiteX95" fmla="*/ 272481 w 942975"/>
                <a:gd name="connsiteY95" fmla="*/ 137913 h 981074"/>
                <a:gd name="connsiteX96" fmla="*/ 255183 w 942975"/>
                <a:gd name="connsiteY96" fmla="*/ 121739 h 981074"/>
                <a:gd name="connsiteX97" fmla="*/ 239000 w 942975"/>
                <a:gd name="connsiteY97" fmla="*/ 139037 h 981074"/>
                <a:gd name="connsiteX98" fmla="*/ 235543 w 942975"/>
                <a:gd name="connsiteY98" fmla="*/ 241621 h 981074"/>
                <a:gd name="connsiteX99" fmla="*/ 293159 w 942975"/>
                <a:gd name="connsiteY99" fmla="*/ 456296 h 981074"/>
                <a:gd name="connsiteX100" fmla="*/ 336413 w 942975"/>
                <a:gd name="connsiteY100" fmla="*/ 532581 h 981074"/>
                <a:gd name="connsiteX101" fmla="*/ 335898 w 942975"/>
                <a:gd name="connsiteY101" fmla="*/ 556365 h 981074"/>
                <a:gd name="connsiteX102" fmla="*/ 307171 w 942975"/>
                <a:gd name="connsiteY102" fmla="*/ 600047 h 981074"/>
                <a:gd name="connsiteX103" fmla="*/ 666549 w 942975"/>
                <a:gd name="connsiteY103" fmla="*/ 955625 h 981074"/>
                <a:gd name="connsiteX104" fmla="*/ 639993 w 942975"/>
                <a:gd name="connsiteY104" fmla="*/ 946023 h 981074"/>
                <a:gd name="connsiteX105" fmla="*/ 555468 w 942975"/>
                <a:gd name="connsiteY105" fmla="*/ 945242 h 981074"/>
                <a:gd name="connsiteX106" fmla="*/ 459095 w 942975"/>
                <a:gd name="connsiteY106" fmla="*/ 944033 h 981074"/>
                <a:gd name="connsiteX107" fmla="*/ 357263 w 942975"/>
                <a:gd name="connsiteY107" fmla="*/ 898884 h 981074"/>
                <a:gd name="connsiteX108" fmla="*/ 241429 w 942975"/>
                <a:gd name="connsiteY108" fmla="*/ 762486 h 981074"/>
                <a:gd name="connsiteX109" fmla="*/ 151970 w 942975"/>
                <a:gd name="connsiteY109" fmla="*/ 543916 h 981074"/>
                <a:gd name="connsiteX110" fmla="*/ 135883 w 942975"/>
                <a:gd name="connsiteY110" fmla="*/ 437522 h 981074"/>
                <a:gd name="connsiteX111" fmla="*/ 158714 w 942975"/>
                <a:gd name="connsiteY111" fmla="*/ 205979 h 981074"/>
                <a:gd name="connsiteX112" fmla="*/ 162267 w 942975"/>
                <a:gd name="connsiteY112" fmla="*/ 203912 h 981074"/>
                <a:gd name="connsiteX113" fmla="*/ 170306 w 942975"/>
                <a:gd name="connsiteY113" fmla="*/ 292647 h 981074"/>
                <a:gd name="connsiteX114" fmla="*/ 268938 w 942975"/>
                <a:gd name="connsiteY114" fmla="*/ 578511 h 981074"/>
                <a:gd name="connsiteX115" fmla="*/ 360730 w 942975"/>
                <a:gd name="connsiteY115" fmla="*/ 701155 h 981074"/>
                <a:gd name="connsiteX116" fmla="*/ 532113 w 942975"/>
                <a:gd name="connsiteY116" fmla="*/ 817836 h 981074"/>
                <a:gd name="connsiteX117" fmla="*/ 563946 w 942975"/>
                <a:gd name="connsiteY117" fmla="*/ 836438 h 981074"/>
                <a:gd name="connsiteX118" fmla="*/ 625887 w 942975"/>
                <a:gd name="connsiteY118" fmla="*/ 886683 h 981074"/>
                <a:gd name="connsiteX119" fmla="*/ 676588 w 942975"/>
                <a:gd name="connsiteY119" fmla="*/ 921287 h 981074"/>
                <a:gd name="connsiteX120" fmla="*/ 659281 w 942975"/>
                <a:gd name="connsiteY120" fmla="*/ 934774 h 981074"/>
                <a:gd name="connsiteX121" fmla="*/ 666549 w 942975"/>
                <a:gd name="connsiteY121" fmla="*/ 955625 h 981074"/>
                <a:gd name="connsiteX122" fmla="*/ 319201 w 942975"/>
                <a:gd name="connsiteY122" fmla="*/ 617782 h 981074"/>
                <a:gd name="connsiteX123" fmla="*/ 334079 w 942975"/>
                <a:gd name="connsiteY123" fmla="*/ 597456 h 981074"/>
                <a:gd name="connsiteX124" fmla="*/ 406669 w 942975"/>
                <a:gd name="connsiteY124" fmla="*/ 511912 h 981074"/>
                <a:gd name="connsiteX125" fmla="*/ 542581 w 942975"/>
                <a:gd name="connsiteY125" fmla="*/ 436836 h 981074"/>
                <a:gd name="connsiteX126" fmla="*/ 601665 w 942975"/>
                <a:gd name="connsiteY126" fmla="*/ 388135 h 981074"/>
                <a:gd name="connsiteX127" fmla="*/ 631259 w 942975"/>
                <a:gd name="connsiteY127" fmla="*/ 327156 h 981074"/>
                <a:gd name="connsiteX128" fmla="*/ 648556 w 942975"/>
                <a:gd name="connsiteY128" fmla="*/ 303543 h 981074"/>
                <a:gd name="connsiteX129" fmla="*/ 738701 w 942975"/>
                <a:gd name="connsiteY129" fmla="*/ 315573 h 981074"/>
                <a:gd name="connsiteX130" fmla="*/ 778849 w 942975"/>
                <a:gd name="connsiteY130" fmla="*/ 370056 h 981074"/>
                <a:gd name="connsiteX131" fmla="*/ 786802 w 942975"/>
                <a:gd name="connsiteY131" fmla="*/ 387363 h 981074"/>
                <a:gd name="connsiteX132" fmla="*/ 720365 w 942975"/>
                <a:gd name="connsiteY132" fmla="*/ 453009 h 981074"/>
                <a:gd name="connsiteX133" fmla="*/ 685761 w 942975"/>
                <a:gd name="connsiteY133" fmla="*/ 434931 h 981074"/>
                <a:gd name="connsiteX134" fmla="*/ 647433 w 942975"/>
                <a:gd name="connsiteY134" fmla="*/ 432855 h 981074"/>
                <a:gd name="connsiteX135" fmla="*/ 585320 w 942975"/>
                <a:gd name="connsiteY135" fmla="*/ 476098 h 981074"/>
                <a:gd name="connsiteX136" fmla="*/ 558155 w 942975"/>
                <a:gd name="connsiteY136" fmla="*/ 623145 h 981074"/>
                <a:gd name="connsiteX137" fmla="*/ 586092 w 942975"/>
                <a:gd name="connsiteY137" fmla="*/ 678238 h 981074"/>
                <a:gd name="connsiteX138" fmla="*/ 607380 w 942975"/>
                <a:gd name="connsiteY138" fmla="*/ 846297 h 981074"/>
                <a:gd name="connsiteX139" fmla="*/ 479164 w 942975"/>
                <a:gd name="connsiteY139" fmla="*/ 766458 h 981074"/>
                <a:gd name="connsiteX140" fmla="*/ 501919 w 942975"/>
                <a:gd name="connsiteY140" fmla="*/ 756257 h 981074"/>
                <a:gd name="connsiteX141" fmla="*/ 507453 w 942975"/>
                <a:gd name="connsiteY141" fmla="*/ 743712 h 981074"/>
                <a:gd name="connsiteX142" fmla="*/ 496556 w 942975"/>
                <a:gd name="connsiteY142" fmla="*/ 736711 h 981074"/>
                <a:gd name="connsiteX143" fmla="*/ 486088 w 942975"/>
                <a:gd name="connsiteY143" fmla="*/ 739560 h 981074"/>
                <a:gd name="connsiteX144" fmla="*/ 462210 w 942975"/>
                <a:gd name="connsiteY144" fmla="*/ 749599 h 981074"/>
                <a:gd name="connsiteX145" fmla="*/ 451046 w 942975"/>
                <a:gd name="connsiteY145" fmla="*/ 748561 h 981074"/>
                <a:gd name="connsiteX146" fmla="*/ 319201 w 942975"/>
                <a:gd name="connsiteY146" fmla="*/ 617782 h 981074"/>
                <a:gd name="connsiteX147" fmla="*/ 893825 w 942975"/>
                <a:gd name="connsiteY147" fmla="*/ 904942 h 981074"/>
                <a:gd name="connsiteX148" fmla="*/ 854201 w 942975"/>
                <a:gd name="connsiteY148" fmla="*/ 888588 h 981074"/>
                <a:gd name="connsiteX149" fmla="*/ 789574 w 942975"/>
                <a:gd name="connsiteY149" fmla="*/ 860137 h 981074"/>
                <a:gd name="connsiteX150" fmla="*/ 717679 w 942975"/>
                <a:gd name="connsiteY150" fmla="*/ 800024 h 981074"/>
                <a:gd name="connsiteX151" fmla="*/ 634631 w 942975"/>
                <a:gd name="connsiteY151" fmla="*/ 746741 h 981074"/>
                <a:gd name="connsiteX152" fmla="*/ 621477 w 942975"/>
                <a:gd name="connsiteY152" fmla="*/ 728834 h 981074"/>
                <a:gd name="connsiteX153" fmla="*/ 585749 w 942975"/>
                <a:gd name="connsiteY153" fmla="*/ 627031 h 981074"/>
                <a:gd name="connsiteX154" fmla="*/ 567841 w 942975"/>
                <a:gd name="connsiteY154" fmla="*/ 590274 h 981074"/>
                <a:gd name="connsiteX155" fmla="*/ 570870 w 942975"/>
                <a:gd name="connsiteY155" fmla="*/ 538382 h 981074"/>
                <a:gd name="connsiteX156" fmla="*/ 631431 w 942975"/>
                <a:gd name="connsiteY156" fmla="*/ 558880 h 981074"/>
                <a:gd name="connsiteX157" fmla="*/ 772362 w 942975"/>
                <a:gd name="connsiteY157" fmla="*/ 716471 h 981074"/>
                <a:gd name="connsiteX158" fmla="*/ 810338 w 942975"/>
                <a:gd name="connsiteY158" fmla="*/ 802186 h 981074"/>
                <a:gd name="connsiteX159" fmla="*/ 856963 w 942975"/>
                <a:gd name="connsiteY159" fmla="*/ 851221 h 981074"/>
                <a:gd name="connsiteX160" fmla="*/ 893473 w 942975"/>
                <a:gd name="connsiteY160" fmla="*/ 869385 h 981074"/>
                <a:gd name="connsiteX161" fmla="*/ 910351 w 942975"/>
                <a:gd name="connsiteY161" fmla="*/ 879339 h 981074"/>
                <a:gd name="connsiteX162" fmla="*/ 893825 w 942975"/>
                <a:gd name="connsiteY162" fmla="*/ 904942 h 981074"/>
                <a:gd name="connsiteX163" fmla="*/ 358482 w 942975"/>
                <a:gd name="connsiteY163" fmla="*/ 529124 h 981074"/>
                <a:gd name="connsiteX164" fmla="*/ 256736 w 942975"/>
                <a:gd name="connsiteY164" fmla="*/ 180985 h 981074"/>
                <a:gd name="connsiteX165" fmla="*/ 445941 w 942975"/>
                <a:gd name="connsiteY165" fmla="*/ 460363 h 981074"/>
                <a:gd name="connsiteX166" fmla="*/ 358482 w 942975"/>
                <a:gd name="connsiteY166" fmla="*/ 529124 h 981074"/>
                <a:gd name="connsiteX167" fmla="*/ 868479 w 942975"/>
                <a:gd name="connsiteY167" fmla="*/ 550660 h 981074"/>
                <a:gd name="connsiteX168" fmla="*/ 858440 w 942975"/>
                <a:gd name="connsiteY168" fmla="*/ 544259 h 981074"/>
                <a:gd name="connsiteX169" fmla="*/ 747445 w 942975"/>
                <a:gd name="connsiteY169" fmla="*/ 473421 h 981074"/>
                <a:gd name="connsiteX170" fmla="*/ 742483 w 942975"/>
                <a:gd name="connsiteY170" fmla="*/ 456772 h 981074"/>
                <a:gd name="connsiteX171" fmla="*/ 742511 w 942975"/>
                <a:gd name="connsiteY171" fmla="*/ 456724 h 981074"/>
                <a:gd name="connsiteX172" fmla="*/ 796670 w 942975"/>
                <a:gd name="connsiteY172" fmla="*/ 407251 h 981074"/>
                <a:gd name="connsiteX173" fmla="*/ 868479 w 942975"/>
                <a:gd name="connsiteY173" fmla="*/ 550660 h 981074"/>
                <a:gd name="connsiteX174" fmla="*/ 216426 w 942975"/>
                <a:gd name="connsiteY174" fmla="*/ 763172 h 981074"/>
                <a:gd name="connsiteX175" fmla="*/ 239000 w 942975"/>
                <a:gd name="connsiteY175" fmla="*/ 798719 h 981074"/>
                <a:gd name="connsiteX176" fmla="*/ 218150 w 942975"/>
                <a:gd name="connsiteY176" fmla="*/ 817922 h 981074"/>
                <a:gd name="connsiteX177" fmla="*/ 217541 w 942975"/>
                <a:gd name="connsiteY177" fmla="*/ 879082 h 981074"/>
                <a:gd name="connsiteX178" fmla="*/ 230866 w 942975"/>
                <a:gd name="connsiteY178" fmla="*/ 888331 h 981074"/>
                <a:gd name="connsiteX179" fmla="*/ 254059 w 942975"/>
                <a:gd name="connsiteY179" fmla="*/ 905199 h 981074"/>
                <a:gd name="connsiteX180" fmla="*/ 256222 w 942975"/>
                <a:gd name="connsiteY180" fmla="*/ 915401 h 981074"/>
                <a:gd name="connsiteX181" fmla="*/ 247563 w 942975"/>
                <a:gd name="connsiteY181" fmla="*/ 917829 h 981074"/>
                <a:gd name="connsiteX182" fmla="*/ 225675 w 942975"/>
                <a:gd name="connsiteY182" fmla="*/ 916096 h 981074"/>
                <a:gd name="connsiteX183" fmla="*/ 194366 w 942975"/>
                <a:gd name="connsiteY183" fmla="*/ 898799 h 981074"/>
                <a:gd name="connsiteX184" fmla="*/ 166935 w 942975"/>
                <a:gd name="connsiteY184" fmla="*/ 858403 h 981074"/>
                <a:gd name="connsiteX185" fmla="*/ 164600 w 942975"/>
                <a:gd name="connsiteY185" fmla="*/ 835829 h 981074"/>
                <a:gd name="connsiteX186" fmla="*/ 216426 w 942975"/>
                <a:gd name="connsiteY186" fmla="*/ 763172 h 981074"/>
                <a:gd name="connsiteX187" fmla="*/ 461514 w 942975"/>
                <a:gd name="connsiteY187" fmla="*/ 140418 h 981074"/>
                <a:gd name="connsiteX188" fmla="*/ 501662 w 942975"/>
                <a:gd name="connsiteY188" fmla="*/ 158582 h 981074"/>
                <a:gd name="connsiteX189" fmla="*/ 520779 w 942975"/>
                <a:gd name="connsiteY189" fmla="*/ 200530 h 981074"/>
                <a:gd name="connsiteX190" fmla="*/ 526484 w 942975"/>
                <a:gd name="connsiteY190" fmla="*/ 250613 h 981074"/>
                <a:gd name="connsiteX191" fmla="*/ 461514 w 942975"/>
                <a:gd name="connsiteY191" fmla="*/ 140332 h 981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42975" h="981074">
                  <a:moveTo>
                    <a:pt x="307171" y="600047"/>
                  </a:moveTo>
                  <a:cubicBezTo>
                    <a:pt x="286387" y="566557"/>
                    <a:pt x="267528" y="531895"/>
                    <a:pt x="250678" y="496253"/>
                  </a:cubicBezTo>
                  <a:cubicBezTo>
                    <a:pt x="219970" y="428359"/>
                    <a:pt x="203710" y="356569"/>
                    <a:pt x="190118" y="283741"/>
                  </a:cubicBezTo>
                  <a:cubicBezTo>
                    <a:pt x="182393" y="240754"/>
                    <a:pt x="180984" y="196873"/>
                    <a:pt x="185965" y="153477"/>
                  </a:cubicBezTo>
                  <a:cubicBezTo>
                    <a:pt x="186185" y="151181"/>
                    <a:pt x="186185" y="148867"/>
                    <a:pt x="185965" y="146562"/>
                  </a:cubicBezTo>
                  <a:cubicBezTo>
                    <a:pt x="186432" y="140647"/>
                    <a:pt x="182613" y="135227"/>
                    <a:pt x="176888" y="133674"/>
                  </a:cubicBezTo>
                  <a:cubicBezTo>
                    <a:pt x="171411" y="132522"/>
                    <a:pt x="165886" y="135484"/>
                    <a:pt x="163820" y="140675"/>
                  </a:cubicBezTo>
                  <a:cubicBezTo>
                    <a:pt x="152389" y="160954"/>
                    <a:pt x="143055" y="182347"/>
                    <a:pt x="135968" y="204512"/>
                  </a:cubicBezTo>
                  <a:cubicBezTo>
                    <a:pt x="113661" y="275206"/>
                    <a:pt x="105584" y="349606"/>
                    <a:pt x="112175" y="423425"/>
                  </a:cubicBezTo>
                  <a:cubicBezTo>
                    <a:pt x="118271" y="521228"/>
                    <a:pt x="142665" y="617020"/>
                    <a:pt x="184070" y="705832"/>
                  </a:cubicBezTo>
                  <a:cubicBezTo>
                    <a:pt x="190299" y="718890"/>
                    <a:pt x="197481" y="731778"/>
                    <a:pt x="204920" y="745617"/>
                  </a:cubicBezTo>
                  <a:cubicBezTo>
                    <a:pt x="197814" y="745208"/>
                    <a:pt x="191137" y="742112"/>
                    <a:pt x="186232" y="736969"/>
                  </a:cubicBezTo>
                  <a:cubicBezTo>
                    <a:pt x="160629" y="714604"/>
                    <a:pt x="138159" y="688877"/>
                    <a:pt x="119443" y="660502"/>
                  </a:cubicBezTo>
                  <a:cubicBezTo>
                    <a:pt x="84838" y="611115"/>
                    <a:pt x="63379" y="555765"/>
                    <a:pt x="45129" y="498939"/>
                  </a:cubicBezTo>
                  <a:cubicBezTo>
                    <a:pt x="12420" y="397136"/>
                    <a:pt x="13029" y="294637"/>
                    <a:pt x="39852" y="191796"/>
                  </a:cubicBezTo>
                  <a:cubicBezTo>
                    <a:pt x="52777" y="140218"/>
                    <a:pt x="82066" y="94212"/>
                    <a:pt x="123338" y="60675"/>
                  </a:cubicBezTo>
                  <a:cubicBezTo>
                    <a:pt x="149923" y="37805"/>
                    <a:pt x="183450" y="24575"/>
                    <a:pt x="218502" y="23137"/>
                  </a:cubicBezTo>
                  <a:cubicBezTo>
                    <a:pt x="248173" y="22098"/>
                    <a:pt x="277757" y="19498"/>
                    <a:pt x="307085" y="26423"/>
                  </a:cubicBezTo>
                  <a:cubicBezTo>
                    <a:pt x="360901" y="39053"/>
                    <a:pt x="399744" y="72352"/>
                    <a:pt x="431577" y="115767"/>
                  </a:cubicBezTo>
                  <a:cubicBezTo>
                    <a:pt x="438206" y="124425"/>
                    <a:pt x="440625" y="135598"/>
                    <a:pt x="438159" y="146219"/>
                  </a:cubicBezTo>
                  <a:cubicBezTo>
                    <a:pt x="428119" y="203302"/>
                    <a:pt x="454246" y="248108"/>
                    <a:pt x="508491" y="268434"/>
                  </a:cubicBezTo>
                  <a:cubicBezTo>
                    <a:pt x="517835" y="271892"/>
                    <a:pt x="527179" y="275521"/>
                    <a:pt x="536523" y="278892"/>
                  </a:cubicBezTo>
                  <a:cubicBezTo>
                    <a:pt x="547249" y="282788"/>
                    <a:pt x="555468" y="276816"/>
                    <a:pt x="552963" y="265748"/>
                  </a:cubicBezTo>
                  <a:cubicBezTo>
                    <a:pt x="547077" y="239802"/>
                    <a:pt x="546649" y="212903"/>
                    <a:pt x="540505" y="187043"/>
                  </a:cubicBezTo>
                  <a:cubicBezTo>
                    <a:pt x="533837" y="159020"/>
                    <a:pt x="512473" y="125283"/>
                    <a:pt x="472239" y="119920"/>
                  </a:cubicBezTo>
                  <a:cubicBezTo>
                    <a:pt x="462981" y="118663"/>
                    <a:pt x="454780" y="113300"/>
                    <a:pt x="449922" y="105299"/>
                  </a:cubicBezTo>
                  <a:cubicBezTo>
                    <a:pt x="399316" y="32995"/>
                    <a:pt x="331917" y="-6362"/>
                    <a:pt x="241163" y="820"/>
                  </a:cubicBezTo>
                  <a:cubicBezTo>
                    <a:pt x="224551" y="934"/>
                    <a:pt x="207949" y="2182"/>
                    <a:pt x="191509" y="4534"/>
                  </a:cubicBezTo>
                  <a:cubicBezTo>
                    <a:pt x="142541" y="15355"/>
                    <a:pt x="104993" y="43025"/>
                    <a:pt x="73161" y="81172"/>
                  </a:cubicBezTo>
                  <a:cubicBezTo>
                    <a:pt x="40023" y="121301"/>
                    <a:pt x="22374" y="167669"/>
                    <a:pt x="12601" y="218266"/>
                  </a:cubicBezTo>
                  <a:cubicBezTo>
                    <a:pt x="-4639" y="298285"/>
                    <a:pt x="-4259" y="381105"/>
                    <a:pt x="13725" y="460963"/>
                  </a:cubicBezTo>
                  <a:cubicBezTo>
                    <a:pt x="28536" y="528371"/>
                    <a:pt x="54120" y="592941"/>
                    <a:pt x="89506" y="652206"/>
                  </a:cubicBezTo>
                  <a:cubicBezTo>
                    <a:pt x="115461" y="694497"/>
                    <a:pt x="145570" y="734111"/>
                    <a:pt x="187441" y="763782"/>
                  </a:cubicBezTo>
                  <a:cubicBezTo>
                    <a:pt x="174554" y="779888"/>
                    <a:pt x="162657" y="796748"/>
                    <a:pt x="151799" y="814293"/>
                  </a:cubicBezTo>
                  <a:cubicBezTo>
                    <a:pt x="138902" y="835914"/>
                    <a:pt x="136740" y="856412"/>
                    <a:pt x="153704" y="877091"/>
                  </a:cubicBezTo>
                  <a:cubicBezTo>
                    <a:pt x="160952" y="886216"/>
                    <a:pt x="167515" y="895874"/>
                    <a:pt x="173335" y="905980"/>
                  </a:cubicBezTo>
                  <a:cubicBezTo>
                    <a:pt x="185042" y="925954"/>
                    <a:pt x="206415" y="938280"/>
                    <a:pt x="229571" y="938413"/>
                  </a:cubicBezTo>
                  <a:cubicBezTo>
                    <a:pt x="235200" y="938413"/>
                    <a:pt x="240906" y="938413"/>
                    <a:pt x="246877" y="939280"/>
                  </a:cubicBezTo>
                  <a:cubicBezTo>
                    <a:pt x="259155" y="940489"/>
                    <a:pt x="270404" y="939280"/>
                    <a:pt x="276805" y="926650"/>
                  </a:cubicBezTo>
                  <a:cubicBezTo>
                    <a:pt x="282291" y="914439"/>
                    <a:pt x="279863" y="900132"/>
                    <a:pt x="270671" y="890407"/>
                  </a:cubicBezTo>
                  <a:cubicBezTo>
                    <a:pt x="262518" y="881568"/>
                    <a:pt x="252697" y="874424"/>
                    <a:pt x="241772" y="869385"/>
                  </a:cubicBezTo>
                  <a:cubicBezTo>
                    <a:pt x="230675" y="865242"/>
                    <a:pt x="225046" y="852869"/>
                    <a:pt x="229199" y="841782"/>
                  </a:cubicBezTo>
                  <a:cubicBezTo>
                    <a:pt x="230275" y="838934"/>
                    <a:pt x="231924" y="836343"/>
                    <a:pt x="234076" y="834181"/>
                  </a:cubicBezTo>
                  <a:cubicBezTo>
                    <a:pt x="239000" y="828390"/>
                    <a:pt x="244887" y="823370"/>
                    <a:pt x="250678" y="817579"/>
                  </a:cubicBezTo>
                  <a:cubicBezTo>
                    <a:pt x="269890" y="843039"/>
                    <a:pt x="291007" y="867014"/>
                    <a:pt x="313838" y="889283"/>
                  </a:cubicBezTo>
                  <a:cubicBezTo>
                    <a:pt x="332612" y="907762"/>
                    <a:pt x="353214" y="924287"/>
                    <a:pt x="375351" y="938584"/>
                  </a:cubicBezTo>
                  <a:cubicBezTo>
                    <a:pt x="398011" y="953377"/>
                    <a:pt x="424919" y="957349"/>
                    <a:pt x="450532" y="964531"/>
                  </a:cubicBezTo>
                  <a:cubicBezTo>
                    <a:pt x="483574" y="973179"/>
                    <a:pt x="517226" y="971103"/>
                    <a:pt x="550801" y="967988"/>
                  </a:cubicBezTo>
                  <a:cubicBezTo>
                    <a:pt x="577243" y="964445"/>
                    <a:pt x="604008" y="964016"/>
                    <a:pt x="630564" y="966693"/>
                  </a:cubicBezTo>
                  <a:cubicBezTo>
                    <a:pt x="640384" y="968360"/>
                    <a:pt x="649861" y="971665"/>
                    <a:pt x="658596" y="976465"/>
                  </a:cubicBezTo>
                  <a:cubicBezTo>
                    <a:pt x="666463" y="980533"/>
                    <a:pt x="674683" y="983819"/>
                    <a:pt x="682989" y="977589"/>
                  </a:cubicBezTo>
                  <a:cubicBezTo>
                    <a:pt x="690333" y="971846"/>
                    <a:pt x="693133" y="962035"/>
                    <a:pt x="689914" y="953291"/>
                  </a:cubicBezTo>
                  <a:cubicBezTo>
                    <a:pt x="689390" y="951034"/>
                    <a:pt x="689304" y="948614"/>
                    <a:pt x="688961" y="946281"/>
                  </a:cubicBezTo>
                  <a:cubicBezTo>
                    <a:pt x="693029" y="943690"/>
                    <a:pt x="697610" y="945328"/>
                    <a:pt x="701591" y="944547"/>
                  </a:cubicBezTo>
                  <a:cubicBezTo>
                    <a:pt x="709278" y="944318"/>
                    <a:pt x="715327" y="937899"/>
                    <a:pt x="715098" y="930212"/>
                  </a:cubicBezTo>
                  <a:cubicBezTo>
                    <a:pt x="715003" y="927059"/>
                    <a:pt x="713841" y="924040"/>
                    <a:pt x="711802" y="921630"/>
                  </a:cubicBezTo>
                  <a:cubicBezTo>
                    <a:pt x="707088" y="915134"/>
                    <a:pt x="700801" y="909933"/>
                    <a:pt x="693543" y="906495"/>
                  </a:cubicBezTo>
                  <a:cubicBezTo>
                    <a:pt x="683161" y="900608"/>
                    <a:pt x="672779" y="894560"/>
                    <a:pt x="662920" y="887721"/>
                  </a:cubicBezTo>
                  <a:cubicBezTo>
                    <a:pt x="641736" y="873519"/>
                    <a:pt x="629306" y="849469"/>
                    <a:pt x="629954" y="823980"/>
                  </a:cubicBezTo>
                  <a:cubicBezTo>
                    <a:pt x="629439" y="805815"/>
                    <a:pt x="626925" y="787651"/>
                    <a:pt x="627877" y="768192"/>
                  </a:cubicBezTo>
                  <a:cubicBezTo>
                    <a:pt x="648956" y="778403"/>
                    <a:pt x="669025" y="790566"/>
                    <a:pt x="687838" y="804520"/>
                  </a:cubicBezTo>
                  <a:cubicBezTo>
                    <a:pt x="717384" y="825542"/>
                    <a:pt x="745540" y="848487"/>
                    <a:pt x="772096" y="873195"/>
                  </a:cubicBezTo>
                  <a:cubicBezTo>
                    <a:pt x="794193" y="894312"/>
                    <a:pt x="822807" y="907285"/>
                    <a:pt x="853248" y="910038"/>
                  </a:cubicBezTo>
                  <a:cubicBezTo>
                    <a:pt x="862583" y="911171"/>
                    <a:pt x="871499" y="914591"/>
                    <a:pt x="879204" y="919992"/>
                  </a:cubicBezTo>
                  <a:cubicBezTo>
                    <a:pt x="900140" y="934260"/>
                    <a:pt x="913809" y="928640"/>
                    <a:pt x="918047" y="903904"/>
                  </a:cubicBezTo>
                  <a:cubicBezTo>
                    <a:pt x="918876" y="903561"/>
                    <a:pt x="919752" y="903361"/>
                    <a:pt x="920638" y="903294"/>
                  </a:cubicBezTo>
                  <a:cubicBezTo>
                    <a:pt x="928601" y="904333"/>
                    <a:pt x="936478" y="904247"/>
                    <a:pt x="940888" y="896284"/>
                  </a:cubicBezTo>
                  <a:cubicBezTo>
                    <a:pt x="944413" y="888826"/>
                    <a:pt x="943298" y="879987"/>
                    <a:pt x="938031" y="873624"/>
                  </a:cubicBezTo>
                  <a:cubicBezTo>
                    <a:pt x="929382" y="861003"/>
                    <a:pt x="915714" y="856327"/>
                    <a:pt x="902902" y="849926"/>
                  </a:cubicBezTo>
                  <a:cubicBezTo>
                    <a:pt x="890101" y="843525"/>
                    <a:pt x="879718" y="838600"/>
                    <a:pt x="868298" y="832628"/>
                  </a:cubicBezTo>
                  <a:cubicBezTo>
                    <a:pt x="851763" y="823770"/>
                    <a:pt x="838485" y="809864"/>
                    <a:pt x="830407" y="792928"/>
                  </a:cubicBezTo>
                  <a:cubicBezTo>
                    <a:pt x="816654" y="765858"/>
                    <a:pt x="804452" y="738007"/>
                    <a:pt x="793813" y="709803"/>
                  </a:cubicBezTo>
                  <a:cubicBezTo>
                    <a:pt x="776153" y="667684"/>
                    <a:pt x="750341" y="629470"/>
                    <a:pt x="717851" y="597370"/>
                  </a:cubicBezTo>
                  <a:cubicBezTo>
                    <a:pt x="681255" y="559308"/>
                    <a:pt x="638345" y="530857"/>
                    <a:pt x="585577" y="519523"/>
                  </a:cubicBezTo>
                  <a:cubicBezTo>
                    <a:pt x="584053" y="519056"/>
                    <a:pt x="582577" y="518446"/>
                    <a:pt x="581167" y="517703"/>
                  </a:cubicBezTo>
                  <a:cubicBezTo>
                    <a:pt x="587911" y="500406"/>
                    <a:pt x="602103" y="490547"/>
                    <a:pt x="615162" y="479651"/>
                  </a:cubicBezTo>
                  <a:cubicBezTo>
                    <a:pt x="627554" y="470678"/>
                    <a:pt x="640498" y="462496"/>
                    <a:pt x="653919" y="455172"/>
                  </a:cubicBezTo>
                  <a:cubicBezTo>
                    <a:pt x="661682" y="450238"/>
                    <a:pt x="671597" y="450238"/>
                    <a:pt x="679351" y="455172"/>
                  </a:cubicBezTo>
                  <a:cubicBezTo>
                    <a:pt x="693705" y="462249"/>
                    <a:pt x="707402" y="470583"/>
                    <a:pt x="720280" y="480079"/>
                  </a:cubicBezTo>
                  <a:cubicBezTo>
                    <a:pt x="759932" y="509864"/>
                    <a:pt x="801547" y="536953"/>
                    <a:pt x="844857" y="561128"/>
                  </a:cubicBezTo>
                  <a:cubicBezTo>
                    <a:pt x="859040" y="569167"/>
                    <a:pt x="870117" y="581797"/>
                    <a:pt x="884481" y="589665"/>
                  </a:cubicBezTo>
                  <a:cubicBezTo>
                    <a:pt x="887681" y="591398"/>
                    <a:pt x="890796" y="593475"/>
                    <a:pt x="894082" y="595027"/>
                  </a:cubicBezTo>
                  <a:cubicBezTo>
                    <a:pt x="899340" y="598380"/>
                    <a:pt x="906189" y="597770"/>
                    <a:pt x="910780" y="593560"/>
                  </a:cubicBezTo>
                  <a:cubicBezTo>
                    <a:pt x="915304" y="589131"/>
                    <a:pt x="915752" y="582007"/>
                    <a:pt x="911818" y="577044"/>
                  </a:cubicBezTo>
                  <a:cubicBezTo>
                    <a:pt x="901179" y="558270"/>
                    <a:pt x="889415" y="540106"/>
                    <a:pt x="879204" y="520989"/>
                  </a:cubicBezTo>
                  <a:cubicBezTo>
                    <a:pt x="852468" y="471174"/>
                    <a:pt x="827293" y="420396"/>
                    <a:pt x="803157" y="369370"/>
                  </a:cubicBezTo>
                  <a:cubicBezTo>
                    <a:pt x="790469" y="342872"/>
                    <a:pt x="773220" y="318802"/>
                    <a:pt x="752198" y="298266"/>
                  </a:cubicBezTo>
                  <a:cubicBezTo>
                    <a:pt x="725642" y="272320"/>
                    <a:pt x="666987" y="260643"/>
                    <a:pt x="634278" y="287636"/>
                  </a:cubicBezTo>
                  <a:cubicBezTo>
                    <a:pt x="624496" y="295694"/>
                    <a:pt x="616886" y="306077"/>
                    <a:pt x="612133" y="317821"/>
                  </a:cubicBezTo>
                  <a:cubicBezTo>
                    <a:pt x="603999" y="338824"/>
                    <a:pt x="594035" y="359083"/>
                    <a:pt x="582377" y="378362"/>
                  </a:cubicBezTo>
                  <a:cubicBezTo>
                    <a:pt x="574785" y="390630"/>
                    <a:pt x="564022" y="400612"/>
                    <a:pt x="551230" y="407251"/>
                  </a:cubicBezTo>
                  <a:cubicBezTo>
                    <a:pt x="526398" y="419967"/>
                    <a:pt x="501138" y="431902"/>
                    <a:pt x="476049" y="444189"/>
                  </a:cubicBezTo>
                  <a:cubicBezTo>
                    <a:pt x="473049" y="445513"/>
                    <a:pt x="469620" y="445513"/>
                    <a:pt x="466619" y="444189"/>
                  </a:cubicBezTo>
                  <a:cubicBezTo>
                    <a:pt x="449141" y="437503"/>
                    <a:pt x="433215" y="427311"/>
                    <a:pt x="419813" y="414262"/>
                  </a:cubicBezTo>
                  <a:cubicBezTo>
                    <a:pt x="341956" y="349044"/>
                    <a:pt x="297836" y="264624"/>
                    <a:pt x="277929" y="166278"/>
                  </a:cubicBezTo>
                  <a:cubicBezTo>
                    <a:pt x="276034" y="156858"/>
                    <a:pt x="274824" y="147257"/>
                    <a:pt x="272481" y="137913"/>
                  </a:cubicBezTo>
                  <a:cubicBezTo>
                    <a:pt x="270147" y="128569"/>
                    <a:pt x="265566" y="121387"/>
                    <a:pt x="255183" y="121739"/>
                  </a:cubicBezTo>
                  <a:cubicBezTo>
                    <a:pt x="244801" y="122082"/>
                    <a:pt x="240305" y="130388"/>
                    <a:pt x="239000" y="139037"/>
                  </a:cubicBezTo>
                  <a:cubicBezTo>
                    <a:pt x="234219" y="173012"/>
                    <a:pt x="233057" y="207398"/>
                    <a:pt x="235543" y="241621"/>
                  </a:cubicBezTo>
                  <a:cubicBezTo>
                    <a:pt x="241486" y="316088"/>
                    <a:pt x="261013" y="388849"/>
                    <a:pt x="293159" y="456296"/>
                  </a:cubicBezTo>
                  <a:cubicBezTo>
                    <a:pt x="305056" y="483070"/>
                    <a:pt x="319535" y="508626"/>
                    <a:pt x="336413" y="532581"/>
                  </a:cubicBezTo>
                  <a:cubicBezTo>
                    <a:pt x="342642" y="541230"/>
                    <a:pt x="344204" y="547631"/>
                    <a:pt x="335898" y="556365"/>
                  </a:cubicBezTo>
                  <a:cubicBezTo>
                    <a:pt x="323963" y="568652"/>
                    <a:pt x="317210" y="584216"/>
                    <a:pt x="307171" y="600047"/>
                  </a:cubicBezTo>
                  <a:close/>
                  <a:moveTo>
                    <a:pt x="666549" y="955625"/>
                  </a:moveTo>
                  <a:cubicBezTo>
                    <a:pt x="658034" y="951567"/>
                    <a:pt x="649138" y="948357"/>
                    <a:pt x="639993" y="946023"/>
                  </a:cubicBezTo>
                  <a:cubicBezTo>
                    <a:pt x="611999" y="941737"/>
                    <a:pt x="583529" y="941480"/>
                    <a:pt x="555468" y="945242"/>
                  </a:cubicBezTo>
                  <a:cubicBezTo>
                    <a:pt x="523284" y="948186"/>
                    <a:pt x="491098" y="951472"/>
                    <a:pt x="459095" y="944033"/>
                  </a:cubicBezTo>
                  <a:cubicBezTo>
                    <a:pt x="422242" y="935384"/>
                    <a:pt x="387286" y="924402"/>
                    <a:pt x="357263" y="898884"/>
                  </a:cubicBezTo>
                  <a:cubicBezTo>
                    <a:pt x="312238" y="859279"/>
                    <a:pt x="273214" y="813331"/>
                    <a:pt x="241429" y="762486"/>
                  </a:cubicBezTo>
                  <a:cubicBezTo>
                    <a:pt x="198805" y="695545"/>
                    <a:pt x="168515" y="621526"/>
                    <a:pt x="151970" y="543916"/>
                  </a:cubicBezTo>
                  <a:cubicBezTo>
                    <a:pt x="144522" y="508797"/>
                    <a:pt x="139150" y="473269"/>
                    <a:pt x="135883" y="437522"/>
                  </a:cubicBezTo>
                  <a:cubicBezTo>
                    <a:pt x="126624" y="359607"/>
                    <a:pt x="134416" y="280597"/>
                    <a:pt x="158714" y="205979"/>
                  </a:cubicBezTo>
                  <a:cubicBezTo>
                    <a:pt x="159152" y="204769"/>
                    <a:pt x="159495" y="203388"/>
                    <a:pt x="162267" y="203912"/>
                  </a:cubicBezTo>
                  <a:cubicBezTo>
                    <a:pt x="162277" y="233668"/>
                    <a:pt x="164972" y="263367"/>
                    <a:pt x="170306" y="292647"/>
                  </a:cubicBezTo>
                  <a:cubicBezTo>
                    <a:pt x="187613" y="393497"/>
                    <a:pt x="216245" y="489852"/>
                    <a:pt x="268938" y="578511"/>
                  </a:cubicBezTo>
                  <a:cubicBezTo>
                    <a:pt x="294893" y="622707"/>
                    <a:pt x="323440" y="665007"/>
                    <a:pt x="360730" y="701155"/>
                  </a:cubicBezTo>
                  <a:cubicBezTo>
                    <a:pt x="410584" y="749780"/>
                    <a:pt x="468591" y="789270"/>
                    <a:pt x="532113" y="817836"/>
                  </a:cubicBezTo>
                  <a:cubicBezTo>
                    <a:pt x="543353" y="822894"/>
                    <a:pt x="554021" y="829114"/>
                    <a:pt x="563946" y="836438"/>
                  </a:cubicBezTo>
                  <a:cubicBezTo>
                    <a:pt x="585577" y="851916"/>
                    <a:pt x="603399" y="872071"/>
                    <a:pt x="625887" y="886683"/>
                  </a:cubicBezTo>
                  <a:cubicBezTo>
                    <a:pt x="642413" y="897322"/>
                    <a:pt x="656252" y="911772"/>
                    <a:pt x="676588" y="921287"/>
                  </a:cubicBezTo>
                  <a:cubicBezTo>
                    <a:pt x="666292" y="923363"/>
                    <a:pt x="659977" y="925869"/>
                    <a:pt x="659281" y="934774"/>
                  </a:cubicBezTo>
                  <a:cubicBezTo>
                    <a:pt x="659453" y="942128"/>
                    <a:pt x="665949" y="947147"/>
                    <a:pt x="666549" y="955625"/>
                  </a:cubicBezTo>
                  <a:close/>
                  <a:moveTo>
                    <a:pt x="319201" y="617782"/>
                  </a:moveTo>
                  <a:cubicBezTo>
                    <a:pt x="325382" y="611991"/>
                    <a:pt x="330440" y="605095"/>
                    <a:pt x="334079" y="597456"/>
                  </a:cubicBezTo>
                  <a:cubicBezTo>
                    <a:pt x="352729" y="564662"/>
                    <a:pt x="377351" y="535648"/>
                    <a:pt x="406669" y="511912"/>
                  </a:cubicBezTo>
                  <a:cubicBezTo>
                    <a:pt x="447760" y="479565"/>
                    <a:pt x="495166" y="458115"/>
                    <a:pt x="542581" y="436836"/>
                  </a:cubicBezTo>
                  <a:cubicBezTo>
                    <a:pt x="566861" y="427149"/>
                    <a:pt x="587520" y="410128"/>
                    <a:pt x="601665" y="388135"/>
                  </a:cubicBezTo>
                  <a:cubicBezTo>
                    <a:pt x="613057" y="368589"/>
                    <a:pt x="622963" y="348206"/>
                    <a:pt x="631259" y="327156"/>
                  </a:cubicBezTo>
                  <a:cubicBezTo>
                    <a:pt x="634755" y="317859"/>
                    <a:pt x="640746" y="309696"/>
                    <a:pt x="648556" y="303543"/>
                  </a:cubicBezTo>
                  <a:cubicBezTo>
                    <a:pt x="672864" y="284436"/>
                    <a:pt x="719927" y="295504"/>
                    <a:pt x="738701" y="315573"/>
                  </a:cubicBezTo>
                  <a:cubicBezTo>
                    <a:pt x="754674" y="331670"/>
                    <a:pt x="768200" y="350035"/>
                    <a:pt x="778849" y="370056"/>
                  </a:cubicBezTo>
                  <a:cubicBezTo>
                    <a:pt x="781611" y="375600"/>
                    <a:pt x="784040" y="381391"/>
                    <a:pt x="786802" y="387363"/>
                  </a:cubicBezTo>
                  <a:cubicBezTo>
                    <a:pt x="758341" y="403794"/>
                    <a:pt x="731176" y="420224"/>
                    <a:pt x="720365" y="453009"/>
                  </a:cubicBezTo>
                  <a:cubicBezTo>
                    <a:pt x="708335" y="446609"/>
                    <a:pt x="697524" y="440122"/>
                    <a:pt x="685761" y="434931"/>
                  </a:cubicBezTo>
                  <a:cubicBezTo>
                    <a:pt x="673988" y="429740"/>
                    <a:pt x="659806" y="424720"/>
                    <a:pt x="647433" y="432855"/>
                  </a:cubicBezTo>
                  <a:cubicBezTo>
                    <a:pt x="625563" y="445513"/>
                    <a:pt x="604779" y="459982"/>
                    <a:pt x="585320" y="476098"/>
                  </a:cubicBezTo>
                  <a:cubicBezTo>
                    <a:pt x="542715" y="512588"/>
                    <a:pt x="531399" y="573853"/>
                    <a:pt x="558155" y="623145"/>
                  </a:cubicBezTo>
                  <a:cubicBezTo>
                    <a:pt x="568499" y="640966"/>
                    <a:pt x="577824" y="659369"/>
                    <a:pt x="586092" y="678238"/>
                  </a:cubicBezTo>
                  <a:cubicBezTo>
                    <a:pt x="605818" y="731778"/>
                    <a:pt x="604522" y="787737"/>
                    <a:pt x="607380" y="846297"/>
                  </a:cubicBezTo>
                  <a:cubicBezTo>
                    <a:pt x="571737" y="806339"/>
                    <a:pt x="522417" y="792500"/>
                    <a:pt x="479164" y="766458"/>
                  </a:cubicBezTo>
                  <a:cubicBezTo>
                    <a:pt x="487813" y="762486"/>
                    <a:pt x="495080" y="759629"/>
                    <a:pt x="501919" y="756257"/>
                  </a:cubicBezTo>
                  <a:cubicBezTo>
                    <a:pt x="506872" y="754285"/>
                    <a:pt x="509339" y="748703"/>
                    <a:pt x="507453" y="743712"/>
                  </a:cubicBezTo>
                  <a:cubicBezTo>
                    <a:pt x="505996" y="739055"/>
                    <a:pt x="501395" y="736112"/>
                    <a:pt x="496556" y="736711"/>
                  </a:cubicBezTo>
                  <a:cubicBezTo>
                    <a:pt x="492899" y="736912"/>
                    <a:pt x="489336" y="737883"/>
                    <a:pt x="486088" y="739560"/>
                  </a:cubicBezTo>
                  <a:cubicBezTo>
                    <a:pt x="478125" y="742931"/>
                    <a:pt x="470077" y="746046"/>
                    <a:pt x="462210" y="749599"/>
                  </a:cubicBezTo>
                  <a:cubicBezTo>
                    <a:pt x="458609" y="751485"/>
                    <a:pt x="454237" y="751075"/>
                    <a:pt x="451046" y="748561"/>
                  </a:cubicBezTo>
                  <a:cubicBezTo>
                    <a:pt x="401211" y="711708"/>
                    <a:pt x="354586" y="671322"/>
                    <a:pt x="319201" y="617782"/>
                  </a:cubicBezTo>
                  <a:close/>
                  <a:moveTo>
                    <a:pt x="893825" y="904942"/>
                  </a:moveTo>
                  <a:cubicBezTo>
                    <a:pt x="882538" y="895646"/>
                    <a:pt x="868746" y="889959"/>
                    <a:pt x="854201" y="888588"/>
                  </a:cubicBezTo>
                  <a:cubicBezTo>
                    <a:pt x="830198" y="886130"/>
                    <a:pt x="807586" y="876177"/>
                    <a:pt x="789574" y="860137"/>
                  </a:cubicBezTo>
                  <a:cubicBezTo>
                    <a:pt x="766647" y="838886"/>
                    <a:pt x="742654" y="818827"/>
                    <a:pt x="717679" y="800024"/>
                  </a:cubicBezTo>
                  <a:cubicBezTo>
                    <a:pt x="691552" y="779936"/>
                    <a:pt x="663777" y="762115"/>
                    <a:pt x="634631" y="746741"/>
                  </a:cubicBezTo>
                  <a:cubicBezTo>
                    <a:pt x="627106" y="743865"/>
                    <a:pt x="621972" y="736864"/>
                    <a:pt x="621477" y="728834"/>
                  </a:cubicBezTo>
                  <a:cubicBezTo>
                    <a:pt x="616867" y="692773"/>
                    <a:pt x="604684" y="658073"/>
                    <a:pt x="585749" y="627031"/>
                  </a:cubicBezTo>
                  <a:cubicBezTo>
                    <a:pt x="578538" y="615420"/>
                    <a:pt x="572547" y="603104"/>
                    <a:pt x="567841" y="590274"/>
                  </a:cubicBezTo>
                  <a:cubicBezTo>
                    <a:pt x="561355" y="572977"/>
                    <a:pt x="565070" y="555679"/>
                    <a:pt x="570870" y="538382"/>
                  </a:cubicBezTo>
                  <a:cubicBezTo>
                    <a:pt x="591978" y="542106"/>
                    <a:pt x="612390" y="549012"/>
                    <a:pt x="631431" y="558880"/>
                  </a:cubicBezTo>
                  <a:cubicBezTo>
                    <a:pt x="694876" y="593970"/>
                    <a:pt x="744549" y="649520"/>
                    <a:pt x="772362" y="716471"/>
                  </a:cubicBezTo>
                  <a:cubicBezTo>
                    <a:pt x="784993" y="745008"/>
                    <a:pt x="796232" y="774250"/>
                    <a:pt x="810338" y="802186"/>
                  </a:cubicBezTo>
                  <a:cubicBezTo>
                    <a:pt x="820245" y="823084"/>
                    <a:pt x="836590" y="840277"/>
                    <a:pt x="856963" y="851221"/>
                  </a:cubicBezTo>
                  <a:cubicBezTo>
                    <a:pt x="868803" y="857936"/>
                    <a:pt x="880995" y="864004"/>
                    <a:pt x="893473" y="869385"/>
                  </a:cubicBezTo>
                  <a:cubicBezTo>
                    <a:pt x="899607" y="871747"/>
                    <a:pt x="905312" y="875110"/>
                    <a:pt x="910351" y="879339"/>
                  </a:cubicBezTo>
                  <a:cubicBezTo>
                    <a:pt x="894597" y="884178"/>
                    <a:pt x="893387" y="885825"/>
                    <a:pt x="893825" y="904942"/>
                  </a:cubicBezTo>
                  <a:close/>
                  <a:moveTo>
                    <a:pt x="358482" y="529124"/>
                  </a:moveTo>
                  <a:cubicBezTo>
                    <a:pt x="289264" y="421701"/>
                    <a:pt x="251631" y="307610"/>
                    <a:pt x="256736" y="180985"/>
                  </a:cubicBezTo>
                  <a:cubicBezTo>
                    <a:pt x="285806" y="296714"/>
                    <a:pt x="343252" y="393411"/>
                    <a:pt x="445941" y="460363"/>
                  </a:cubicBezTo>
                  <a:cubicBezTo>
                    <a:pt x="413936" y="478870"/>
                    <a:pt x="383218" y="498072"/>
                    <a:pt x="358482" y="529124"/>
                  </a:cubicBezTo>
                  <a:close/>
                  <a:moveTo>
                    <a:pt x="868479" y="550660"/>
                  </a:moveTo>
                  <a:lnTo>
                    <a:pt x="858440" y="544259"/>
                  </a:lnTo>
                  <a:cubicBezTo>
                    <a:pt x="820978" y="521342"/>
                    <a:pt x="782392" y="500320"/>
                    <a:pt x="747445" y="473421"/>
                  </a:cubicBezTo>
                  <a:cubicBezTo>
                    <a:pt x="741473" y="470193"/>
                    <a:pt x="739254" y="462734"/>
                    <a:pt x="742483" y="456772"/>
                  </a:cubicBezTo>
                  <a:cubicBezTo>
                    <a:pt x="742492" y="456762"/>
                    <a:pt x="742501" y="456743"/>
                    <a:pt x="742511" y="456724"/>
                  </a:cubicBezTo>
                  <a:cubicBezTo>
                    <a:pt x="752551" y="431473"/>
                    <a:pt x="774343" y="419796"/>
                    <a:pt x="796670" y="407251"/>
                  </a:cubicBezTo>
                  <a:cubicBezTo>
                    <a:pt x="822016" y="455086"/>
                    <a:pt x="843562" y="503692"/>
                    <a:pt x="868479" y="550660"/>
                  </a:cubicBezTo>
                  <a:close/>
                  <a:moveTo>
                    <a:pt x="216426" y="763172"/>
                  </a:moveTo>
                  <a:lnTo>
                    <a:pt x="239000" y="798719"/>
                  </a:lnTo>
                  <a:cubicBezTo>
                    <a:pt x="231733" y="805301"/>
                    <a:pt x="224465" y="811178"/>
                    <a:pt x="218150" y="817922"/>
                  </a:cubicBezTo>
                  <a:cubicBezTo>
                    <a:pt x="201091" y="834648"/>
                    <a:pt x="200814" y="862032"/>
                    <a:pt x="217541" y="879082"/>
                  </a:cubicBezTo>
                  <a:cubicBezTo>
                    <a:pt x="221360" y="882977"/>
                    <a:pt x="225884" y="886111"/>
                    <a:pt x="230866" y="888331"/>
                  </a:cubicBezTo>
                  <a:cubicBezTo>
                    <a:pt x="239829" y="892045"/>
                    <a:pt x="247763" y="897817"/>
                    <a:pt x="254059" y="905199"/>
                  </a:cubicBezTo>
                  <a:cubicBezTo>
                    <a:pt x="256641" y="907923"/>
                    <a:pt x="257479" y="911867"/>
                    <a:pt x="256222" y="915401"/>
                  </a:cubicBezTo>
                  <a:cubicBezTo>
                    <a:pt x="254402" y="919382"/>
                    <a:pt x="250507" y="918001"/>
                    <a:pt x="247563" y="917829"/>
                  </a:cubicBezTo>
                  <a:cubicBezTo>
                    <a:pt x="240210" y="917829"/>
                    <a:pt x="232943" y="916877"/>
                    <a:pt x="225675" y="916096"/>
                  </a:cubicBezTo>
                  <a:cubicBezTo>
                    <a:pt x="213150" y="915401"/>
                    <a:pt x="201624" y="909028"/>
                    <a:pt x="194366" y="898799"/>
                  </a:cubicBezTo>
                  <a:cubicBezTo>
                    <a:pt x="185108" y="885387"/>
                    <a:pt x="176278" y="871728"/>
                    <a:pt x="166935" y="858403"/>
                  </a:cubicBezTo>
                  <a:cubicBezTo>
                    <a:pt x="161914" y="851945"/>
                    <a:pt x="161010" y="843182"/>
                    <a:pt x="164600" y="835829"/>
                  </a:cubicBezTo>
                  <a:cubicBezTo>
                    <a:pt x="178116" y="809140"/>
                    <a:pt x="195586" y="784641"/>
                    <a:pt x="216426" y="763172"/>
                  </a:cubicBezTo>
                  <a:close/>
                  <a:moveTo>
                    <a:pt x="461514" y="140418"/>
                  </a:moveTo>
                  <a:cubicBezTo>
                    <a:pt x="476887" y="140399"/>
                    <a:pt x="491527" y="147009"/>
                    <a:pt x="501662" y="158582"/>
                  </a:cubicBezTo>
                  <a:cubicBezTo>
                    <a:pt x="512120" y="170307"/>
                    <a:pt x="518787" y="184938"/>
                    <a:pt x="520779" y="200530"/>
                  </a:cubicBezTo>
                  <a:cubicBezTo>
                    <a:pt x="524036" y="217047"/>
                    <a:pt x="525941" y="233792"/>
                    <a:pt x="526484" y="250613"/>
                  </a:cubicBezTo>
                  <a:cubicBezTo>
                    <a:pt x="474144" y="239278"/>
                    <a:pt x="445598" y="191367"/>
                    <a:pt x="461514" y="14033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88B2E415-2D39-4E98-82AF-CF522DBD3FE2}"/>
                </a:ext>
              </a:extLst>
            </p:cNvPr>
            <p:cNvSpPr/>
            <p:nvPr/>
          </p:nvSpPr>
          <p:spPr>
            <a:xfrm>
              <a:off x="7720004" y="2028813"/>
              <a:ext cx="133348" cy="133350"/>
            </a:xfrm>
            <a:custGeom>
              <a:avLst/>
              <a:gdLst>
                <a:gd name="connsiteX0" fmla="*/ 70 w 133348"/>
                <a:gd name="connsiteY0" fmla="*/ 11956 h 133350"/>
                <a:gd name="connsiteX1" fmla="*/ 6785 w 133348"/>
                <a:gd name="connsiteY1" fmla="*/ 26863 h 133350"/>
                <a:gd name="connsiteX2" fmla="*/ 111560 w 133348"/>
                <a:gd name="connsiteY2" fmla="*/ 128543 h 133350"/>
                <a:gd name="connsiteX3" fmla="*/ 115008 w 133348"/>
                <a:gd name="connsiteY3" fmla="*/ 130724 h 133350"/>
                <a:gd name="connsiteX4" fmla="*/ 131363 w 133348"/>
                <a:gd name="connsiteY4" fmla="*/ 128628 h 133350"/>
                <a:gd name="connsiteX5" fmla="*/ 128486 w 133348"/>
                <a:gd name="connsiteY5" fmla="*/ 112826 h 133350"/>
                <a:gd name="connsiteX6" fmla="*/ 126495 w 133348"/>
                <a:gd name="connsiteY6" fmla="*/ 111712 h 133350"/>
                <a:gd name="connsiteX7" fmla="*/ 68945 w 133348"/>
                <a:gd name="connsiteY7" fmla="*/ 63430 h 133350"/>
                <a:gd name="connsiteX8" fmla="*/ 20139 w 133348"/>
                <a:gd name="connsiteY8" fmla="*/ 5956 h 133350"/>
                <a:gd name="connsiteX9" fmla="*/ 7138 w 133348"/>
                <a:gd name="connsiteY9" fmla="*/ 584 h 133350"/>
                <a:gd name="connsiteX10" fmla="*/ 70 w 133348"/>
                <a:gd name="connsiteY10" fmla="*/ 1195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48" h="133350">
                  <a:moveTo>
                    <a:pt x="70" y="11956"/>
                  </a:moveTo>
                  <a:cubicBezTo>
                    <a:pt x="508" y="17595"/>
                    <a:pt x="2899" y="22872"/>
                    <a:pt x="6785" y="26863"/>
                  </a:cubicBezTo>
                  <a:cubicBezTo>
                    <a:pt x="36627" y="65906"/>
                    <a:pt x="71927" y="100168"/>
                    <a:pt x="111560" y="128543"/>
                  </a:cubicBezTo>
                  <a:lnTo>
                    <a:pt x="115008" y="130724"/>
                  </a:lnTo>
                  <a:cubicBezTo>
                    <a:pt x="120933" y="133991"/>
                    <a:pt x="127209" y="135086"/>
                    <a:pt x="131363" y="128628"/>
                  </a:cubicBezTo>
                  <a:cubicBezTo>
                    <a:pt x="134811" y="123447"/>
                    <a:pt x="133525" y="116370"/>
                    <a:pt x="128486" y="112826"/>
                  </a:cubicBezTo>
                  <a:cubicBezTo>
                    <a:pt x="127857" y="112388"/>
                    <a:pt x="127200" y="112017"/>
                    <a:pt x="126495" y="111712"/>
                  </a:cubicBezTo>
                  <a:cubicBezTo>
                    <a:pt x="105759" y="97691"/>
                    <a:pt x="86461" y="81508"/>
                    <a:pt x="68945" y="63430"/>
                  </a:cubicBezTo>
                  <a:cubicBezTo>
                    <a:pt x="50829" y="46008"/>
                    <a:pt x="34474" y="26758"/>
                    <a:pt x="20139" y="5956"/>
                  </a:cubicBezTo>
                  <a:cubicBezTo>
                    <a:pt x="17700" y="1089"/>
                    <a:pt x="12167" y="-1198"/>
                    <a:pt x="7138" y="584"/>
                  </a:cubicBezTo>
                  <a:cubicBezTo>
                    <a:pt x="2328" y="1993"/>
                    <a:pt x="-711" y="6870"/>
                    <a:pt x="70" y="1195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00CAE312-B921-4F21-B3C9-A48F39DFF33F}"/>
                </a:ext>
              </a:extLst>
            </p:cNvPr>
            <p:cNvSpPr/>
            <p:nvPr/>
          </p:nvSpPr>
          <p:spPr>
            <a:xfrm>
              <a:off x="7881931" y="2162165"/>
              <a:ext cx="19042" cy="19051"/>
            </a:xfrm>
            <a:custGeom>
              <a:avLst/>
              <a:gdLst>
                <a:gd name="connsiteX0" fmla="*/ 9774 w 19042"/>
                <a:gd name="connsiteY0" fmla="*/ -18 h 19051"/>
                <a:gd name="connsiteX1" fmla="*/ 1 w 19042"/>
                <a:gd name="connsiteY1" fmla="*/ 9593 h 19051"/>
                <a:gd name="connsiteX2" fmla="*/ 7649 w 19042"/>
                <a:gd name="connsiteY2" fmla="*/ 18823 h 19051"/>
                <a:gd name="connsiteX3" fmla="*/ 8650 w 19042"/>
                <a:gd name="connsiteY3" fmla="*/ 18870 h 19051"/>
                <a:gd name="connsiteX4" fmla="*/ 18832 w 19042"/>
                <a:gd name="connsiteY4" fmla="*/ 12298 h 19051"/>
                <a:gd name="connsiteX5" fmla="*/ 18946 w 19042"/>
                <a:gd name="connsiteY5" fmla="*/ 9840 h 19051"/>
                <a:gd name="connsiteX6" fmla="*/ 10507 w 19042"/>
                <a:gd name="connsiteY6" fmla="*/ 20 h 19051"/>
                <a:gd name="connsiteX7" fmla="*/ 9774 w 19042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42" h="19051">
                  <a:moveTo>
                    <a:pt x="9774" y="-18"/>
                  </a:moveTo>
                  <a:cubicBezTo>
                    <a:pt x="3554" y="477"/>
                    <a:pt x="-94" y="3487"/>
                    <a:pt x="1" y="9593"/>
                  </a:cubicBezTo>
                  <a:cubicBezTo>
                    <a:pt x="-523" y="14184"/>
                    <a:pt x="2897" y="18308"/>
                    <a:pt x="7649" y="18823"/>
                  </a:cubicBezTo>
                  <a:cubicBezTo>
                    <a:pt x="7973" y="18851"/>
                    <a:pt x="8316" y="18870"/>
                    <a:pt x="8650" y="18870"/>
                  </a:cubicBezTo>
                  <a:cubicBezTo>
                    <a:pt x="13346" y="19775"/>
                    <a:pt x="17889" y="16832"/>
                    <a:pt x="18832" y="12298"/>
                  </a:cubicBezTo>
                  <a:cubicBezTo>
                    <a:pt x="18994" y="11488"/>
                    <a:pt x="19032" y="10660"/>
                    <a:pt x="18946" y="9840"/>
                  </a:cubicBezTo>
                  <a:cubicBezTo>
                    <a:pt x="19422" y="4878"/>
                    <a:pt x="15651" y="477"/>
                    <a:pt x="10507" y="20"/>
                  </a:cubicBezTo>
                  <a:cubicBezTo>
                    <a:pt x="10269" y="1"/>
                    <a:pt x="10021" y="-18"/>
                    <a:pt x="9774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F310EBAD-2381-43AF-B9F4-E84325AA111D}"/>
                </a:ext>
              </a:extLst>
            </p:cNvPr>
            <p:cNvSpPr/>
            <p:nvPr/>
          </p:nvSpPr>
          <p:spPr>
            <a:xfrm>
              <a:off x="8158154" y="1600188"/>
              <a:ext cx="19048" cy="19049"/>
            </a:xfrm>
            <a:custGeom>
              <a:avLst/>
              <a:gdLst>
                <a:gd name="connsiteX0" fmla="*/ -6 w 19048"/>
                <a:gd name="connsiteY0" fmla="*/ 10509 h 19049"/>
                <a:gd name="connsiteX1" fmla="*/ 10185 w 19048"/>
                <a:gd name="connsiteY1" fmla="*/ 19005 h 19049"/>
                <a:gd name="connsiteX2" fmla="*/ 18948 w 19048"/>
                <a:gd name="connsiteY2" fmla="*/ 8671 h 19049"/>
                <a:gd name="connsiteX3" fmla="*/ 18824 w 19048"/>
                <a:gd name="connsiteY3" fmla="*/ 7842 h 19049"/>
                <a:gd name="connsiteX4" fmla="*/ 9813 w 19048"/>
                <a:gd name="connsiteY4" fmla="*/ -7 h 19049"/>
                <a:gd name="connsiteX5" fmla="*/ 8490 w 19048"/>
                <a:gd name="connsiteY5" fmla="*/ 165 h 19049"/>
                <a:gd name="connsiteX6" fmla="*/ -6 w 19048"/>
                <a:gd name="connsiteY6" fmla="*/ 10509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8" h="19049">
                  <a:moveTo>
                    <a:pt x="-6" y="10509"/>
                  </a:moveTo>
                  <a:cubicBezTo>
                    <a:pt x="1127" y="16338"/>
                    <a:pt x="4375" y="19348"/>
                    <a:pt x="10185" y="19005"/>
                  </a:cubicBezTo>
                  <a:cubicBezTo>
                    <a:pt x="15557" y="18491"/>
                    <a:pt x="19481" y="13862"/>
                    <a:pt x="18948" y="8671"/>
                  </a:cubicBezTo>
                  <a:cubicBezTo>
                    <a:pt x="18920" y="8385"/>
                    <a:pt x="18881" y="8109"/>
                    <a:pt x="18824" y="7842"/>
                  </a:cubicBezTo>
                  <a:cubicBezTo>
                    <a:pt x="18577" y="3270"/>
                    <a:pt x="14538" y="-245"/>
                    <a:pt x="9813" y="-7"/>
                  </a:cubicBezTo>
                  <a:cubicBezTo>
                    <a:pt x="9376" y="22"/>
                    <a:pt x="8928" y="79"/>
                    <a:pt x="8490" y="165"/>
                  </a:cubicBezTo>
                  <a:cubicBezTo>
                    <a:pt x="3241" y="841"/>
                    <a:pt x="-512" y="5413"/>
                    <a:pt x="-6" y="10509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41E17AEC-9B01-495B-B44A-4A67067175BC}"/>
                </a:ext>
              </a:extLst>
            </p:cNvPr>
            <p:cNvSpPr/>
            <p:nvPr/>
          </p:nvSpPr>
          <p:spPr>
            <a:xfrm>
              <a:off x="7443774" y="4648193"/>
              <a:ext cx="1038231" cy="981072"/>
            </a:xfrm>
            <a:custGeom>
              <a:avLst/>
              <a:gdLst>
                <a:gd name="connsiteX0" fmla="*/ 405868 w 1038231"/>
                <a:gd name="connsiteY0" fmla="*/ 856867 h 981072"/>
                <a:gd name="connsiteX1" fmla="*/ 407601 w 1038231"/>
                <a:gd name="connsiteY1" fmla="*/ 937963 h 981072"/>
                <a:gd name="connsiteX2" fmla="*/ 409164 w 1038231"/>
                <a:gd name="connsiteY2" fmla="*/ 956565 h 981072"/>
                <a:gd name="connsiteX3" fmla="*/ 430299 w 1038231"/>
                <a:gd name="connsiteY3" fmla="*/ 976482 h 981072"/>
                <a:gd name="connsiteX4" fmla="*/ 430499 w 1038231"/>
                <a:gd name="connsiteY4" fmla="*/ 976473 h 981072"/>
                <a:gd name="connsiteX5" fmla="*/ 487564 w 1038231"/>
                <a:gd name="connsiteY5" fmla="*/ 974911 h 981072"/>
                <a:gd name="connsiteX6" fmla="*/ 514539 w 1038231"/>
                <a:gd name="connsiteY6" fmla="*/ 943411 h 981072"/>
                <a:gd name="connsiteX7" fmla="*/ 512710 w 1038231"/>
                <a:gd name="connsiteY7" fmla="*/ 917446 h 981072"/>
                <a:gd name="connsiteX8" fmla="*/ 511672 w 1038231"/>
                <a:gd name="connsiteY8" fmla="*/ 891481 h 981072"/>
                <a:gd name="connsiteX9" fmla="*/ 519301 w 1038231"/>
                <a:gd name="connsiteY9" fmla="*/ 915112 h 981072"/>
                <a:gd name="connsiteX10" fmla="*/ 527978 w 1038231"/>
                <a:gd name="connsiteY10" fmla="*/ 944973 h 981072"/>
                <a:gd name="connsiteX11" fmla="*/ 562669 w 1038231"/>
                <a:gd name="connsiteY11" fmla="*/ 970929 h 981072"/>
                <a:gd name="connsiteX12" fmla="*/ 591815 w 1038231"/>
                <a:gd name="connsiteY12" fmla="*/ 970929 h 981072"/>
                <a:gd name="connsiteX13" fmla="*/ 619037 w 1038231"/>
                <a:gd name="connsiteY13" fmla="*/ 940725 h 981072"/>
                <a:gd name="connsiteX14" fmla="*/ 609322 w 1038231"/>
                <a:gd name="connsiteY14" fmla="*/ 876336 h 981072"/>
                <a:gd name="connsiteX15" fmla="*/ 606807 w 1038231"/>
                <a:gd name="connsiteY15" fmla="*/ 833064 h 981072"/>
                <a:gd name="connsiteX16" fmla="*/ 638983 w 1038231"/>
                <a:gd name="connsiteY16" fmla="*/ 833064 h 981072"/>
                <a:gd name="connsiteX17" fmla="*/ 705067 w 1038231"/>
                <a:gd name="connsiteY17" fmla="*/ 828740 h 981072"/>
                <a:gd name="connsiteX18" fmla="*/ 715916 w 1038231"/>
                <a:gd name="connsiteY18" fmla="*/ 833931 h 981072"/>
                <a:gd name="connsiteX19" fmla="*/ 741939 w 1038231"/>
                <a:gd name="connsiteY19" fmla="*/ 915284 h 981072"/>
                <a:gd name="connsiteX20" fmla="*/ 747749 w 1038231"/>
                <a:gd name="connsiteY20" fmla="*/ 944707 h 981072"/>
                <a:gd name="connsiteX21" fmla="*/ 776628 w 1038231"/>
                <a:gd name="connsiteY21" fmla="*/ 974567 h 981072"/>
                <a:gd name="connsiteX22" fmla="*/ 834036 w 1038231"/>
                <a:gd name="connsiteY22" fmla="*/ 979930 h 981072"/>
                <a:gd name="connsiteX23" fmla="*/ 856839 w 1038231"/>
                <a:gd name="connsiteY23" fmla="*/ 962014 h 981072"/>
                <a:gd name="connsiteX24" fmla="*/ 908359 w 1038231"/>
                <a:gd name="connsiteY24" fmla="*/ 963147 h 981072"/>
                <a:gd name="connsiteX25" fmla="*/ 934381 w 1038231"/>
                <a:gd name="connsiteY25" fmla="*/ 927485 h 981072"/>
                <a:gd name="connsiteX26" fmla="*/ 916341 w 1038231"/>
                <a:gd name="connsiteY26" fmla="*/ 889147 h 981072"/>
                <a:gd name="connsiteX27" fmla="*/ 913122 w 1038231"/>
                <a:gd name="connsiteY27" fmla="*/ 733366 h 981072"/>
                <a:gd name="connsiteX28" fmla="*/ 951984 w 1038231"/>
                <a:gd name="connsiteY28" fmla="*/ 583995 h 981072"/>
                <a:gd name="connsiteX29" fmla="*/ 958661 w 1038231"/>
                <a:gd name="connsiteY29" fmla="*/ 562707 h 981072"/>
                <a:gd name="connsiteX30" fmla="*/ 1033851 w 1038231"/>
                <a:gd name="connsiteY30" fmla="*/ 372311 h 981072"/>
                <a:gd name="connsiteX31" fmla="*/ 1020497 w 1038231"/>
                <a:gd name="connsiteY31" fmla="*/ 207881 h 981072"/>
                <a:gd name="connsiteX32" fmla="*/ 907759 w 1038231"/>
                <a:gd name="connsiteY32" fmla="*/ 43013 h 981072"/>
                <a:gd name="connsiteX33" fmla="*/ 841932 w 1038231"/>
                <a:gd name="connsiteY33" fmla="*/ 6066 h 981072"/>
                <a:gd name="connsiteX34" fmla="*/ 765951 w 1038231"/>
                <a:gd name="connsiteY34" fmla="*/ 21553 h 981072"/>
                <a:gd name="connsiteX35" fmla="*/ 738814 w 1038231"/>
                <a:gd name="connsiteY35" fmla="*/ 42146 h 981072"/>
                <a:gd name="connsiteX36" fmla="*/ 715050 w 1038231"/>
                <a:gd name="connsiteY36" fmla="*/ 64911 h 981072"/>
                <a:gd name="connsiteX37" fmla="*/ 721326 w 1038231"/>
                <a:gd name="connsiteY37" fmla="*/ 101096 h 981072"/>
                <a:gd name="connsiteX38" fmla="*/ 722069 w 1038231"/>
                <a:gd name="connsiteY38" fmla="*/ 101601 h 981072"/>
                <a:gd name="connsiteX39" fmla="*/ 784782 w 1038231"/>
                <a:gd name="connsiteY39" fmla="*/ 117613 h 981072"/>
                <a:gd name="connsiteX40" fmla="*/ 839674 w 1038231"/>
                <a:gd name="connsiteY40" fmla="*/ 115022 h 981072"/>
                <a:gd name="connsiteX41" fmla="*/ 848352 w 1038231"/>
                <a:gd name="connsiteY41" fmla="*/ 121508 h 981072"/>
                <a:gd name="connsiteX42" fmla="*/ 885290 w 1038231"/>
                <a:gd name="connsiteY42" fmla="*/ 333973 h 981072"/>
                <a:gd name="connsiteX43" fmla="*/ 865525 w 1038231"/>
                <a:gd name="connsiteY43" fmla="*/ 389532 h 981072"/>
                <a:gd name="connsiteX44" fmla="*/ 816957 w 1038231"/>
                <a:gd name="connsiteY44" fmla="*/ 458770 h 981072"/>
                <a:gd name="connsiteX45" fmla="*/ 780877 w 1038231"/>
                <a:gd name="connsiteY45" fmla="*/ 472010 h 981072"/>
                <a:gd name="connsiteX46" fmla="*/ 659452 w 1038231"/>
                <a:gd name="connsiteY46" fmla="*/ 476076 h 981072"/>
                <a:gd name="connsiteX47" fmla="*/ 494679 w 1038231"/>
                <a:gd name="connsiteY47" fmla="*/ 517358 h 981072"/>
                <a:gd name="connsiteX48" fmla="*/ 411935 w 1038231"/>
                <a:gd name="connsiteY48" fmla="*/ 589710 h 981072"/>
                <a:gd name="connsiteX49" fmla="*/ 312028 w 1038231"/>
                <a:gd name="connsiteY49" fmla="*/ 712687 h 981072"/>
                <a:gd name="connsiteX50" fmla="*/ 148903 w 1038231"/>
                <a:gd name="connsiteY50" fmla="*/ 786677 h 981072"/>
                <a:gd name="connsiteX51" fmla="*/ 105535 w 1038231"/>
                <a:gd name="connsiteY51" fmla="*/ 776991 h 981072"/>
                <a:gd name="connsiteX52" fmla="*/ 90105 w 1038231"/>
                <a:gd name="connsiteY52" fmla="*/ 741157 h 981072"/>
                <a:gd name="connsiteX53" fmla="*/ 140721 w 1038231"/>
                <a:gd name="connsiteY53" fmla="*/ 699114 h 981072"/>
                <a:gd name="connsiteX54" fmla="*/ 150807 w 1038231"/>
                <a:gd name="connsiteY54" fmla="*/ 701181 h 981072"/>
                <a:gd name="connsiteX55" fmla="*/ 180211 w 1038231"/>
                <a:gd name="connsiteY55" fmla="*/ 715887 h 981072"/>
                <a:gd name="connsiteX56" fmla="*/ 197556 w 1038231"/>
                <a:gd name="connsiteY56" fmla="*/ 718402 h 981072"/>
                <a:gd name="connsiteX57" fmla="*/ 199633 w 1038231"/>
                <a:gd name="connsiteY57" fmla="*/ 699448 h 981072"/>
                <a:gd name="connsiteX58" fmla="*/ 167028 w 1038231"/>
                <a:gd name="connsiteY58" fmla="*/ 671663 h 981072"/>
                <a:gd name="connsiteX59" fmla="*/ 48737 w 1038231"/>
                <a:gd name="connsiteY59" fmla="*/ 683522 h 981072"/>
                <a:gd name="connsiteX60" fmla="*/ 45442 w 1038231"/>
                <a:gd name="connsiteY60" fmla="*/ 866211 h 981072"/>
                <a:gd name="connsiteX61" fmla="*/ 110393 w 1038231"/>
                <a:gd name="connsiteY61" fmla="*/ 892177 h 981072"/>
                <a:gd name="connsiteX62" fmla="*/ 374216 w 1038231"/>
                <a:gd name="connsiteY62" fmla="*/ 869154 h 981072"/>
                <a:gd name="connsiteX63" fmla="*/ 405868 w 1038231"/>
                <a:gd name="connsiteY63" fmla="*/ 856867 h 981072"/>
                <a:gd name="connsiteX64" fmla="*/ 99639 w 1038231"/>
                <a:gd name="connsiteY64" fmla="*/ 684731 h 981072"/>
                <a:gd name="connsiteX65" fmla="*/ 69550 w 1038231"/>
                <a:gd name="connsiteY65" fmla="*/ 725841 h 981072"/>
                <a:gd name="connsiteX66" fmla="*/ 90448 w 1038231"/>
                <a:gd name="connsiteY66" fmla="*/ 793431 h 981072"/>
                <a:gd name="connsiteX67" fmla="*/ 144912 w 1038231"/>
                <a:gd name="connsiteY67" fmla="*/ 807708 h 981072"/>
                <a:gd name="connsiteX68" fmla="*/ 208224 w 1038231"/>
                <a:gd name="connsiteY68" fmla="*/ 796803 h 981072"/>
                <a:gd name="connsiteX69" fmla="*/ 362415 w 1038231"/>
                <a:gd name="connsiteY69" fmla="*/ 689408 h 981072"/>
                <a:gd name="connsiteX70" fmla="*/ 427633 w 1038231"/>
                <a:gd name="connsiteY70" fmla="*/ 603645 h 981072"/>
                <a:gd name="connsiteX71" fmla="*/ 492336 w 1038231"/>
                <a:gd name="connsiteY71" fmla="*/ 543066 h 981072"/>
                <a:gd name="connsiteX72" fmla="*/ 648441 w 1038231"/>
                <a:gd name="connsiteY72" fmla="*/ 498061 h 981072"/>
                <a:gd name="connsiteX73" fmla="*/ 780267 w 1038231"/>
                <a:gd name="connsiteY73" fmla="*/ 493650 h 981072"/>
                <a:gd name="connsiteX74" fmla="*/ 829873 w 1038231"/>
                <a:gd name="connsiteY74" fmla="*/ 475562 h 981072"/>
                <a:gd name="connsiteX75" fmla="*/ 875669 w 1038231"/>
                <a:gd name="connsiteY75" fmla="*/ 416879 h 981072"/>
                <a:gd name="connsiteX76" fmla="*/ 905673 w 1038231"/>
                <a:gd name="connsiteY76" fmla="*/ 339945 h 981072"/>
                <a:gd name="connsiteX77" fmla="*/ 865697 w 1038231"/>
                <a:gd name="connsiteY77" fmla="*/ 107669 h 981072"/>
                <a:gd name="connsiteX78" fmla="*/ 862316 w 1038231"/>
                <a:gd name="connsiteY78" fmla="*/ 97191 h 981072"/>
                <a:gd name="connsiteX79" fmla="*/ 849219 w 1038231"/>
                <a:gd name="connsiteY79" fmla="*/ 87409 h 981072"/>
                <a:gd name="connsiteX80" fmla="*/ 800212 w 1038231"/>
                <a:gd name="connsiteY80" fmla="*/ 92867 h 981072"/>
                <a:gd name="connsiteX81" fmla="*/ 752083 w 1038231"/>
                <a:gd name="connsiteY81" fmla="*/ 91391 h 981072"/>
                <a:gd name="connsiteX82" fmla="*/ 733528 w 1038231"/>
                <a:gd name="connsiteY82" fmla="*/ 78932 h 981072"/>
                <a:gd name="connsiteX83" fmla="*/ 747996 w 1038231"/>
                <a:gd name="connsiteY83" fmla="*/ 61625 h 981072"/>
                <a:gd name="connsiteX84" fmla="*/ 784782 w 1038231"/>
                <a:gd name="connsiteY84" fmla="*/ 33069 h 981072"/>
                <a:gd name="connsiteX85" fmla="*/ 819472 w 1038231"/>
                <a:gd name="connsiteY85" fmla="*/ 22506 h 981072"/>
                <a:gd name="connsiteX86" fmla="*/ 862830 w 1038231"/>
                <a:gd name="connsiteY86" fmla="*/ 40336 h 981072"/>
                <a:gd name="connsiteX87" fmla="*/ 950250 w 1038231"/>
                <a:gd name="connsiteY87" fmla="*/ 122813 h 981072"/>
                <a:gd name="connsiteX88" fmla="*/ 1009486 w 1038231"/>
                <a:gd name="connsiteY88" fmla="*/ 256001 h 981072"/>
                <a:gd name="connsiteX89" fmla="*/ 990236 w 1038231"/>
                <a:gd name="connsiteY89" fmla="*/ 445187 h 981072"/>
                <a:gd name="connsiteX90" fmla="*/ 942535 w 1038231"/>
                <a:gd name="connsiteY90" fmla="*/ 543923 h 981072"/>
                <a:gd name="connsiteX91" fmla="*/ 928828 w 1038231"/>
                <a:gd name="connsiteY91" fmla="*/ 583738 h 981072"/>
                <a:gd name="connsiteX92" fmla="*/ 889881 w 1038231"/>
                <a:gd name="connsiteY92" fmla="*/ 727222 h 981072"/>
                <a:gd name="connsiteX93" fmla="*/ 871764 w 1038231"/>
                <a:gd name="connsiteY93" fmla="*/ 798536 h 981072"/>
                <a:gd name="connsiteX94" fmla="*/ 899425 w 1038231"/>
                <a:gd name="connsiteY94" fmla="*/ 904902 h 981072"/>
                <a:gd name="connsiteX95" fmla="*/ 910445 w 1038231"/>
                <a:gd name="connsiteY95" fmla="*/ 927057 h 981072"/>
                <a:gd name="connsiteX96" fmla="*/ 911836 w 1038231"/>
                <a:gd name="connsiteY96" fmla="*/ 937182 h 981072"/>
                <a:gd name="connsiteX97" fmla="*/ 872288 w 1038231"/>
                <a:gd name="connsiteY97" fmla="*/ 940125 h 981072"/>
                <a:gd name="connsiteX98" fmla="*/ 858496 w 1038231"/>
                <a:gd name="connsiteY98" fmla="*/ 930171 h 981072"/>
                <a:gd name="connsiteX99" fmla="*/ 845056 w 1038231"/>
                <a:gd name="connsiteY99" fmla="*/ 879194 h 981072"/>
                <a:gd name="connsiteX100" fmla="*/ 840113 w 1038231"/>
                <a:gd name="connsiteY100" fmla="*/ 798536 h 981072"/>
                <a:gd name="connsiteX101" fmla="*/ 859706 w 1038231"/>
                <a:gd name="connsiteY101" fmla="*/ 729909 h 981072"/>
                <a:gd name="connsiteX102" fmla="*/ 871155 w 1038231"/>
                <a:gd name="connsiteY102" fmla="*/ 675301 h 981072"/>
                <a:gd name="connsiteX103" fmla="*/ 861353 w 1038231"/>
                <a:gd name="connsiteY103" fmla="*/ 663100 h 981072"/>
                <a:gd name="connsiteX104" fmla="*/ 849914 w 1038231"/>
                <a:gd name="connsiteY104" fmla="*/ 671549 h 981072"/>
                <a:gd name="connsiteX105" fmla="*/ 849819 w 1038231"/>
                <a:gd name="connsiteY105" fmla="*/ 672530 h 981072"/>
                <a:gd name="connsiteX106" fmla="*/ 825282 w 1038231"/>
                <a:gd name="connsiteY106" fmla="*/ 765560 h 981072"/>
                <a:gd name="connsiteX107" fmla="*/ 818862 w 1038231"/>
                <a:gd name="connsiteY107" fmla="*/ 867602 h 981072"/>
                <a:gd name="connsiteX108" fmla="*/ 836207 w 1038231"/>
                <a:gd name="connsiteY108" fmla="*/ 931467 h 981072"/>
                <a:gd name="connsiteX109" fmla="*/ 815214 w 1038231"/>
                <a:gd name="connsiteY109" fmla="*/ 957861 h 981072"/>
                <a:gd name="connsiteX110" fmla="*/ 808975 w 1038231"/>
                <a:gd name="connsiteY110" fmla="*/ 957861 h 981072"/>
                <a:gd name="connsiteX111" fmla="*/ 765608 w 1038231"/>
                <a:gd name="connsiteY111" fmla="*/ 921513 h 981072"/>
                <a:gd name="connsiteX112" fmla="*/ 730308 w 1038231"/>
                <a:gd name="connsiteY112" fmla="*/ 812128 h 981072"/>
                <a:gd name="connsiteX113" fmla="*/ 727708 w 1038231"/>
                <a:gd name="connsiteY113" fmla="*/ 780276 h 981072"/>
                <a:gd name="connsiteX114" fmla="*/ 745053 w 1038231"/>
                <a:gd name="connsiteY114" fmla="*/ 719698 h 981072"/>
                <a:gd name="connsiteX115" fmla="*/ 750701 w 1038231"/>
                <a:gd name="connsiteY115" fmla="*/ 640773 h 981072"/>
                <a:gd name="connsiteX116" fmla="*/ 738024 w 1038231"/>
                <a:gd name="connsiteY116" fmla="*/ 628829 h 981072"/>
                <a:gd name="connsiteX117" fmla="*/ 728746 w 1038231"/>
                <a:gd name="connsiteY117" fmla="*/ 643450 h 981072"/>
                <a:gd name="connsiteX118" fmla="*/ 721126 w 1038231"/>
                <a:gd name="connsiteY118" fmla="*/ 724193 h 981072"/>
                <a:gd name="connsiteX119" fmla="*/ 703162 w 1038231"/>
                <a:gd name="connsiteY119" fmla="*/ 806842 h 981072"/>
                <a:gd name="connsiteX120" fmla="*/ 554258 w 1038231"/>
                <a:gd name="connsiteY120" fmla="*/ 787982 h 981072"/>
                <a:gd name="connsiteX121" fmla="*/ 585652 w 1038231"/>
                <a:gd name="connsiteY121" fmla="*/ 681017 h 981072"/>
                <a:gd name="connsiteX122" fmla="*/ 572117 w 1038231"/>
                <a:gd name="connsiteY122" fmla="*/ 593691 h 981072"/>
                <a:gd name="connsiteX123" fmla="*/ 560278 w 1038231"/>
                <a:gd name="connsiteY123" fmla="*/ 586281 h 981072"/>
                <a:gd name="connsiteX124" fmla="*/ 560068 w 1038231"/>
                <a:gd name="connsiteY124" fmla="*/ 586338 h 981072"/>
                <a:gd name="connsiteX125" fmla="*/ 551391 w 1038231"/>
                <a:gd name="connsiteY125" fmla="*/ 597502 h 981072"/>
                <a:gd name="connsiteX126" fmla="*/ 554163 w 1038231"/>
                <a:gd name="connsiteY126" fmla="*/ 611608 h 981072"/>
                <a:gd name="connsiteX127" fmla="*/ 563792 w 1038231"/>
                <a:gd name="connsiteY127" fmla="*/ 672701 h 981072"/>
                <a:gd name="connsiteX128" fmla="*/ 516958 w 1038231"/>
                <a:gd name="connsiteY128" fmla="*/ 804251 h 981072"/>
                <a:gd name="connsiteX129" fmla="*/ 489726 w 1038231"/>
                <a:gd name="connsiteY129" fmla="*/ 882746 h 981072"/>
                <a:gd name="connsiteX130" fmla="*/ 492507 w 1038231"/>
                <a:gd name="connsiteY130" fmla="*/ 940554 h 981072"/>
                <a:gd name="connsiteX131" fmla="*/ 480020 w 1038231"/>
                <a:gd name="connsiteY131" fmla="*/ 953536 h 981072"/>
                <a:gd name="connsiteX132" fmla="*/ 444720 w 1038231"/>
                <a:gd name="connsiteY132" fmla="*/ 954146 h 981072"/>
                <a:gd name="connsiteX133" fmla="*/ 430062 w 1038231"/>
                <a:gd name="connsiteY133" fmla="*/ 940811 h 981072"/>
                <a:gd name="connsiteX134" fmla="*/ 429452 w 1038231"/>
                <a:gd name="connsiteY134" fmla="*/ 853752 h 981072"/>
                <a:gd name="connsiteX135" fmla="*/ 433014 w 1038231"/>
                <a:gd name="connsiteY135" fmla="*/ 832379 h 981072"/>
                <a:gd name="connsiteX136" fmla="*/ 444111 w 1038231"/>
                <a:gd name="connsiteY136" fmla="*/ 768332 h 981072"/>
                <a:gd name="connsiteX137" fmla="*/ 433443 w 1038231"/>
                <a:gd name="connsiteY137" fmla="*/ 751025 h 981072"/>
                <a:gd name="connsiteX138" fmla="*/ 421651 w 1038231"/>
                <a:gd name="connsiteY138" fmla="*/ 767037 h 981072"/>
                <a:gd name="connsiteX139" fmla="*/ 412983 w 1038231"/>
                <a:gd name="connsiteY139" fmla="*/ 821034 h 981072"/>
                <a:gd name="connsiteX140" fmla="*/ 400667 w 1038231"/>
                <a:gd name="connsiteY140" fmla="*/ 834455 h 981072"/>
                <a:gd name="connsiteX141" fmla="*/ 140492 w 1038231"/>
                <a:gd name="connsiteY141" fmla="*/ 871498 h 981072"/>
                <a:gd name="connsiteX142" fmla="*/ 71626 w 1038231"/>
                <a:gd name="connsiteY142" fmla="*/ 853495 h 981072"/>
                <a:gd name="connsiteX143" fmla="*/ 24192 w 1038231"/>
                <a:gd name="connsiteY143" fmla="*/ 760979 h 981072"/>
                <a:gd name="connsiteX144" fmla="*/ 99639 w 1038231"/>
                <a:gd name="connsiteY144" fmla="*/ 684731 h 981072"/>
                <a:gd name="connsiteX145" fmla="*/ 541942 w 1038231"/>
                <a:gd name="connsiteY145" fmla="*/ 807975 h 981072"/>
                <a:gd name="connsiteX146" fmla="*/ 574289 w 1038231"/>
                <a:gd name="connsiteY146" fmla="*/ 821901 h 981072"/>
                <a:gd name="connsiteX147" fmla="*/ 582956 w 1038231"/>
                <a:gd name="connsiteY147" fmla="*/ 832807 h 981072"/>
                <a:gd name="connsiteX148" fmla="*/ 596920 w 1038231"/>
                <a:gd name="connsiteY148" fmla="*/ 940468 h 981072"/>
                <a:gd name="connsiteX149" fmla="*/ 590072 w 1038231"/>
                <a:gd name="connsiteY149" fmla="*/ 947907 h 981072"/>
                <a:gd name="connsiteX150" fmla="*/ 566221 w 1038231"/>
                <a:gd name="connsiteY150" fmla="*/ 947907 h 981072"/>
                <a:gd name="connsiteX151" fmla="*/ 547581 w 1038231"/>
                <a:gd name="connsiteY151" fmla="*/ 933982 h 981072"/>
                <a:gd name="connsiteX152" fmla="*/ 525636 w 1038231"/>
                <a:gd name="connsiteY152" fmla="*/ 857477 h 981072"/>
                <a:gd name="connsiteX153" fmla="*/ 521911 w 1038231"/>
                <a:gd name="connsiteY153" fmla="*/ 845094 h 981072"/>
                <a:gd name="connsiteX154" fmla="*/ 541590 w 1038231"/>
                <a:gd name="connsiteY154" fmla="*/ 807975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38231" h="981072">
                  <a:moveTo>
                    <a:pt x="405868" y="856867"/>
                  </a:moveTo>
                  <a:cubicBezTo>
                    <a:pt x="410897" y="884823"/>
                    <a:pt x="404306" y="911474"/>
                    <a:pt x="407601" y="937963"/>
                  </a:cubicBezTo>
                  <a:cubicBezTo>
                    <a:pt x="408383" y="944107"/>
                    <a:pt x="408211" y="950422"/>
                    <a:pt x="409164" y="956565"/>
                  </a:cubicBezTo>
                  <a:cubicBezTo>
                    <a:pt x="409497" y="967881"/>
                    <a:pt x="418955" y="976796"/>
                    <a:pt x="430299" y="976482"/>
                  </a:cubicBezTo>
                  <a:cubicBezTo>
                    <a:pt x="430366" y="976482"/>
                    <a:pt x="430433" y="976473"/>
                    <a:pt x="430499" y="976473"/>
                  </a:cubicBezTo>
                  <a:cubicBezTo>
                    <a:pt x="449530" y="976987"/>
                    <a:pt x="468590" y="976473"/>
                    <a:pt x="487564" y="974911"/>
                  </a:cubicBezTo>
                  <a:cubicBezTo>
                    <a:pt x="508548" y="972834"/>
                    <a:pt x="515138" y="964186"/>
                    <a:pt x="514539" y="943411"/>
                  </a:cubicBezTo>
                  <a:cubicBezTo>
                    <a:pt x="514539" y="934753"/>
                    <a:pt x="513405" y="926104"/>
                    <a:pt x="512710" y="917446"/>
                  </a:cubicBezTo>
                  <a:cubicBezTo>
                    <a:pt x="511053" y="908892"/>
                    <a:pt x="510710" y="900139"/>
                    <a:pt x="511672" y="891481"/>
                  </a:cubicBezTo>
                  <a:cubicBezTo>
                    <a:pt x="515301" y="898967"/>
                    <a:pt x="517863" y="906921"/>
                    <a:pt x="519301" y="915112"/>
                  </a:cubicBezTo>
                  <a:cubicBezTo>
                    <a:pt x="521911" y="925066"/>
                    <a:pt x="524330" y="935191"/>
                    <a:pt x="527978" y="944973"/>
                  </a:cubicBezTo>
                  <a:cubicBezTo>
                    <a:pt x="532026" y="960661"/>
                    <a:pt x="546438" y="971443"/>
                    <a:pt x="562669" y="970929"/>
                  </a:cubicBezTo>
                  <a:cubicBezTo>
                    <a:pt x="572384" y="970929"/>
                    <a:pt x="582090" y="970929"/>
                    <a:pt x="591815" y="970929"/>
                  </a:cubicBezTo>
                  <a:cubicBezTo>
                    <a:pt x="612284" y="970329"/>
                    <a:pt x="621209" y="961328"/>
                    <a:pt x="619037" y="940725"/>
                  </a:cubicBezTo>
                  <a:cubicBezTo>
                    <a:pt x="616875" y="920132"/>
                    <a:pt x="612627" y="897453"/>
                    <a:pt x="609322" y="876336"/>
                  </a:cubicBezTo>
                  <a:cubicBezTo>
                    <a:pt x="606836" y="862058"/>
                    <a:pt x="605997" y="847542"/>
                    <a:pt x="606807" y="833064"/>
                  </a:cubicBezTo>
                  <a:cubicBezTo>
                    <a:pt x="617828" y="833064"/>
                    <a:pt x="628486" y="832464"/>
                    <a:pt x="638983" y="833064"/>
                  </a:cubicBezTo>
                  <a:cubicBezTo>
                    <a:pt x="661119" y="834626"/>
                    <a:pt x="683350" y="833159"/>
                    <a:pt x="705067" y="828740"/>
                  </a:cubicBezTo>
                  <a:cubicBezTo>
                    <a:pt x="709496" y="827292"/>
                    <a:pt x="714287" y="829578"/>
                    <a:pt x="715916" y="833931"/>
                  </a:cubicBezTo>
                  <a:cubicBezTo>
                    <a:pt x="732137" y="858686"/>
                    <a:pt x="736547" y="887071"/>
                    <a:pt x="741939" y="915284"/>
                  </a:cubicBezTo>
                  <a:cubicBezTo>
                    <a:pt x="743672" y="925152"/>
                    <a:pt x="745491" y="935020"/>
                    <a:pt x="747749" y="944707"/>
                  </a:cubicBezTo>
                  <a:cubicBezTo>
                    <a:pt x="751044" y="959261"/>
                    <a:pt x="762160" y="970767"/>
                    <a:pt x="776628" y="974567"/>
                  </a:cubicBezTo>
                  <a:cubicBezTo>
                    <a:pt x="795117" y="980664"/>
                    <a:pt x="814748" y="982493"/>
                    <a:pt x="834036" y="979930"/>
                  </a:cubicBezTo>
                  <a:cubicBezTo>
                    <a:pt x="843922" y="978721"/>
                    <a:pt x="848085" y="975263"/>
                    <a:pt x="856839" y="962014"/>
                  </a:cubicBezTo>
                  <a:cubicBezTo>
                    <a:pt x="873926" y="964252"/>
                    <a:pt x="891195" y="964633"/>
                    <a:pt x="908359" y="963147"/>
                  </a:cubicBezTo>
                  <a:cubicBezTo>
                    <a:pt x="931000" y="961842"/>
                    <a:pt x="940020" y="949298"/>
                    <a:pt x="934381" y="927485"/>
                  </a:cubicBezTo>
                  <a:cubicBezTo>
                    <a:pt x="930029" y="913998"/>
                    <a:pt x="923961" y="901111"/>
                    <a:pt x="916341" y="889147"/>
                  </a:cubicBezTo>
                  <a:cubicBezTo>
                    <a:pt x="887290" y="837826"/>
                    <a:pt x="883728" y="785296"/>
                    <a:pt x="913122" y="733366"/>
                  </a:cubicBezTo>
                  <a:cubicBezTo>
                    <a:pt x="939154" y="687913"/>
                    <a:pt x="952555" y="636345"/>
                    <a:pt x="951984" y="583995"/>
                  </a:cubicBezTo>
                  <a:cubicBezTo>
                    <a:pt x="952251" y="576432"/>
                    <a:pt x="954555" y="569079"/>
                    <a:pt x="958661" y="562707"/>
                  </a:cubicBezTo>
                  <a:cubicBezTo>
                    <a:pt x="992570" y="502737"/>
                    <a:pt x="1024317" y="441548"/>
                    <a:pt x="1033851" y="372311"/>
                  </a:cubicBezTo>
                  <a:cubicBezTo>
                    <a:pt x="1041481" y="316752"/>
                    <a:pt x="1040186" y="261021"/>
                    <a:pt x="1020497" y="207881"/>
                  </a:cubicBezTo>
                  <a:cubicBezTo>
                    <a:pt x="998275" y="143902"/>
                    <a:pt x="959356" y="86990"/>
                    <a:pt x="907759" y="43013"/>
                  </a:cubicBezTo>
                  <a:cubicBezTo>
                    <a:pt x="887938" y="27268"/>
                    <a:pt x="865716" y="14781"/>
                    <a:pt x="841932" y="6066"/>
                  </a:cubicBezTo>
                  <a:cubicBezTo>
                    <a:pt x="813652" y="-4840"/>
                    <a:pt x="787725" y="-1897"/>
                    <a:pt x="765951" y="21553"/>
                  </a:cubicBezTo>
                  <a:cubicBezTo>
                    <a:pt x="758007" y="29745"/>
                    <a:pt x="748854" y="36698"/>
                    <a:pt x="738814" y="42146"/>
                  </a:cubicBezTo>
                  <a:cubicBezTo>
                    <a:pt x="729146" y="47680"/>
                    <a:pt x="720983" y="55500"/>
                    <a:pt x="715050" y="64911"/>
                  </a:cubicBezTo>
                  <a:cubicBezTo>
                    <a:pt x="706772" y="76627"/>
                    <a:pt x="709573" y="92829"/>
                    <a:pt x="721326" y="101096"/>
                  </a:cubicBezTo>
                  <a:cubicBezTo>
                    <a:pt x="721555" y="101268"/>
                    <a:pt x="721812" y="101439"/>
                    <a:pt x="722069" y="101601"/>
                  </a:cubicBezTo>
                  <a:cubicBezTo>
                    <a:pt x="739986" y="115098"/>
                    <a:pt x="762579" y="120870"/>
                    <a:pt x="784782" y="117613"/>
                  </a:cubicBezTo>
                  <a:cubicBezTo>
                    <a:pt x="803013" y="115803"/>
                    <a:pt x="821339" y="114936"/>
                    <a:pt x="839674" y="115022"/>
                  </a:cubicBezTo>
                  <a:cubicBezTo>
                    <a:pt x="844532" y="115022"/>
                    <a:pt x="846008" y="118480"/>
                    <a:pt x="848352" y="121508"/>
                  </a:cubicBezTo>
                  <a:cubicBezTo>
                    <a:pt x="895177" y="186336"/>
                    <a:pt x="906712" y="257297"/>
                    <a:pt x="885290" y="333973"/>
                  </a:cubicBezTo>
                  <a:cubicBezTo>
                    <a:pt x="879917" y="352928"/>
                    <a:pt x="872717" y="371187"/>
                    <a:pt x="865525" y="389532"/>
                  </a:cubicBezTo>
                  <a:cubicBezTo>
                    <a:pt x="854943" y="416707"/>
                    <a:pt x="835160" y="437224"/>
                    <a:pt x="816957" y="458770"/>
                  </a:cubicBezTo>
                  <a:cubicBezTo>
                    <a:pt x="807347" y="468076"/>
                    <a:pt x="794231" y="472886"/>
                    <a:pt x="780877" y="472010"/>
                  </a:cubicBezTo>
                  <a:cubicBezTo>
                    <a:pt x="740376" y="473571"/>
                    <a:pt x="699867" y="474343"/>
                    <a:pt x="659452" y="476076"/>
                  </a:cubicBezTo>
                  <a:cubicBezTo>
                    <a:pt x="602197" y="477829"/>
                    <a:pt x="545981" y="491907"/>
                    <a:pt x="494679" y="517358"/>
                  </a:cubicBezTo>
                  <a:cubicBezTo>
                    <a:pt x="462075" y="535075"/>
                    <a:pt x="433814" y="559782"/>
                    <a:pt x="411935" y="589710"/>
                  </a:cubicBezTo>
                  <a:cubicBezTo>
                    <a:pt x="379160" y="631163"/>
                    <a:pt x="351233" y="676254"/>
                    <a:pt x="312028" y="712687"/>
                  </a:cubicBezTo>
                  <a:cubicBezTo>
                    <a:pt x="267641" y="755102"/>
                    <a:pt x="210110" y="781191"/>
                    <a:pt x="148903" y="786677"/>
                  </a:cubicBezTo>
                  <a:cubicBezTo>
                    <a:pt x="133805" y="787820"/>
                    <a:pt x="118708" y="784448"/>
                    <a:pt x="105535" y="776991"/>
                  </a:cubicBezTo>
                  <a:cubicBezTo>
                    <a:pt x="92953" y="769828"/>
                    <a:pt x="86647" y="755207"/>
                    <a:pt x="90105" y="741157"/>
                  </a:cubicBezTo>
                  <a:cubicBezTo>
                    <a:pt x="92438" y="715602"/>
                    <a:pt x="115118" y="696771"/>
                    <a:pt x="140721" y="699114"/>
                  </a:cubicBezTo>
                  <a:cubicBezTo>
                    <a:pt x="144149" y="699428"/>
                    <a:pt x="147531" y="700124"/>
                    <a:pt x="150807" y="701181"/>
                  </a:cubicBezTo>
                  <a:cubicBezTo>
                    <a:pt x="161571" y="703876"/>
                    <a:pt x="171601" y="708897"/>
                    <a:pt x="180211" y="715887"/>
                  </a:cubicBezTo>
                  <a:cubicBezTo>
                    <a:pt x="185326" y="720564"/>
                    <a:pt x="191565" y="723679"/>
                    <a:pt x="197556" y="718402"/>
                  </a:cubicBezTo>
                  <a:cubicBezTo>
                    <a:pt x="203023" y="713554"/>
                    <a:pt x="203928" y="705353"/>
                    <a:pt x="199633" y="699448"/>
                  </a:cubicBezTo>
                  <a:cubicBezTo>
                    <a:pt x="192431" y="686608"/>
                    <a:pt x="180868" y="676759"/>
                    <a:pt x="167028" y="671663"/>
                  </a:cubicBezTo>
                  <a:cubicBezTo>
                    <a:pt x="125919" y="655918"/>
                    <a:pt x="84466" y="655566"/>
                    <a:pt x="48737" y="683522"/>
                  </a:cubicBezTo>
                  <a:cubicBezTo>
                    <a:pt x="-5212" y="725841"/>
                    <a:pt x="-25243" y="809528"/>
                    <a:pt x="45442" y="866211"/>
                  </a:cubicBezTo>
                  <a:cubicBezTo>
                    <a:pt x="64178" y="880851"/>
                    <a:pt x="86713" y="889862"/>
                    <a:pt x="110393" y="892177"/>
                  </a:cubicBezTo>
                  <a:cubicBezTo>
                    <a:pt x="198975" y="902978"/>
                    <a:pt x="288853" y="895129"/>
                    <a:pt x="374216" y="869154"/>
                  </a:cubicBezTo>
                  <a:cubicBezTo>
                    <a:pt x="384360" y="864830"/>
                    <a:pt x="394676" y="860763"/>
                    <a:pt x="405868" y="856867"/>
                  </a:cubicBezTo>
                  <a:close/>
                  <a:moveTo>
                    <a:pt x="99639" y="684731"/>
                  </a:moveTo>
                  <a:cubicBezTo>
                    <a:pt x="80132" y="702905"/>
                    <a:pt x="75093" y="709830"/>
                    <a:pt x="69550" y="725841"/>
                  </a:cubicBezTo>
                  <a:cubicBezTo>
                    <a:pt x="61396" y="749559"/>
                    <a:pt x="71017" y="781925"/>
                    <a:pt x="90448" y="793431"/>
                  </a:cubicBezTo>
                  <a:cubicBezTo>
                    <a:pt x="106783" y="803470"/>
                    <a:pt x="125738" y="808442"/>
                    <a:pt x="144912" y="807708"/>
                  </a:cubicBezTo>
                  <a:cubicBezTo>
                    <a:pt x="166371" y="806642"/>
                    <a:pt x="187640" y="802974"/>
                    <a:pt x="208224" y="796803"/>
                  </a:cubicBezTo>
                  <a:cubicBezTo>
                    <a:pt x="271527" y="778114"/>
                    <a:pt x="321486" y="739862"/>
                    <a:pt x="362415" y="689408"/>
                  </a:cubicBezTo>
                  <a:cubicBezTo>
                    <a:pt x="385056" y="661538"/>
                    <a:pt x="406211" y="632373"/>
                    <a:pt x="427633" y="603645"/>
                  </a:cubicBezTo>
                  <a:cubicBezTo>
                    <a:pt x="444968" y="579375"/>
                    <a:pt x="466961" y="558782"/>
                    <a:pt x="492336" y="543066"/>
                  </a:cubicBezTo>
                  <a:cubicBezTo>
                    <a:pt x="539932" y="515644"/>
                    <a:pt x="593510" y="500194"/>
                    <a:pt x="648441" y="498061"/>
                  </a:cubicBezTo>
                  <a:cubicBezTo>
                    <a:pt x="692332" y="495898"/>
                    <a:pt x="736385" y="495289"/>
                    <a:pt x="780267" y="493650"/>
                  </a:cubicBezTo>
                  <a:cubicBezTo>
                    <a:pt x="798660" y="492869"/>
                    <a:pt x="817300" y="489059"/>
                    <a:pt x="829873" y="475562"/>
                  </a:cubicBezTo>
                  <a:cubicBezTo>
                    <a:pt x="847761" y="458179"/>
                    <a:pt x="863172" y="438443"/>
                    <a:pt x="875669" y="416879"/>
                  </a:cubicBezTo>
                  <a:cubicBezTo>
                    <a:pt x="888290" y="392333"/>
                    <a:pt x="898348" y="366549"/>
                    <a:pt x="905673" y="339945"/>
                  </a:cubicBezTo>
                  <a:cubicBezTo>
                    <a:pt x="928571" y="256259"/>
                    <a:pt x="917037" y="178544"/>
                    <a:pt x="865697" y="107669"/>
                  </a:cubicBezTo>
                  <a:cubicBezTo>
                    <a:pt x="863411" y="104649"/>
                    <a:pt x="862230" y="100963"/>
                    <a:pt x="862316" y="97191"/>
                  </a:cubicBezTo>
                  <a:cubicBezTo>
                    <a:pt x="862316" y="88542"/>
                    <a:pt x="855810" y="84123"/>
                    <a:pt x="849219" y="87409"/>
                  </a:cubicBezTo>
                  <a:cubicBezTo>
                    <a:pt x="833245" y="95372"/>
                    <a:pt x="816520" y="91391"/>
                    <a:pt x="800212" y="92867"/>
                  </a:cubicBezTo>
                  <a:cubicBezTo>
                    <a:pt x="783915" y="94334"/>
                    <a:pt x="767942" y="98925"/>
                    <a:pt x="752083" y="91391"/>
                  </a:cubicBezTo>
                  <a:cubicBezTo>
                    <a:pt x="745139" y="88104"/>
                    <a:pt x="734728" y="87590"/>
                    <a:pt x="733528" y="78932"/>
                  </a:cubicBezTo>
                  <a:cubicBezTo>
                    <a:pt x="732299" y="70274"/>
                    <a:pt x="741243" y="65521"/>
                    <a:pt x="747996" y="61625"/>
                  </a:cubicBezTo>
                  <a:cubicBezTo>
                    <a:pt x="761360" y="53605"/>
                    <a:pt x="773704" y="44013"/>
                    <a:pt x="784782" y="33069"/>
                  </a:cubicBezTo>
                  <a:cubicBezTo>
                    <a:pt x="793659" y="23687"/>
                    <a:pt x="806851" y="19677"/>
                    <a:pt x="819472" y="22506"/>
                  </a:cubicBezTo>
                  <a:cubicBezTo>
                    <a:pt x="834664" y="26449"/>
                    <a:pt x="849256" y="32450"/>
                    <a:pt x="862830" y="40336"/>
                  </a:cubicBezTo>
                  <a:cubicBezTo>
                    <a:pt x="900120" y="59110"/>
                    <a:pt x="926752" y="89485"/>
                    <a:pt x="950250" y="122813"/>
                  </a:cubicBezTo>
                  <a:cubicBezTo>
                    <a:pt x="978873" y="163228"/>
                    <a:pt x="1001590" y="206671"/>
                    <a:pt x="1009486" y="256001"/>
                  </a:cubicBezTo>
                  <a:cubicBezTo>
                    <a:pt x="1020992" y="319619"/>
                    <a:pt x="1014325" y="385170"/>
                    <a:pt x="990236" y="445187"/>
                  </a:cubicBezTo>
                  <a:cubicBezTo>
                    <a:pt x="976835" y="479248"/>
                    <a:pt x="960890" y="512253"/>
                    <a:pt x="942535" y="543923"/>
                  </a:cubicBezTo>
                  <a:cubicBezTo>
                    <a:pt x="934220" y="555601"/>
                    <a:pt x="929457" y="569422"/>
                    <a:pt x="928828" y="583738"/>
                  </a:cubicBezTo>
                  <a:cubicBezTo>
                    <a:pt x="930047" y="634325"/>
                    <a:pt x="916513" y="684160"/>
                    <a:pt x="889881" y="727222"/>
                  </a:cubicBezTo>
                  <a:cubicBezTo>
                    <a:pt x="877251" y="748825"/>
                    <a:pt x="870974" y="773543"/>
                    <a:pt x="871764" y="798536"/>
                  </a:cubicBezTo>
                  <a:cubicBezTo>
                    <a:pt x="871764" y="836617"/>
                    <a:pt x="876794" y="872793"/>
                    <a:pt x="899425" y="904902"/>
                  </a:cubicBezTo>
                  <a:cubicBezTo>
                    <a:pt x="903740" y="911950"/>
                    <a:pt x="907426" y="919370"/>
                    <a:pt x="910445" y="927057"/>
                  </a:cubicBezTo>
                  <a:cubicBezTo>
                    <a:pt x="912007" y="930429"/>
                    <a:pt x="913826" y="933982"/>
                    <a:pt x="911836" y="937182"/>
                  </a:cubicBezTo>
                  <a:cubicBezTo>
                    <a:pt x="898930" y="940468"/>
                    <a:pt x="885537" y="941468"/>
                    <a:pt x="872288" y="940125"/>
                  </a:cubicBezTo>
                  <a:cubicBezTo>
                    <a:pt x="866211" y="939173"/>
                    <a:pt x="859448" y="937963"/>
                    <a:pt x="858496" y="930171"/>
                  </a:cubicBezTo>
                  <a:cubicBezTo>
                    <a:pt x="855562" y="912807"/>
                    <a:pt x="851066" y="895748"/>
                    <a:pt x="845056" y="879194"/>
                  </a:cubicBezTo>
                  <a:cubicBezTo>
                    <a:pt x="836103" y="853248"/>
                    <a:pt x="834407" y="825378"/>
                    <a:pt x="840113" y="798536"/>
                  </a:cubicBezTo>
                  <a:cubicBezTo>
                    <a:pt x="845751" y="775428"/>
                    <a:pt x="852343" y="752587"/>
                    <a:pt x="859706" y="729909"/>
                  </a:cubicBezTo>
                  <a:cubicBezTo>
                    <a:pt x="865907" y="712278"/>
                    <a:pt x="869745" y="693923"/>
                    <a:pt x="871155" y="675301"/>
                  </a:cubicBezTo>
                  <a:cubicBezTo>
                    <a:pt x="871155" y="668634"/>
                    <a:pt x="868726" y="663614"/>
                    <a:pt x="861353" y="663100"/>
                  </a:cubicBezTo>
                  <a:cubicBezTo>
                    <a:pt x="855857" y="662271"/>
                    <a:pt x="850742" y="666053"/>
                    <a:pt x="849914" y="671549"/>
                  </a:cubicBezTo>
                  <a:cubicBezTo>
                    <a:pt x="849866" y="671873"/>
                    <a:pt x="849838" y="672206"/>
                    <a:pt x="849819" y="672530"/>
                  </a:cubicBezTo>
                  <a:cubicBezTo>
                    <a:pt x="845751" y="704639"/>
                    <a:pt x="834121" y="734757"/>
                    <a:pt x="825282" y="765560"/>
                  </a:cubicBezTo>
                  <a:cubicBezTo>
                    <a:pt x="815653" y="799060"/>
                    <a:pt x="809757" y="832892"/>
                    <a:pt x="818862" y="867602"/>
                  </a:cubicBezTo>
                  <a:cubicBezTo>
                    <a:pt x="824492" y="888890"/>
                    <a:pt x="831788" y="909921"/>
                    <a:pt x="836207" y="931467"/>
                  </a:cubicBezTo>
                  <a:cubicBezTo>
                    <a:pt x="840617" y="953012"/>
                    <a:pt x="835683" y="959765"/>
                    <a:pt x="815214" y="957861"/>
                  </a:cubicBezTo>
                  <a:cubicBezTo>
                    <a:pt x="813128" y="957861"/>
                    <a:pt x="811062" y="957861"/>
                    <a:pt x="808975" y="957861"/>
                  </a:cubicBezTo>
                  <a:cubicBezTo>
                    <a:pt x="776791" y="955013"/>
                    <a:pt x="770037" y="949993"/>
                    <a:pt x="765608" y="921513"/>
                  </a:cubicBezTo>
                  <a:cubicBezTo>
                    <a:pt x="759788" y="883089"/>
                    <a:pt x="752426" y="845361"/>
                    <a:pt x="730308" y="812128"/>
                  </a:cubicBezTo>
                  <a:cubicBezTo>
                    <a:pt x="724193" y="802603"/>
                    <a:pt x="723212" y="790659"/>
                    <a:pt x="727708" y="780276"/>
                  </a:cubicBezTo>
                  <a:cubicBezTo>
                    <a:pt x="734728" y="760455"/>
                    <a:pt x="740529" y="740224"/>
                    <a:pt x="745053" y="719698"/>
                  </a:cubicBezTo>
                  <a:cubicBezTo>
                    <a:pt x="751387" y="693732"/>
                    <a:pt x="756331" y="667767"/>
                    <a:pt x="750701" y="640773"/>
                  </a:cubicBezTo>
                  <a:cubicBezTo>
                    <a:pt x="749225" y="633582"/>
                    <a:pt x="746358" y="627876"/>
                    <a:pt x="738024" y="628829"/>
                  </a:cubicBezTo>
                  <a:cubicBezTo>
                    <a:pt x="729709" y="629782"/>
                    <a:pt x="727365" y="636525"/>
                    <a:pt x="728746" y="643450"/>
                  </a:cubicBezTo>
                  <a:cubicBezTo>
                    <a:pt x="734300" y="671234"/>
                    <a:pt x="726489" y="697457"/>
                    <a:pt x="721126" y="724193"/>
                  </a:cubicBezTo>
                  <a:cubicBezTo>
                    <a:pt x="715735" y="750940"/>
                    <a:pt x="701076" y="776552"/>
                    <a:pt x="703162" y="806842"/>
                  </a:cubicBezTo>
                  <a:cubicBezTo>
                    <a:pt x="651746" y="813252"/>
                    <a:pt x="601521" y="815500"/>
                    <a:pt x="554258" y="787982"/>
                  </a:cubicBezTo>
                  <a:cubicBezTo>
                    <a:pt x="574203" y="753969"/>
                    <a:pt x="581223" y="717792"/>
                    <a:pt x="585652" y="681017"/>
                  </a:cubicBezTo>
                  <a:cubicBezTo>
                    <a:pt x="589291" y="650898"/>
                    <a:pt x="580528" y="622247"/>
                    <a:pt x="572117" y="593691"/>
                  </a:cubicBezTo>
                  <a:cubicBezTo>
                    <a:pt x="570898" y="588377"/>
                    <a:pt x="565592" y="585062"/>
                    <a:pt x="560278" y="586281"/>
                  </a:cubicBezTo>
                  <a:cubicBezTo>
                    <a:pt x="560201" y="586300"/>
                    <a:pt x="560135" y="586319"/>
                    <a:pt x="560068" y="586338"/>
                  </a:cubicBezTo>
                  <a:cubicBezTo>
                    <a:pt x="554591" y="587052"/>
                    <a:pt x="550724" y="592034"/>
                    <a:pt x="551391" y="597502"/>
                  </a:cubicBezTo>
                  <a:cubicBezTo>
                    <a:pt x="551839" y="602283"/>
                    <a:pt x="552782" y="607007"/>
                    <a:pt x="554163" y="611608"/>
                  </a:cubicBezTo>
                  <a:cubicBezTo>
                    <a:pt x="560649" y="631315"/>
                    <a:pt x="563897" y="651946"/>
                    <a:pt x="563792" y="672701"/>
                  </a:cubicBezTo>
                  <a:cubicBezTo>
                    <a:pt x="560506" y="720002"/>
                    <a:pt x="544314" y="765484"/>
                    <a:pt x="516958" y="804251"/>
                  </a:cubicBezTo>
                  <a:cubicBezTo>
                    <a:pt x="501842" y="827921"/>
                    <a:pt x="492507" y="854810"/>
                    <a:pt x="489726" y="882746"/>
                  </a:cubicBezTo>
                  <a:cubicBezTo>
                    <a:pt x="487040" y="902302"/>
                    <a:pt x="491640" y="921342"/>
                    <a:pt x="492507" y="940554"/>
                  </a:cubicBezTo>
                  <a:cubicBezTo>
                    <a:pt x="492936" y="950593"/>
                    <a:pt x="488602" y="953365"/>
                    <a:pt x="480020" y="953536"/>
                  </a:cubicBezTo>
                  <a:cubicBezTo>
                    <a:pt x="468219" y="953536"/>
                    <a:pt x="456426" y="953536"/>
                    <a:pt x="444720" y="954146"/>
                  </a:cubicBezTo>
                  <a:cubicBezTo>
                    <a:pt x="431281" y="954661"/>
                    <a:pt x="430757" y="954146"/>
                    <a:pt x="430062" y="940811"/>
                  </a:cubicBezTo>
                  <a:cubicBezTo>
                    <a:pt x="428585" y="911827"/>
                    <a:pt x="431452" y="882746"/>
                    <a:pt x="429452" y="853752"/>
                  </a:cubicBezTo>
                  <a:cubicBezTo>
                    <a:pt x="429261" y="846466"/>
                    <a:pt x="430462" y="839208"/>
                    <a:pt x="433014" y="832379"/>
                  </a:cubicBezTo>
                  <a:cubicBezTo>
                    <a:pt x="439520" y="811604"/>
                    <a:pt x="443253" y="790078"/>
                    <a:pt x="444111" y="768332"/>
                  </a:cubicBezTo>
                  <a:cubicBezTo>
                    <a:pt x="444111" y="760370"/>
                    <a:pt x="443596" y="752502"/>
                    <a:pt x="433443" y="751025"/>
                  </a:cubicBezTo>
                  <a:cubicBezTo>
                    <a:pt x="426251" y="750073"/>
                    <a:pt x="421822" y="756045"/>
                    <a:pt x="421651" y="767037"/>
                  </a:cubicBezTo>
                  <a:cubicBezTo>
                    <a:pt x="420851" y="785315"/>
                    <a:pt x="417946" y="803432"/>
                    <a:pt x="412983" y="821034"/>
                  </a:cubicBezTo>
                  <a:cubicBezTo>
                    <a:pt x="411659" y="827425"/>
                    <a:pt x="406925" y="832588"/>
                    <a:pt x="400667" y="834455"/>
                  </a:cubicBezTo>
                  <a:cubicBezTo>
                    <a:pt x="316885" y="867344"/>
                    <a:pt x="229731" y="876336"/>
                    <a:pt x="140492" y="871498"/>
                  </a:cubicBezTo>
                  <a:cubicBezTo>
                    <a:pt x="116660" y="869526"/>
                    <a:pt x="93362" y="863439"/>
                    <a:pt x="71626" y="853495"/>
                  </a:cubicBezTo>
                  <a:cubicBezTo>
                    <a:pt x="36622" y="836950"/>
                    <a:pt x="17153" y="798983"/>
                    <a:pt x="24192" y="760979"/>
                  </a:cubicBezTo>
                  <a:cubicBezTo>
                    <a:pt x="32259" y="726365"/>
                    <a:pt x="59834" y="688627"/>
                    <a:pt x="99639" y="684731"/>
                  </a:cubicBezTo>
                  <a:close/>
                  <a:moveTo>
                    <a:pt x="541942" y="807975"/>
                  </a:moveTo>
                  <a:cubicBezTo>
                    <a:pt x="552867" y="812814"/>
                    <a:pt x="563278" y="818100"/>
                    <a:pt x="574289" y="821901"/>
                  </a:cubicBezTo>
                  <a:cubicBezTo>
                    <a:pt x="579299" y="823187"/>
                    <a:pt x="582852" y="827644"/>
                    <a:pt x="582956" y="832807"/>
                  </a:cubicBezTo>
                  <a:cubicBezTo>
                    <a:pt x="585052" y="868983"/>
                    <a:pt x="589719" y="904959"/>
                    <a:pt x="596920" y="940468"/>
                  </a:cubicBezTo>
                  <a:cubicBezTo>
                    <a:pt x="598149" y="946012"/>
                    <a:pt x="595273" y="947907"/>
                    <a:pt x="590072" y="947907"/>
                  </a:cubicBezTo>
                  <a:cubicBezTo>
                    <a:pt x="582185" y="947907"/>
                    <a:pt x="574203" y="947907"/>
                    <a:pt x="566221" y="947907"/>
                  </a:cubicBezTo>
                  <a:cubicBezTo>
                    <a:pt x="557258" y="949050"/>
                    <a:pt x="549000" y="942887"/>
                    <a:pt x="547581" y="933982"/>
                  </a:cubicBezTo>
                  <a:cubicBezTo>
                    <a:pt x="540551" y="908016"/>
                    <a:pt x="534741" y="882489"/>
                    <a:pt x="525636" y="857477"/>
                  </a:cubicBezTo>
                  <a:cubicBezTo>
                    <a:pt x="524245" y="853495"/>
                    <a:pt x="519739" y="850381"/>
                    <a:pt x="521911" y="845094"/>
                  </a:cubicBezTo>
                  <a:cubicBezTo>
                    <a:pt x="526064" y="831597"/>
                    <a:pt x="532750" y="818996"/>
                    <a:pt x="541590" y="80797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D82F41CE-6E56-41C9-AE86-58FFD9F6E9B7}"/>
                </a:ext>
              </a:extLst>
            </p:cNvPr>
            <p:cNvSpPr/>
            <p:nvPr/>
          </p:nvSpPr>
          <p:spPr>
            <a:xfrm>
              <a:off x="7796205" y="5333995"/>
              <a:ext cx="76200" cy="85720"/>
            </a:xfrm>
            <a:custGeom>
              <a:avLst/>
              <a:gdLst>
                <a:gd name="connsiteX0" fmla="*/ 76126 w 76200"/>
                <a:gd name="connsiteY0" fmla="*/ 11083 h 85720"/>
                <a:gd name="connsiteX1" fmla="*/ 66772 w 76200"/>
                <a:gd name="connsiteY1" fmla="*/ 6 h 85720"/>
                <a:gd name="connsiteX2" fmla="*/ 57856 w 76200"/>
                <a:gd name="connsiteY2" fmla="*/ 4416 h 85720"/>
                <a:gd name="connsiteX3" fmla="*/ 3888 w 76200"/>
                <a:gd name="connsiteY3" fmla="*/ 66624 h 85720"/>
                <a:gd name="connsiteX4" fmla="*/ 1859 w 76200"/>
                <a:gd name="connsiteY4" fmla="*/ 80673 h 85720"/>
                <a:gd name="connsiteX5" fmla="*/ 3221 w 76200"/>
                <a:gd name="connsiteY5" fmla="*/ 82216 h 85720"/>
                <a:gd name="connsiteX6" fmla="*/ 19975 w 76200"/>
                <a:gd name="connsiteY6" fmla="*/ 81178 h 85720"/>
                <a:gd name="connsiteX7" fmla="*/ 72354 w 76200"/>
                <a:gd name="connsiteY7" fmla="*/ 21657 h 85720"/>
                <a:gd name="connsiteX8" fmla="*/ 76126 w 76200"/>
                <a:gd name="connsiteY8" fmla="*/ 11083 h 8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85720">
                  <a:moveTo>
                    <a:pt x="76126" y="11083"/>
                  </a:moveTo>
                  <a:cubicBezTo>
                    <a:pt x="76497" y="5359"/>
                    <a:pt x="72315" y="387"/>
                    <a:pt x="66772" y="6"/>
                  </a:cubicBezTo>
                  <a:cubicBezTo>
                    <a:pt x="63257" y="-242"/>
                    <a:pt x="59876" y="1434"/>
                    <a:pt x="57856" y="4416"/>
                  </a:cubicBezTo>
                  <a:cubicBezTo>
                    <a:pt x="42664" y="27571"/>
                    <a:pt x="24510" y="48498"/>
                    <a:pt x="3888" y="66624"/>
                  </a:cubicBezTo>
                  <a:cubicBezTo>
                    <a:pt x="-427" y="69929"/>
                    <a:pt x="-1341" y="76225"/>
                    <a:pt x="1859" y="80673"/>
                  </a:cubicBezTo>
                  <a:cubicBezTo>
                    <a:pt x="2250" y="81245"/>
                    <a:pt x="2716" y="81759"/>
                    <a:pt x="3221" y="82216"/>
                  </a:cubicBezTo>
                  <a:cubicBezTo>
                    <a:pt x="8917" y="88112"/>
                    <a:pt x="15118" y="85683"/>
                    <a:pt x="19975" y="81178"/>
                  </a:cubicBezTo>
                  <a:cubicBezTo>
                    <a:pt x="40045" y="63976"/>
                    <a:pt x="57676" y="43935"/>
                    <a:pt x="72354" y="21657"/>
                  </a:cubicBezTo>
                  <a:cubicBezTo>
                    <a:pt x="74677" y="18637"/>
                    <a:pt x="76002" y="14931"/>
                    <a:pt x="76126" y="1108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D159398C-F19D-4CE0-AC60-CE736DC7A155}"/>
                </a:ext>
              </a:extLst>
            </p:cNvPr>
            <p:cNvSpPr/>
            <p:nvPr/>
          </p:nvSpPr>
          <p:spPr>
            <a:xfrm>
              <a:off x="8272449" y="5181590"/>
              <a:ext cx="38105" cy="57149"/>
            </a:xfrm>
            <a:custGeom>
              <a:avLst/>
              <a:gdLst>
                <a:gd name="connsiteX0" fmla="*/ -30 w 38105"/>
                <a:gd name="connsiteY0" fmla="*/ 11307 h 57149"/>
                <a:gd name="connsiteX1" fmla="*/ 3028 w 38105"/>
                <a:gd name="connsiteY1" fmla="*/ 20489 h 57149"/>
                <a:gd name="connsiteX2" fmla="*/ 18344 w 38105"/>
                <a:gd name="connsiteY2" fmla="*/ 47206 h 57149"/>
                <a:gd name="connsiteX3" fmla="*/ 32888 w 38105"/>
                <a:gd name="connsiteY3" fmla="*/ 55751 h 57149"/>
                <a:gd name="connsiteX4" fmla="*/ 36023 w 38105"/>
                <a:gd name="connsiteY4" fmla="*/ 36834 h 57149"/>
                <a:gd name="connsiteX5" fmla="*/ 16267 w 38105"/>
                <a:gd name="connsiteY5" fmla="*/ 3220 h 57149"/>
                <a:gd name="connsiteX6" fmla="*/ 4323 w 38105"/>
                <a:gd name="connsiteY6" fmla="*/ 1382 h 57149"/>
                <a:gd name="connsiteX7" fmla="*/ -30 w 38105"/>
                <a:gd name="connsiteY7" fmla="*/ 11307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5" h="57149">
                  <a:moveTo>
                    <a:pt x="-30" y="11307"/>
                  </a:moveTo>
                  <a:cubicBezTo>
                    <a:pt x="-201" y="14755"/>
                    <a:pt x="923" y="18118"/>
                    <a:pt x="3028" y="20489"/>
                  </a:cubicBezTo>
                  <a:cubicBezTo>
                    <a:pt x="9867" y="27757"/>
                    <a:pt x="15134" y="36929"/>
                    <a:pt x="18344" y="47206"/>
                  </a:cubicBezTo>
                  <a:cubicBezTo>
                    <a:pt x="21240" y="54646"/>
                    <a:pt x="26002" y="59703"/>
                    <a:pt x="32888" y="55751"/>
                  </a:cubicBezTo>
                  <a:cubicBezTo>
                    <a:pt x="39775" y="51798"/>
                    <a:pt x="38623" y="44092"/>
                    <a:pt x="36023" y="36834"/>
                  </a:cubicBezTo>
                  <a:cubicBezTo>
                    <a:pt x="32146" y="23661"/>
                    <a:pt x="25316" y="12031"/>
                    <a:pt x="16267" y="3220"/>
                  </a:cubicBezTo>
                  <a:cubicBezTo>
                    <a:pt x="12991" y="-285"/>
                    <a:pt x="8238" y="-1018"/>
                    <a:pt x="4323" y="1382"/>
                  </a:cubicBezTo>
                  <a:cubicBezTo>
                    <a:pt x="1428" y="3430"/>
                    <a:pt x="-268" y="7268"/>
                    <a:pt x="-30" y="113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E2236655-583B-43E2-AA96-E402CB225E4B}"/>
                </a:ext>
              </a:extLst>
            </p:cNvPr>
            <p:cNvSpPr/>
            <p:nvPr/>
          </p:nvSpPr>
          <p:spPr>
            <a:xfrm>
              <a:off x="8234351" y="4686290"/>
              <a:ext cx="19051" cy="28579"/>
            </a:xfrm>
            <a:custGeom>
              <a:avLst/>
              <a:gdLst>
                <a:gd name="connsiteX0" fmla="*/ 9341 w 19051"/>
                <a:gd name="connsiteY0" fmla="*/ -18 h 28579"/>
                <a:gd name="connsiteX1" fmla="*/ -41 w 19051"/>
                <a:gd name="connsiteY1" fmla="*/ 14803 h 28579"/>
                <a:gd name="connsiteX2" fmla="*/ 8350 w 19051"/>
                <a:gd name="connsiteY2" fmla="*/ 28547 h 28579"/>
                <a:gd name="connsiteX3" fmla="*/ 10074 w 19051"/>
                <a:gd name="connsiteY3" fmla="*/ 28414 h 28579"/>
                <a:gd name="connsiteX4" fmla="*/ 19000 w 19051"/>
                <a:gd name="connsiteY4" fmla="*/ 15937 h 28579"/>
                <a:gd name="connsiteX5" fmla="*/ 18970 w 19051"/>
                <a:gd name="connsiteY5" fmla="*/ 14555 h 28579"/>
                <a:gd name="connsiteX6" fmla="*/ 9341 w 19051"/>
                <a:gd name="connsiteY6" fmla="*/ -18 h 2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28579">
                  <a:moveTo>
                    <a:pt x="9341" y="-18"/>
                  </a:moveTo>
                  <a:cubicBezTo>
                    <a:pt x="3435" y="1192"/>
                    <a:pt x="-280" y="5649"/>
                    <a:pt x="-41" y="14803"/>
                  </a:cubicBezTo>
                  <a:cubicBezTo>
                    <a:pt x="-280" y="22042"/>
                    <a:pt x="3474" y="28195"/>
                    <a:pt x="8350" y="28547"/>
                  </a:cubicBezTo>
                  <a:cubicBezTo>
                    <a:pt x="8922" y="28586"/>
                    <a:pt x="9493" y="28547"/>
                    <a:pt x="10074" y="28414"/>
                  </a:cubicBezTo>
                  <a:cubicBezTo>
                    <a:pt x="14856" y="28633"/>
                    <a:pt x="18837" y="23042"/>
                    <a:pt x="19000" y="15937"/>
                  </a:cubicBezTo>
                  <a:cubicBezTo>
                    <a:pt x="19000" y="15479"/>
                    <a:pt x="19000" y="15022"/>
                    <a:pt x="18970" y="14555"/>
                  </a:cubicBezTo>
                  <a:cubicBezTo>
                    <a:pt x="18970" y="5287"/>
                    <a:pt x="15246" y="944"/>
                    <a:pt x="9341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A356984B-E0EA-4316-9933-FB6DDBDC57E5}"/>
                </a:ext>
              </a:extLst>
            </p:cNvPr>
            <p:cNvSpPr/>
            <p:nvPr/>
          </p:nvSpPr>
          <p:spPr>
            <a:xfrm>
              <a:off x="6205525" y="5781662"/>
              <a:ext cx="971552" cy="990605"/>
            </a:xfrm>
            <a:custGeom>
              <a:avLst/>
              <a:gdLst>
                <a:gd name="connsiteX0" fmla="*/ 278632 w 971552"/>
                <a:gd name="connsiteY0" fmla="*/ 788788 h 990605"/>
                <a:gd name="connsiteX1" fmla="*/ 262364 w 971552"/>
                <a:gd name="connsiteY1" fmla="*/ 882028 h 990605"/>
                <a:gd name="connsiteX2" fmla="*/ 252486 w 971552"/>
                <a:gd name="connsiteY2" fmla="*/ 918347 h 990605"/>
                <a:gd name="connsiteX3" fmla="*/ 261145 w 971552"/>
                <a:gd name="connsiteY3" fmla="*/ 941483 h 990605"/>
                <a:gd name="connsiteX4" fmla="*/ 279765 w 971552"/>
                <a:gd name="connsiteY4" fmla="*/ 968896 h 990605"/>
                <a:gd name="connsiteX5" fmla="*/ 315084 w 971552"/>
                <a:gd name="connsiteY5" fmla="*/ 990556 h 990605"/>
                <a:gd name="connsiteX6" fmla="*/ 382007 w 971552"/>
                <a:gd name="connsiteY6" fmla="*/ 986889 h 990605"/>
                <a:gd name="connsiteX7" fmla="*/ 411877 w 971552"/>
                <a:gd name="connsiteY7" fmla="*/ 962182 h 990605"/>
                <a:gd name="connsiteX8" fmla="*/ 399924 w 971552"/>
                <a:gd name="connsiteY8" fmla="*/ 928387 h 990605"/>
                <a:gd name="connsiteX9" fmla="*/ 379749 w 971552"/>
                <a:gd name="connsiteY9" fmla="*/ 914947 h 990605"/>
                <a:gd name="connsiteX10" fmla="*/ 371101 w 971552"/>
                <a:gd name="connsiteY10" fmla="*/ 896344 h 990605"/>
                <a:gd name="connsiteX11" fmla="*/ 397676 w 971552"/>
                <a:gd name="connsiteY11" fmla="*/ 831308 h 990605"/>
                <a:gd name="connsiteX12" fmla="*/ 420012 w 971552"/>
                <a:gd name="connsiteY12" fmla="*/ 777606 h 990605"/>
                <a:gd name="connsiteX13" fmla="*/ 484334 w 971552"/>
                <a:gd name="connsiteY13" fmla="*/ 808514 h 990605"/>
                <a:gd name="connsiteX14" fmla="*/ 500698 w 971552"/>
                <a:gd name="connsiteY14" fmla="*/ 845538 h 990605"/>
                <a:gd name="connsiteX15" fmla="*/ 490659 w 971552"/>
                <a:gd name="connsiteY15" fmla="*/ 895383 h 990605"/>
                <a:gd name="connsiteX16" fmla="*/ 509794 w 971552"/>
                <a:gd name="connsiteY16" fmla="*/ 945331 h 990605"/>
                <a:gd name="connsiteX17" fmla="*/ 558705 w 971552"/>
                <a:gd name="connsiteY17" fmla="*/ 978507 h 990605"/>
                <a:gd name="connsiteX18" fmla="*/ 601987 w 971552"/>
                <a:gd name="connsiteY18" fmla="*/ 988194 h 990605"/>
                <a:gd name="connsiteX19" fmla="*/ 639649 w 971552"/>
                <a:gd name="connsiteY19" fmla="*/ 985927 h 990605"/>
                <a:gd name="connsiteX20" fmla="*/ 662251 w 971552"/>
                <a:gd name="connsiteY20" fmla="*/ 981993 h 990605"/>
                <a:gd name="connsiteX21" fmla="*/ 673586 w 971552"/>
                <a:gd name="connsiteY21" fmla="*/ 951790 h 990605"/>
                <a:gd name="connsiteX22" fmla="*/ 621646 w 971552"/>
                <a:gd name="connsiteY22" fmla="*/ 909708 h 990605"/>
                <a:gd name="connsiteX23" fmla="*/ 597053 w 971552"/>
                <a:gd name="connsiteY23" fmla="*/ 899231 h 990605"/>
                <a:gd name="connsiteX24" fmla="*/ 590957 w 971552"/>
                <a:gd name="connsiteY24" fmla="*/ 878390 h 990605"/>
                <a:gd name="connsiteX25" fmla="*/ 592471 w 971552"/>
                <a:gd name="connsiteY25" fmla="*/ 876094 h 990605"/>
                <a:gd name="connsiteX26" fmla="*/ 618437 w 971552"/>
                <a:gd name="connsiteY26" fmla="*/ 830079 h 990605"/>
                <a:gd name="connsiteX27" fmla="*/ 631771 w 971552"/>
                <a:gd name="connsiteY27" fmla="*/ 675288 h 990605"/>
                <a:gd name="connsiteX28" fmla="*/ 630905 w 971552"/>
                <a:gd name="connsiteY28" fmla="*/ 670392 h 990605"/>
                <a:gd name="connsiteX29" fmla="*/ 716096 w 971552"/>
                <a:gd name="connsiteY29" fmla="*/ 586230 h 990605"/>
                <a:gd name="connsiteX30" fmla="*/ 731765 w 971552"/>
                <a:gd name="connsiteY30" fmla="*/ 548425 h 990605"/>
                <a:gd name="connsiteX31" fmla="*/ 742414 w 971552"/>
                <a:gd name="connsiteY31" fmla="*/ 543186 h 990605"/>
                <a:gd name="connsiteX32" fmla="*/ 758950 w 971552"/>
                <a:gd name="connsiteY32" fmla="*/ 558464 h 990605"/>
                <a:gd name="connsiteX33" fmla="*/ 767093 w 971552"/>
                <a:gd name="connsiteY33" fmla="*/ 578286 h 990605"/>
                <a:gd name="connsiteX34" fmla="*/ 787953 w 971552"/>
                <a:gd name="connsiteY34" fmla="*/ 595221 h 990605"/>
                <a:gd name="connsiteX35" fmla="*/ 812366 w 971552"/>
                <a:gd name="connsiteY35" fmla="*/ 582296 h 990605"/>
                <a:gd name="connsiteX36" fmla="*/ 826482 w 971552"/>
                <a:gd name="connsiteY36" fmla="*/ 545368 h 990605"/>
                <a:gd name="connsiteX37" fmla="*/ 836693 w 971552"/>
                <a:gd name="connsiteY37" fmla="*/ 550263 h 990605"/>
                <a:gd name="connsiteX38" fmla="*/ 861810 w 971552"/>
                <a:gd name="connsiteY38" fmla="*/ 542739 h 990605"/>
                <a:gd name="connsiteX39" fmla="*/ 864048 w 971552"/>
                <a:gd name="connsiteY39" fmla="*/ 533757 h 990605"/>
                <a:gd name="connsiteX40" fmla="*/ 839464 w 971552"/>
                <a:gd name="connsiteY40" fmla="*/ 461205 h 990605"/>
                <a:gd name="connsiteX41" fmla="*/ 806479 w 971552"/>
                <a:gd name="connsiteY41" fmla="*/ 430905 h 990605"/>
                <a:gd name="connsiteX42" fmla="*/ 803012 w 971552"/>
                <a:gd name="connsiteY42" fmla="*/ 416066 h 990605"/>
                <a:gd name="connsiteX43" fmla="*/ 817385 w 971552"/>
                <a:gd name="connsiteY43" fmla="*/ 324397 h 990605"/>
                <a:gd name="connsiteX44" fmla="*/ 812804 w 971552"/>
                <a:gd name="connsiteY44" fmla="*/ 264847 h 990605"/>
                <a:gd name="connsiteX45" fmla="*/ 916693 w 971552"/>
                <a:gd name="connsiteY45" fmla="*/ 232195 h 990605"/>
                <a:gd name="connsiteX46" fmla="*/ 966985 w 971552"/>
                <a:gd name="connsiteY46" fmla="*/ 199715 h 990605"/>
                <a:gd name="connsiteX47" fmla="*/ 968461 w 971552"/>
                <a:gd name="connsiteY47" fmla="*/ 147337 h 990605"/>
                <a:gd name="connsiteX48" fmla="*/ 955298 w 971552"/>
                <a:gd name="connsiteY48" fmla="*/ 140260 h 990605"/>
                <a:gd name="connsiteX49" fmla="*/ 939801 w 971552"/>
                <a:gd name="connsiteY49" fmla="*/ 142622 h 990605"/>
                <a:gd name="connsiteX50" fmla="*/ 926818 w 971552"/>
                <a:gd name="connsiteY50" fmla="*/ 127077 h 990605"/>
                <a:gd name="connsiteX51" fmla="*/ 917207 w 971552"/>
                <a:gd name="connsiteY51" fmla="*/ 146108 h 990605"/>
                <a:gd name="connsiteX52" fmla="*/ 902920 w 971552"/>
                <a:gd name="connsiteY52" fmla="*/ 149775 h 990605"/>
                <a:gd name="connsiteX53" fmla="*/ 895995 w 971552"/>
                <a:gd name="connsiteY53" fmla="*/ 146813 h 990605"/>
                <a:gd name="connsiteX54" fmla="*/ 882146 w 971552"/>
                <a:gd name="connsiteY54" fmla="*/ 139650 h 990605"/>
                <a:gd name="connsiteX55" fmla="*/ 873487 w 971552"/>
                <a:gd name="connsiteY55" fmla="*/ 154404 h 990605"/>
                <a:gd name="connsiteX56" fmla="*/ 819814 w 971552"/>
                <a:gd name="connsiteY56" fmla="*/ 138774 h 990605"/>
                <a:gd name="connsiteX57" fmla="*/ 835826 w 971552"/>
                <a:gd name="connsiteY57" fmla="*/ 123410 h 990605"/>
                <a:gd name="connsiteX58" fmla="*/ 855914 w 971552"/>
                <a:gd name="connsiteY58" fmla="*/ 139212 h 990605"/>
                <a:gd name="connsiteX59" fmla="*/ 856438 w 971552"/>
                <a:gd name="connsiteY59" fmla="*/ 111885 h 990605"/>
                <a:gd name="connsiteX60" fmla="*/ 870020 w 971552"/>
                <a:gd name="connsiteY60" fmla="*/ 106998 h 990605"/>
                <a:gd name="connsiteX61" fmla="*/ 889595 w 971552"/>
                <a:gd name="connsiteY61" fmla="*/ 123581 h 990605"/>
                <a:gd name="connsiteX62" fmla="*/ 892100 w 971552"/>
                <a:gd name="connsiteY62" fmla="*/ 100102 h 990605"/>
                <a:gd name="connsiteX63" fmla="*/ 907082 w 971552"/>
                <a:gd name="connsiteY63" fmla="*/ 93025 h 990605"/>
                <a:gd name="connsiteX64" fmla="*/ 911407 w 971552"/>
                <a:gd name="connsiteY64" fmla="*/ 101760 h 990605"/>
                <a:gd name="connsiteX65" fmla="*/ 923960 w 971552"/>
                <a:gd name="connsiteY65" fmla="*/ 107522 h 990605"/>
                <a:gd name="connsiteX66" fmla="*/ 930457 w 971552"/>
                <a:gd name="connsiteY66" fmla="*/ 96692 h 990605"/>
                <a:gd name="connsiteX67" fmla="*/ 940153 w 971552"/>
                <a:gd name="connsiteY67" fmla="*/ 70498 h 990605"/>
                <a:gd name="connsiteX68" fmla="*/ 944563 w 971552"/>
                <a:gd name="connsiteY68" fmla="*/ 32960 h 990605"/>
                <a:gd name="connsiteX69" fmla="*/ 885699 w 971552"/>
                <a:gd name="connsiteY69" fmla="*/ 42 h 990605"/>
                <a:gd name="connsiteX70" fmla="*/ 835397 w 971552"/>
                <a:gd name="connsiteY70" fmla="*/ 9386 h 990605"/>
                <a:gd name="connsiteX71" fmla="*/ 770722 w 971552"/>
                <a:gd name="connsiteY71" fmla="*/ 20921 h 990605"/>
                <a:gd name="connsiteX72" fmla="*/ 660861 w 971552"/>
                <a:gd name="connsiteY72" fmla="*/ 60116 h 990605"/>
                <a:gd name="connsiteX73" fmla="*/ 603549 w 971552"/>
                <a:gd name="connsiteY73" fmla="*/ 167063 h 990605"/>
                <a:gd name="connsiteX74" fmla="*/ 591691 w 971552"/>
                <a:gd name="connsiteY74" fmla="*/ 256465 h 990605"/>
                <a:gd name="connsiteX75" fmla="*/ 522425 w 971552"/>
                <a:gd name="connsiteY75" fmla="*/ 348314 h 990605"/>
                <a:gd name="connsiteX76" fmla="*/ 440443 w 971552"/>
                <a:gd name="connsiteY76" fmla="*/ 381575 h 990605"/>
                <a:gd name="connsiteX77" fmla="*/ 286509 w 971552"/>
                <a:gd name="connsiteY77" fmla="*/ 511839 h 990605"/>
                <a:gd name="connsiteX78" fmla="*/ 251886 w 971552"/>
                <a:gd name="connsiteY78" fmla="*/ 591383 h 990605"/>
                <a:gd name="connsiteX79" fmla="*/ 240628 w 971552"/>
                <a:gd name="connsiteY79" fmla="*/ 601069 h 990605"/>
                <a:gd name="connsiteX80" fmla="*/ 152235 w 971552"/>
                <a:gd name="connsiteY80" fmla="*/ 568770 h 990605"/>
                <a:gd name="connsiteX81" fmla="*/ 137776 w 971552"/>
                <a:gd name="connsiteY81" fmla="*/ 511229 h 990605"/>
                <a:gd name="connsiteX82" fmla="*/ 179077 w 971552"/>
                <a:gd name="connsiteY82" fmla="*/ 431953 h 990605"/>
                <a:gd name="connsiteX83" fmla="*/ 264440 w 971552"/>
                <a:gd name="connsiteY83" fmla="*/ 375822 h 990605"/>
                <a:gd name="connsiteX84" fmla="*/ 325038 w 971552"/>
                <a:gd name="connsiteY84" fmla="*/ 311995 h 990605"/>
                <a:gd name="connsiteX85" fmla="*/ 326343 w 971552"/>
                <a:gd name="connsiteY85" fmla="*/ 218403 h 990605"/>
                <a:gd name="connsiteX86" fmla="*/ 304435 w 971552"/>
                <a:gd name="connsiteY86" fmla="*/ 177017 h 990605"/>
                <a:gd name="connsiteX87" fmla="*/ 291272 w 971552"/>
                <a:gd name="connsiteY87" fmla="*/ 170378 h 990605"/>
                <a:gd name="connsiteX88" fmla="*/ 282614 w 971552"/>
                <a:gd name="connsiteY88" fmla="*/ 181998 h 990605"/>
                <a:gd name="connsiteX89" fmla="*/ 279765 w 971552"/>
                <a:gd name="connsiteY89" fmla="*/ 202334 h 990605"/>
                <a:gd name="connsiteX90" fmla="*/ 221149 w 971552"/>
                <a:gd name="connsiteY90" fmla="*/ 288506 h 990605"/>
                <a:gd name="connsiteX91" fmla="*/ 102544 w 971552"/>
                <a:gd name="connsiteY91" fmla="*/ 355734 h 990605"/>
                <a:gd name="connsiteX92" fmla="*/ 26448 w 971552"/>
                <a:gd name="connsiteY92" fmla="*/ 425581 h 990605"/>
                <a:gd name="connsiteX93" fmla="*/ 474 w 971552"/>
                <a:gd name="connsiteY93" fmla="*/ 544062 h 990605"/>
                <a:gd name="connsiteX94" fmla="*/ 51813 w 971552"/>
                <a:gd name="connsiteY94" fmla="*/ 682089 h 990605"/>
                <a:gd name="connsiteX95" fmla="*/ 238294 w 971552"/>
                <a:gd name="connsiteY95" fmla="*/ 788169 h 990605"/>
                <a:gd name="connsiteX96" fmla="*/ 258639 w 971552"/>
                <a:gd name="connsiteY96" fmla="*/ 789046 h 990605"/>
                <a:gd name="connsiteX97" fmla="*/ 278632 w 971552"/>
                <a:gd name="connsiteY97" fmla="*/ 788788 h 990605"/>
                <a:gd name="connsiteX98" fmla="*/ 298978 w 971552"/>
                <a:gd name="connsiteY98" fmla="*/ 212554 h 990605"/>
                <a:gd name="connsiteX99" fmla="*/ 313179 w 971552"/>
                <a:gd name="connsiteY99" fmla="*/ 278381 h 990605"/>
                <a:gd name="connsiteX100" fmla="*/ 255258 w 971552"/>
                <a:gd name="connsiteY100" fmla="*/ 356172 h 990605"/>
                <a:gd name="connsiteX101" fmla="*/ 174143 w 971552"/>
                <a:gd name="connsiteY101" fmla="*/ 408560 h 990605"/>
                <a:gd name="connsiteX102" fmla="*/ 115964 w 971552"/>
                <a:gd name="connsiteY102" fmla="*/ 530003 h 990605"/>
                <a:gd name="connsiteX103" fmla="*/ 138643 w 971552"/>
                <a:gd name="connsiteY103" fmla="*/ 587887 h 990605"/>
                <a:gd name="connsiteX104" fmla="*/ 237513 w 971552"/>
                <a:gd name="connsiteY104" fmla="*/ 624292 h 990605"/>
                <a:gd name="connsiteX105" fmla="*/ 272917 w 971552"/>
                <a:gd name="connsiteY105" fmla="*/ 595392 h 990605"/>
                <a:gd name="connsiteX106" fmla="*/ 304778 w 971552"/>
                <a:gd name="connsiteY106" fmla="*/ 523193 h 990605"/>
                <a:gd name="connsiteX107" fmla="*/ 447196 w 971552"/>
                <a:gd name="connsiteY107" fmla="*/ 402883 h 990605"/>
                <a:gd name="connsiteX108" fmla="*/ 530044 w 971552"/>
                <a:gd name="connsiteY108" fmla="*/ 369269 h 990605"/>
                <a:gd name="connsiteX109" fmla="*/ 610912 w 971552"/>
                <a:gd name="connsiteY109" fmla="*/ 266075 h 990605"/>
                <a:gd name="connsiteX110" fmla="*/ 624418 w 971552"/>
                <a:gd name="connsiteY110" fmla="*/ 168025 h 990605"/>
                <a:gd name="connsiteX111" fmla="*/ 675148 w 971552"/>
                <a:gd name="connsiteY111" fmla="*/ 75651 h 990605"/>
                <a:gd name="connsiteX112" fmla="*/ 738604 w 971552"/>
                <a:gd name="connsiteY112" fmla="*/ 47019 h 990605"/>
                <a:gd name="connsiteX113" fmla="*/ 763541 w 971552"/>
                <a:gd name="connsiteY113" fmla="*/ 43171 h 990605"/>
                <a:gd name="connsiteX114" fmla="*/ 851847 w 971552"/>
                <a:gd name="connsiteY114" fmla="*/ 27026 h 990605"/>
                <a:gd name="connsiteX115" fmla="*/ 920322 w 971552"/>
                <a:gd name="connsiteY115" fmla="*/ 38018 h 990605"/>
                <a:gd name="connsiteX116" fmla="*/ 918160 w 971552"/>
                <a:gd name="connsiteY116" fmla="*/ 61173 h 990605"/>
                <a:gd name="connsiteX117" fmla="*/ 874440 w 971552"/>
                <a:gd name="connsiteY117" fmla="*/ 82109 h 990605"/>
                <a:gd name="connsiteX118" fmla="*/ 803964 w 971552"/>
                <a:gd name="connsiteY118" fmla="*/ 123324 h 990605"/>
                <a:gd name="connsiteX119" fmla="*/ 749425 w 971552"/>
                <a:gd name="connsiteY119" fmla="*/ 138078 h 990605"/>
                <a:gd name="connsiteX120" fmla="*/ 737308 w 971552"/>
                <a:gd name="connsiteY120" fmla="*/ 142183 h 990605"/>
                <a:gd name="connsiteX121" fmla="*/ 739728 w 971552"/>
                <a:gd name="connsiteY121" fmla="*/ 155890 h 990605"/>
                <a:gd name="connsiteX122" fmla="*/ 748386 w 971552"/>
                <a:gd name="connsiteY122" fmla="*/ 160253 h 990605"/>
                <a:gd name="connsiteX123" fmla="*/ 786572 w 971552"/>
                <a:gd name="connsiteY123" fmla="*/ 158947 h 990605"/>
                <a:gd name="connsiteX124" fmla="*/ 819119 w 971552"/>
                <a:gd name="connsiteY124" fmla="*/ 165234 h 990605"/>
                <a:gd name="connsiteX125" fmla="*/ 823186 w 971552"/>
                <a:gd name="connsiteY125" fmla="*/ 168025 h 990605"/>
                <a:gd name="connsiteX126" fmla="*/ 865439 w 971552"/>
                <a:gd name="connsiteY126" fmla="*/ 179550 h 990605"/>
                <a:gd name="connsiteX127" fmla="*/ 922494 w 971552"/>
                <a:gd name="connsiteY127" fmla="*/ 167501 h 990605"/>
                <a:gd name="connsiteX128" fmla="*/ 947773 w 971552"/>
                <a:gd name="connsiteY128" fmla="*/ 163834 h 990605"/>
                <a:gd name="connsiteX129" fmla="*/ 920675 w 971552"/>
                <a:gd name="connsiteY129" fmla="*/ 209668 h 990605"/>
                <a:gd name="connsiteX130" fmla="*/ 910197 w 971552"/>
                <a:gd name="connsiteY130" fmla="*/ 211593 h 990605"/>
                <a:gd name="connsiteX131" fmla="*/ 840331 w 971552"/>
                <a:gd name="connsiteY131" fmla="*/ 230890 h 990605"/>
                <a:gd name="connsiteX132" fmla="*/ 790287 w 971552"/>
                <a:gd name="connsiteY132" fmla="*/ 245120 h 990605"/>
                <a:gd name="connsiteX133" fmla="*/ 748129 w 971552"/>
                <a:gd name="connsiteY133" fmla="*/ 229747 h 990605"/>
                <a:gd name="connsiteX134" fmla="*/ 719907 w 971552"/>
                <a:gd name="connsiteY134" fmla="*/ 194828 h 990605"/>
                <a:gd name="connsiteX135" fmla="*/ 705066 w 971552"/>
                <a:gd name="connsiteY135" fmla="*/ 190580 h 990605"/>
                <a:gd name="connsiteX136" fmla="*/ 704666 w 971552"/>
                <a:gd name="connsiteY136" fmla="*/ 190809 h 990605"/>
                <a:gd name="connsiteX137" fmla="*/ 702247 w 971552"/>
                <a:gd name="connsiteY137" fmla="*/ 206268 h 990605"/>
                <a:gd name="connsiteX138" fmla="*/ 712458 w 971552"/>
                <a:gd name="connsiteY138" fmla="*/ 222937 h 990605"/>
                <a:gd name="connsiteX139" fmla="*/ 771847 w 971552"/>
                <a:gd name="connsiteY139" fmla="*/ 265980 h 990605"/>
                <a:gd name="connsiteX140" fmla="*/ 788039 w 971552"/>
                <a:gd name="connsiteY140" fmla="*/ 270609 h 990605"/>
                <a:gd name="connsiteX141" fmla="*/ 793582 w 971552"/>
                <a:gd name="connsiteY141" fmla="*/ 288069 h 990605"/>
                <a:gd name="connsiteX142" fmla="*/ 795401 w 971552"/>
                <a:gd name="connsiteY142" fmla="*/ 303613 h 990605"/>
                <a:gd name="connsiteX143" fmla="*/ 784753 w 971552"/>
                <a:gd name="connsiteY143" fmla="*/ 398692 h 990605"/>
                <a:gd name="connsiteX144" fmla="*/ 767436 w 971552"/>
                <a:gd name="connsiteY144" fmla="*/ 456842 h 990605"/>
                <a:gd name="connsiteX145" fmla="*/ 724145 w 971552"/>
                <a:gd name="connsiteY145" fmla="*/ 427943 h 990605"/>
                <a:gd name="connsiteX146" fmla="*/ 711858 w 971552"/>
                <a:gd name="connsiteY146" fmla="*/ 424971 h 990605"/>
                <a:gd name="connsiteX147" fmla="*/ 707181 w 971552"/>
                <a:gd name="connsiteY147" fmla="*/ 437982 h 990605"/>
                <a:gd name="connsiteX148" fmla="*/ 715058 w 971552"/>
                <a:gd name="connsiteY148" fmla="*/ 449765 h 990605"/>
                <a:gd name="connsiteX149" fmla="*/ 753234 w 971552"/>
                <a:gd name="connsiteY149" fmla="*/ 474558 h 990605"/>
                <a:gd name="connsiteX150" fmla="*/ 779990 w 971552"/>
                <a:gd name="connsiteY150" fmla="*/ 493599 h 990605"/>
                <a:gd name="connsiteX151" fmla="*/ 798773 w 971552"/>
                <a:gd name="connsiteY151" fmla="*/ 559512 h 990605"/>
                <a:gd name="connsiteX152" fmla="*/ 790115 w 971552"/>
                <a:gd name="connsiteY152" fmla="*/ 572609 h 990605"/>
                <a:gd name="connsiteX153" fmla="*/ 782581 w 971552"/>
                <a:gd name="connsiteY153" fmla="*/ 559864 h 990605"/>
                <a:gd name="connsiteX154" fmla="*/ 729517 w 971552"/>
                <a:gd name="connsiteY154" fmla="*/ 519174 h 990605"/>
                <a:gd name="connsiteX155" fmla="*/ 677568 w 971552"/>
                <a:gd name="connsiteY155" fmla="*/ 499619 h 990605"/>
                <a:gd name="connsiteX156" fmla="*/ 664928 w 971552"/>
                <a:gd name="connsiteY156" fmla="*/ 498923 h 990605"/>
                <a:gd name="connsiteX157" fmla="*/ 662509 w 971552"/>
                <a:gd name="connsiteY157" fmla="*/ 512630 h 990605"/>
                <a:gd name="connsiteX158" fmla="*/ 669262 w 971552"/>
                <a:gd name="connsiteY158" fmla="*/ 520745 h 990605"/>
                <a:gd name="connsiteX159" fmla="*/ 711858 w 971552"/>
                <a:gd name="connsiteY159" fmla="*/ 539519 h 990605"/>
                <a:gd name="connsiteX160" fmla="*/ 624504 w 971552"/>
                <a:gd name="connsiteY160" fmla="*/ 649266 h 990605"/>
                <a:gd name="connsiteX161" fmla="*/ 582337 w 971552"/>
                <a:gd name="connsiteY161" fmla="*/ 605003 h 990605"/>
                <a:gd name="connsiteX162" fmla="*/ 481476 w 971552"/>
                <a:gd name="connsiteY162" fmla="*/ 566760 h 990605"/>
                <a:gd name="connsiteX163" fmla="*/ 472133 w 971552"/>
                <a:gd name="connsiteY163" fmla="*/ 568161 h 990605"/>
                <a:gd name="connsiteX164" fmla="*/ 465208 w 971552"/>
                <a:gd name="connsiteY164" fmla="*/ 579248 h 990605"/>
                <a:gd name="connsiteX165" fmla="*/ 473857 w 971552"/>
                <a:gd name="connsiteY165" fmla="*/ 587972 h 990605"/>
                <a:gd name="connsiteX166" fmla="*/ 532902 w 971552"/>
                <a:gd name="connsiteY166" fmla="*/ 603251 h 990605"/>
                <a:gd name="connsiteX167" fmla="*/ 617751 w 971552"/>
                <a:gd name="connsiteY167" fmla="*/ 721209 h 990605"/>
                <a:gd name="connsiteX168" fmla="*/ 584499 w 971552"/>
                <a:gd name="connsiteY168" fmla="*/ 847196 h 990605"/>
                <a:gd name="connsiteX169" fmla="*/ 572383 w 971552"/>
                <a:gd name="connsiteY169" fmla="*/ 867274 h 990605"/>
                <a:gd name="connsiteX170" fmla="*/ 582594 w 971552"/>
                <a:gd name="connsiteY170" fmla="*/ 915471 h 990605"/>
                <a:gd name="connsiteX171" fmla="*/ 612903 w 971552"/>
                <a:gd name="connsiteY171" fmla="*/ 929701 h 990605"/>
                <a:gd name="connsiteX172" fmla="*/ 648650 w 971552"/>
                <a:gd name="connsiteY172" fmla="*/ 949427 h 990605"/>
                <a:gd name="connsiteX173" fmla="*/ 652203 w 971552"/>
                <a:gd name="connsiteY173" fmla="*/ 961915 h 990605"/>
                <a:gd name="connsiteX174" fmla="*/ 640344 w 971552"/>
                <a:gd name="connsiteY174" fmla="*/ 964705 h 990605"/>
                <a:gd name="connsiteX175" fmla="*/ 603635 w 971552"/>
                <a:gd name="connsiteY175" fmla="*/ 966106 h 990605"/>
                <a:gd name="connsiteX176" fmla="*/ 561211 w 971552"/>
                <a:gd name="connsiteY176" fmla="*/ 953533 h 990605"/>
                <a:gd name="connsiteX177" fmla="*/ 530044 w 971552"/>
                <a:gd name="connsiteY177" fmla="*/ 932235 h 990605"/>
                <a:gd name="connsiteX178" fmla="*/ 519053 w 971552"/>
                <a:gd name="connsiteY178" fmla="*/ 926120 h 990605"/>
                <a:gd name="connsiteX179" fmla="*/ 510394 w 971552"/>
                <a:gd name="connsiteY179" fmla="*/ 902545 h 990605"/>
                <a:gd name="connsiteX180" fmla="*/ 521129 w 971552"/>
                <a:gd name="connsiteY180" fmla="*/ 845967 h 990605"/>
                <a:gd name="connsiteX181" fmla="*/ 492392 w 971552"/>
                <a:gd name="connsiteY181" fmla="*/ 788521 h 990605"/>
                <a:gd name="connsiteX182" fmla="*/ 437757 w 971552"/>
                <a:gd name="connsiteY182" fmla="*/ 762937 h 990605"/>
                <a:gd name="connsiteX183" fmla="*/ 368501 w 971552"/>
                <a:gd name="connsiteY183" fmla="*/ 683404 h 990605"/>
                <a:gd name="connsiteX184" fmla="*/ 363910 w 971552"/>
                <a:gd name="connsiteY184" fmla="*/ 636960 h 990605"/>
                <a:gd name="connsiteX185" fmla="*/ 355252 w 971552"/>
                <a:gd name="connsiteY185" fmla="*/ 624910 h 990605"/>
                <a:gd name="connsiteX186" fmla="*/ 342783 w 971552"/>
                <a:gd name="connsiteY186" fmla="*/ 633026 h 990605"/>
                <a:gd name="connsiteX187" fmla="*/ 341573 w 971552"/>
                <a:gd name="connsiteY187" fmla="*/ 640531 h 990605"/>
                <a:gd name="connsiteX188" fmla="*/ 363738 w 971552"/>
                <a:gd name="connsiteY188" fmla="*/ 728628 h 990605"/>
                <a:gd name="connsiteX189" fmla="*/ 376721 w 971552"/>
                <a:gd name="connsiteY189" fmla="*/ 746088 h 990605"/>
                <a:gd name="connsiteX190" fmla="*/ 298206 w 971552"/>
                <a:gd name="connsiteY190" fmla="*/ 767043 h 990605"/>
                <a:gd name="connsiteX191" fmla="*/ 155531 w 971552"/>
                <a:gd name="connsiteY191" fmla="*/ 740849 h 990605"/>
                <a:gd name="connsiteX192" fmla="*/ 19000 w 971552"/>
                <a:gd name="connsiteY192" fmla="*/ 535328 h 990605"/>
                <a:gd name="connsiteX193" fmla="*/ 106868 w 971552"/>
                <a:gd name="connsiteY193" fmla="*/ 376956 h 990605"/>
                <a:gd name="connsiteX194" fmla="*/ 200803 w 971552"/>
                <a:gd name="connsiteY194" fmla="*/ 325445 h 990605"/>
                <a:gd name="connsiteX195" fmla="*/ 298978 w 971552"/>
                <a:gd name="connsiteY195" fmla="*/ 212459 h 990605"/>
                <a:gd name="connsiteX196" fmla="*/ 396380 w 971552"/>
                <a:gd name="connsiteY196" fmla="*/ 759451 h 990605"/>
                <a:gd name="connsiteX197" fmla="*/ 396809 w 971552"/>
                <a:gd name="connsiteY197" fmla="*/ 773072 h 990605"/>
                <a:gd name="connsiteX198" fmla="*/ 373692 w 971552"/>
                <a:gd name="connsiteY198" fmla="*/ 831127 h 990605"/>
                <a:gd name="connsiteX199" fmla="*/ 350318 w 971552"/>
                <a:gd name="connsiteY199" fmla="*/ 892239 h 990605"/>
                <a:gd name="connsiteX200" fmla="*/ 368844 w 971552"/>
                <a:gd name="connsiteY200" fmla="*/ 933892 h 990605"/>
                <a:gd name="connsiteX201" fmla="*/ 386160 w 971552"/>
                <a:gd name="connsiteY201" fmla="*/ 945761 h 990605"/>
                <a:gd name="connsiteX202" fmla="*/ 381226 w 971552"/>
                <a:gd name="connsiteY202" fmla="*/ 965144 h 990605"/>
                <a:gd name="connsiteX203" fmla="*/ 370748 w 971552"/>
                <a:gd name="connsiteY203" fmla="*/ 967153 h 990605"/>
                <a:gd name="connsiteX204" fmla="*/ 316380 w 971552"/>
                <a:gd name="connsiteY204" fmla="*/ 969335 h 990605"/>
                <a:gd name="connsiteX205" fmla="*/ 297596 w 971552"/>
                <a:gd name="connsiteY205" fmla="*/ 958162 h 990605"/>
                <a:gd name="connsiteX206" fmla="*/ 281404 w 971552"/>
                <a:gd name="connsiteY206" fmla="*/ 933892 h 990605"/>
                <a:gd name="connsiteX207" fmla="*/ 276127 w 971552"/>
                <a:gd name="connsiteY207" fmla="*/ 902631 h 990605"/>
                <a:gd name="connsiteX208" fmla="*/ 281757 w 971552"/>
                <a:gd name="connsiteY208" fmla="*/ 890144 h 990605"/>
                <a:gd name="connsiteX209" fmla="*/ 300968 w 971552"/>
                <a:gd name="connsiteY209" fmla="*/ 797256 h 990605"/>
                <a:gd name="connsiteX210" fmla="*/ 301492 w 971552"/>
                <a:gd name="connsiteY210" fmla="*/ 789398 h 990605"/>
                <a:gd name="connsiteX211" fmla="*/ 396380 w 971552"/>
                <a:gd name="connsiteY211" fmla="*/ 759366 h 990605"/>
                <a:gd name="connsiteX212" fmla="*/ 841979 w 971552"/>
                <a:gd name="connsiteY212" fmla="*/ 529213 h 990605"/>
                <a:gd name="connsiteX213" fmla="*/ 825091 w 971552"/>
                <a:gd name="connsiteY213" fmla="*/ 518392 h 990605"/>
                <a:gd name="connsiteX214" fmla="*/ 813575 w 971552"/>
                <a:gd name="connsiteY214" fmla="*/ 506696 h 990605"/>
                <a:gd name="connsiteX215" fmla="*/ 792020 w 971552"/>
                <a:gd name="connsiteY215" fmla="*/ 475873 h 990605"/>
                <a:gd name="connsiteX216" fmla="*/ 788648 w 971552"/>
                <a:gd name="connsiteY216" fmla="*/ 457804 h 990605"/>
                <a:gd name="connsiteX217" fmla="*/ 792544 w 971552"/>
                <a:gd name="connsiteY217" fmla="*/ 450641 h 990605"/>
                <a:gd name="connsiteX218" fmla="*/ 841979 w 971552"/>
                <a:gd name="connsiteY218" fmla="*/ 529127 h 99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71552" h="990605">
                  <a:moveTo>
                    <a:pt x="278632" y="788788"/>
                  </a:moveTo>
                  <a:cubicBezTo>
                    <a:pt x="285214" y="822926"/>
                    <a:pt x="274051" y="852434"/>
                    <a:pt x="262364" y="882028"/>
                  </a:cubicBezTo>
                  <a:cubicBezTo>
                    <a:pt x="257315" y="893582"/>
                    <a:pt x="253982" y="905822"/>
                    <a:pt x="252486" y="918347"/>
                  </a:cubicBezTo>
                  <a:cubicBezTo>
                    <a:pt x="253172" y="926729"/>
                    <a:pt x="256172" y="934750"/>
                    <a:pt x="261145" y="941483"/>
                  </a:cubicBezTo>
                  <a:cubicBezTo>
                    <a:pt x="266602" y="951095"/>
                    <a:pt x="274308" y="958943"/>
                    <a:pt x="279765" y="968896"/>
                  </a:cubicBezTo>
                  <a:cubicBezTo>
                    <a:pt x="286128" y="982632"/>
                    <a:pt x="300064" y="991175"/>
                    <a:pt x="315084" y="990556"/>
                  </a:cubicBezTo>
                  <a:cubicBezTo>
                    <a:pt x="337421" y="989851"/>
                    <a:pt x="359728" y="988632"/>
                    <a:pt x="382007" y="986889"/>
                  </a:cubicBezTo>
                  <a:cubicBezTo>
                    <a:pt x="396123" y="985803"/>
                    <a:pt x="408058" y="975926"/>
                    <a:pt x="411877" y="962182"/>
                  </a:cubicBezTo>
                  <a:cubicBezTo>
                    <a:pt x="416640" y="948294"/>
                    <a:pt x="409973" y="937207"/>
                    <a:pt x="399924" y="928387"/>
                  </a:cubicBezTo>
                  <a:cubicBezTo>
                    <a:pt x="393780" y="923091"/>
                    <a:pt x="386998" y="918566"/>
                    <a:pt x="379749" y="914947"/>
                  </a:cubicBezTo>
                  <a:cubicBezTo>
                    <a:pt x="371101" y="910756"/>
                    <a:pt x="367548" y="905689"/>
                    <a:pt x="371101" y="896344"/>
                  </a:cubicBezTo>
                  <a:cubicBezTo>
                    <a:pt x="379749" y="874694"/>
                    <a:pt x="388408" y="852691"/>
                    <a:pt x="397676" y="831308"/>
                  </a:cubicBezTo>
                  <a:cubicBezTo>
                    <a:pt x="404857" y="813839"/>
                    <a:pt x="412135" y="796380"/>
                    <a:pt x="420012" y="777606"/>
                  </a:cubicBezTo>
                  <a:cubicBezTo>
                    <a:pt x="441224" y="787741"/>
                    <a:pt x="463303" y="797427"/>
                    <a:pt x="484334" y="808514"/>
                  </a:cubicBezTo>
                  <a:cubicBezTo>
                    <a:pt x="497412" y="815753"/>
                    <a:pt x="504089" y="830888"/>
                    <a:pt x="500698" y="845538"/>
                  </a:cubicBezTo>
                  <a:cubicBezTo>
                    <a:pt x="498384" y="862350"/>
                    <a:pt x="495031" y="878999"/>
                    <a:pt x="490659" y="895383"/>
                  </a:cubicBezTo>
                  <a:cubicBezTo>
                    <a:pt x="484858" y="917652"/>
                    <a:pt x="489621" y="934330"/>
                    <a:pt x="509794" y="945331"/>
                  </a:cubicBezTo>
                  <a:cubicBezTo>
                    <a:pt x="527244" y="954561"/>
                    <a:pt x="543637" y="965687"/>
                    <a:pt x="558705" y="978507"/>
                  </a:cubicBezTo>
                  <a:cubicBezTo>
                    <a:pt x="570812" y="988432"/>
                    <a:pt x="586861" y="992033"/>
                    <a:pt x="601987" y="988194"/>
                  </a:cubicBezTo>
                  <a:cubicBezTo>
                    <a:pt x="614369" y="986184"/>
                    <a:pt x="627180" y="986975"/>
                    <a:pt x="639649" y="985927"/>
                  </a:cubicBezTo>
                  <a:cubicBezTo>
                    <a:pt x="647345" y="985946"/>
                    <a:pt x="655003" y="984613"/>
                    <a:pt x="662251" y="981993"/>
                  </a:cubicBezTo>
                  <a:cubicBezTo>
                    <a:pt x="673177" y="976383"/>
                    <a:pt x="678092" y="963305"/>
                    <a:pt x="673586" y="951790"/>
                  </a:cubicBezTo>
                  <a:cubicBezTo>
                    <a:pt x="665881" y="925596"/>
                    <a:pt x="644668" y="916861"/>
                    <a:pt x="621646" y="909708"/>
                  </a:cubicBezTo>
                  <a:cubicBezTo>
                    <a:pt x="612988" y="907451"/>
                    <a:pt x="604701" y="903917"/>
                    <a:pt x="597053" y="899231"/>
                  </a:cubicBezTo>
                  <a:cubicBezTo>
                    <a:pt x="589662" y="895173"/>
                    <a:pt x="586928" y="885848"/>
                    <a:pt x="590957" y="878390"/>
                  </a:cubicBezTo>
                  <a:cubicBezTo>
                    <a:pt x="591385" y="877580"/>
                    <a:pt x="591900" y="876809"/>
                    <a:pt x="592471" y="876094"/>
                  </a:cubicBezTo>
                  <a:cubicBezTo>
                    <a:pt x="601959" y="861245"/>
                    <a:pt x="610635" y="845890"/>
                    <a:pt x="618437" y="830079"/>
                  </a:cubicBezTo>
                  <a:cubicBezTo>
                    <a:pt x="638868" y="780054"/>
                    <a:pt x="648478" y="728714"/>
                    <a:pt x="631771" y="675288"/>
                  </a:cubicBezTo>
                  <a:cubicBezTo>
                    <a:pt x="631371" y="673679"/>
                    <a:pt x="631086" y="672041"/>
                    <a:pt x="630905" y="670392"/>
                  </a:cubicBezTo>
                  <a:cubicBezTo>
                    <a:pt x="666433" y="650771"/>
                    <a:pt x="695903" y="621644"/>
                    <a:pt x="716096" y="586230"/>
                  </a:cubicBezTo>
                  <a:cubicBezTo>
                    <a:pt x="722602" y="574209"/>
                    <a:pt x="727860" y="561541"/>
                    <a:pt x="731765" y="548425"/>
                  </a:cubicBezTo>
                  <a:cubicBezTo>
                    <a:pt x="734013" y="542310"/>
                    <a:pt x="737480" y="539691"/>
                    <a:pt x="742414" y="543186"/>
                  </a:cubicBezTo>
                  <a:cubicBezTo>
                    <a:pt x="748748" y="547291"/>
                    <a:pt x="754349" y="552454"/>
                    <a:pt x="758950" y="558464"/>
                  </a:cubicBezTo>
                  <a:cubicBezTo>
                    <a:pt x="762292" y="564798"/>
                    <a:pt x="765017" y="571428"/>
                    <a:pt x="767093" y="578286"/>
                  </a:cubicBezTo>
                  <a:cubicBezTo>
                    <a:pt x="770131" y="587573"/>
                    <a:pt x="778295" y="594212"/>
                    <a:pt x="787953" y="595221"/>
                  </a:cubicBezTo>
                  <a:cubicBezTo>
                    <a:pt x="797993" y="596650"/>
                    <a:pt x="807822" y="591440"/>
                    <a:pt x="812366" y="582296"/>
                  </a:cubicBezTo>
                  <a:cubicBezTo>
                    <a:pt x="818081" y="570599"/>
                    <a:pt x="821805" y="557941"/>
                    <a:pt x="826482" y="545368"/>
                  </a:cubicBezTo>
                  <a:cubicBezTo>
                    <a:pt x="828558" y="546329"/>
                    <a:pt x="832454" y="548596"/>
                    <a:pt x="836693" y="550263"/>
                  </a:cubicBezTo>
                  <a:cubicBezTo>
                    <a:pt x="845694" y="555178"/>
                    <a:pt x="856933" y="551816"/>
                    <a:pt x="861810" y="542739"/>
                  </a:cubicBezTo>
                  <a:cubicBezTo>
                    <a:pt x="863286" y="539986"/>
                    <a:pt x="864058" y="536890"/>
                    <a:pt x="864048" y="533757"/>
                  </a:cubicBezTo>
                  <a:cubicBezTo>
                    <a:pt x="867620" y="507020"/>
                    <a:pt x="858514" y="480149"/>
                    <a:pt x="839464" y="461205"/>
                  </a:cubicBezTo>
                  <a:cubicBezTo>
                    <a:pt x="828730" y="450813"/>
                    <a:pt x="817557" y="440859"/>
                    <a:pt x="806479" y="430905"/>
                  </a:cubicBezTo>
                  <a:cubicBezTo>
                    <a:pt x="802221" y="427267"/>
                    <a:pt x="800821" y="421247"/>
                    <a:pt x="803012" y="416066"/>
                  </a:cubicBezTo>
                  <a:cubicBezTo>
                    <a:pt x="811937" y="386309"/>
                    <a:pt x="816766" y="355467"/>
                    <a:pt x="817385" y="324397"/>
                  </a:cubicBezTo>
                  <a:cubicBezTo>
                    <a:pt x="817385" y="304661"/>
                    <a:pt x="814442" y="284935"/>
                    <a:pt x="812804" y="264847"/>
                  </a:cubicBezTo>
                  <a:cubicBezTo>
                    <a:pt x="846046" y="255074"/>
                    <a:pt x="877993" y="234376"/>
                    <a:pt x="916693" y="232195"/>
                  </a:cubicBezTo>
                  <a:cubicBezTo>
                    <a:pt x="938248" y="231061"/>
                    <a:pt x="957812" y="222937"/>
                    <a:pt x="966985" y="199715"/>
                  </a:cubicBezTo>
                  <a:cubicBezTo>
                    <a:pt x="972452" y="182760"/>
                    <a:pt x="972967" y="164577"/>
                    <a:pt x="968461" y="147337"/>
                  </a:cubicBezTo>
                  <a:cubicBezTo>
                    <a:pt x="967251" y="140527"/>
                    <a:pt x="961280" y="139564"/>
                    <a:pt x="955298" y="140260"/>
                  </a:cubicBezTo>
                  <a:cubicBezTo>
                    <a:pt x="949326" y="140955"/>
                    <a:pt x="945259" y="141746"/>
                    <a:pt x="939801" y="142622"/>
                  </a:cubicBezTo>
                  <a:cubicBezTo>
                    <a:pt x="937981" y="134583"/>
                    <a:pt x="937296" y="125153"/>
                    <a:pt x="926818" y="127077"/>
                  </a:cubicBezTo>
                  <a:cubicBezTo>
                    <a:pt x="916341" y="129001"/>
                    <a:pt x="917121" y="137726"/>
                    <a:pt x="917207" y="146108"/>
                  </a:cubicBezTo>
                  <a:cubicBezTo>
                    <a:pt x="912550" y="147699"/>
                    <a:pt x="907768" y="148918"/>
                    <a:pt x="902920" y="149775"/>
                  </a:cubicBezTo>
                  <a:cubicBezTo>
                    <a:pt x="900281" y="149908"/>
                    <a:pt x="897738" y="148813"/>
                    <a:pt x="895995" y="146813"/>
                  </a:cubicBezTo>
                  <a:cubicBezTo>
                    <a:pt x="892537" y="141393"/>
                    <a:pt x="888118" y="136154"/>
                    <a:pt x="882146" y="139650"/>
                  </a:cubicBezTo>
                  <a:cubicBezTo>
                    <a:pt x="877821" y="142098"/>
                    <a:pt x="875831" y="148384"/>
                    <a:pt x="873487" y="154404"/>
                  </a:cubicBezTo>
                  <a:cubicBezTo>
                    <a:pt x="853142" y="162262"/>
                    <a:pt x="837131" y="151175"/>
                    <a:pt x="819814" y="138774"/>
                  </a:cubicBezTo>
                  <a:lnTo>
                    <a:pt x="835826" y="123410"/>
                  </a:lnTo>
                  <a:cubicBezTo>
                    <a:pt x="842236" y="130135"/>
                    <a:pt x="843189" y="145413"/>
                    <a:pt x="855914" y="139212"/>
                  </a:cubicBezTo>
                  <a:cubicBezTo>
                    <a:pt x="868639" y="133011"/>
                    <a:pt x="857562" y="121753"/>
                    <a:pt x="856438" y="111885"/>
                  </a:cubicBezTo>
                  <a:lnTo>
                    <a:pt x="870020" y="106998"/>
                  </a:lnTo>
                  <a:cubicBezTo>
                    <a:pt x="875916" y="113894"/>
                    <a:pt x="875479" y="129610"/>
                    <a:pt x="889595" y="123581"/>
                  </a:cubicBezTo>
                  <a:cubicBezTo>
                    <a:pt x="900586" y="118866"/>
                    <a:pt x="893919" y="109008"/>
                    <a:pt x="892100" y="100102"/>
                  </a:cubicBezTo>
                  <a:lnTo>
                    <a:pt x="907082" y="93025"/>
                  </a:lnTo>
                  <a:cubicBezTo>
                    <a:pt x="908721" y="96520"/>
                    <a:pt x="909245" y="100359"/>
                    <a:pt x="911407" y="101760"/>
                  </a:cubicBezTo>
                  <a:cubicBezTo>
                    <a:pt x="915131" y="104636"/>
                    <a:pt x="920065" y="108132"/>
                    <a:pt x="923960" y="107522"/>
                  </a:cubicBezTo>
                  <a:cubicBezTo>
                    <a:pt x="927856" y="106912"/>
                    <a:pt x="931495" y="98788"/>
                    <a:pt x="930457" y="96692"/>
                  </a:cubicBezTo>
                  <a:cubicBezTo>
                    <a:pt x="924570" y="83948"/>
                    <a:pt x="932095" y="78109"/>
                    <a:pt x="940153" y="70498"/>
                  </a:cubicBezTo>
                  <a:cubicBezTo>
                    <a:pt x="953393" y="58020"/>
                    <a:pt x="954088" y="48410"/>
                    <a:pt x="944563" y="32960"/>
                  </a:cubicBezTo>
                  <a:cubicBezTo>
                    <a:pt x="932629" y="11720"/>
                    <a:pt x="909892" y="-1006"/>
                    <a:pt x="885699" y="42"/>
                  </a:cubicBezTo>
                  <a:cubicBezTo>
                    <a:pt x="868506" y="-15"/>
                    <a:pt x="851437" y="3166"/>
                    <a:pt x="835397" y="9386"/>
                  </a:cubicBezTo>
                  <a:cubicBezTo>
                    <a:pt x="814709" y="17158"/>
                    <a:pt x="792792" y="21063"/>
                    <a:pt x="770722" y="20921"/>
                  </a:cubicBezTo>
                  <a:cubicBezTo>
                    <a:pt x="730775" y="21121"/>
                    <a:pt x="692055" y="34932"/>
                    <a:pt x="660861" y="60116"/>
                  </a:cubicBezTo>
                  <a:cubicBezTo>
                    <a:pt x="628695" y="86891"/>
                    <a:pt x="608130" y="125248"/>
                    <a:pt x="603549" y="167063"/>
                  </a:cubicBezTo>
                  <a:cubicBezTo>
                    <a:pt x="599130" y="196838"/>
                    <a:pt x="596539" y="226785"/>
                    <a:pt x="591691" y="256465"/>
                  </a:cubicBezTo>
                  <a:cubicBezTo>
                    <a:pt x="586909" y="297518"/>
                    <a:pt x="560372" y="332703"/>
                    <a:pt x="522425" y="348314"/>
                  </a:cubicBezTo>
                  <a:cubicBezTo>
                    <a:pt x="495335" y="360106"/>
                    <a:pt x="467199" y="369269"/>
                    <a:pt x="440443" y="381575"/>
                  </a:cubicBezTo>
                  <a:cubicBezTo>
                    <a:pt x="377330" y="410741"/>
                    <a:pt x="322009" y="450118"/>
                    <a:pt x="286509" y="511839"/>
                  </a:cubicBezTo>
                  <a:cubicBezTo>
                    <a:pt x="273193" y="537528"/>
                    <a:pt x="261611" y="564103"/>
                    <a:pt x="251886" y="591383"/>
                  </a:cubicBezTo>
                  <a:cubicBezTo>
                    <a:pt x="250438" y="596621"/>
                    <a:pt x="245990" y="600450"/>
                    <a:pt x="240628" y="601069"/>
                  </a:cubicBezTo>
                  <a:cubicBezTo>
                    <a:pt x="204871" y="607708"/>
                    <a:pt x="175867" y="593821"/>
                    <a:pt x="152235" y="568770"/>
                  </a:cubicBezTo>
                  <a:cubicBezTo>
                    <a:pt x="137605" y="553140"/>
                    <a:pt x="136395" y="531661"/>
                    <a:pt x="137776" y="511229"/>
                  </a:cubicBezTo>
                  <a:cubicBezTo>
                    <a:pt x="139291" y="479959"/>
                    <a:pt x="154398" y="450955"/>
                    <a:pt x="179077" y="431953"/>
                  </a:cubicBezTo>
                  <a:cubicBezTo>
                    <a:pt x="206490" y="411684"/>
                    <a:pt x="234989" y="392948"/>
                    <a:pt x="264440" y="375822"/>
                  </a:cubicBezTo>
                  <a:cubicBezTo>
                    <a:pt x="289815" y="360239"/>
                    <a:pt x="310712" y="338237"/>
                    <a:pt x="325038" y="311995"/>
                  </a:cubicBezTo>
                  <a:cubicBezTo>
                    <a:pt x="342355" y="281173"/>
                    <a:pt x="338544" y="249483"/>
                    <a:pt x="326343" y="218403"/>
                  </a:cubicBezTo>
                  <a:cubicBezTo>
                    <a:pt x="320276" y="203982"/>
                    <a:pt x="312941" y="190123"/>
                    <a:pt x="304435" y="177017"/>
                  </a:cubicBezTo>
                  <a:cubicBezTo>
                    <a:pt x="301350" y="172807"/>
                    <a:pt x="296463" y="170339"/>
                    <a:pt x="291272" y="170378"/>
                  </a:cubicBezTo>
                  <a:cubicBezTo>
                    <a:pt x="287557" y="171168"/>
                    <a:pt x="283833" y="177454"/>
                    <a:pt x="282614" y="181998"/>
                  </a:cubicBezTo>
                  <a:cubicBezTo>
                    <a:pt x="281099" y="188685"/>
                    <a:pt x="280137" y="195485"/>
                    <a:pt x="279765" y="202334"/>
                  </a:cubicBezTo>
                  <a:cubicBezTo>
                    <a:pt x="274651" y="241015"/>
                    <a:pt x="252057" y="268866"/>
                    <a:pt x="221149" y="288506"/>
                  </a:cubicBezTo>
                  <a:cubicBezTo>
                    <a:pt x="182801" y="312776"/>
                    <a:pt x="142196" y="333389"/>
                    <a:pt x="102544" y="355734"/>
                  </a:cubicBezTo>
                  <a:cubicBezTo>
                    <a:pt x="71864" y="372355"/>
                    <a:pt x="45727" y="396339"/>
                    <a:pt x="26448" y="425581"/>
                  </a:cubicBezTo>
                  <a:cubicBezTo>
                    <a:pt x="3074" y="461728"/>
                    <a:pt x="-1870" y="502152"/>
                    <a:pt x="474" y="544062"/>
                  </a:cubicBezTo>
                  <a:cubicBezTo>
                    <a:pt x="2360" y="594449"/>
                    <a:pt x="20371" y="642875"/>
                    <a:pt x="51813" y="682089"/>
                  </a:cubicBezTo>
                  <a:cubicBezTo>
                    <a:pt x="100029" y="741468"/>
                    <a:pt x="161237" y="779444"/>
                    <a:pt x="238294" y="788169"/>
                  </a:cubicBezTo>
                  <a:cubicBezTo>
                    <a:pt x="245047" y="788960"/>
                    <a:pt x="251886" y="788874"/>
                    <a:pt x="258639" y="789046"/>
                  </a:cubicBezTo>
                  <a:cubicBezTo>
                    <a:pt x="265393" y="789217"/>
                    <a:pt x="271793" y="788788"/>
                    <a:pt x="278632" y="788788"/>
                  </a:cubicBezTo>
                  <a:close/>
                  <a:moveTo>
                    <a:pt x="298978" y="212554"/>
                  </a:moveTo>
                  <a:cubicBezTo>
                    <a:pt x="309798" y="234900"/>
                    <a:pt x="317589" y="256207"/>
                    <a:pt x="313179" y="278381"/>
                  </a:cubicBezTo>
                  <a:cubicBezTo>
                    <a:pt x="306341" y="313310"/>
                    <a:pt x="283919" y="337398"/>
                    <a:pt x="255258" y="356172"/>
                  </a:cubicBezTo>
                  <a:cubicBezTo>
                    <a:pt x="228340" y="373631"/>
                    <a:pt x="199937" y="389176"/>
                    <a:pt x="174143" y="408560"/>
                  </a:cubicBezTo>
                  <a:cubicBezTo>
                    <a:pt x="134138" y="438240"/>
                    <a:pt x="112326" y="478406"/>
                    <a:pt x="115964" y="530003"/>
                  </a:cubicBezTo>
                  <a:cubicBezTo>
                    <a:pt x="117431" y="551568"/>
                    <a:pt x="122365" y="572523"/>
                    <a:pt x="138643" y="587887"/>
                  </a:cubicBezTo>
                  <a:cubicBezTo>
                    <a:pt x="166351" y="614081"/>
                    <a:pt x="198118" y="628921"/>
                    <a:pt x="237513" y="624292"/>
                  </a:cubicBezTo>
                  <a:cubicBezTo>
                    <a:pt x="254601" y="624301"/>
                    <a:pt x="269364" y="612252"/>
                    <a:pt x="272917" y="595392"/>
                  </a:cubicBezTo>
                  <a:cubicBezTo>
                    <a:pt x="280851" y="570208"/>
                    <a:pt x="291539" y="545987"/>
                    <a:pt x="304778" y="523193"/>
                  </a:cubicBezTo>
                  <a:cubicBezTo>
                    <a:pt x="337678" y="466186"/>
                    <a:pt x="389103" y="430038"/>
                    <a:pt x="447196" y="402883"/>
                  </a:cubicBezTo>
                  <a:cubicBezTo>
                    <a:pt x="474123" y="390310"/>
                    <a:pt x="502689" y="381233"/>
                    <a:pt x="530044" y="369269"/>
                  </a:cubicBezTo>
                  <a:cubicBezTo>
                    <a:pt x="573088" y="351562"/>
                    <a:pt x="603778" y="312395"/>
                    <a:pt x="610912" y="266075"/>
                  </a:cubicBezTo>
                  <a:cubicBezTo>
                    <a:pt x="616884" y="233681"/>
                    <a:pt x="619570" y="200591"/>
                    <a:pt x="624418" y="168025"/>
                  </a:cubicBezTo>
                  <a:cubicBezTo>
                    <a:pt x="629048" y="131839"/>
                    <a:pt x="647192" y="98807"/>
                    <a:pt x="675148" y="75651"/>
                  </a:cubicBezTo>
                  <a:cubicBezTo>
                    <a:pt x="694094" y="61774"/>
                    <a:pt x="715716" y="52020"/>
                    <a:pt x="738604" y="47019"/>
                  </a:cubicBezTo>
                  <a:cubicBezTo>
                    <a:pt x="746662" y="44438"/>
                    <a:pt x="755082" y="43152"/>
                    <a:pt x="763541" y="43171"/>
                  </a:cubicBezTo>
                  <a:cubicBezTo>
                    <a:pt x="793725" y="43552"/>
                    <a:pt x="823710" y="38066"/>
                    <a:pt x="851847" y="27026"/>
                  </a:cubicBezTo>
                  <a:cubicBezTo>
                    <a:pt x="876174" y="18292"/>
                    <a:pt x="900243" y="16892"/>
                    <a:pt x="920322" y="38018"/>
                  </a:cubicBezTo>
                  <a:cubicBezTo>
                    <a:pt x="929933" y="48153"/>
                    <a:pt x="929933" y="54611"/>
                    <a:pt x="918160" y="61173"/>
                  </a:cubicBezTo>
                  <a:cubicBezTo>
                    <a:pt x="904272" y="69527"/>
                    <a:pt x="889642" y="76547"/>
                    <a:pt x="874440" y="82109"/>
                  </a:cubicBezTo>
                  <a:cubicBezTo>
                    <a:pt x="847865" y="90844"/>
                    <a:pt x="822500" y="101407"/>
                    <a:pt x="803964" y="123324"/>
                  </a:cubicBezTo>
                  <a:cubicBezTo>
                    <a:pt x="790858" y="139602"/>
                    <a:pt x="768865" y="145555"/>
                    <a:pt x="749425" y="138078"/>
                  </a:cubicBezTo>
                  <a:cubicBezTo>
                    <a:pt x="744957" y="137307"/>
                    <a:pt x="740404" y="138850"/>
                    <a:pt x="737308" y="142183"/>
                  </a:cubicBezTo>
                  <a:cubicBezTo>
                    <a:pt x="736404" y="146898"/>
                    <a:pt x="737261" y="151775"/>
                    <a:pt x="739728" y="155890"/>
                  </a:cubicBezTo>
                  <a:cubicBezTo>
                    <a:pt x="741766" y="158652"/>
                    <a:pt x="744976" y="160272"/>
                    <a:pt x="748386" y="160253"/>
                  </a:cubicBezTo>
                  <a:cubicBezTo>
                    <a:pt x="761197" y="160253"/>
                    <a:pt x="775399" y="163396"/>
                    <a:pt x="786572" y="158947"/>
                  </a:cubicBezTo>
                  <a:cubicBezTo>
                    <a:pt x="797611" y="153661"/>
                    <a:pt x="810794" y="156205"/>
                    <a:pt x="819119" y="165234"/>
                  </a:cubicBezTo>
                  <a:cubicBezTo>
                    <a:pt x="820319" y="166367"/>
                    <a:pt x="821700" y="167310"/>
                    <a:pt x="823186" y="168025"/>
                  </a:cubicBezTo>
                  <a:cubicBezTo>
                    <a:pt x="836693" y="173787"/>
                    <a:pt x="849856" y="182341"/>
                    <a:pt x="865439" y="179550"/>
                  </a:cubicBezTo>
                  <a:cubicBezTo>
                    <a:pt x="884575" y="176140"/>
                    <a:pt x="903444" y="171340"/>
                    <a:pt x="922494" y="167501"/>
                  </a:cubicBezTo>
                  <a:cubicBezTo>
                    <a:pt x="931143" y="165758"/>
                    <a:pt x="939801" y="164967"/>
                    <a:pt x="947773" y="163834"/>
                  </a:cubicBezTo>
                  <a:cubicBezTo>
                    <a:pt x="952792" y="190028"/>
                    <a:pt x="943963" y="204087"/>
                    <a:pt x="920675" y="209668"/>
                  </a:cubicBezTo>
                  <a:cubicBezTo>
                    <a:pt x="917207" y="210459"/>
                    <a:pt x="913749" y="211068"/>
                    <a:pt x="910197" y="211593"/>
                  </a:cubicBezTo>
                  <a:cubicBezTo>
                    <a:pt x="886127" y="215174"/>
                    <a:pt x="861800" y="218403"/>
                    <a:pt x="840331" y="230890"/>
                  </a:cubicBezTo>
                  <a:cubicBezTo>
                    <a:pt x="824815" y="239091"/>
                    <a:pt x="807765" y="243939"/>
                    <a:pt x="790287" y="245120"/>
                  </a:cubicBezTo>
                  <a:cubicBezTo>
                    <a:pt x="774561" y="247606"/>
                    <a:pt x="758654" y="241806"/>
                    <a:pt x="748129" y="229747"/>
                  </a:cubicBezTo>
                  <a:cubicBezTo>
                    <a:pt x="738347" y="218574"/>
                    <a:pt x="729260" y="206792"/>
                    <a:pt x="719907" y="194828"/>
                  </a:cubicBezTo>
                  <a:cubicBezTo>
                    <a:pt x="716973" y="189523"/>
                    <a:pt x="710334" y="187618"/>
                    <a:pt x="705066" y="190580"/>
                  </a:cubicBezTo>
                  <a:cubicBezTo>
                    <a:pt x="704924" y="190657"/>
                    <a:pt x="704800" y="190733"/>
                    <a:pt x="704666" y="190809"/>
                  </a:cubicBezTo>
                  <a:cubicBezTo>
                    <a:pt x="698523" y="194562"/>
                    <a:pt x="698952" y="200591"/>
                    <a:pt x="702247" y="206268"/>
                  </a:cubicBezTo>
                  <a:cubicBezTo>
                    <a:pt x="705200" y="212097"/>
                    <a:pt x="708610" y="217669"/>
                    <a:pt x="712458" y="222937"/>
                  </a:cubicBezTo>
                  <a:cubicBezTo>
                    <a:pt x="728479" y="242501"/>
                    <a:pt x="745357" y="261008"/>
                    <a:pt x="771847" y="265980"/>
                  </a:cubicBezTo>
                  <a:cubicBezTo>
                    <a:pt x="777476" y="267028"/>
                    <a:pt x="784753" y="267123"/>
                    <a:pt x="788039" y="270609"/>
                  </a:cubicBezTo>
                  <a:cubicBezTo>
                    <a:pt x="791249" y="275905"/>
                    <a:pt x="793144" y="281886"/>
                    <a:pt x="793582" y="288069"/>
                  </a:cubicBezTo>
                  <a:cubicBezTo>
                    <a:pt x="794535" y="293203"/>
                    <a:pt x="795135" y="298403"/>
                    <a:pt x="795401" y="303613"/>
                  </a:cubicBezTo>
                  <a:cubicBezTo>
                    <a:pt x="796897" y="335674"/>
                    <a:pt x="793306" y="367774"/>
                    <a:pt x="784753" y="398692"/>
                  </a:cubicBezTo>
                  <a:cubicBezTo>
                    <a:pt x="779638" y="418075"/>
                    <a:pt x="773409" y="437192"/>
                    <a:pt x="767436" y="456842"/>
                  </a:cubicBezTo>
                  <a:cubicBezTo>
                    <a:pt x="750672" y="451337"/>
                    <a:pt x="735718" y="441354"/>
                    <a:pt x="724145" y="427943"/>
                  </a:cubicBezTo>
                  <a:cubicBezTo>
                    <a:pt x="720840" y="424857"/>
                    <a:pt x="716182" y="423733"/>
                    <a:pt x="711858" y="424971"/>
                  </a:cubicBezTo>
                  <a:cubicBezTo>
                    <a:pt x="708410" y="428362"/>
                    <a:pt x="706686" y="433153"/>
                    <a:pt x="707181" y="437982"/>
                  </a:cubicBezTo>
                  <a:cubicBezTo>
                    <a:pt x="708296" y="442745"/>
                    <a:pt x="711096" y="446936"/>
                    <a:pt x="715058" y="449765"/>
                  </a:cubicBezTo>
                  <a:cubicBezTo>
                    <a:pt x="727440" y="458500"/>
                    <a:pt x="741033" y="466186"/>
                    <a:pt x="753234" y="474558"/>
                  </a:cubicBezTo>
                  <a:cubicBezTo>
                    <a:pt x="762835" y="479873"/>
                    <a:pt x="771808" y="486255"/>
                    <a:pt x="779990" y="493599"/>
                  </a:cubicBezTo>
                  <a:cubicBezTo>
                    <a:pt x="797078" y="510849"/>
                    <a:pt x="804165" y="535747"/>
                    <a:pt x="798773" y="559512"/>
                  </a:cubicBezTo>
                  <a:cubicBezTo>
                    <a:pt x="797735" y="564227"/>
                    <a:pt x="792973" y="568246"/>
                    <a:pt x="790115" y="572609"/>
                  </a:cubicBezTo>
                  <a:cubicBezTo>
                    <a:pt x="787105" y="568685"/>
                    <a:pt x="784581" y="564398"/>
                    <a:pt x="782581" y="559864"/>
                  </a:cubicBezTo>
                  <a:cubicBezTo>
                    <a:pt x="773923" y="533671"/>
                    <a:pt x="757388" y="519440"/>
                    <a:pt x="729517" y="519174"/>
                  </a:cubicBezTo>
                  <a:cubicBezTo>
                    <a:pt x="709953" y="519174"/>
                    <a:pt x="691598" y="515507"/>
                    <a:pt x="677568" y="499619"/>
                  </a:cubicBezTo>
                  <a:cubicBezTo>
                    <a:pt x="673777" y="497142"/>
                    <a:pt x="668967" y="496876"/>
                    <a:pt x="664928" y="498923"/>
                  </a:cubicBezTo>
                  <a:cubicBezTo>
                    <a:pt x="662414" y="503010"/>
                    <a:pt x="661547" y="507915"/>
                    <a:pt x="662509" y="512630"/>
                  </a:cubicBezTo>
                  <a:cubicBezTo>
                    <a:pt x="662937" y="515592"/>
                    <a:pt x="666662" y="518392"/>
                    <a:pt x="669262" y="520745"/>
                  </a:cubicBezTo>
                  <a:cubicBezTo>
                    <a:pt x="680882" y="531765"/>
                    <a:pt x="695932" y="538405"/>
                    <a:pt x="711858" y="539519"/>
                  </a:cubicBezTo>
                  <a:cubicBezTo>
                    <a:pt x="696999" y="585630"/>
                    <a:pt x="665929" y="624673"/>
                    <a:pt x="624504" y="649266"/>
                  </a:cubicBezTo>
                  <a:cubicBezTo>
                    <a:pt x="611369" y="633645"/>
                    <a:pt x="597291" y="618853"/>
                    <a:pt x="582337" y="605003"/>
                  </a:cubicBezTo>
                  <a:cubicBezTo>
                    <a:pt x="553333" y="580991"/>
                    <a:pt x="516891" y="574790"/>
                    <a:pt x="481476" y="566760"/>
                  </a:cubicBezTo>
                  <a:cubicBezTo>
                    <a:pt x="478305" y="565989"/>
                    <a:pt x="474952" y="566484"/>
                    <a:pt x="472133" y="568161"/>
                  </a:cubicBezTo>
                  <a:cubicBezTo>
                    <a:pt x="468532" y="570847"/>
                    <a:pt x="466056" y="574799"/>
                    <a:pt x="465208" y="579248"/>
                  </a:cubicBezTo>
                  <a:cubicBezTo>
                    <a:pt x="465208" y="582210"/>
                    <a:pt x="470313" y="586668"/>
                    <a:pt x="473857" y="587972"/>
                  </a:cubicBezTo>
                  <a:cubicBezTo>
                    <a:pt x="493430" y="593478"/>
                    <a:pt x="513509" y="596707"/>
                    <a:pt x="532902" y="603251"/>
                  </a:cubicBezTo>
                  <a:cubicBezTo>
                    <a:pt x="589004" y="620720"/>
                    <a:pt x="615408" y="667773"/>
                    <a:pt x="617751" y="721209"/>
                  </a:cubicBezTo>
                  <a:cubicBezTo>
                    <a:pt x="619932" y="765662"/>
                    <a:pt x="608312" y="809705"/>
                    <a:pt x="584499" y="847196"/>
                  </a:cubicBezTo>
                  <a:cubicBezTo>
                    <a:pt x="580346" y="853825"/>
                    <a:pt x="575841" y="860378"/>
                    <a:pt x="572383" y="867274"/>
                  </a:cubicBezTo>
                  <a:cubicBezTo>
                    <a:pt x="562668" y="883553"/>
                    <a:pt x="567135" y="904622"/>
                    <a:pt x="582594" y="915471"/>
                  </a:cubicBezTo>
                  <a:cubicBezTo>
                    <a:pt x="592033" y="921538"/>
                    <a:pt x="602225" y="926320"/>
                    <a:pt x="612903" y="929701"/>
                  </a:cubicBezTo>
                  <a:cubicBezTo>
                    <a:pt x="625885" y="934416"/>
                    <a:pt x="640259" y="936683"/>
                    <a:pt x="648650" y="949427"/>
                  </a:cubicBezTo>
                  <a:cubicBezTo>
                    <a:pt x="650488" y="953380"/>
                    <a:pt x="651698" y="957581"/>
                    <a:pt x="652203" y="961915"/>
                  </a:cubicBezTo>
                  <a:cubicBezTo>
                    <a:pt x="648345" y="963219"/>
                    <a:pt x="644373" y="964153"/>
                    <a:pt x="640344" y="964705"/>
                  </a:cubicBezTo>
                  <a:cubicBezTo>
                    <a:pt x="628095" y="964068"/>
                    <a:pt x="615808" y="964544"/>
                    <a:pt x="603635" y="966106"/>
                  </a:cubicBezTo>
                  <a:cubicBezTo>
                    <a:pt x="588290" y="969868"/>
                    <a:pt x="572107" y="965077"/>
                    <a:pt x="561211" y="953533"/>
                  </a:cubicBezTo>
                  <a:cubicBezTo>
                    <a:pt x="551352" y="945674"/>
                    <a:pt x="540941" y="938559"/>
                    <a:pt x="530044" y="932235"/>
                  </a:cubicBezTo>
                  <a:cubicBezTo>
                    <a:pt x="526502" y="929958"/>
                    <a:pt x="522520" y="928473"/>
                    <a:pt x="519053" y="926120"/>
                  </a:cubicBezTo>
                  <a:cubicBezTo>
                    <a:pt x="509356" y="919481"/>
                    <a:pt x="508147" y="914156"/>
                    <a:pt x="510394" y="902545"/>
                  </a:cubicBezTo>
                  <a:cubicBezTo>
                    <a:pt x="514919" y="883877"/>
                    <a:pt x="518510" y="865007"/>
                    <a:pt x="521129" y="845967"/>
                  </a:cubicBezTo>
                  <a:cubicBezTo>
                    <a:pt x="525339" y="822497"/>
                    <a:pt x="513605" y="799047"/>
                    <a:pt x="492392" y="788521"/>
                  </a:cubicBezTo>
                  <a:cubicBezTo>
                    <a:pt x="474552" y="779263"/>
                    <a:pt x="456026" y="771062"/>
                    <a:pt x="437757" y="762937"/>
                  </a:cubicBezTo>
                  <a:cubicBezTo>
                    <a:pt x="403134" y="746878"/>
                    <a:pt x="377159" y="722170"/>
                    <a:pt x="368501" y="683404"/>
                  </a:cubicBezTo>
                  <a:cubicBezTo>
                    <a:pt x="365786" y="668068"/>
                    <a:pt x="364262" y="652533"/>
                    <a:pt x="363910" y="636960"/>
                  </a:cubicBezTo>
                  <a:cubicBezTo>
                    <a:pt x="363910" y="630845"/>
                    <a:pt x="362176" y="624644"/>
                    <a:pt x="355252" y="624910"/>
                  </a:cubicBezTo>
                  <a:cubicBezTo>
                    <a:pt x="350927" y="624910"/>
                    <a:pt x="346593" y="629626"/>
                    <a:pt x="342783" y="633026"/>
                  </a:cubicBezTo>
                  <a:cubicBezTo>
                    <a:pt x="341316" y="634426"/>
                    <a:pt x="341573" y="638007"/>
                    <a:pt x="341573" y="640531"/>
                  </a:cubicBezTo>
                  <a:cubicBezTo>
                    <a:pt x="340316" y="671450"/>
                    <a:pt x="348012" y="702063"/>
                    <a:pt x="363738" y="728628"/>
                  </a:cubicBezTo>
                  <a:cubicBezTo>
                    <a:pt x="367634" y="734829"/>
                    <a:pt x="372396" y="740420"/>
                    <a:pt x="376721" y="746088"/>
                  </a:cubicBezTo>
                  <a:cubicBezTo>
                    <a:pt x="352394" y="762157"/>
                    <a:pt x="325648" y="766081"/>
                    <a:pt x="298206" y="767043"/>
                  </a:cubicBezTo>
                  <a:cubicBezTo>
                    <a:pt x="248685" y="768881"/>
                    <a:pt x="200108" y="765471"/>
                    <a:pt x="155531" y="740849"/>
                  </a:cubicBezTo>
                  <a:cubicBezTo>
                    <a:pt x="74749" y="696234"/>
                    <a:pt x="24105" y="631369"/>
                    <a:pt x="19000" y="535328"/>
                  </a:cubicBezTo>
                  <a:cubicBezTo>
                    <a:pt x="15275" y="463652"/>
                    <a:pt x="46880" y="412046"/>
                    <a:pt x="106868" y="376956"/>
                  </a:cubicBezTo>
                  <a:cubicBezTo>
                    <a:pt x="137605" y="358877"/>
                    <a:pt x="169552" y="342732"/>
                    <a:pt x="200803" y="325445"/>
                  </a:cubicBezTo>
                  <a:cubicBezTo>
                    <a:pt x="247466" y="300823"/>
                    <a:pt x="285566" y="269219"/>
                    <a:pt x="298978" y="212459"/>
                  </a:cubicBezTo>
                  <a:close/>
                  <a:moveTo>
                    <a:pt x="396380" y="759451"/>
                  </a:moveTo>
                  <a:cubicBezTo>
                    <a:pt x="397228" y="763937"/>
                    <a:pt x="397371" y="768538"/>
                    <a:pt x="396809" y="773072"/>
                  </a:cubicBezTo>
                  <a:cubicBezTo>
                    <a:pt x="389446" y="792541"/>
                    <a:pt x="381398" y="811744"/>
                    <a:pt x="373692" y="831127"/>
                  </a:cubicBezTo>
                  <a:cubicBezTo>
                    <a:pt x="365986" y="850511"/>
                    <a:pt x="356814" y="871380"/>
                    <a:pt x="350318" y="892239"/>
                  </a:cubicBezTo>
                  <a:cubicBezTo>
                    <a:pt x="343821" y="913108"/>
                    <a:pt x="350318" y="923500"/>
                    <a:pt x="368844" y="933892"/>
                  </a:cubicBezTo>
                  <a:cubicBezTo>
                    <a:pt x="375102" y="937073"/>
                    <a:pt x="380921" y="941064"/>
                    <a:pt x="386160" y="945761"/>
                  </a:cubicBezTo>
                  <a:cubicBezTo>
                    <a:pt x="393780" y="953009"/>
                    <a:pt x="391265" y="961829"/>
                    <a:pt x="381226" y="965144"/>
                  </a:cubicBezTo>
                  <a:cubicBezTo>
                    <a:pt x="377835" y="966248"/>
                    <a:pt x="374311" y="966925"/>
                    <a:pt x="370748" y="967153"/>
                  </a:cubicBezTo>
                  <a:cubicBezTo>
                    <a:pt x="352660" y="967944"/>
                    <a:pt x="334477" y="968468"/>
                    <a:pt x="316380" y="969335"/>
                  </a:cubicBezTo>
                  <a:cubicBezTo>
                    <a:pt x="308407" y="969982"/>
                    <a:pt x="300892" y="965515"/>
                    <a:pt x="297596" y="958162"/>
                  </a:cubicBezTo>
                  <a:cubicBezTo>
                    <a:pt x="293139" y="949475"/>
                    <a:pt x="287700" y="941331"/>
                    <a:pt x="281404" y="933892"/>
                  </a:cubicBezTo>
                  <a:cubicBezTo>
                    <a:pt x="272717" y="925948"/>
                    <a:pt x="270536" y="913032"/>
                    <a:pt x="276127" y="902631"/>
                  </a:cubicBezTo>
                  <a:cubicBezTo>
                    <a:pt x="277861" y="898440"/>
                    <a:pt x="279937" y="894335"/>
                    <a:pt x="281757" y="890144"/>
                  </a:cubicBezTo>
                  <a:cubicBezTo>
                    <a:pt x="294396" y="860549"/>
                    <a:pt x="304264" y="830260"/>
                    <a:pt x="300968" y="797256"/>
                  </a:cubicBezTo>
                  <a:cubicBezTo>
                    <a:pt x="300987" y="794627"/>
                    <a:pt x="301159" y="792008"/>
                    <a:pt x="301492" y="789398"/>
                  </a:cubicBezTo>
                  <a:cubicBezTo>
                    <a:pt x="334906" y="786864"/>
                    <a:pt x="366853" y="782235"/>
                    <a:pt x="396380" y="759366"/>
                  </a:cubicBezTo>
                  <a:close/>
                  <a:moveTo>
                    <a:pt x="841979" y="529213"/>
                  </a:moveTo>
                  <a:cubicBezTo>
                    <a:pt x="836759" y="525003"/>
                    <a:pt x="831092" y="521364"/>
                    <a:pt x="825091" y="518392"/>
                  </a:cubicBezTo>
                  <a:cubicBezTo>
                    <a:pt x="818776" y="516211"/>
                    <a:pt x="816433" y="511839"/>
                    <a:pt x="813575" y="506696"/>
                  </a:cubicBezTo>
                  <a:cubicBezTo>
                    <a:pt x="807584" y="495618"/>
                    <a:pt x="800355" y="485274"/>
                    <a:pt x="792020" y="475873"/>
                  </a:cubicBezTo>
                  <a:cubicBezTo>
                    <a:pt x="785876" y="469587"/>
                    <a:pt x="784057" y="464957"/>
                    <a:pt x="788648" y="457804"/>
                  </a:cubicBezTo>
                  <a:cubicBezTo>
                    <a:pt x="790115" y="455442"/>
                    <a:pt x="791325" y="452908"/>
                    <a:pt x="792544" y="450641"/>
                  </a:cubicBezTo>
                  <a:cubicBezTo>
                    <a:pt x="819119" y="470110"/>
                    <a:pt x="845265" y="489322"/>
                    <a:pt x="841979" y="52912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C2179703-8385-440B-A2FA-D24019E28FA6}"/>
                </a:ext>
              </a:extLst>
            </p:cNvPr>
            <p:cNvSpPr/>
            <p:nvPr/>
          </p:nvSpPr>
          <p:spPr>
            <a:xfrm>
              <a:off x="6386504" y="6467464"/>
              <a:ext cx="142875" cy="28576"/>
            </a:xfrm>
            <a:custGeom>
              <a:avLst/>
              <a:gdLst>
                <a:gd name="connsiteX0" fmla="*/ 132534 w 142875"/>
                <a:gd name="connsiteY0" fmla="*/ 24444 h 28576"/>
                <a:gd name="connsiteX1" fmla="*/ 141821 w 142875"/>
                <a:gd name="connsiteY1" fmla="*/ 18700 h 28576"/>
                <a:gd name="connsiteX2" fmla="*/ 142507 w 142875"/>
                <a:gd name="connsiteY2" fmla="*/ 11947 h 28576"/>
                <a:gd name="connsiteX3" fmla="*/ 128143 w 142875"/>
                <a:gd name="connsiteY3" fmla="*/ 4784 h 28576"/>
                <a:gd name="connsiteX4" fmla="*/ 16348 w 142875"/>
                <a:gd name="connsiteY4" fmla="*/ 697 h 28576"/>
                <a:gd name="connsiteX5" fmla="*/ 260 w 142875"/>
                <a:gd name="connsiteY5" fmla="*/ 7699 h 28576"/>
                <a:gd name="connsiteX6" fmla="*/ 870 w 142875"/>
                <a:gd name="connsiteY6" fmla="*/ 14366 h 28576"/>
                <a:gd name="connsiteX7" fmla="*/ 12129 w 142875"/>
                <a:gd name="connsiteY7" fmla="*/ 20700 h 28576"/>
                <a:gd name="connsiteX8" fmla="*/ 132534 w 142875"/>
                <a:gd name="connsiteY8" fmla="*/ 24444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28576">
                  <a:moveTo>
                    <a:pt x="132534" y="24444"/>
                  </a:moveTo>
                  <a:cubicBezTo>
                    <a:pt x="136334" y="23910"/>
                    <a:pt x="139706" y="21815"/>
                    <a:pt x="141821" y="18700"/>
                  </a:cubicBezTo>
                  <a:cubicBezTo>
                    <a:pt x="142859" y="16595"/>
                    <a:pt x="143097" y="14204"/>
                    <a:pt x="142507" y="11947"/>
                  </a:cubicBezTo>
                  <a:cubicBezTo>
                    <a:pt x="140954" y="4536"/>
                    <a:pt x="134505" y="3117"/>
                    <a:pt x="128143" y="4784"/>
                  </a:cubicBezTo>
                  <a:cubicBezTo>
                    <a:pt x="90395" y="14613"/>
                    <a:pt x="53495" y="7784"/>
                    <a:pt x="16348" y="697"/>
                  </a:cubicBezTo>
                  <a:cubicBezTo>
                    <a:pt x="9033" y="-712"/>
                    <a:pt x="2070" y="-798"/>
                    <a:pt x="260" y="7699"/>
                  </a:cubicBezTo>
                  <a:cubicBezTo>
                    <a:pt x="-311" y="9928"/>
                    <a:pt x="-92" y="12270"/>
                    <a:pt x="870" y="14366"/>
                  </a:cubicBezTo>
                  <a:cubicBezTo>
                    <a:pt x="3480" y="17985"/>
                    <a:pt x="7604" y="20300"/>
                    <a:pt x="12129" y="20700"/>
                  </a:cubicBezTo>
                  <a:cubicBezTo>
                    <a:pt x="12129" y="20700"/>
                    <a:pt x="85833" y="35531"/>
                    <a:pt x="132534" y="2444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E6EC6D97-2EAC-455F-B127-1F138EE98854}"/>
                </a:ext>
              </a:extLst>
            </p:cNvPr>
            <p:cNvSpPr/>
            <p:nvPr/>
          </p:nvSpPr>
          <p:spPr>
            <a:xfrm>
              <a:off x="6919897" y="6057892"/>
              <a:ext cx="28575" cy="85726"/>
            </a:xfrm>
            <a:custGeom>
              <a:avLst/>
              <a:gdLst>
                <a:gd name="connsiteX0" fmla="*/ 22174 w 28575"/>
                <a:gd name="connsiteY0" fmla="*/ 28 h 85726"/>
                <a:gd name="connsiteX1" fmla="*/ 11754 w 28575"/>
                <a:gd name="connsiteY1" fmla="*/ 7895 h 85726"/>
                <a:gd name="connsiteX2" fmla="*/ 343 w 28575"/>
                <a:gd name="connsiteY2" fmla="*/ 71875 h 85726"/>
                <a:gd name="connsiteX3" fmla="*/ 8163 w 28575"/>
                <a:gd name="connsiteY3" fmla="*/ 85324 h 85726"/>
                <a:gd name="connsiteX4" fmla="*/ 16164 w 28575"/>
                <a:gd name="connsiteY4" fmla="*/ 84514 h 85726"/>
                <a:gd name="connsiteX5" fmla="*/ 21003 w 28575"/>
                <a:gd name="connsiteY5" fmla="*/ 77713 h 85726"/>
                <a:gd name="connsiteX6" fmla="*/ 22174 w 28575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85726">
                  <a:moveTo>
                    <a:pt x="22174" y="28"/>
                  </a:moveTo>
                  <a:cubicBezTo>
                    <a:pt x="17136" y="-458"/>
                    <a:pt x="12573" y="2980"/>
                    <a:pt x="11754" y="7895"/>
                  </a:cubicBezTo>
                  <a:cubicBezTo>
                    <a:pt x="7258" y="29107"/>
                    <a:pt x="3849" y="50491"/>
                    <a:pt x="343" y="71875"/>
                  </a:cubicBezTo>
                  <a:cubicBezTo>
                    <a:pt x="-1276" y="77723"/>
                    <a:pt x="2229" y="83733"/>
                    <a:pt x="8163" y="85324"/>
                  </a:cubicBezTo>
                  <a:cubicBezTo>
                    <a:pt x="10840" y="86038"/>
                    <a:pt x="13678" y="85753"/>
                    <a:pt x="16164" y="84514"/>
                  </a:cubicBezTo>
                  <a:cubicBezTo>
                    <a:pt x="18622" y="82971"/>
                    <a:pt x="20365" y="80523"/>
                    <a:pt x="21003" y="77713"/>
                  </a:cubicBezTo>
                  <a:cubicBezTo>
                    <a:pt x="24594" y="67017"/>
                    <a:pt x="35290" y="2771"/>
                    <a:pt x="22174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960D4B8A-9842-499D-8363-FDEA8931232F}"/>
                </a:ext>
              </a:extLst>
            </p:cNvPr>
            <p:cNvSpPr/>
            <p:nvPr/>
          </p:nvSpPr>
          <p:spPr>
            <a:xfrm>
              <a:off x="6958002" y="5838815"/>
              <a:ext cx="19050" cy="28575"/>
            </a:xfrm>
            <a:custGeom>
              <a:avLst/>
              <a:gdLst>
                <a:gd name="connsiteX0" fmla="*/ 18998 w 19050"/>
                <a:gd name="connsiteY0" fmla="*/ 14270 h 28575"/>
                <a:gd name="connsiteX1" fmla="*/ 9473 w 19050"/>
                <a:gd name="connsiteY1" fmla="*/ 28557 h 28575"/>
                <a:gd name="connsiteX2" fmla="*/ -52 w 19050"/>
                <a:gd name="connsiteY2" fmla="*/ 14270 h 28575"/>
                <a:gd name="connsiteX3" fmla="*/ 9473 w 19050"/>
                <a:gd name="connsiteY3" fmla="*/ -18 h 28575"/>
                <a:gd name="connsiteX4" fmla="*/ 18998 w 19050"/>
                <a:gd name="connsiteY4" fmla="*/ 1427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28575">
                  <a:moveTo>
                    <a:pt x="18998" y="14270"/>
                  </a:moveTo>
                  <a:cubicBezTo>
                    <a:pt x="18998" y="22166"/>
                    <a:pt x="14731" y="28557"/>
                    <a:pt x="9473" y="28557"/>
                  </a:cubicBezTo>
                  <a:cubicBezTo>
                    <a:pt x="4215" y="28557"/>
                    <a:pt x="-52" y="22166"/>
                    <a:pt x="-52" y="14270"/>
                  </a:cubicBezTo>
                  <a:cubicBezTo>
                    <a:pt x="-52" y="6383"/>
                    <a:pt x="4215" y="-18"/>
                    <a:pt x="9473" y="-18"/>
                  </a:cubicBezTo>
                  <a:cubicBezTo>
                    <a:pt x="14731" y="-18"/>
                    <a:pt x="18998" y="6383"/>
                    <a:pt x="18998" y="1427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B99451E4-2AC8-468E-93A6-C0E6750CDB8C}"/>
                </a:ext>
              </a:extLst>
            </p:cNvPr>
            <p:cNvSpPr/>
            <p:nvPr/>
          </p:nvSpPr>
          <p:spPr>
            <a:xfrm>
              <a:off x="6338877" y="645794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7AB11C4D-5AE2-42E3-B7E2-F14D0028B5DE}"/>
                </a:ext>
              </a:extLst>
            </p:cNvPr>
            <p:cNvSpPr/>
            <p:nvPr/>
          </p:nvSpPr>
          <p:spPr>
            <a:xfrm>
              <a:off x="6910377" y="6162665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32" y="19032"/>
                    <a:pt x="14236" y="19032"/>
                  </a:cubicBezTo>
                  <a:cubicBezTo>
                    <a:pt x="6349" y="19032"/>
                    <a:pt x="-52" y="14765"/>
                    <a:pt x="-52" y="9507"/>
                  </a:cubicBezTo>
                  <a:cubicBezTo>
                    <a:pt x="-52" y="4249"/>
                    <a:pt x="6349" y="-18"/>
                    <a:pt x="14236" y="-18"/>
                  </a:cubicBezTo>
                  <a:cubicBezTo>
                    <a:pt x="22132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4BF89303-F50E-448E-9DE6-FE566657CD98}"/>
                </a:ext>
              </a:extLst>
            </p:cNvPr>
            <p:cNvSpPr/>
            <p:nvPr/>
          </p:nvSpPr>
          <p:spPr>
            <a:xfrm>
              <a:off x="7072302" y="5819765"/>
              <a:ext cx="19050" cy="9525"/>
            </a:xfrm>
            <a:custGeom>
              <a:avLst/>
              <a:gdLst>
                <a:gd name="connsiteX0" fmla="*/ 18998 w 19050"/>
                <a:gd name="connsiteY0" fmla="*/ 4745 h 9525"/>
                <a:gd name="connsiteX1" fmla="*/ 9473 w 19050"/>
                <a:gd name="connsiteY1" fmla="*/ 9507 h 9525"/>
                <a:gd name="connsiteX2" fmla="*/ -52 w 19050"/>
                <a:gd name="connsiteY2" fmla="*/ 4745 h 9525"/>
                <a:gd name="connsiteX3" fmla="*/ 9473 w 19050"/>
                <a:gd name="connsiteY3" fmla="*/ -18 h 9525"/>
                <a:gd name="connsiteX4" fmla="*/ 18998 w 19050"/>
                <a:gd name="connsiteY4" fmla="*/ 47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8998" y="4745"/>
                  </a:moveTo>
                  <a:cubicBezTo>
                    <a:pt x="18998" y="7373"/>
                    <a:pt x="14731" y="9507"/>
                    <a:pt x="9473" y="9507"/>
                  </a:cubicBezTo>
                  <a:cubicBezTo>
                    <a:pt x="4215" y="9507"/>
                    <a:pt x="-52" y="7373"/>
                    <a:pt x="-52" y="4745"/>
                  </a:cubicBezTo>
                  <a:cubicBezTo>
                    <a:pt x="-52" y="2116"/>
                    <a:pt x="4215" y="-18"/>
                    <a:pt x="9473" y="-18"/>
                  </a:cubicBezTo>
                  <a:cubicBezTo>
                    <a:pt x="14731" y="-18"/>
                    <a:pt x="18998" y="2116"/>
                    <a:pt x="18998" y="474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E4DFE1D2-ECED-4A3E-A4D8-41C786A2E3CB}"/>
                </a:ext>
              </a:extLst>
            </p:cNvPr>
            <p:cNvSpPr/>
            <p:nvPr/>
          </p:nvSpPr>
          <p:spPr>
            <a:xfrm>
              <a:off x="8634399" y="1247766"/>
              <a:ext cx="990613" cy="981072"/>
            </a:xfrm>
            <a:custGeom>
              <a:avLst/>
              <a:gdLst>
                <a:gd name="connsiteX0" fmla="*/ 564889 w 990613"/>
                <a:gd name="connsiteY0" fmla="*/ 851202 h 981072"/>
                <a:gd name="connsiteX1" fmla="*/ 556221 w 990613"/>
                <a:gd name="connsiteY1" fmla="*/ 940365 h 981072"/>
                <a:gd name="connsiteX2" fmla="*/ 550506 w 990613"/>
                <a:gd name="connsiteY2" fmla="*/ 956643 h 981072"/>
                <a:gd name="connsiteX3" fmla="*/ 552792 w 990613"/>
                <a:gd name="connsiteY3" fmla="*/ 976465 h 981072"/>
                <a:gd name="connsiteX4" fmla="*/ 572318 w 990613"/>
                <a:gd name="connsiteY4" fmla="*/ 978370 h 981072"/>
                <a:gd name="connsiteX5" fmla="*/ 646994 w 990613"/>
                <a:gd name="connsiteY5" fmla="*/ 931364 h 981072"/>
                <a:gd name="connsiteX6" fmla="*/ 755103 w 990613"/>
                <a:gd name="connsiteY6" fmla="*/ 806177 h 981072"/>
                <a:gd name="connsiteX7" fmla="*/ 786630 w 990613"/>
                <a:gd name="connsiteY7" fmla="*/ 750513 h 981072"/>
                <a:gd name="connsiteX8" fmla="*/ 792726 w 990613"/>
                <a:gd name="connsiteY8" fmla="*/ 744017 h 981072"/>
                <a:gd name="connsiteX9" fmla="*/ 839781 w 990613"/>
                <a:gd name="connsiteY9" fmla="*/ 713546 h 981072"/>
                <a:gd name="connsiteX10" fmla="*/ 899597 w 990613"/>
                <a:gd name="connsiteY10" fmla="*/ 691553 h 981072"/>
                <a:gd name="connsiteX11" fmla="*/ 965796 w 990613"/>
                <a:gd name="connsiteY11" fmla="*/ 661340 h 981072"/>
                <a:gd name="connsiteX12" fmla="*/ 990561 w 990613"/>
                <a:gd name="connsiteY12" fmla="*/ 614334 h 981072"/>
                <a:gd name="connsiteX13" fmla="*/ 985989 w 990613"/>
                <a:gd name="connsiteY13" fmla="*/ 565937 h 981072"/>
                <a:gd name="connsiteX14" fmla="*/ 975321 w 990613"/>
                <a:gd name="connsiteY14" fmla="*/ 554507 h 981072"/>
                <a:gd name="connsiteX15" fmla="*/ 959700 w 990613"/>
                <a:gd name="connsiteY15" fmla="*/ 560746 h 981072"/>
                <a:gd name="connsiteX16" fmla="*/ 958557 w 990613"/>
                <a:gd name="connsiteY16" fmla="*/ 562299 h 981072"/>
                <a:gd name="connsiteX17" fmla="*/ 924458 w 990613"/>
                <a:gd name="connsiteY17" fmla="*/ 578663 h 981072"/>
                <a:gd name="connsiteX18" fmla="*/ 903502 w 990613"/>
                <a:gd name="connsiteY18" fmla="*/ 585587 h 981072"/>
                <a:gd name="connsiteX19" fmla="*/ 875689 w 990613"/>
                <a:gd name="connsiteY19" fmla="*/ 589312 h 981072"/>
                <a:gd name="connsiteX20" fmla="*/ 881880 w 990613"/>
                <a:gd name="connsiteY20" fmla="*/ 579358 h 981072"/>
                <a:gd name="connsiteX21" fmla="*/ 922362 w 990613"/>
                <a:gd name="connsiteY21" fmla="*/ 516941 h 981072"/>
                <a:gd name="connsiteX22" fmla="*/ 933506 w 990613"/>
                <a:gd name="connsiteY22" fmla="*/ 511312 h 981072"/>
                <a:gd name="connsiteX23" fmla="*/ 959509 w 990613"/>
                <a:gd name="connsiteY23" fmla="*/ 513045 h 981072"/>
                <a:gd name="connsiteX24" fmla="*/ 979607 w 990613"/>
                <a:gd name="connsiteY24" fmla="*/ 496595 h 981072"/>
                <a:gd name="connsiteX25" fmla="*/ 947412 w 990613"/>
                <a:gd name="connsiteY25" fmla="*/ 395649 h 981072"/>
                <a:gd name="connsiteX26" fmla="*/ 902550 w 990613"/>
                <a:gd name="connsiteY26" fmla="*/ 374875 h 981072"/>
                <a:gd name="connsiteX27" fmla="*/ 830256 w 990613"/>
                <a:gd name="connsiteY27" fmla="*/ 377647 h 981072"/>
                <a:gd name="connsiteX28" fmla="*/ 773295 w 990613"/>
                <a:gd name="connsiteY28" fmla="*/ 378771 h 981072"/>
                <a:gd name="connsiteX29" fmla="*/ 687666 w 990613"/>
                <a:gd name="connsiteY29" fmla="*/ 382753 h 981072"/>
                <a:gd name="connsiteX30" fmla="*/ 664425 w 990613"/>
                <a:gd name="connsiteY30" fmla="*/ 388982 h 981072"/>
                <a:gd name="connsiteX31" fmla="*/ 612418 w 990613"/>
                <a:gd name="connsiteY31" fmla="*/ 404822 h 981072"/>
                <a:gd name="connsiteX32" fmla="*/ 476278 w 990613"/>
                <a:gd name="connsiteY32" fmla="*/ 446037 h 981072"/>
                <a:gd name="connsiteX33" fmla="*/ 389667 w 990613"/>
                <a:gd name="connsiteY33" fmla="*/ 478669 h 981072"/>
                <a:gd name="connsiteX34" fmla="*/ 332498 w 990613"/>
                <a:gd name="connsiteY34" fmla="*/ 502739 h 981072"/>
                <a:gd name="connsiteX35" fmla="*/ 270576 w 990613"/>
                <a:gd name="connsiteY35" fmla="*/ 525513 h 981072"/>
                <a:gd name="connsiteX36" fmla="*/ 248163 w 990613"/>
                <a:gd name="connsiteY36" fmla="*/ 515607 h 981072"/>
                <a:gd name="connsiteX37" fmla="*/ 247096 w 990613"/>
                <a:gd name="connsiteY37" fmla="*/ 511226 h 981072"/>
                <a:gd name="connsiteX38" fmla="*/ 257574 w 990613"/>
                <a:gd name="connsiteY38" fmla="*/ 441189 h 981072"/>
                <a:gd name="connsiteX39" fmla="*/ 390790 w 990613"/>
                <a:gd name="connsiteY39" fmla="*/ 316697 h 981072"/>
                <a:gd name="connsiteX40" fmla="*/ 489012 w 990613"/>
                <a:gd name="connsiteY40" fmla="*/ 290722 h 981072"/>
                <a:gd name="connsiteX41" fmla="*/ 628611 w 990613"/>
                <a:gd name="connsiteY41" fmla="*/ 245964 h 981072"/>
                <a:gd name="connsiteX42" fmla="*/ 749293 w 990613"/>
                <a:gd name="connsiteY42" fmla="*/ 183109 h 981072"/>
                <a:gd name="connsiteX43" fmla="*/ 852067 w 990613"/>
                <a:gd name="connsiteY43" fmla="*/ 23127 h 981072"/>
                <a:gd name="connsiteX44" fmla="*/ 852925 w 990613"/>
                <a:gd name="connsiteY44" fmla="*/ 14468 h 981072"/>
                <a:gd name="connsiteX45" fmla="*/ 846066 w 990613"/>
                <a:gd name="connsiteY45" fmla="*/ 1133 h 981072"/>
                <a:gd name="connsiteX46" fmla="*/ 830256 w 990613"/>
                <a:gd name="connsiteY46" fmla="*/ 2353 h 981072"/>
                <a:gd name="connsiteX47" fmla="*/ 785487 w 990613"/>
                <a:gd name="connsiteY47" fmla="*/ 30309 h 981072"/>
                <a:gd name="connsiteX48" fmla="*/ 662139 w 990613"/>
                <a:gd name="connsiteY48" fmla="*/ 72561 h 981072"/>
                <a:gd name="connsiteX49" fmla="*/ 527932 w 990613"/>
                <a:gd name="connsiteY49" fmla="*/ 73343 h 981072"/>
                <a:gd name="connsiteX50" fmla="*/ 441283 w 990613"/>
                <a:gd name="connsiteY50" fmla="*/ 61474 h 981072"/>
                <a:gd name="connsiteX51" fmla="*/ 388276 w 990613"/>
                <a:gd name="connsiteY51" fmla="*/ 89183 h 981072"/>
                <a:gd name="connsiteX52" fmla="*/ 347223 w 990613"/>
                <a:gd name="connsiteY52" fmla="*/ 161639 h 981072"/>
                <a:gd name="connsiteX53" fmla="*/ 267975 w 990613"/>
                <a:gd name="connsiteY53" fmla="*/ 219475 h 981072"/>
                <a:gd name="connsiteX54" fmla="*/ 91801 w 990613"/>
                <a:gd name="connsiteY54" fmla="*/ 328898 h 981072"/>
                <a:gd name="connsiteX55" fmla="*/ 23278 w 990613"/>
                <a:gd name="connsiteY55" fmla="*/ 439798 h 981072"/>
                <a:gd name="connsiteX56" fmla="*/ 23278 w 990613"/>
                <a:gd name="connsiteY56" fmla="*/ 679352 h 981072"/>
                <a:gd name="connsiteX57" fmla="*/ 93277 w 990613"/>
                <a:gd name="connsiteY57" fmla="*/ 778564 h 981072"/>
                <a:gd name="connsiteX58" fmla="*/ 230380 w 990613"/>
                <a:gd name="connsiteY58" fmla="*/ 862108 h 981072"/>
                <a:gd name="connsiteX59" fmla="*/ 516597 w 990613"/>
                <a:gd name="connsiteY59" fmla="*/ 865918 h 981072"/>
                <a:gd name="connsiteX60" fmla="*/ 564889 w 990613"/>
                <a:gd name="connsiteY60" fmla="*/ 851202 h 981072"/>
                <a:gd name="connsiteX61" fmla="*/ 824064 w 990613"/>
                <a:gd name="connsiteY61" fmla="*/ 35071 h 981072"/>
                <a:gd name="connsiteX62" fmla="*/ 739291 w 990613"/>
                <a:gd name="connsiteY62" fmla="*/ 162249 h 981072"/>
                <a:gd name="connsiteX63" fmla="*/ 618800 w 990613"/>
                <a:gd name="connsiteY63" fmla="*/ 225019 h 981072"/>
                <a:gd name="connsiteX64" fmla="*/ 457999 w 990613"/>
                <a:gd name="connsiteY64" fmla="*/ 272977 h 981072"/>
                <a:gd name="connsiteX65" fmla="*/ 310762 w 990613"/>
                <a:gd name="connsiteY65" fmla="*/ 335566 h 981072"/>
                <a:gd name="connsiteX66" fmla="*/ 276119 w 990613"/>
                <a:gd name="connsiteY66" fmla="*/ 368465 h 981072"/>
                <a:gd name="connsiteX67" fmla="*/ 222846 w 990613"/>
                <a:gd name="connsiteY67" fmla="*/ 494862 h 981072"/>
                <a:gd name="connsiteX68" fmla="*/ 230637 w 990613"/>
                <a:gd name="connsiteY68" fmla="*/ 535981 h 981072"/>
                <a:gd name="connsiteX69" fmla="*/ 164039 w 990613"/>
                <a:gd name="connsiteY69" fmla="*/ 489404 h 981072"/>
                <a:gd name="connsiteX70" fmla="*/ 145674 w 990613"/>
                <a:gd name="connsiteY70" fmla="*/ 481708 h 981072"/>
                <a:gd name="connsiteX71" fmla="*/ 144722 w 990613"/>
                <a:gd name="connsiteY71" fmla="*/ 502225 h 981072"/>
                <a:gd name="connsiteX72" fmla="*/ 189670 w 990613"/>
                <a:gd name="connsiteY72" fmla="*/ 542735 h 981072"/>
                <a:gd name="connsiteX73" fmla="*/ 267880 w 990613"/>
                <a:gd name="connsiteY73" fmla="*/ 553993 h 981072"/>
                <a:gd name="connsiteX74" fmla="*/ 373379 w 990613"/>
                <a:gd name="connsiteY74" fmla="*/ 510702 h 981072"/>
                <a:gd name="connsiteX75" fmla="*/ 384819 w 990613"/>
                <a:gd name="connsiteY75" fmla="*/ 512436 h 981072"/>
                <a:gd name="connsiteX76" fmla="*/ 456437 w 990613"/>
                <a:gd name="connsiteY76" fmla="*/ 586454 h 981072"/>
                <a:gd name="connsiteX77" fmla="*/ 550030 w 990613"/>
                <a:gd name="connsiteY77" fmla="*/ 656758 h 981072"/>
                <a:gd name="connsiteX78" fmla="*/ 598988 w 990613"/>
                <a:gd name="connsiteY78" fmla="*/ 712165 h 981072"/>
                <a:gd name="connsiteX79" fmla="*/ 592130 w 990613"/>
                <a:gd name="connsiteY79" fmla="*/ 745236 h 981072"/>
                <a:gd name="connsiteX80" fmla="*/ 557459 w 990613"/>
                <a:gd name="connsiteY80" fmla="*/ 809558 h 981072"/>
                <a:gd name="connsiteX81" fmla="*/ 556887 w 990613"/>
                <a:gd name="connsiteY81" fmla="*/ 826865 h 981072"/>
                <a:gd name="connsiteX82" fmla="*/ 539552 w 990613"/>
                <a:gd name="connsiteY82" fmla="*/ 835524 h 981072"/>
                <a:gd name="connsiteX83" fmla="*/ 534790 w 990613"/>
                <a:gd name="connsiteY83" fmla="*/ 837343 h 981072"/>
                <a:gd name="connsiteX84" fmla="*/ 317515 w 990613"/>
                <a:gd name="connsiteY84" fmla="*/ 858041 h 981072"/>
                <a:gd name="connsiteX85" fmla="*/ 151303 w 990613"/>
                <a:gd name="connsiteY85" fmla="*/ 796395 h 981072"/>
                <a:gd name="connsiteX86" fmla="*/ 80190 w 990613"/>
                <a:gd name="connsiteY86" fmla="*/ 729739 h 981072"/>
                <a:gd name="connsiteX87" fmla="*/ 24497 w 990613"/>
                <a:gd name="connsiteY87" fmla="*/ 527590 h 981072"/>
                <a:gd name="connsiteX88" fmla="*/ 59149 w 990613"/>
                <a:gd name="connsiteY88" fmla="*/ 419633 h 981072"/>
                <a:gd name="connsiteX89" fmla="*/ 117347 w 990613"/>
                <a:gd name="connsiteY89" fmla="*/ 337556 h 981072"/>
                <a:gd name="connsiteX90" fmla="*/ 178935 w 990613"/>
                <a:gd name="connsiteY90" fmla="*/ 287265 h 981072"/>
                <a:gd name="connsiteX91" fmla="*/ 207949 w 990613"/>
                <a:gd name="connsiteY91" fmla="*/ 270462 h 981072"/>
                <a:gd name="connsiteX92" fmla="*/ 286768 w 990613"/>
                <a:gd name="connsiteY92" fmla="*/ 237134 h 981072"/>
                <a:gd name="connsiteX93" fmla="*/ 356062 w 990613"/>
                <a:gd name="connsiteY93" fmla="*/ 188395 h 981072"/>
                <a:gd name="connsiteX94" fmla="*/ 408021 w 990613"/>
                <a:gd name="connsiteY94" fmla="*/ 102518 h 981072"/>
                <a:gd name="connsiteX95" fmla="*/ 442673 w 990613"/>
                <a:gd name="connsiteY95" fmla="*/ 85201 h 981072"/>
                <a:gd name="connsiteX96" fmla="*/ 528408 w 990613"/>
                <a:gd name="connsiteY96" fmla="*/ 96717 h 981072"/>
                <a:gd name="connsiteX97" fmla="*/ 661758 w 990613"/>
                <a:gd name="connsiteY97" fmla="*/ 96193 h 981072"/>
                <a:gd name="connsiteX98" fmla="*/ 795012 w 990613"/>
                <a:gd name="connsiteY98" fmla="*/ 52216 h 981072"/>
                <a:gd name="connsiteX99" fmla="*/ 824064 w 990613"/>
                <a:gd name="connsiteY99" fmla="*/ 35071 h 981072"/>
                <a:gd name="connsiteX100" fmla="*/ 638327 w 990613"/>
                <a:gd name="connsiteY100" fmla="*/ 424653 h 981072"/>
                <a:gd name="connsiteX101" fmla="*/ 633278 w 990613"/>
                <a:gd name="connsiteY101" fmla="*/ 436255 h 981072"/>
                <a:gd name="connsiteX102" fmla="*/ 600703 w 990613"/>
                <a:gd name="connsiteY102" fmla="*/ 476250 h 981072"/>
                <a:gd name="connsiteX103" fmla="*/ 597464 w 990613"/>
                <a:gd name="connsiteY103" fmla="*/ 494252 h 981072"/>
                <a:gd name="connsiteX104" fmla="*/ 616324 w 990613"/>
                <a:gd name="connsiteY104" fmla="*/ 493652 h 981072"/>
                <a:gd name="connsiteX105" fmla="*/ 661377 w 990613"/>
                <a:gd name="connsiteY105" fmla="*/ 428377 h 981072"/>
                <a:gd name="connsiteX106" fmla="*/ 689571 w 990613"/>
                <a:gd name="connsiteY106" fmla="*/ 405346 h 981072"/>
                <a:gd name="connsiteX107" fmla="*/ 788345 w 990613"/>
                <a:gd name="connsiteY107" fmla="*/ 401365 h 981072"/>
                <a:gd name="connsiteX108" fmla="*/ 792917 w 990613"/>
                <a:gd name="connsiteY108" fmla="*/ 411404 h 981072"/>
                <a:gd name="connsiteX109" fmla="*/ 727862 w 990613"/>
                <a:gd name="connsiteY109" fmla="*/ 520751 h 981072"/>
                <a:gd name="connsiteX110" fmla="*/ 674331 w 990613"/>
                <a:gd name="connsiteY110" fmla="*/ 593989 h 981072"/>
                <a:gd name="connsiteX111" fmla="*/ 670044 w 990613"/>
                <a:gd name="connsiteY111" fmla="*/ 618487 h 981072"/>
                <a:gd name="connsiteX112" fmla="*/ 696048 w 990613"/>
                <a:gd name="connsiteY112" fmla="*/ 650605 h 981072"/>
                <a:gd name="connsiteX113" fmla="*/ 812729 w 990613"/>
                <a:gd name="connsiteY113" fmla="*/ 674065 h 981072"/>
                <a:gd name="connsiteX114" fmla="*/ 822064 w 990613"/>
                <a:gd name="connsiteY114" fmla="*/ 674065 h 981072"/>
                <a:gd name="connsiteX115" fmla="*/ 836827 w 990613"/>
                <a:gd name="connsiteY115" fmla="*/ 687229 h 981072"/>
                <a:gd name="connsiteX116" fmla="*/ 789964 w 990613"/>
                <a:gd name="connsiteY116" fmla="*/ 717099 h 981072"/>
                <a:gd name="connsiteX117" fmla="*/ 780345 w 990613"/>
                <a:gd name="connsiteY117" fmla="*/ 713803 h 981072"/>
                <a:gd name="connsiteX118" fmla="*/ 757389 w 990613"/>
                <a:gd name="connsiteY118" fmla="*/ 697268 h 981072"/>
                <a:gd name="connsiteX119" fmla="*/ 695953 w 990613"/>
                <a:gd name="connsiteY119" fmla="*/ 700821 h 981072"/>
                <a:gd name="connsiteX120" fmla="*/ 638041 w 990613"/>
                <a:gd name="connsiteY120" fmla="*/ 720128 h 981072"/>
                <a:gd name="connsiteX121" fmla="*/ 626610 w 990613"/>
                <a:gd name="connsiteY121" fmla="*/ 715013 h 981072"/>
                <a:gd name="connsiteX122" fmla="*/ 598226 w 990613"/>
                <a:gd name="connsiteY122" fmla="*/ 671732 h 981072"/>
                <a:gd name="connsiteX123" fmla="*/ 475239 w 990613"/>
                <a:gd name="connsiteY123" fmla="*/ 571310 h 981072"/>
                <a:gd name="connsiteX124" fmla="*/ 408631 w 990613"/>
                <a:gd name="connsiteY124" fmla="*/ 509235 h 981072"/>
                <a:gd name="connsiteX125" fmla="*/ 413565 w 990613"/>
                <a:gd name="connsiteY125" fmla="*/ 495290 h 981072"/>
                <a:gd name="connsiteX126" fmla="*/ 534790 w 990613"/>
                <a:gd name="connsiteY126" fmla="*/ 449066 h 981072"/>
                <a:gd name="connsiteX127" fmla="*/ 638327 w 990613"/>
                <a:gd name="connsiteY127" fmla="*/ 424996 h 981072"/>
                <a:gd name="connsiteX128" fmla="*/ 878451 w 990613"/>
                <a:gd name="connsiteY128" fmla="*/ 396173 h 981072"/>
                <a:gd name="connsiteX129" fmla="*/ 878451 w 990613"/>
                <a:gd name="connsiteY129" fmla="*/ 398164 h 981072"/>
                <a:gd name="connsiteX130" fmla="*/ 897883 w 990613"/>
                <a:gd name="connsiteY130" fmla="*/ 398164 h 981072"/>
                <a:gd name="connsiteX131" fmla="*/ 939507 w 990613"/>
                <a:gd name="connsiteY131" fmla="*/ 424129 h 981072"/>
                <a:gd name="connsiteX132" fmla="*/ 939507 w 990613"/>
                <a:gd name="connsiteY132" fmla="*/ 437893 h 981072"/>
                <a:gd name="connsiteX133" fmla="*/ 894929 w 990613"/>
                <a:gd name="connsiteY133" fmla="*/ 517369 h 981072"/>
                <a:gd name="connsiteX134" fmla="*/ 817016 w 990613"/>
                <a:gd name="connsiteY134" fmla="*/ 636927 h 981072"/>
                <a:gd name="connsiteX135" fmla="*/ 770820 w 990613"/>
                <a:gd name="connsiteY135" fmla="*/ 656758 h 981072"/>
                <a:gd name="connsiteX136" fmla="*/ 752054 w 990613"/>
                <a:gd name="connsiteY136" fmla="*/ 652424 h 981072"/>
                <a:gd name="connsiteX137" fmla="*/ 696715 w 990613"/>
                <a:gd name="connsiteY137" fmla="*/ 618925 h 981072"/>
                <a:gd name="connsiteX138" fmla="*/ 696715 w 990613"/>
                <a:gd name="connsiteY138" fmla="*/ 602037 h 981072"/>
                <a:gd name="connsiteX139" fmla="*/ 747673 w 990613"/>
                <a:gd name="connsiteY139" fmla="*/ 533305 h 981072"/>
                <a:gd name="connsiteX140" fmla="*/ 819206 w 990613"/>
                <a:gd name="connsiteY140" fmla="*/ 407946 h 981072"/>
                <a:gd name="connsiteX141" fmla="*/ 827112 w 990613"/>
                <a:gd name="connsiteY141" fmla="*/ 402145 h 981072"/>
                <a:gd name="connsiteX142" fmla="*/ 878451 w 990613"/>
                <a:gd name="connsiteY142" fmla="*/ 396516 h 981072"/>
                <a:gd name="connsiteX143" fmla="*/ 580510 w 990613"/>
                <a:gd name="connsiteY143" fmla="*/ 949547 h 981072"/>
                <a:gd name="connsiteX144" fmla="*/ 581272 w 990613"/>
                <a:gd name="connsiteY144" fmla="*/ 817693 h 981072"/>
                <a:gd name="connsiteX145" fmla="*/ 581272 w 990613"/>
                <a:gd name="connsiteY145" fmla="*/ 799690 h 981072"/>
                <a:gd name="connsiteX146" fmla="*/ 629563 w 990613"/>
                <a:gd name="connsiteY146" fmla="*/ 749036 h 981072"/>
                <a:gd name="connsiteX147" fmla="*/ 707573 w 990613"/>
                <a:gd name="connsiteY147" fmla="*/ 721862 h 981072"/>
                <a:gd name="connsiteX148" fmla="*/ 745864 w 990613"/>
                <a:gd name="connsiteY148" fmla="*/ 718737 h 981072"/>
                <a:gd name="connsiteX149" fmla="*/ 765390 w 990613"/>
                <a:gd name="connsiteY149" fmla="*/ 735930 h 981072"/>
                <a:gd name="connsiteX150" fmla="*/ 762722 w 990613"/>
                <a:gd name="connsiteY150" fmla="*/ 746617 h 981072"/>
                <a:gd name="connsiteX151" fmla="*/ 735195 w 990613"/>
                <a:gd name="connsiteY151" fmla="*/ 793975 h 981072"/>
                <a:gd name="connsiteX152" fmla="*/ 612609 w 990613"/>
                <a:gd name="connsiteY152" fmla="*/ 928935 h 981072"/>
                <a:gd name="connsiteX153" fmla="*/ 580510 w 990613"/>
                <a:gd name="connsiteY153" fmla="*/ 949890 h 981072"/>
                <a:gd name="connsiteX154" fmla="*/ 965796 w 990613"/>
                <a:gd name="connsiteY154" fmla="*/ 593646 h 981072"/>
                <a:gd name="connsiteX155" fmla="*/ 947508 w 990613"/>
                <a:gd name="connsiteY155" fmla="*/ 645586 h 981072"/>
                <a:gd name="connsiteX156" fmla="*/ 865879 w 990613"/>
                <a:gd name="connsiteY156" fmla="*/ 675713 h 981072"/>
                <a:gd name="connsiteX157" fmla="*/ 861021 w 990613"/>
                <a:gd name="connsiteY157" fmla="*/ 675713 h 981072"/>
                <a:gd name="connsiteX158" fmla="*/ 838827 w 990613"/>
                <a:gd name="connsiteY158" fmla="*/ 657968 h 981072"/>
                <a:gd name="connsiteX159" fmla="*/ 838352 w 990613"/>
                <a:gd name="connsiteY159" fmla="*/ 645500 h 981072"/>
                <a:gd name="connsiteX160" fmla="*/ 856925 w 990613"/>
                <a:gd name="connsiteY160" fmla="*/ 618839 h 981072"/>
                <a:gd name="connsiteX161" fmla="*/ 871880 w 990613"/>
                <a:gd name="connsiteY161" fmla="*/ 613534 h 981072"/>
                <a:gd name="connsiteX162" fmla="*/ 872546 w 990613"/>
                <a:gd name="connsiteY162" fmla="*/ 613896 h 981072"/>
                <a:gd name="connsiteX163" fmla="*/ 883691 w 990613"/>
                <a:gd name="connsiteY163" fmla="*/ 618839 h 981072"/>
                <a:gd name="connsiteX164" fmla="*/ 914647 w 990613"/>
                <a:gd name="connsiteY164" fmla="*/ 609314 h 981072"/>
                <a:gd name="connsiteX165" fmla="*/ 929982 w 990613"/>
                <a:gd name="connsiteY165" fmla="*/ 602856 h 981072"/>
                <a:gd name="connsiteX166" fmla="*/ 931411 w 990613"/>
                <a:gd name="connsiteY166" fmla="*/ 603514 h 981072"/>
                <a:gd name="connsiteX167" fmla="*/ 965796 w 990613"/>
                <a:gd name="connsiteY167" fmla="*/ 593989 h 981072"/>
                <a:gd name="connsiteX168" fmla="*/ 950270 w 990613"/>
                <a:gd name="connsiteY168" fmla="*/ 467506 h 981072"/>
                <a:gd name="connsiteX169" fmla="*/ 952842 w 990613"/>
                <a:gd name="connsiteY169" fmla="*/ 468020 h 981072"/>
                <a:gd name="connsiteX170" fmla="*/ 955699 w 990613"/>
                <a:gd name="connsiteY170" fmla="*/ 487509 h 981072"/>
                <a:gd name="connsiteX171" fmla="*/ 938364 w 990613"/>
                <a:gd name="connsiteY171" fmla="*/ 487509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990613" h="981072">
                  <a:moveTo>
                    <a:pt x="564889" y="851202"/>
                  </a:moveTo>
                  <a:cubicBezTo>
                    <a:pt x="568794" y="881196"/>
                    <a:pt x="565841" y="911695"/>
                    <a:pt x="556221" y="940365"/>
                  </a:cubicBezTo>
                  <a:cubicBezTo>
                    <a:pt x="553649" y="945537"/>
                    <a:pt x="551744" y="951005"/>
                    <a:pt x="550506" y="956643"/>
                  </a:cubicBezTo>
                  <a:cubicBezTo>
                    <a:pt x="549267" y="963330"/>
                    <a:pt x="550125" y="970226"/>
                    <a:pt x="552792" y="976465"/>
                  </a:cubicBezTo>
                  <a:cubicBezTo>
                    <a:pt x="557078" y="983390"/>
                    <a:pt x="565365" y="981142"/>
                    <a:pt x="572318" y="978370"/>
                  </a:cubicBezTo>
                  <a:cubicBezTo>
                    <a:pt x="599750" y="967073"/>
                    <a:pt x="624991" y="951176"/>
                    <a:pt x="646994" y="931364"/>
                  </a:cubicBezTo>
                  <a:cubicBezTo>
                    <a:pt x="688333" y="894140"/>
                    <a:pt x="727004" y="854745"/>
                    <a:pt x="755103" y="806177"/>
                  </a:cubicBezTo>
                  <a:cubicBezTo>
                    <a:pt x="765771" y="787737"/>
                    <a:pt x="776058" y="769039"/>
                    <a:pt x="786630" y="750513"/>
                  </a:cubicBezTo>
                  <a:cubicBezTo>
                    <a:pt x="788155" y="747913"/>
                    <a:pt x="790250" y="745693"/>
                    <a:pt x="792726" y="744017"/>
                  </a:cubicBezTo>
                  <a:cubicBezTo>
                    <a:pt x="808348" y="733720"/>
                    <a:pt x="824255" y="723852"/>
                    <a:pt x="839781" y="713546"/>
                  </a:cubicBezTo>
                  <a:cubicBezTo>
                    <a:pt x="858068" y="702393"/>
                    <a:pt x="878451" y="694925"/>
                    <a:pt x="899597" y="691553"/>
                  </a:cubicBezTo>
                  <a:cubicBezTo>
                    <a:pt x="923600" y="686314"/>
                    <a:pt x="946174" y="676018"/>
                    <a:pt x="965796" y="661340"/>
                  </a:cubicBezTo>
                  <a:cubicBezTo>
                    <a:pt x="981417" y="650748"/>
                    <a:pt x="990656" y="633136"/>
                    <a:pt x="990561" y="614334"/>
                  </a:cubicBezTo>
                  <a:cubicBezTo>
                    <a:pt x="990370" y="598103"/>
                    <a:pt x="988846" y="581920"/>
                    <a:pt x="985989" y="565937"/>
                  </a:cubicBezTo>
                  <a:cubicBezTo>
                    <a:pt x="984560" y="560613"/>
                    <a:pt x="980559" y="556336"/>
                    <a:pt x="975321" y="554507"/>
                  </a:cubicBezTo>
                  <a:cubicBezTo>
                    <a:pt x="970559" y="553736"/>
                    <a:pt x="964939" y="558317"/>
                    <a:pt x="959700" y="560746"/>
                  </a:cubicBezTo>
                  <a:cubicBezTo>
                    <a:pt x="959128" y="560746"/>
                    <a:pt x="958843" y="561699"/>
                    <a:pt x="958557" y="562299"/>
                  </a:cubicBezTo>
                  <a:cubicBezTo>
                    <a:pt x="951795" y="577367"/>
                    <a:pt x="942650" y="586197"/>
                    <a:pt x="924458" y="578663"/>
                  </a:cubicBezTo>
                  <a:cubicBezTo>
                    <a:pt x="916647" y="575986"/>
                    <a:pt x="908074" y="578825"/>
                    <a:pt x="903502" y="585587"/>
                  </a:cubicBezTo>
                  <a:cubicBezTo>
                    <a:pt x="892930" y="598056"/>
                    <a:pt x="892739" y="597884"/>
                    <a:pt x="875689" y="589312"/>
                  </a:cubicBezTo>
                  <a:lnTo>
                    <a:pt x="881880" y="579358"/>
                  </a:lnTo>
                  <a:cubicBezTo>
                    <a:pt x="895311" y="558489"/>
                    <a:pt x="908455" y="537543"/>
                    <a:pt x="922362" y="516941"/>
                  </a:cubicBezTo>
                  <a:cubicBezTo>
                    <a:pt x="925124" y="513607"/>
                    <a:pt x="929220" y="511559"/>
                    <a:pt x="933506" y="511312"/>
                  </a:cubicBezTo>
                  <a:cubicBezTo>
                    <a:pt x="942174" y="511312"/>
                    <a:pt x="950841" y="512436"/>
                    <a:pt x="959509" y="513045"/>
                  </a:cubicBezTo>
                  <a:cubicBezTo>
                    <a:pt x="970939" y="513826"/>
                    <a:pt x="981036" y="507159"/>
                    <a:pt x="979607" y="496595"/>
                  </a:cubicBezTo>
                  <a:cubicBezTo>
                    <a:pt x="975321" y="461096"/>
                    <a:pt x="972463" y="424739"/>
                    <a:pt x="947412" y="395649"/>
                  </a:cubicBezTo>
                  <a:cubicBezTo>
                    <a:pt x="936364" y="382295"/>
                    <a:pt x="919885" y="374666"/>
                    <a:pt x="902550" y="374875"/>
                  </a:cubicBezTo>
                  <a:cubicBezTo>
                    <a:pt x="878451" y="374875"/>
                    <a:pt x="854353" y="376866"/>
                    <a:pt x="830256" y="377647"/>
                  </a:cubicBezTo>
                  <a:cubicBezTo>
                    <a:pt x="811206" y="378333"/>
                    <a:pt x="792251" y="378076"/>
                    <a:pt x="773295" y="378771"/>
                  </a:cubicBezTo>
                  <a:cubicBezTo>
                    <a:pt x="744720" y="379809"/>
                    <a:pt x="716241" y="380848"/>
                    <a:pt x="687666" y="382753"/>
                  </a:cubicBezTo>
                  <a:cubicBezTo>
                    <a:pt x="679569" y="382743"/>
                    <a:pt x="671473" y="384896"/>
                    <a:pt x="664425" y="388982"/>
                  </a:cubicBezTo>
                  <a:cubicBezTo>
                    <a:pt x="648613" y="400412"/>
                    <a:pt x="630801" y="402574"/>
                    <a:pt x="612418" y="404822"/>
                  </a:cubicBezTo>
                  <a:cubicBezTo>
                    <a:pt x="564698" y="410718"/>
                    <a:pt x="520502" y="428292"/>
                    <a:pt x="476278" y="446037"/>
                  </a:cubicBezTo>
                  <a:cubicBezTo>
                    <a:pt x="447693" y="457552"/>
                    <a:pt x="418423" y="467506"/>
                    <a:pt x="389667" y="478669"/>
                  </a:cubicBezTo>
                  <a:cubicBezTo>
                    <a:pt x="370436" y="486204"/>
                    <a:pt x="351729" y="495205"/>
                    <a:pt x="332498" y="502739"/>
                  </a:cubicBezTo>
                  <a:cubicBezTo>
                    <a:pt x="313276" y="510273"/>
                    <a:pt x="291359" y="518322"/>
                    <a:pt x="270576" y="525513"/>
                  </a:cubicBezTo>
                  <a:cubicBezTo>
                    <a:pt x="261651" y="528961"/>
                    <a:pt x="251611" y="524523"/>
                    <a:pt x="248163" y="515607"/>
                  </a:cubicBezTo>
                  <a:cubicBezTo>
                    <a:pt x="247611" y="514207"/>
                    <a:pt x="247259" y="512721"/>
                    <a:pt x="247096" y="511226"/>
                  </a:cubicBezTo>
                  <a:cubicBezTo>
                    <a:pt x="240334" y="486375"/>
                    <a:pt x="247096" y="463353"/>
                    <a:pt x="257574" y="441189"/>
                  </a:cubicBezTo>
                  <a:cubicBezTo>
                    <a:pt x="285035" y="381714"/>
                    <a:pt x="328516" y="338338"/>
                    <a:pt x="390790" y="316697"/>
                  </a:cubicBezTo>
                  <a:cubicBezTo>
                    <a:pt x="422661" y="305610"/>
                    <a:pt x="456618" y="300419"/>
                    <a:pt x="489012" y="290722"/>
                  </a:cubicBezTo>
                  <a:cubicBezTo>
                    <a:pt x="535837" y="276787"/>
                    <a:pt x="582224" y="261290"/>
                    <a:pt x="628611" y="245964"/>
                  </a:cubicBezTo>
                  <a:cubicBezTo>
                    <a:pt x="671854" y="231315"/>
                    <a:pt x="712526" y="210122"/>
                    <a:pt x="749293" y="183109"/>
                  </a:cubicBezTo>
                  <a:cubicBezTo>
                    <a:pt x="804442" y="143380"/>
                    <a:pt x="836637" y="88487"/>
                    <a:pt x="852067" y="23127"/>
                  </a:cubicBezTo>
                  <a:cubicBezTo>
                    <a:pt x="853020" y="20345"/>
                    <a:pt x="853305" y="17374"/>
                    <a:pt x="852925" y="14468"/>
                  </a:cubicBezTo>
                  <a:cubicBezTo>
                    <a:pt x="851401" y="9620"/>
                    <a:pt x="849686" y="2953"/>
                    <a:pt x="846066" y="1133"/>
                  </a:cubicBezTo>
                  <a:cubicBezTo>
                    <a:pt x="840828" y="-753"/>
                    <a:pt x="835113" y="-305"/>
                    <a:pt x="830256" y="2353"/>
                  </a:cubicBezTo>
                  <a:cubicBezTo>
                    <a:pt x="814920" y="11001"/>
                    <a:pt x="800061" y="20441"/>
                    <a:pt x="785487" y="30309"/>
                  </a:cubicBezTo>
                  <a:cubicBezTo>
                    <a:pt x="748150" y="55588"/>
                    <a:pt x="705763" y="66237"/>
                    <a:pt x="662139" y="72561"/>
                  </a:cubicBezTo>
                  <a:cubicBezTo>
                    <a:pt x="617657" y="78619"/>
                    <a:pt x="572508" y="78876"/>
                    <a:pt x="527932" y="73343"/>
                  </a:cubicBezTo>
                  <a:cubicBezTo>
                    <a:pt x="498976" y="69961"/>
                    <a:pt x="470048" y="65637"/>
                    <a:pt x="441283" y="61474"/>
                  </a:cubicBezTo>
                  <a:cubicBezTo>
                    <a:pt x="419404" y="57836"/>
                    <a:pt x="397773" y="69152"/>
                    <a:pt x="388276" y="89183"/>
                  </a:cubicBezTo>
                  <a:cubicBezTo>
                    <a:pt x="375112" y="113595"/>
                    <a:pt x="362292" y="138446"/>
                    <a:pt x="347223" y="161639"/>
                  </a:cubicBezTo>
                  <a:cubicBezTo>
                    <a:pt x="328145" y="189357"/>
                    <a:pt x="300198" y="209750"/>
                    <a:pt x="267975" y="219475"/>
                  </a:cubicBezTo>
                  <a:cubicBezTo>
                    <a:pt x="201719" y="242164"/>
                    <a:pt x="141493" y="279578"/>
                    <a:pt x="91801" y="328898"/>
                  </a:cubicBezTo>
                  <a:cubicBezTo>
                    <a:pt x="59759" y="360588"/>
                    <a:pt x="40518" y="399202"/>
                    <a:pt x="23278" y="439798"/>
                  </a:cubicBezTo>
                  <a:cubicBezTo>
                    <a:pt x="-10498" y="519884"/>
                    <a:pt x="-5040" y="599875"/>
                    <a:pt x="23278" y="679352"/>
                  </a:cubicBezTo>
                  <a:cubicBezTo>
                    <a:pt x="37232" y="718395"/>
                    <a:pt x="64083" y="749818"/>
                    <a:pt x="93277" y="778564"/>
                  </a:cubicBezTo>
                  <a:cubicBezTo>
                    <a:pt x="131453" y="817197"/>
                    <a:pt x="178526" y="845877"/>
                    <a:pt x="230380" y="862108"/>
                  </a:cubicBezTo>
                  <a:cubicBezTo>
                    <a:pt x="323316" y="891740"/>
                    <a:pt x="422957" y="893064"/>
                    <a:pt x="516597" y="865918"/>
                  </a:cubicBezTo>
                  <a:cubicBezTo>
                    <a:pt x="532503" y="861241"/>
                    <a:pt x="548220" y="856221"/>
                    <a:pt x="564889" y="851202"/>
                  </a:cubicBezTo>
                  <a:close/>
                  <a:moveTo>
                    <a:pt x="824064" y="35071"/>
                  </a:moveTo>
                  <a:cubicBezTo>
                    <a:pt x="808538" y="87020"/>
                    <a:pt x="782726" y="130302"/>
                    <a:pt x="739291" y="162249"/>
                  </a:cubicBezTo>
                  <a:cubicBezTo>
                    <a:pt x="702334" y="188805"/>
                    <a:pt x="661758" y="209941"/>
                    <a:pt x="618800" y="225019"/>
                  </a:cubicBezTo>
                  <a:cubicBezTo>
                    <a:pt x="566032" y="243973"/>
                    <a:pt x="513549" y="263109"/>
                    <a:pt x="457999" y="272977"/>
                  </a:cubicBezTo>
                  <a:cubicBezTo>
                    <a:pt x="404297" y="282588"/>
                    <a:pt x="353376" y="300161"/>
                    <a:pt x="310762" y="335566"/>
                  </a:cubicBezTo>
                  <a:cubicBezTo>
                    <a:pt x="298369" y="345615"/>
                    <a:pt x="286787" y="356616"/>
                    <a:pt x="276119" y="368465"/>
                  </a:cubicBezTo>
                  <a:cubicBezTo>
                    <a:pt x="244410" y="404565"/>
                    <a:pt x="222322" y="445341"/>
                    <a:pt x="222846" y="494862"/>
                  </a:cubicBezTo>
                  <a:cubicBezTo>
                    <a:pt x="224237" y="508778"/>
                    <a:pt x="226846" y="522532"/>
                    <a:pt x="230637" y="535981"/>
                  </a:cubicBezTo>
                  <a:cubicBezTo>
                    <a:pt x="204653" y="525599"/>
                    <a:pt x="179793" y="514426"/>
                    <a:pt x="164039" y="489404"/>
                  </a:cubicBezTo>
                  <a:cubicBezTo>
                    <a:pt x="159791" y="482565"/>
                    <a:pt x="154418" y="477288"/>
                    <a:pt x="145674" y="481708"/>
                  </a:cubicBezTo>
                  <a:cubicBezTo>
                    <a:pt x="139092" y="484994"/>
                    <a:pt x="139349" y="492614"/>
                    <a:pt x="144722" y="502225"/>
                  </a:cubicBezTo>
                  <a:cubicBezTo>
                    <a:pt x="155771" y="519532"/>
                    <a:pt x="171306" y="533533"/>
                    <a:pt x="189670" y="542735"/>
                  </a:cubicBezTo>
                  <a:cubicBezTo>
                    <a:pt x="212750" y="557974"/>
                    <a:pt x="241439" y="562108"/>
                    <a:pt x="267880" y="553993"/>
                  </a:cubicBezTo>
                  <a:cubicBezTo>
                    <a:pt x="303656" y="541525"/>
                    <a:pt x="338308" y="525599"/>
                    <a:pt x="373379" y="510702"/>
                  </a:cubicBezTo>
                  <a:cubicBezTo>
                    <a:pt x="377884" y="508892"/>
                    <a:pt x="381265" y="505597"/>
                    <a:pt x="384819" y="512436"/>
                  </a:cubicBezTo>
                  <a:cubicBezTo>
                    <a:pt x="401182" y="544297"/>
                    <a:pt x="428643" y="565594"/>
                    <a:pt x="456437" y="586454"/>
                  </a:cubicBezTo>
                  <a:cubicBezTo>
                    <a:pt x="487631" y="609829"/>
                    <a:pt x="519359" y="632603"/>
                    <a:pt x="550030" y="656758"/>
                  </a:cubicBezTo>
                  <a:cubicBezTo>
                    <a:pt x="569556" y="672113"/>
                    <a:pt x="586129" y="690877"/>
                    <a:pt x="598988" y="712165"/>
                  </a:cubicBezTo>
                  <a:cubicBezTo>
                    <a:pt x="611371" y="732768"/>
                    <a:pt x="612228" y="733111"/>
                    <a:pt x="592130" y="745236"/>
                  </a:cubicBezTo>
                  <a:cubicBezTo>
                    <a:pt x="567556" y="760038"/>
                    <a:pt x="559650" y="783241"/>
                    <a:pt x="557459" y="809558"/>
                  </a:cubicBezTo>
                  <a:cubicBezTo>
                    <a:pt x="556793" y="815359"/>
                    <a:pt x="559650" y="823065"/>
                    <a:pt x="556887" y="826865"/>
                  </a:cubicBezTo>
                  <a:cubicBezTo>
                    <a:pt x="554125" y="830675"/>
                    <a:pt x="545743" y="832580"/>
                    <a:pt x="539552" y="835524"/>
                  </a:cubicBezTo>
                  <a:cubicBezTo>
                    <a:pt x="538028" y="836219"/>
                    <a:pt x="536409" y="836828"/>
                    <a:pt x="534790" y="837343"/>
                  </a:cubicBezTo>
                  <a:cubicBezTo>
                    <a:pt x="463800" y="859250"/>
                    <a:pt x="391657" y="869899"/>
                    <a:pt x="317515" y="858041"/>
                  </a:cubicBezTo>
                  <a:cubicBezTo>
                    <a:pt x="258003" y="848344"/>
                    <a:pt x="200233" y="834485"/>
                    <a:pt x="151303" y="796395"/>
                  </a:cubicBezTo>
                  <a:cubicBezTo>
                    <a:pt x="125176" y="776907"/>
                    <a:pt x="101326" y="754551"/>
                    <a:pt x="80190" y="729739"/>
                  </a:cubicBezTo>
                  <a:cubicBezTo>
                    <a:pt x="31679" y="670255"/>
                    <a:pt x="20687" y="600828"/>
                    <a:pt x="24497" y="527590"/>
                  </a:cubicBezTo>
                  <a:cubicBezTo>
                    <a:pt x="26488" y="488975"/>
                    <a:pt x="44757" y="454952"/>
                    <a:pt x="59149" y="419633"/>
                  </a:cubicBezTo>
                  <a:cubicBezTo>
                    <a:pt x="71531" y="387915"/>
                    <a:pt x="91515" y="359740"/>
                    <a:pt x="117347" y="337556"/>
                  </a:cubicBezTo>
                  <a:cubicBezTo>
                    <a:pt x="137530" y="320240"/>
                    <a:pt x="157971" y="303447"/>
                    <a:pt x="178935" y="287265"/>
                  </a:cubicBezTo>
                  <a:cubicBezTo>
                    <a:pt x="187899" y="280521"/>
                    <a:pt x="197633" y="274882"/>
                    <a:pt x="207949" y="270462"/>
                  </a:cubicBezTo>
                  <a:cubicBezTo>
                    <a:pt x="233933" y="258861"/>
                    <a:pt x="260432" y="248298"/>
                    <a:pt x="286768" y="237134"/>
                  </a:cubicBezTo>
                  <a:cubicBezTo>
                    <a:pt x="313286" y="226390"/>
                    <a:pt x="336993" y="209712"/>
                    <a:pt x="356062" y="188395"/>
                  </a:cubicBezTo>
                  <a:cubicBezTo>
                    <a:pt x="377256" y="162296"/>
                    <a:pt x="394744" y="133398"/>
                    <a:pt x="408021" y="102518"/>
                  </a:cubicBezTo>
                  <a:cubicBezTo>
                    <a:pt x="415908" y="85801"/>
                    <a:pt x="424052" y="82086"/>
                    <a:pt x="442673" y="85201"/>
                  </a:cubicBezTo>
                  <a:cubicBezTo>
                    <a:pt x="471248" y="89354"/>
                    <a:pt x="499737" y="93859"/>
                    <a:pt x="528408" y="96717"/>
                  </a:cubicBezTo>
                  <a:cubicBezTo>
                    <a:pt x="572699" y="101946"/>
                    <a:pt x="617467" y="101775"/>
                    <a:pt x="661758" y="96193"/>
                  </a:cubicBezTo>
                  <a:cubicBezTo>
                    <a:pt x="708716" y="89878"/>
                    <a:pt x="754436" y="78876"/>
                    <a:pt x="795012" y="52216"/>
                  </a:cubicBezTo>
                  <a:cubicBezTo>
                    <a:pt x="804157" y="45377"/>
                    <a:pt x="814253" y="40529"/>
                    <a:pt x="824064" y="35071"/>
                  </a:cubicBezTo>
                  <a:close/>
                  <a:moveTo>
                    <a:pt x="638327" y="424653"/>
                  </a:moveTo>
                  <a:cubicBezTo>
                    <a:pt x="637088" y="428692"/>
                    <a:pt x="635374" y="432587"/>
                    <a:pt x="633278" y="436255"/>
                  </a:cubicBezTo>
                  <a:cubicBezTo>
                    <a:pt x="622705" y="449761"/>
                    <a:pt x="611942" y="463172"/>
                    <a:pt x="600703" y="476250"/>
                  </a:cubicBezTo>
                  <a:cubicBezTo>
                    <a:pt x="595940" y="481965"/>
                    <a:pt x="592130" y="487766"/>
                    <a:pt x="597464" y="494252"/>
                  </a:cubicBezTo>
                  <a:cubicBezTo>
                    <a:pt x="602798" y="500748"/>
                    <a:pt x="610228" y="498672"/>
                    <a:pt x="616324" y="493652"/>
                  </a:cubicBezTo>
                  <a:cubicBezTo>
                    <a:pt x="637755" y="477117"/>
                    <a:pt x="653566" y="454295"/>
                    <a:pt x="661377" y="428377"/>
                  </a:cubicBezTo>
                  <a:cubicBezTo>
                    <a:pt x="663758" y="414795"/>
                    <a:pt x="675760" y="405013"/>
                    <a:pt x="689571" y="405346"/>
                  </a:cubicBezTo>
                  <a:cubicBezTo>
                    <a:pt x="722432" y="403784"/>
                    <a:pt x="755389" y="402746"/>
                    <a:pt x="788345" y="401365"/>
                  </a:cubicBezTo>
                  <a:cubicBezTo>
                    <a:pt x="798441" y="400926"/>
                    <a:pt x="795965" y="406384"/>
                    <a:pt x="792917" y="411404"/>
                  </a:cubicBezTo>
                  <a:cubicBezTo>
                    <a:pt x="771486" y="448027"/>
                    <a:pt x="750721" y="485080"/>
                    <a:pt x="727862" y="520751"/>
                  </a:cubicBezTo>
                  <a:cubicBezTo>
                    <a:pt x="711574" y="546116"/>
                    <a:pt x="692333" y="569576"/>
                    <a:pt x="674331" y="593989"/>
                  </a:cubicBezTo>
                  <a:cubicBezTo>
                    <a:pt x="668901" y="601437"/>
                    <a:pt x="664616" y="610181"/>
                    <a:pt x="670044" y="618487"/>
                  </a:cubicBezTo>
                  <a:cubicBezTo>
                    <a:pt x="677665" y="630088"/>
                    <a:pt x="684999" y="643595"/>
                    <a:pt x="696048" y="650605"/>
                  </a:cubicBezTo>
                  <a:cubicBezTo>
                    <a:pt x="731481" y="673113"/>
                    <a:pt x="769391" y="688267"/>
                    <a:pt x="812729" y="674065"/>
                  </a:cubicBezTo>
                  <a:cubicBezTo>
                    <a:pt x="815682" y="672846"/>
                    <a:pt x="819016" y="672846"/>
                    <a:pt x="822064" y="674065"/>
                  </a:cubicBezTo>
                  <a:cubicBezTo>
                    <a:pt x="827302" y="678113"/>
                    <a:pt x="832255" y="682514"/>
                    <a:pt x="836827" y="687229"/>
                  </a:cubicBezTo>
                  <a:cubicBezTo>
                    <a:pt x="820826" y="697440"/>
                    <a:pt x="805300" y="707136"/>
                    <a:pt x="789964" y="717099"/>
                  </a:cubicBezTo>
                  <a:cubicBezTo>
                    <a:pt x="784821" y="720471"/>
                    <a:pt x="783487" y="716575"/>
                    <a:pt x="780345" y="713803"/>
                  </a:cubicBezTo>
                  <a:cubicBezTo>
                    <a:pt x="773201" y="707488"/>
                    <a:pt x="765485" y="697792"/>
                    <a:pt x="757389" y="697268"/>
                  </a:cubicBezTo>
                  <a:cubicBezTo>
                    <a:pt x="736910" y="695811"/>
                    <a:pt x="716146" y="697001"/>
                    <a:pt x="695953" y="700821"/>
                  </a:cubicBezTo>
                  <a:cubicBezTo>
                    <a:pt x="676141" y="705698"/>
                    <a:pt x="656805" y="712156"/>
                    <a:pt x="638041" y="720128"/>
                  </a:cubicBezTo>
                  <a:cubicBezTo>
                    <a:pt x="631468" y="722547"/>
                    <a:pt x="629373" y="720128"/>
                    <a:pt x="626610" y="715013"/>
                  </a:cubicBezTo>
                  <a:cubicBezTo>
                    <a:pt x="618610" y="699707"/>
                    <a:pt x="609085" y="685200"/>
                    <a:pt x="598226" y="671732"/>
                  </a:cubicBezTo>
                  <a:cubicBezTo>
                    <a:pt x="561745" y="633079"/>
                    <a:pt x="520407" y="599313"/>
                    <a:pt x="475239" y="571310"/>
                  </a:cubicBezTo>
                  <a:cubicBezTo>
                    <a:pt x="448989" y="555431"/>
                    <a:pt x="426309" y="534295"/>
                    <a:pt x="408631" y="509235"/>
                  </a:cubicBezTo>
                  <a:cubicBezTo>
                    <a:pt x="403526" y="501444"/>
                    <a:pt x="405859" y="498148"/>
                    <a:pt x="413565" y="495290"/>
                  </a:cubicBezTo>
                  <a:cubicBezTo>
                    <a:pt x="453846" y="479974"/>
                    <a:pt x="494042" y="464391"/>
                    <a:pt x="534790" y="449066"/>
                  </a:cubicBezTo>
                  <a:cubicBezTo>
                    <a:pt x="568127" y="436445"/>
                    <a:pt x="602893" y="428349"/>
                    <a:pt x="638327" y="424996"/>
                  </a:cubicBezTo>
                  <a:close/>
                  <a:moveTo>
                    <a:pt x="878451" y="396173"/>
                  </a:moveTo>
                  <a:lnTo>
                    <a:pt x="878451" y="398164"/>
                  </a:lnTo>
                  <a:cubicBezTo>
                    <a:pt x="884929" y="398164"/>
                    <a:pt x="891310" y="398164"/>
                    <a:pt x="897883" y="398164"/>
                  </a:cubicBezTo>
                  <a:cubicBezTo>
                    <a:pt x="915694" y="397573"/>
                    <a:pt x="932173" y="407832"/>
                    <a:pt x="939507" y="424129"/>
                  </a:cubicBezTo>
                  <a:cubicBezTo>
                    <a:pt x="941412" y="428520"/>
                    <a:pt x="941412" y="433511"/>
                    <a:pt x="939507" y="437893"/>
                  </a:cubicBezTo>
                  <a:cubicBezTo>
                    <a:pt x="925124" y="464649"/>
                    <a:pt x="911123" y="491661"/>
                    <a:pt x="894929" y="517369"/>
                  </a:cubicBezTo>
                  <a:cubicBezTo>
                    <a:pt x="869783" y="557632"/>
                    <a:pt x="842066" y="596322"/>
                    <a:pt x="817016" y="636927"/>
                  </a:cubicBezTo>
                  <a:cubicBezTo>
                    <a:pt x="805395" y="655977"/>
                    <a:pt x="789488" y="658139"/>
                    <a:pt x="770820" y="656758"/>
                  </a:cubicBezTo>
                  <a:cubicBezTo>
                    <a:pt x="764437" y="656282"/>
                    <a:pt x="758055" y="654825"/>
                    <a:pt x="752054" y="652424"/>
                  </a:cubicBezTo>
                  <a:cubicBezTo>
                    <a:pt x="731862" y="644376"/>
                    <a:pt x="709478" y="640128"/>
                    <a:pt x="696715" y="618925"/>
                  </a:cubicBezTo>
                  <a:cubicBezTo>
                    <a:pt x="692428" y="614115"/>
                    <a:pt x="692428" y="606847"/>
                    <a:pt x="696715" y="602037"/>
                  </a:cubicBezTo>
                  <a:cubicBezTo>
                    <a:pt x="714050" y="579358"/>
                    <a:pt x="731386" y="556584"/>
                    <a:pt x="747673" y="533305"/>
                  </a:cubicBezTo>
                  <a:cubicBezTo>
                    <a:pt x="775676" y="494033"/>
                    <a:pt x="799584" y="452037"/>
                    <a:pt x="819206" y="407946"/>
                  </a:cubicBezTo>
                  <a:cubicBezTo>
                    <a:pt x="820920" y="404955"/>
                    <a:pt x="823778" y="402841"/>
                    <a:pt x="827112" y="402145"/>
                  </a:cubicBezTo>
                  <a:cubicBezTo>
                    <a:pt x="844638" y="399545"/>
                    <a:pt x="861497" y="398164"/>
                    <a:pt x="878451" y="396516"/>
                  </a:cubicBezTo>
                  <a:close/>
                  <a:moveTo>
                    <a:pt x="580510" y="949547"/>
                  </a:moveTo>
                  <a:cubicBezTo>
                    <a:pt x="591368" y="904094"/>
                    <a:pt x="594321" y="861155"/>
                    <a:pt x="581272" y="817693"/>
                  </a:cubicBezTo>
                  <a:cubicBezTo>
                    <a:pt x="580034" y="811759"/>
                    <a:pt x="580034" y="805624"/>
                    <a:pt x="581272" y="799690"/>
                  </a:cubicBezTo>
                  <a:cubicBezTo>
                    <a:pt x="585462" y="771639"/>
                    <a:pt x="607275" y="759000"/>
                    <a:pt x="629563" y="749036"/>
                  </a:cubicBezTo>
                  <a:cubicBezTo>
                    <a:pt x="654900" y="738188"/>
                    <a:pt x="680998" y="729101"/>
                    <a:pt x="707573" y="721862"/>
                  </a:cubicBezTo>
                  <a:cubicBezTo>
                    <a:pt x="720051" y="718785"/>
                    <a:pt x="733004" y="717728"/>
                    <a:pt x="745864" y="718737"/>
                  </a:cubicBezTo>
                  <a:cubicBezTo>
                    <a:pt x="756055" y="718118"/>
                    <a:pt x="764723" y="725814"/>
                    <a:pt x="765390" y="735930"/>
                  </a:cubicBezTo>
                  <a:cubicBezTo>
                    <a:pt x="765580" y="739683"/>
                    <a:pt x="764628" y="743417"/>
                    <a:pt x="762722" y="746617"/>
                  </a:cubicBezTo>
                  <a:cubicBezTo>
                    <a:pt x="754531" y="762981"/>
                    <a:pt x="744435" y="778212"/>
                    <a:pt x="735195" y="793975"/>
                  </a:cubicBezTo>
                  <a:cubicBezTo>
                    <a:pt x="703763" y="847563"/>
                    <a:pt x="660425" y="890330"/>
                    <a:pt x="612609" y="928935"/>
                  </a:cubicBezTo>
                  <a:cubicBezTo>
                    <a:pt x="602322" y="936508"/>
                    <a:pt x="591558" y="943499"/>
                    <a:pt x="580510" y="949890"/>
                  </a:cubicBezTo>
                  <a:close/>
                  <a:moveTo>
                    <a:pt x="965796" y="593646"/>
                  </a:moveTo>
                  <a:cubicBezTo>
                    <a:pt x="971511" y="617106"/>
                    <a:pt x="965033" y="633384"/>
                    <a:pt x="947508" y="645586"/>
                  </a:cubicBezTo>
                  <a:cubicBezTo>
                    <a:pt x="922838" y="662902"/>
                    <a:pt x="894073" y="668531"/>
                    <a:pt x="865879" y="675713"/>
                  </a:cubicBezTo>
                  <a:cubicBezTo>
                    <a:pt x="864355" y="676332"/>
                    <a:pt x="862545" y="676332"/>
                    <a:pt x="861021" y="675713"/>
                  </a:cubicBezTo>
                  <a:cubicBezTo>
                    <a:pt x="853496" y="669998"/>
                    <a:pt x="846066" y="664112"/>
                    <a:pt x="838827" y="657968"/>
                  </a:cubicBezTo>
                  <a:cubicBezTo>
                    <a:pt x="834541" y="654329"/>
                    <a:pt x="834827" y="650091"/>
                    <a:pt x="838352" y="645500"/>
                  </a:cubicBezTo>
                  <a:cubicBezTo>
                    <a:pt x="844828" y="636841"/>
                    <a:pt x="851210" y="628183"/>
                    <a:pt x="856925" y="618839"/>
                  </a:cubicBezTo>
                  <a:cubicBezTo>
                    <a:pt x="859592" y="613258"/>
                    <a:pt x="866259" y="610886"/>
                    <a:pt x="871880" y="613534"/>
                  </a:cubicBezTo>
                  <a:cubicBezTo>
                    <a:pt x="872070" y="613648"/>
                    <a:pt x="872355" y="613772"/>
                    <a:pt x="872546" y="613896"/>
                  </a:cubicBezTo>
                  <a:cubicBezTo>
                    <a:pt x="876356" y="615458"/>
                    <a:pt x="879880" y="617363"/>
                    <a:pt x="883691" y="618839"/>
                  </a:cubicBezTo>
                  <a:cubicBezTo>
                    <a:pt x="894929" y="624402"/>
                    <a:pt x="908551" y="620211"/>
                    <a:pt x="914647" y="609314"/>
                  </a:cubicBezTo>
                  <a:cubicBezTo>
                    <a:pt x="917123" y="603285"/>
                    <a:pt x="923981" y="600399"/>
                    <a:pt x="929982" y="602856"/>
                  </a:cubicBezTo>
                  <a:cubicBezTo>
                    <a:pt x="930458" y="603047"/>
                    <a:pt x="930934" y="603256"/>
                    <a:pt x="931411" y="603514"/>
                  </a:cubicBezTo>
                  <a:cubicBezTo>
                    <a:pt x="943602" y="609524"/>
                    <a:pt x="958366" y="605438"/>
                    <a:pt x="965796" y="593989"/>
                  </a:cubicBezTo>
                  <a:close/>
                  <a:moveTo>
                    <a:pt x="950270" y="467506"/>
                  </a:moveTo>
                  <a:lnTo>
                    <a:pt x="952842" y="468020"/>
                  </a:lnTo>
                  <a:lnTo>
                    <a:pt x="955699" y="487509"/>
                  </a:lnTo>
                  <a:lnTo>
                    <a:pt x="938364" y="487509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AA19E96-DAAC-4E08-8BB9-EF7A8EB7BEB7}"/>
                </a:ext>
              </a:extLst>
            </p:cNvPr>
            <p:cNvSpPr/>
            <p:nvPr/>
          </p:nvSpPr>
          <p:spPr>
            <a:xfrm>
              <a:off x="8682023" y="1866890"/>
              <a:ext cx="390528" cy="85731"/>
            </a:xfrm>
            <a:custGeom>
              <a:avLst/>
              <a:gdLst>
                <a:gd name="connsiteX0" fmla="*/ 171326 w 390528"/>
                <a:gd name="connsiteY0" fmla="*/ 85536 h 85731"/>
                <a:gd name="connsiteX1" fmla="*/ 351376 w 390528"/>
                <a:gd name="connsiteY1" fmla="*/ 57360 h 85731"/>
                <a:gd name="connsiteX2" fmla="*/ 378684 w 390528"/>
                <a:gd name="connsiteY2" fmla="*/ 49026 h 85731"/>
                <a:gd name="connsiteX3" fmla="*/ 389848 w 390528"/>
                <a:gd name="connsiteY3" fmla="*/ 34358 h 85731"/>
                <a:gd name="connsiteX4" fmla="*/ 372398 w 390528"/>
                <a:gd name="connsiteY4" fmla="*/ 27862 h 85731"/>
                <a:gd name="connsiteX5" fmla="*/ 303923 w 390528"/>
                <a:gd name="connsiteY5" fmla="*/ 48531 h 85731"/>
                <a:gd name="connsiteX6" fmla="*/ 87144 w 390528"/>
                <a:gd name="connsiteY6" fmla="*/ 50198 h 85731"/>
                <a:gd name="connsiteX7" fmla="*/ 25288 w 390528"/>
                <a:gd name="connsiteY7" fmla="*/ 10355 h 85731"/>
                <a:gd name="connsiteX8" fmla="*/ 3390 w 390528"/>
                <a:gd name="connsiteY8" fmla="*/ 2525 h 85731"/>
                <a:gd name="connsiteX9" fmla="*/ 7752 w 390528"/>
                <a:gd name="connsiteY9" fmla="*/ 24947 h 85731"/>
                <a:gd name="connsiteX10" fmla="*/ 124481 w 390528"/>
                <a:gd name="connsiteY10" fmla="*/ 81535 h 85731"/>
                <a:gd name="connsiteX11" fmla="*/ 171326 w 390528"/>
                <a:gd name="connsiteY11" fmla="*/ 85536 h 8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8" h="85731">
                  <a:moveTo>
                    <a:pt x="171326" y="85536"/>
                  </a:moveTo>
                  <a:cubicBezTo>
                    <a:pt x="232667" y="87164"/>
                    <a:pt x="293779" y="77601"/>
                    <a:pt x="351376" y="57360"/>
                  </a:cubicBezTo>
                  <a:cubicBezTo>
                    <a:pt x="360101" y="54198"/>
                    <a:pt x="369522" y="51693"/>
                    <a:pt x="378684" y="49026"/>
                  </a:cubicBezTo>
                  <a:cubicBezTo>
                    <a:pt x="386095" y="46693"/>
                    <a:pt x="392553" y="42940"/>
                    <a:pt x="389848" y="34358"/>
                  </a:cubicBezTo>
                  <a:cubicBezTo>
                    <a:pt x="387143" y="25776"/>
                    <a:pt x="379723" y="25528"/>
                    <a:pt x="372398" y="27862"/>
                  </a:cubicBezTo>
                  <a:cubicBezTo>
                    <a:pt x="349548" y="34777"/>
                    <a:pt x="327126" y="42940"/>
                    <a:pt x="303923" y="48531"/>
                  </a:cubicBezTo>
                  <a:cubicBezTo>
                    <a:pt x="231952" y="65952"/>
                    <a:pt x="159629" y="71038"/>
                    <a:pt x="87144" y="50198"/>
                  </a:cubicBezTo>
                  <a:cubicBezTo>
                    <a:pt x="62502" y="43759"/>
                    <a:pt x="40766" y="29767"/>
                    <a:pt x="25288" y="10355"/>
                  </a:cubicBezTo>
                  <a:cubicBezTo>
                    <a:pt x="16563" y="-389"/>
                    <a:pt x="9505" y="-2390"/>
                    <a:pt x="3390" y="2525"/>
                  </a:cubicBezTo>
                  <a:cubicBezTo>
                    <a:pt x="-2716" y="7440"/>
                    <a:pt x="-353" y="14774"/>
                    <a:pt x="7752" y="24947"/>
                  </a:cubicBezTo>
                  <a:cubicBezTo>
                    <a:pt x="37070" y="62123"/>
                    <a:pt x="79466" y="74534"/>
                    <a:pt x="124481" y="81535"/>
                  </a:cubicBezTo>
                  <a:cubicBezTo>
                    <a:pt x="141750" y="84126"/>
                    <a:pt x="159629" y="84535"/>
                    <a:pt x="171326" y="8553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56AB77AF-CCB0-454B-A376-D754DC5E5905}"/>
                </a:ext>
              </a:extLst>
            </p:cNvPr>
            <p:cNvSpPr/>
            <p:nvPr/>
          </p:nvSpPr>
          <p:spPr>
            <a:xfrm>
              <a:off x="9091601" y="1866890"/>
              <a:ext cx="28575" cy="28576"/>
            </a:xfrm>
            <a:custGeom>
              <a:avLst/>
              <a:gdLst>
                <a:gd name="connsiteX0" fmla="*/ 28524 w 28575"/>
                <a:gd name="connsiteY0" fmla="*/ 9136 h 28576"/>
                <a:gd name="connsiteX1" fmla="*/ 14808 w 28575"/>
                <a:gd name="connsiteY1" fmla="*/ 287 h 28576"/>
                <a:gd name="connsiteX2" fmla="*/ 225 w 28575"/>
                <a:gd name="connsiteY2" fmla="*/ 10545 h 28576"/>
                <a:gd name="connsiteX3" fmla="*/ 44 w 28575"/>
                <a:gd name="connsiteY3" fmla="*/ 15041 h 28576"/>
                <a:gd name="connsiteX4" fmla="*/ 14598 w 28575"/>
                <a:gd name="connsiteY4" fmla="*/ 28538 h 28576"/>
                <a:gd name="connsiteX5" fmla="*/ 28524 w 28575"/>
                <a:gd name="connsiteY5" fmla="*/ 9136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28576">
                  <a:moveTo>
                    <a:pt x="28524" y="9136"/>
                  </a:moveTo>
                  <a:cubicBezTo>
                    <a:pt x="25094" y="6755"/>
                    <a:pt x="20313" y="1078"/>
                    <a:pt x="14808" y="287"/>
                  </a:cubicBezTo>
                  <a:cubicBezTo>
                    <a:pt x="8188" y="-1275"/>
                    <a:pt x="1653" y="3316"/>
                    <a:pt x="225" y="10545"/>
                  </a:cubicBezTo>
                  <a:cubicBezTo>
                    <a:pt x="-70" y="12022"/>
                    <a:pt x="-127" y="13536"/>
                    <a:pt x="44" y="15041"/>
                  </a:cubicBezTo>
                  <a:cubicBezTo>
                    <a:pt x="44" y="24909"/>
                    <a:pt x="6283" y="28881"/>
                    <a:pt x="14598" y="28538"/>
                  </a:cubicBezTo>
                  <a:cubicBezTo>
                    <a:pt x="22913" y="28195"/>
                    <a:pt x="27895" y="23090"/>
                    <a:pt x="28524" y="913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8AE66B2-71B2-4999-B689-F38F06B1310F}"/>
                </a:ext>
              </a:extLst>
            </p:cNvPr>
            <p:cNvSpPr/>
            <p:nvPr/>
          </p:nvSpPr>
          <p:spPr>
            <a:xfrm>
              <a:off x="9501187" y="1666865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41" y="19032"/>
                    <a:pt x="14236" y="19032"/>
                  </a:cubicBezTo>
                  <a:cubicBezTo>
                    <a:pt x="6330" y="19032"/>
                    <a:pt x="-52" y="14765"/>
                    <a:pt x="-52" y="9507"/>
                  </a:cubicBezTo>
                  <a:cubicBezTo>
                    <a:pt x="-52" y="4249"/>
                    <a:pt x="6330" y="-18"/>
                    <a:pt x="14236" y="-18"/>
                  </a:cubicBezTo>
                  <a:cubicBezTo>
                    <a:pt x="22141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390C5436-2137-46D6-BBD3-1C68DCCA9B9E}"/>
                </a:ext>
              </a:extLst>
            </p:cNvPr>
            <p:cNvSpPr/>
            <p:nvPr/>
          </p:nvSpPr>
          <p:spPr>
            <a:xfrm>
              <a:off x="8720123" y="104766"/>
              <a:ext cx="914444" cy="990597"/>
            </a:xfrm>
            <a:custGeom>
              <a:avLst/>
              <a:gdLst>
                <a:gd name="connsiteX0" fmla="*/ 103184 w 914444"/>
                <a:gd name="connsiteY0" fmla="*/ 671267 h 990597"/>
                <a:gd name="connsiteX1" fmla="*/ 90240 w 914444"/>
                <a:gd name="connsiteY1" fmla="*/ 688729 h 990597"/>
                <a:gd name="connsiteX2" fmla="*/ 47406 w 914444"/>
                <a:gd name="connsiteY2" fmla="*/ 770630 h 990597"/>
                <a:gd name="connsiteX3" fmla="*/ 47930 w 914444"/>
                <a:gd name="connsiteY3" fmla="*/ 836286 h 990597"/>
                <a:gd name="connsiteX4" fmla="*/ 54874 w 914444"/>
                <a:gd name="connsiteY4" fmla="*/ 908923 h 990597"/>
                <a:gd name="connsiteX5" fmla="*/ 52883 w 914444"/>
                <a:gd name="connsiteY5" fmla="*/ 925335 h 990597"/>
                <a:gd name="connsiteX6" fmla="*/ 71733 w 914444"/>
                <a:gd name="connsiteY6" fmla="*/ 934765 h 990597"/>
                <a:gd name="connsiteX7" fmla="*/ 87630 w 914444"/>
                <a:gd name="connsiteY7" fmla="*/ 910838 h 990597"/>
                <a:gd name="connsiteX8" fmla="*/ 103537 w 914444"/>
                <a:gd name="connsiteY8" fmla="*/ 819693 h 990597"/>
                <a:gd name="connsiteX9" fmla="*/ 132036 w 914444"/>
                <a:gd name="connsiteY9" fmla="*/ 734306 h 990597"/>
                <a:gd name="connsiteX10" fmla="*/ 146370 w 914444"/>
                <a:gd name="connsiteY10" fmla="*/ 720598 h 990597"/>
                <a:gd name="connsiteX11" fmla="*/ 149152 w 914444"/>
                <a:gd name="connsiteY11" fmla="*/ 721908 h 990597"/>
                <a:gd name="connsiteX12" fmla="*/ 147066 w 914444"/>
                <a:gd name="connsiteY12" fmla="*/ 747577 h 990597"/>
                <a:gd name="connsiteX13" fmla="*/ 152886 w 914444"/>
                <a:gd name="connsiteY13" fmla="*/ 768182 h 990597"/>
                <a:gd name="connsiteX14" fmla="*/ 172088 w 914444"/>
                <a:gd name="connsiteY14" fmla="*/ 758577 h 990597"/>
                <a:gd name="connsiteX15" fmla="*/ 198158 w 914444"/>
                <a:gd name="connsiteY15" fmla="*/ 700168 h 990597"/>
                <a:gd name="connsiteX16" fmla="*/ 210407 w 914444"/>
                <a:gd name="connsiteY16" fmla="*/ 686809 h 990597"/>
                <a:gd name="connsiteX17" fmla="*/ 224304 w 914444"/>
                <a:gd name="connsiteY17" fmla="*/ 680699 h 990597"/>
                <a:gd name="connsiteX18" fmla="*/ 206149 w 914444"/>
                <a:gd name="connsiteY18" fmla="*/ 790099 h 990597"/>
                <a:gd name="connsiteX19" fmla="*/ 167573 w 914444"/>
                <a:gd name="connsiteY19" fmla="*/ 866928 h 990597"/>
                <a:gd name="connsiteX20" fmla="*/ 150190 w 914444"/>
                <a:gd name="connsiteY20" fmla="*/ 967064 h 990597"/>
                <a:gd name="connsiteX21" fmla="*/ 154534 w 914444"/>
                <a:gd name="connsiteY21" fmla="*/ 981828 h 990597"/>
                <a:gd name="connsiteX22" fmla="*/ 166697 w 914444"/>
                <a:gd name="connsiteY22" fmla="*/ 990553 h 990597"/>
                <a:gd name="connsiteX23" fmla="*/ 179213 w 914444"/>
                <a:gd name="connsiteY23" fmla="*/ 980780 h 990597"/>
                <a:gd name="connsiteX24" fmla="*/ 226219 w 914444"/>
                <a:gd name="connsiteY24" fmla="*/ 894341 h 990597"/>
                <a:gd name="connsiteX25" fmla="*/ 235858 w 914444"/>
                <a:gd name="connsiteY25" fmla="*/ 883511 h 990597"/>
                <a:gd name="connsiteX26" fmla="*/ 235077 w 914444"/>
                <a:gd name="connsiteY26" fmla="*/ 893207 h 990597"/>
                <a:gd name="connsiteX27" fmla="*/ 242640 w 914444"/>
                <a:gd name="connsiteY27" fmla="*/ 952748 h 990597"/>
                <a:gd name="connsiteX28" fmla="*/ 262966 w 914444"/>
                <a:gd name="connsiteY28" fmla="*/ 979380 h 990597"/>
                <a:gd name="connsiteX29" fmla="*/ 283635 w 914444"/>
                <a:gd name="connsiteY29" fmla="*/ 981494 h 990597"/>
                <a:gd name="connsiteX30" fmla="*/ 289036 w 914444"/>
                <a:gd name="connsiteY30" fmla="*/ 970207 h 990597"/>
                <a:gd name="connsiteX31" fmla="*/ 291903 w 914444"/>
                <a:gd name="connsiteY31" fmla="*/ 932317 h 990597"/>
                <a:gd name="connsiteX32" fmla="*/ 328212 w 914444"/>
                <a:gd name="connsiteY32" fmla="*/ 837067 h 990597"/>
                <a:gd name="connsiteX33" fmla="*/ 343329 w 914444"/>
                <a:gd name="connsiteY33" fmla="*/ 816817 h 990597"/>
                <a:gd name="connsiteX34" fmla="*/ 346367 w 914444"/>
                <a:gd name="connsiteY34" fmla="*/ 816817 h 990597"/>
                <a:gd name="connsiteX35" fmla="*/ 346367 w 914444"/>
                <a:gd name="connsiteY35" fmla="*/ 865613 h 990597"/>
                <a:gd name="connsiteX36" fmla="*/ 344196 w 914444"/>
                <a:gd name="connsiteY36" fmla="*/ 891807 h 990597"/>
                <a:gd name="connsiteX37" fmla="*/ 355149 w 914444"/>
                <a:gd name="connsiteY37" fmla="*/ 913114 h 990597"/>
                <a:gd name="connsiteX38" fmla="*/ 377562 w 914444"/>
                <a:gd name="connsiteY38" fmla="*/ 906209 h 990597"/>
                <a:gd name="connsiteX39" fmla="*/ 394945 w 914444"/>
                <a:gd name="connsiteY39" fmla="*/ 877405 h 990597"/>
                <a:gd name="connsiteX40" fmla="*/ 403632 w 914444"/>
                <a:gd name="connsiteY40" fmla="*/ 768182 h 990597"/>
                <a:gd name="connsiteX41" fmla="*/ 385038 w 914444"/>
                <a:gd name="connsiteY41" fmla="*/ 727583 h 990597"/>
                <a:gd name="connsiteX42" fmla="*/ 377133 w 914444"/>
                <a:gd name="connsiteY42" fmla="*/ 655378 h 990597"/>
                <a:gd name="connsiteX43" fmla="*/ 443351 w 914444"/>
                <a:gd name="connsiteY43" fmla="*/ 537686 h 990597"/>
                <a:gd name="connsiteX44" fmla="*/ 443351 w 914444"/>
                <a:gd name="connsiteY44" fmla="*/ 537686 h 990597"/>
                <a:gd name="connsiteX45" fmla="*/ 518503 w 914444"/>
                <a:gd name="connsiteY45" fmla="*/ 574705 h 990597"/>
                <a:gd name="connsiteX46" fmla="*/ 676046 w 914444"/>
                <a:gd name="connsiteY46" fmla="*/ 582998 h 990597"/>
                <a:gd name="connsiteX47" fmla="*/ 830828 w 914444"/>
                <a:gd name="connsiteY47" fmla="*/ 500491 h 990597"/>
                <a:gd name="connsiteX48" fmla="*/ 913885 w 914444"/>
                <a:gd name="connsiteY48" fmla="*/ 296361 h 990597"/>
                <a:gd name="connsiteX49" fmla="*/ 810444 w 914444"/>
                <a:gd name="connsiteY49" fmla="*/ 97122 h 990597"/>
                <a:gd name="connsiteX50" fmla="*/ 575844 w 914444"/>
                <a:gd name="connsiteY50" fmla="*/ 1604 h 990597"/>
                <a:gd name="connsiteX51" fmla="*/ 344633 w 914444"/>
                <a:gd name="connsiteY51" fmla="*/ 55738 h 990597"/>
                <a:gd name="connsiteX52" fmla="*/ 216313 w 914444"/>
                <a:gd name="connsiteY52" fmla="*/ 231403 h 990597"/>
                <a:gd name="connsiteX53" fmla="*/ 226390 w 914444"/>
                <a:gd name="connsiteY53" fmla="*/ 371099 h 990597"/>
                <a:gd name="connsiteX54" fmla="*/ 228733 w 914444"/>
                <a:gd name="connsiteY54" fmla="*/ 403229 h 990597"/>
                <a:gd name="connsiteX55" fmla="*/ 203283 w 914444"/>
                <a:gd name="connsiteY55" fmla="*/ 486085 h 990597"/>
                <a:gd name="connsiteX56" fmla="*/ 195110 w 914444"/>
                <a:gd name="connsiteY56" fmla="*/ 494816 h 990597"/>
                <a:gd name="connsiteX57" fmla="*/ 129512 w 914444"/>
                <a:gd name="connsiteY57" fmla="*/ 565362 h 990597"/>
                <a:gd name="connsiteX58" fmla="*/ 105880 w 914444"/>
                <a:gd name="connsiteY58" fmla="*/ 590157 h 990597"/>
                <a:gd name="connsiteX59" fmla="*/ 55398 w 914444"/>
                <a:gd name="connsiteY59" fmla="*/ 610676 h 990597"/>
                <a:gd name="connsiteX60" fmla="*/ 1096 w 914444"/>
                <a:gd name="connsiteY60" fmla="*/ 675547 h 990597"/>
                <a:gd name="connsiteX61" fmla="*/ 8659 w 914444"/>
                <a:gd name="connsiteY61" fmla="*/ 712828 h 990597"/>
                <a:gd name="connsiteX62" fmla="*/ 23336 w 914444"/>
                <a:gd name="connsiteY62" fmla="*/ 721558 h 990597"/>
                <a:gd name="connsiteX63" fmla="*/ 36633 w 914444"/>
                <a:gd name="connsiteY63" fmla="*/ 711082 h 990597"/>
                <a:gd name="connsiteX64" fmla="*/ 103184 w 914444"/>
                <a:gd name="connsiteY64" fmla="*/ 671267 h 990597"/>
                <a:gd name="connsiteX65" fmla="*/ 259585 w 914444"/>
                <a:gd name="connsiteY65" fmla="*/ 175788 h 990597"/>
                <a:gd name="connsiteX66" fmla="*/ 259585 w 914444"/>
                <a:gd name="connsiteY66" fmla="*/ 173693 h 990597"/>
                <a:gd name="connsiteX67" fmla="*/ 262881 w 914444"/>
                <a:gd name="connsiteY67" fmla="*/ 167669 h 990597"/>
                <a:gd name="connsiteX68" fmla="*/ 380000 w 914444"/>
                <a:gd name="connsiteY68" fmla="*/ 60452 h 990597"/>
                <a:gd name="connsiteX69" fmla="*/ 433063 w 914444"/>
                <a:gd name="connsiteY69" fmla="*/ 71279 h 990597"/>
                <a:gd name="connsiteX70" fmla="*/ 501072 w 914444"/>
                <a:gd name="connsiteY70" fmla="*/ 187749 h 990597"/>
                <a:gd name="connsiteX71" fmla="*/ 515836 w 914444"/>
                <a:gd name="connsiteY71" fmla="*/ 197877 h 990597"/>
                <a:gd name="connsiteX72" fmla="*/ 520789 w 914444"/>
                <a:gd name="connsiteY72" fmla="*/ 180414 h 990597"/>
                <a:gd name="connsiteX73" fmla="*/ 453828 w 914444"/>
                <a:gd name="connsiteY73" fmla="*/ 63071 h 990597"/>
                <a:gd name="connsiteX74" fmla="*/ 431921 w 914444"/>
                <a:gd name="connsiteY74" fmla="*/ 38450 h 990597"/>
                <a:gd name="connsiteX75" fmla="*/ 686524 w 914444"/>
                <a:gd name="connsiteY75" fmla="*/ 47793 h 990597"/>
                <a:gd name="connsiteX76" fmla="*/ 681190 w 914444"/>
                <a:gd name="connsiteY76" fmla="*/ 51285 h 990597"/>
                <a:gd name="connsiteX77" fmla="*/ 583749 w 914444"/>
                <a:gd name="connsiteY77" fmla="*/ 171160 h 990597"/>
                <a:gd name="connsiteX78" fmla="*/ 586130 w 914444"/>
                <a:gd name="connsiteY78" fmla="*/ 189059 h 990597"/>
                <a:gd name="connsiteX79" fmla="*/ 602323 w 914444"/>
                <a:gd name="connsiteY79" fmla="*/ 181112 h 990597"/>
                <a:gd name="connsiteX80" fmla="*/ 626231 w 914444"/>
                <a:gd name="connsiteY80" fmla="*/ 139642 h 990597"/>
                <a:gd name="connsiteX81" fmla="*/ 701383 w 914444"/>
                <a:gd name="connsiteY81" fmla="*/ 62983 h 990597"/>
                <a:gd name="connsiteX82" fmla="*/ 718718 w 914444"/>
                <a:gd name="connsiteY82" fmla="*/ 61675 h 990597"/>
                <a:gd name="connsiteX83" fmla="*/ 821684 w 914444"/>
                <a:gd name="connsiteY83" fmla="*/ 137983 h 990597"/>
                <a:gd name="connsiteX84" fmla="*/ 829018 w 914444"/>
                <a:gd name="connsiteY84" fmla="*/ 146714 h 990597"/>
                <a:gd name="connsiteX85" fmla="*/ 824827 w 914444"/>
                <a:gd name="connsiteY85" fmla="*/ 148198 h 990597"/>
                <a:gd name="connsiteX86" fmla="*/ 819017 w 914444"/>
                <a:gd name="connsiteY86" fmla="*/ 148897 h 990597"/>
                <a:gd name="connsiteX87" fmla="*/ 658807 w 914444"/>
                <a:gd name="connsiteY87" fmla="*/ 210886 h 990597"/>
                <a:gd name="connsiteX88" fmla="*/ 653186 w 914444"/>
                <a:gd name="connsiteY88" fmla="*/ 216037 h 990597"/>
                <a:gd name="connsiteX89" fmla="*/ 652424 w 914444"/>
                <a:gd name="connsiteY89" fmla="*/ 229134 h 990597"/>
                <a:gd name="connsiteX90" fmla="*/ 665092 w 914444"/>
                <a:gd name="connsiteY90" fmla="*/ 231753 h 990597"/>
                <a:gd name="connsiteX91" fmla="*/ 673760 w 914444"/>
                <a:gd name="connsiteY91" fmla="*/ 226077 h 990597"/>
                <a:gd name="connsiteX92" fmla="*/ 723671 w 914444"/>
                <a:gd name="connsiteY92" fmla="*/ 195694 h 990597"/>
                <a:gd name="connsiteX93" fmla="*/ 838257 w 914444"/>
                <a:gd name="connsiteY93" fmla="*/ 168978 h 990597"/>
                <a:gd name="connsiteX94" fmla="*/ 851593 w 914444"/>
                <a:gd name="connsiteY94" fmla="*/ 176574 h 990597"/>
                <a:gd name="connsiteX95" fmla="*/ 876548 w 914444"/>
                <a:gd name="connsiteY95" fmla="*/ 226252 h 990597"/>
                <a:gd name="connsiteX96" fmla="*/ 891788 w 914444"/>
                <a:gd name="connsiteY96" fmla="*/ 291735 h 990597"/>
                <a:gd name="connsiteX97" fmla="*/ 879691 w 914444"/>
                <a:gd name="connsiteY97" fmla="*/ 288504 h 990597"/>
                <a:gd name="connsiteX98" fmla="*/ 742246 w 914444"/>
                <a:gd name="connsiteY98" fmla="*/ 274098 h 990597"/>
                <a:gd name="connsiteX99" fmla="*/ 738531 w 914444"/>
                <a:gd name="connsiteY99" fmla="*/ 274621 h 990597"/>
                <a:gd name="connsiteX100" fmla="*/ 731101 w 914444"/>
                <a:gd name="connsiteY100" fmla="*/ 284225 h 990597"/>
                <a:gd name="connsiteX101" fmla="*/ 739769 w 914444"/>
                <a:gd name="connsiteY101" fmla="*/ 294005 h 990597"/>
                <a:gd name="connsiteX102" fmla="*/ 749390 w 914444"/>
                <a:gd name="connsiteY102" fmla="*/ 294005 h 990597"/>
                <a:gd name="connsiteX103" fmla="*/ 867689 w 914444"/>
                <a:gd name="connsiteY103" fmla="*/ 306489 h 990597"/>
                <a:gd name="connsiteX104" fmla="*/ 891978 w 914444"/>
                <a:gd name="connsiteY104" fmla="*/ 316093 h 990597"/>
                <a:gd name="connsiteX105" fmla="*/ 891216 w 914444"/>
                <a:gd name="connsiteY105" fmla="*/ 342723 h 990597"/>
                <a:gd name="connsiteX106" fmla="*/ 796824 w 914444"/>
                <a:gd name="connsiteY106" fmla="*/ 501626 h 990597"/>
                <a:gd name="connsiteX107" fmla="*/ 786536 w 914444"/>
                <a:gd name="connsiteY107" fmla="*/ 502324 h 990597"/>
                <a:gd name="connsiteX108" fmla="*/ 686239 w 914444"/>
                <a:gd name="connsiteY108" fmla="*/ 421563 h 990597"/>
                <a:gd name="connsiteX109" fmla="*/ 671188 w 914444"/>
                <a:gd name="connsiteY109" fmla="*/ 417285 h 990597"/>
                <a:gd name="connsiteX110" fmla="*/ 667950 w 914444"/>
                <a:gd name="connsiteY110" fmla="*/ 431989 h 990597"/>
                <a:gd name="connsiteX111" fmla="*/ 669284 w 914444"/>
                <a:gd name="connsiteY111" fmla="*/ 433699 h 990597"/>
                <a:gd name="connsiteX112" fmla="*/ 686714 w 914444"/>
                <a:gd name="connsiteY112" fmla="*/ 455003 h 990597"/>
                <a:gd name="connsiteX113" fmla="*/ 762724 w 914444"/>
                <a:gd name="connsiteY113" fmla="*/ 512452 h 990597"/>
                <a:gd name="connsiteX114" fmla="*/ 773107 w 914444"/>
                <a:gd name="connsiteY114" fmla="*/ 519350 h 990597"/>
                <a:gd name="connsiteX115" fmla="*/ 633279 w 914444"/>
                <a:gd name="connsiteY115" fmla="*/ 569902 h 990597"/>
                <a:gd name="connsiteX116" fmla="*/ 622897 w 914444"/>
                <a:gd name="connsiteY116" fmla="*/ 562393 h 990597"/>
                <a:gd name="connsiteX117" fmla="*/ 607943 w 914444"/>
                <a:gd name="connsiteY117" fmla="*/ 464257 h 990597"/>
                <a:gd name="connsiteX118" fmla="*/ 607943 w 914444"/>
                <a:gd name="connsiteY118" fmla="*/ 444787 h 990597"/>
                <a:gd name="connsiteX119" fmla="*/ 599942 w 914444"/>
                <a:gd name="connsiteY119" fmla="*/ 436057 h 990597"/>
                <a:gd name="connsiteX120" fmla="*/ 588988 w 914444"/>
                <a:gd name="connsiteY120" fmla="*/ 442780 h 990597"/>
                <a:gd name="connsiteX121" fmla="*/ 587178 w 914444"/>
                <a:gd name="connsiteY121" fmla="*/ 451511 h 990597"/>
                <a:gd name="connsiteX122" fmla="*/ 599370 w 914444"/>
                <a:gd name="connsiteY122" fmla="*/ 561695 h 990597"/>
                <a:gd name="connsiteX123" fmla="*/ 602799 w 914444"/>
                <a:gd name="connsiteY123" fmla="*/ 572171 h 990597"/>
                <a:gd name="connsiteX124" fmla="*/ 593655 w 914444"/>
                <a:gd name="connsiteY124" fmla="*/ 572171 h 990597"/>
                <a:gd name="connsiteX125" fmla="*/ 484879 w 914444"/>
                <a:gd name="connsiteY125" fmla="*/ 537948 h 990597"/>
                <a:gd name="connsiteX126" fmla="*/ 474878 w 914444"/>
                <a:gd name="connsiteY126" fmla="*/ 520048 h 990597"/>
                <a:gd name="connsiteX127" fmla="*/ 499834 w 914444"/>
                <a:gd name="connsiteY127" fmla="*/ 454216 h 990597"/>
                <a:gd name="connsiteX128" fmla="*/ 531933 w 914444"/>
                <a:gd name="connsiteY128" fmla="*/ 417722 h 990597"/>
                <a:gd name="connsiteX129" fmla="*/ 533933 w 914444"/>
                <a:gd name="connsiteY129" fmla="*/ 401133 h 990597"/>
                <a:gd name="connsiteX130" fmla="*/ 518312 w 914444"/>
                <a:gd name="connsiteY130" fmla="*/ 401656 h 990597"/>
                <a:gd name="connsiteX131" fmla="*/ 458686 w 914444"/>
                <a:gd name="connsiteY131" fmla="*/ 491498 h 990597"/>
                <a:gd name="connsiteX132" fmla="*/ 455162 w 914444"/>
                <a:gd name="connsiteY132" fmla="*/ 504856 h 990597"/>
                <a:gd name="connsiteX133" fmla="*/ 440207 w 914444"/>
                <a:gd name="connsiteY133" fmla="*/ 472988 h 990597"/>
                <a:gd name="connsiteX134" fmla="*/ 537553 w 914444"/>
                <a:gd name="connsiteY134" fmla="*/ 298982 h 990597"/>
                <a:gd name="connsiteX135" fmla="*/ 614991 w 914444"/>
                <a:gd name="connsiteY135" fmla="*/ 330150 h 990597"/>
                <a:gd name="connsiteX136" fmla="*/ 593941 w 914444"/>
                <a:gd name="connsiteY136" fmla="*/ 386990 h 990597"/>
                <a:gd name="connsiteX137" fmla="*/ 564794 w 914444"/>
                <a:gd name="connsiteY137" fmla="*/ 373107 h 990597"/>
                <a:gd name="connsiteX138" fmla="*/ 580225 w 914444"/>
                <a:gd name="connsiteY138" fmla="*/ 353025 h 990597"/>
                <a:gd name="connsiteX139" fmla="*/ 583749 w 914444"/>
                <a:gd name="connsiteY139" fmla="*/ 351541 h 990597"/>
                <a:gd name="connsiteX140" fmla="*/ 588512 w 914444"/>
                <a:gd name="connsiteY140" fmla="*/ 340104 h 990597"/>
                <a:gd name="connsiteX141" fmla="*/ 579177 w 914444"/>
                <a:gd name="connsiteY141" fmla="*/ 333293 h 990597"/>
                <a:gd name="connsiteX142" fmla="*/ 546126 w 914444"/>
                <a:gd name="connsiteY142" fmla="*/ 383409 h 990597"/>
                <a:gd name="connsiteX143" fmla="*/ 592703 w 914444"/>
                <a:gd name="connsiteY143" fmla="*/ 409166 h 990597"/>
                <a:gd name="connsiteX144" fmla="*/ 634708 w 914444"/>
                <a:gd name="connsiteY144" fmla="*/ 322729 h 990597"/>
                <a:gd name="connsiteX145" fmla="*/ 583749 w 914444"/>
                <a:gd name="connsiteY145" fmla="*/ 280996 h 990597"/>
                <a:gd name="connsiteX146" fmla="*/ 531648 w 914444"/>
                <a:gd name="connsiteY146" fmla="*/ 279162 h 990597"/>
                <a:gd name="connsiteX147" fmla="*/ 420967 w 914444"/>
                <a:gd name="connsiteY147" fmla="*/ 374155 h 990597"/>
                <a:gd name="connsiteX148" fmla="*/ 431540 w 914444"/>
                <a:gd name="connsiteY148" fmla="*/ 507911 h 990597"/>
                <a:gd name="connsiteX149" fmla="*/ 430016 w 914444"/>
                <a:gd name="connsiteY149" fmla="*/ 521532 h 990597"/>
                <a:gd name="connsiteX150" fmla="*/ 358016 w 914444"/>
                <a:gd name="connsiteY150" fmla="*/ 646035 h 990597"/>
                <a:gd name="connsiteX151" fmla="*/ 366703 w 914444"/>
                <a:gd name="connsiteY151" fmla="*/ 739718 h 990597"/>
                <a:gd name="connsiteX152" fmla="*/ 382172 w 914444"/>
                <a:gd name="connsiteY152" fmla="*/ 772202 h 990597"/>
                <a:gd name="connsiteX153" fmla="*/ 374876 w 914444"/>
                <a:gd name="connsiteY153" fmla="*/ 871643 h 990597"/>
                <a:gd name="connsiteX154" fmla="*/ 366961 w 914444"/>
                <a:gd name="connsiteY154" fmla="*/ 888578 h 990597"/>
                <a:gd name="connsiteX155" fmla="*/ 365665 w 914444"/>
                <a:gd name="connsiteY155" fmla="*/ 881072 h 990597"/>
                <a:gd name="connsiteX156" fmla="*/ 346282 w 914444"/>
                <a:gd name="connsiteY156" fmla="*/ 758839 h 990597"/>
                <a:gd name="connsiteX157" fmla="*/ 326126 w 914444"/>
                <a:gd name="connsiteY157" fmla="*/ 719725 h 990597"/>
                <a:gd name="connsiteX158" fmla="*/ 324040 w 914444"/>
                <a:gd name="connsiteY158" fmla="*/ 657823 h 990597"/>
                <a:gd name="connsiteX159" fmla="*/ 384867 w 914444"/>
                <a:gd name="connsiteY159" fmla="*/ 544321 h 990597"/>
                <a:gd name="connsiteX160" fmla="*/ 384867 w 914444"/>
                <a:gd name="connsiteY160" fmla="*/ 526247 h 990597"/>
                <a:gd name="connsiteX161" fmla="*/ 367484 w 914444"/>
                <a:gd name="connsiteY161" fmla="*/ 531660 h 990597"/>
                <a:gd name="connsiteX162" fmla="*/ 332727 w 914444"/>
                <a:gd name="connsiteY162" fmla="*/ 584047 h 990597"/>
                <a:gd name="connsiteX163" fmla="*/ 290341 w 914444"/>
                <a:gd name="connsiteY163" fmla="*/ 702000 h 990597"/>
                <a:gd name="connsiteX164" fmla="*/ 247679 w 914444"/>
                <a:gd name="connsiteY164" fmla="*/ 821265 h 990597"/>
                <a:gd name="connsiteX165" fmla="*/ 180946 w 914444"/>
                <a:gd name="connsiteY165" fmla="*/ 926030 h 990597"/>
                <a:gd name="connsiteX166" fmla="*/ 171221 w 914444"/>
                <a:gd name="connsiteY166" fmla="*/ 942794 h 990597"/>
                <a:gd name="connsiteX167" fmla="*/ 187900 w 914444"/>
                <a:gd name="connsiteY167" fmla="*/ 871462 h 990597"/>
                <a:gd name="connsiteX168" fmla="*/ 214751 w 914444"/>
                <a:gd name="connsiteY168" fmla="*/ 819084 h 990597"/>
                <a:gd name="connsiteX169" fmla="*/ 241420 w 914444"/>
                <a:gd name="connsiteY169" fmla="*/ 743996 h 990597"/>
                <a:gd name="connsiteX170" fmla="*/ 247679 w 914444"/>
                <a:gd name="connsiteY170" fmla="*/ 664108 h 990597"/>
                <a:gd name="connsiteX171" fmla="*/ 241335 w 914444"/>
                <a:gd name="connsiteY171" fmla="*/ 651274 h 990597"/>
                <a:gd name="connsiteX172" fmla="*/ 227343 w 914444"/>
                <a:gd name="connsiteY172" fmla="*/ 653194 h 990597"/>
                <a:gd name="connsiteX173" fmla="*/ 202759 w 914444"/>
                <a:gd name="connsiteY173" fmla="*/ 668912 h 990597"/>
                <a:gd name="connsiteX174" fmla="*/ 199453 w 914444"/>
                <a:gd name="connsiteY174" fmla="*/ 623684 h 990597"/>
                <a:gd name="connsiteX175" fmla="*/ 227952 w 914444"/>
                <a:gd name="connsiteY175" fmla="*/ 572171 h 990597"/>
                <a:gd name="connsiteX176" fmla="*/ 255937 w 914444"/>
                <a:gd name="connsiteY176" fmla="*/ 565362 h 990597"/>
                <a:gd name="connsiteX177" fmla="*/ 302590 w 914444"/>
                <a:gd name="connsiteY177" fmla="*/ 553051 h 990597"/>
                <a:gd name="connsiteX178" fmla="*/ 363922 w 914444"/>
                <a:gd name="connsiteY178" fmla="*/ 468886 h 990597"/>
                <a:gd name="connsiteX179" fmla="*/ 359864 w 914444"/>
                <a:gd name="connsiteY179" fmla="*/ 454898 h 990597"/>
                <a:gd name="connsiteX180" fmla="*/ 358359 w 914444"/>
                <a:gd name="connsiteY180" fmla="*/ 454216 h 990597"/>
                <a:gd name="connsiteX181" fmla="*/ 344548 w 914444"/>
                <a:gd name="connsiteY181" fmla="*/ 461727 h 990597"/>
                <a:gd name="connsiteX182" fmla="*/ 332727 w 914444"/>
                <a:gd name="connsiteY182" fmla="*/ 488529 h 990597"/>
                <a:gd name="connsiteX183" fmla="*/ 254546 w 914444"/>
                <a:gd name="connsiteY183" fmla="*/ 544058 h 990597"/>
                <a:gd name="connsiteX184" fmla="*/ 179556 w 914444"/>
                <a:gd name="connsiteY184" fmla="*/ 608494 h 990597"/>
                <a:gd name="connsiteX185" fmla="*/ 179556 w 914444"/>
                <a:gd name="connsiteY185" fmla="*/ 643416 h 990597"/>
                <a:gd name="connsiteX186" fmla="*/ 169307 w 914444"/>
                <a:gd name="connsiteY186" fmla="*/ 714573 h 990597"/>
                <a:gd name="connsiteX187" fmla="*/ 148457 w 914444"/>
                <a:gd name="connsiteY187" fmla="*/ 632764 h 990597"/>
                <a:gd name="connsiteX188" fmla="*/ 142456 w 914444"/>
                <a:gd name="connsiteY188" fmla="*/ 590944 h 990597"/>
                <a:gd name="connsiteX189" fmla="*/ 216056 w 914444"/>
                <a:gd name="connsiteY189" fmla="*/ 510532 h 990597"/>
                <a:gd name="connsiteX190" fmla="*/ 269662 w 914444"/>
                <a:gd name="connsiteY190" fmla="*/ 490276 h 990597"/>
                <a:gd name="connsiteX191" fmla="*/ 318307 w 914444"/>
                <a:gd name="connsiteY191" fmla="*/ 430992 h 990597"/>
                <a:gd name="connsiteX192" fmla="*/ 312496 w 914444"/>
                <a:gd name="connsiteY192" fmla="*/ 414666 h 990597"/>
                <a:gd name="connsiteX193" fmla="*/ 298075 w 914444"/>
                <a:gd name="connsiteY193" fmla="*/ 425317 h 990597"/>
                <a:gd name="connsiteX194" fmla="*/ 275311 w 914444"/>
                <a:gd name="connsiteY194" fmla="*/ 461027 h 990597"/>
                <a:gd name="connsiteX195" fmla="*/ 229086 w 914444"/>
                <a:gd name="connsiteY195" fmla="*/ 484339 h 990597"/>
                <a:gd name="connsiteX196" fmla="*/ 247069 w 914444"/>
                <a:gd name="connsiteY196" fmla="*/ 403054 h 990597"/>
                <a:gd name="connsiteX197" fmla="*/ 281826 w 914444"/>
                <a:gd name="connsiteY197" fmla="*/ 333206 h 990597"/>
                <a:gd name="connsiteX198" fmla="*/ 356797 w 914444"/>
                <a:gd name="connsiteY198" fmla="*/ 299243 h 990597"/>
                <a:gd name="connsiteX199" fmla="*/ 395897 w 914444"/>
                <a:gd name="connsiteY199" fmla="*/ 321943 h 990597"/>
                <a:gd name="connsiteX200" fmla="*/ 387210 w 914444"/>
                <a:gd name="connsiteY200" fmla="*/ 358876 h 990597"/>
                <a:gd name="connsiteX201" fmla="*/ 350539 w 914444"/>
                <a:gd name="connsiteY201" fmla="*/ 362612 h 990597"/>
                <a:gd name="connsiteX202" fmla="*/ 344376 w 914444"/>
                <a:gd name="connsiteY202" fmla="*/ 355296 h 990597"/>
                <a:gd name="connsiteX203" fmla="*/ 333165 w 914444"/>
                <a:gd name="connsiteY203" fmla="*/ 349184 h 990597"/>
                <a:gd name="connsiteX204" fmla="*/ 325441 w 914444"/>
                <a:gd name="connsiteY204" fmla="*/ 359400 h 990597"/>
                <a:gd name="connsiteX205" fmla="*/ 333689 w 914444"/>
                <a:gd name="connsiteY205" fmla="*/ 376861 h 990597"/>
                <a:gd name="connsiteX206" fmla="*/ 371485 w 914444"/>
                <a:gd name="connsiteY206" fmla="*/ 389346 h 990597"/>
                <a:gd name="connsiteX207" fmla="*/ 414204 w 914444"/>
                <a:gd name="connsiteY207" fmla="*/ 354423 h 990597"/>
                <a:gd name="connsiteX208" fmla="*/ 407623 w 914444"/>
                <a:gd name="connsiteY208" fmla="*/ 300465 h 990597"/>
                <a:gd name="connsiteX209" fmla="*/ 367227 w 914444"/>
                <a:gd name="connsiteY209" fmla="*/ 279250 h 990597"/>
                <a:gd name="connsiteX210" fmla="*/ 262366 w 914444"/>
                <a:gd name="connsiteY210" fmla="*/ 324039 h 990597"/>
                <a:gd name="connsiteX211" fmla="*/ 241420 w 914444"/>
                <a:gd name="connsiteY211" fmla="*/ 353202 h 990597"/>
                <a:gd name="connsiteX212" fmla="*/ 240468 w 914444"/>
                <a:gd name="connsiteY212" fmla="*/ 352064 h 990597"/>
                <a:gd name="connsiteX213" fmla="*/ 244459 w 914444"/>
                <a:gd name="connsiteY213" fmla="*/ 205297 h 990597"/>
                <a:gd name="connsiteX214" fmla="*/ 253155 w 914444"/>
                <a:gd name="connsiteY214" fmla="*/ 199449 h 990597"/>
                <a:gd name="connsiteX215" fmla="*/ 294942 w 914444"/>
                <a:gd name="connsiteY215" fmla="*/ 200322 h 990597"/>
                <a:gd name="connsiteX216" fmla="*/ 435731 w 914444"/>
                <a:gd name="connsiteY216" fmla="*/ 251136 h 990597"/>
                <a:gd name="connsiteX217" fmla="*/ 456876 w 914444"/>
                <a:gd name="connsiteY217" fmla="*/ 252009 h 990597"/>
                <a:gd name="connsiteX218" fmla="*/ 446589 w 914444"/>
                <a:gd name="connsiteY218" fmla="*/ 232888 h 990597"/>
                <a:gd name="connsiteX219" fmla="*/ 323431 w 914444"/>
                <a:gd name="connsiteY219" fmla="*/ 183558 h 990597"/>
                <a:gd name="connsiteX220" fmla="*/ 259318 w 914444"/>
                <a:gd name="connsiteY220" fmla="*/ 176137 h 990597"/>
                <a:gd name="connsiteX221" fmla="*/ 270091 w 914444"/>
                <a:gd name="connsiteY221" fmla="*/ 955282 h 990597"/>
                <a:gd name="connsiteX222" fmla="*/ 266186 w 914444"/>
                <a:gd name="connsiteY222" fmla="*/ 955977 h 990597"/>
                <a:gd name="connsiteX223" fmla="*/ 258023 w 914444"/>
                <a:gd name="connsiteY223" fmla="*/ 930574 h 990597"/>
                <a:gd name="connsiteX224" fmla="*/ 260452 w 914444"/>
                <a:gd name="connsiteY224" fmla="*/ 858717 h 990597"/>
                <a:gd name="connsiteX225" fmla="*/ 275653 w 914444"/>
                <a:gd name="connsiteY225" fmla="*/ 816817 h 990597"/>
                <a:gd name="connsiteX226" fmla="*/ 303800 w 914444"/>
                <a:gd name="connsiteY226" fmla="*/ 750631 h 990597"/>
                <a:gd name="connsiteX227" fmla="*/ 308572 w 914444"/>
                <a:gd name="connsiteY227" fmla="*/ 730899 h 990597"/>
                <a:gd name="connsiteX228" fmla="*/ 335423 w 914444"/>
                <a:gd name="connsiteY228" fmla="*/ 783289 h 990597"/>
                <a:gd name="connsiteX229" fmla="*/ 333861 w 914444"/>
                <a:gd name="connsiteY229" fmla="*/ 792014 h 990597"/>
                <a:gd name="connsiteX230" fmla="*/ 314915 w 914444"/>
                <a:gd name="connsiteY230" fmla="*/ 819169 h 990597"/>
                <a:gd name="connsiteX231" fmla="*/ 272263 w 914444"/>
                <a:gd name="connsiteY231" fmla="*/ 917220 h 990597"/>
                <a:gd name="connsiteX232" fmla="*/ 269834 w 914444"/>
                <a:gd name="connsiteY232" fmla="*/ 955282 h 990597"/>
                <a:gd name="connsiteX233" fmla="*/ 77991 w 914444"/>
                <a:gd name="connsiteY233" fmla="*/ 867975 h 990597"/>
                <a:gd name="connsiteX234" fmla="*/ 75124 w 914444"/>
                <a:gd name="connsiteY234" fmla="*/ 867975 h 990597"/>
                <a:gd name="connsiteX235" fmla="*/ 66437 w 914444"/>
                <a:gd name="connsiteY235" fmla="*/ 820131 h 990597"/>
                <a:gd name="connsiteX236" fmla="*/ 76686 w 914444"/>
                <a:gd name="connsiteY236" fmla="*/ 753950 h 990597"/>
                <a:gd name="connsiteX237" fmla="*/ 125425 w 914444"/>
                <a:gd name="connsiteY237" fmla="*/ 676594 h 990597"/>
                <a:gd name="connsiteX238" fmla="*/ 137331 w 914444"/>
                <a:gd name="connsiteY238" fmla="*/ 660791 h 990597"/>
                <a:gd name="connsiteX239" fmla="*/ 140199 w 914444"/>
                <a:gd name="connsiteY239" fmla="*/ 660791 h 990597"/>
                <a:gd name="connsiteX240" fmla="*/ 147323 w 914444"/>
                <a:gd name="connsiteY240" fmla="*/ 691612 h 990597"/>
                <a:gd name="connsiteX241" fmla="*/ 110919 w 914444"/>
                <a:gd name="connsiteY241" fmla="*/ 727583 h 990597"/>
                <a:gd name="connsiteX242" fmla="*/ 83982 w 914444"/>
                <a:gd name="connsiteY242" fmla="*/ 804768 h 990597"/>
                <a:gd name="connsiteX243" fmla="*/ 77724 w 914444"/>
                <a:gd name="connsiteY243" fmla="*/ 867890 h 990597"/>
                <a:gd name="connsiteX244" fmla="*/ 23165 w 914444"/>
                <a:gd name="connsiteY244" fmla="*/ 691261 h 990597"/>
                <a:gd name="connsiteX245" fmla="*/ 21079 w 914444"/>
                <a:gd name="connsiteY245" fmla="*/ 688729 h 990597"/>
                <a:gd name="connsiteX246" fmla="*/ 21079 w 914444"/>
                <a:gd name="connsiteY246" fmla="*/ 686809 h 990597"/>
                <a:gd name="connsiteX247" fmla="*/ 50187 w 914444"/>
                <a:gd name="connsiteY247" fmla="*/ 637740 h 990597"/>
                <a:gd name="connsiteX248" fmla="*/ 121692 w 914444"/>
                <a:gd name="connsiteY248" fmla="*/ 607446 h 990597"/>
                <a:gd name="connsiteX249" fmla="*/ 124730 w 914444"/>
                <a:gd name="connsiteY249" fmla="*/ 621414 h 990597"/>
                <a:gd name="connsiteX250" fmla="*/ 106137 w 914444"/>
                <a:gd name="connsiteY250" fmla="*/ 648219 h 990597"/>
                <a:gd name="connsiteX251" fmla="*/ 102232 w 914444"/>
                <a:gd name="connsiteY251" fmla="*/ 648655 h 990597"/>
                <a:gd name="connsiteX252" fmla="*/ 23165 w 914444"/>
                <a:gd name="connsiteY252" fmla="*/ 691261 h 99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444" h="990597">
                  <a:moveTo>
                    <a:pt x="103184" y="671267"/>
                  </a:moveTo>
                  <a:cubicBezTo>
                    <a:pt x="98498" y="677730"/>
                    <a:pt x="94497" y="683578"/>
                    <a:pt x="90240" y="688729"/>
                  </a:cubicBezTo>
                  <a:cubicBezTo>
                    <a:pt x="71799" y="713622"/>
                    <a:pt x="57340" y="741246"/>
                    <a:pt x="47406" y="770630"/>
                  </a:cubicBezTo>
                  <a:cubicBezTo>
                    <a:pt x="38719" y="792452"/>
                    <a:pt x="44625" y="814283"/>
                    <a:pt x="47930" y="836286"/>
                  </a:cubicBezTo>
                  <a:cubicBezTo>
                    <a:pt x="51578" y="860375"/>
                    <a:pt x="58874" y="884120"/>
                    <a:pt x="54874" y="908923"/>
                  </a:cubicBezTo>
                  <a:cubicBezTo>
                    <a:pt x="53749" y="914324"/>
                    <a:pt x="53083" y="919820"/>
                    <a:pt x="52883" y="925335"/>
                  </a:cubicBezTo>
                  <a:cubicBezTo>
                    <a:pt x="52883" y="936594"/>
                    <a:pt x="63570" y="942270"/>
                    <a:pt x="71733" y="934765"/>
                  </a:cubicBezTo>
                  <a:cubicBezTo>
                    <a:pt x="78676" y="928021"/>
                    <a:pt x="84096" y="919868"/>
                    <a:pt x="87630" y="910838"/>
                  </a:cubicBezTo>
                  <a:cubicBezTo>
                    <a:pt x="99012" y="881682"/>
                    <a:pt x="101365" y="850602"/>
                    <a:pt x="103537" y="819693"/>
                  </a:cubicBezTo>
                  <a:cubicBezTo>
                    <a:pt x="105708" y="788785"/>
                    <a:pt x="110309" y="758577"/>
                    <a:pt x="132036" y="734306"/>
                  </a:cubicBezTo>
                  <a:cubicBezTo>
                    <a:pt x="136465" y="729415"/>
                    <a:pt x="141589" y="725139"/>
                    <a:pt x="146370" y="720598"/>
                  </a:cubicBezTo>
                  <a:lnTo>
                    <a:pt x="149152" y="721908"/>
                  </a:lnTo>
                  <a:cubicBezTo>
                    <a:pt x="148371" y="730638"/>
                    <a:pt x="147495" y="739370"/>
                    <a:pt x="147066" y="747577"/>
                  </a:cubicBezTo>
                  <a:cubicBezTo>
                    <a:pt x="146628" y="755782"/>
                    <a:pt x="143151" y="764077"/>
                    <a:pt x="152886" y="768182"/>
                  </a:cubicBezTo>
                  <a:cubicBezTo>
                    <a:pt x="162621" y="772287"/>
                    <a:pt x="167221" y="764601"/>
                    <a:pt x="172088" y="758577"/>
                  </a:cubicBezTo>
                  <a:cubicBezTo>
                    <a:pt x="185004" y="741307"/>
                    <a:pt x="193910" y="721349"/>
                    <a:pt x="198158" y="700168"/>
                  </a:cubicBezTo>
                  <a:cubicBezTo>
                    <a:pt x="199978" y="693009"/>
                    <a:pt x="201368" y="687420"/>
                    <a:pt x="210407" y="686809"/>
                  </a:cubicBezTo>
                  <a:cubicBezTo>
                    <a:pt x="215322" y="685481"/>
                    <a:pt x="220008" y="683422"/>
                    <a:pt x="224304" y="680699"/>
                  </a:cubicBezTo>
                  <a:cubicBezTo>
                    <a:pt x="225438" y="719114"/>
                    <a:pt x="223523" y="755871"/>
                    <a:pt x="206149" y="790099"/>
                  </a:cubicBezTo>
                  <a:cubicBezTo>
                    <a:pt x="193205" y="815683"/>
                    <a:pt x="179384" y="840820"/>
                    <a:pt x="167573" y="866928"/>
                  </a:cubicBezTo>
                  <a:cubicBezTo>
                    <a:pt x="153305" y="898255"/>
                    <a:pt x="147313" y="932736"/>
                    <a:pt x="150190" y="967064"/>
                  </a:cubicBezTo>
                  <a:cubicBezTo>
                    <a:pt x="150400" y="972274"/>
                    <a:pt x="151886" y="977342"/>
                    <a:pt x="154534" y="981828"/>
                  </a:cubicBezTo>
                  <a:cubicBezTo>
                    <a:pt x="157315" y="985924"/>
                    <a:pt x="163221" y="990991"/>
                    <a:pt x="166697" y="990553"/>
                  </a:cubicBezTo>
                  <a:cubicBezTo>
                    <a:pt x="172193" y="989505"/>
                    <a:pt x="176851" y="985866"/>
                    <a:pt x="179213" y="980780"/>
                  </a:cubicBezTo>
                  <a:cubicBezTo>
                    <a:pt x="188424" y="948300"/>
                    <a:pt x="209712" y="922630"/>
                    <a:pt x="226219" y="894341"/>
                  </a:cubicBezTo>
                  <a:cubicBezTo>
                    <a:pt x="228657" y="890102"/>
                    <a:pt x="231943" y="886416"/>
                    <a:pt x="235858" y="883511"/>
                  </a:cubicBezTo>
                  <a:lnTo>
                    <a:pt x="235077" y="893207"/>
                  </a:lnTo>
                  <a:cubicBezTo>
                    <a:pt x="232581" y="913372"/>
                    <a:pt x="235182" y="933860"/>
                    <a:pt x="242640" y="952748"/>
                  </a:cubicBezTo>
                  <a:cubicBezTo>
                    <a:pt x="247564" y="962911"/>
                    <a:pt x="254480" y="971969"/>
                    <a:pt x="262966" y="979380"/>
                  </a:cubicBezTo>
                  <a:cubicBezTo>
                    <a:pt x="268100" y="985704"/>
                    <a:pt x="277339" y="986647"/>
                    <a:pt x="283635" y="981494"/>
                  </a:cubicBezTo>
                  <a:cubicBezTo>
                    <a:pt x="287007" y="978723"/>
                    <a:pt x="288989" y="974598"/>
                    <a:pt x="289036" y="970207"/>
                  </a:cubicBezTo>
                  <a:cubicBezTo>
                    <a:pt x="290903" y="957663"/>
                    <a:pt x="291865" y="945004"/>
                    <a:pt x="291903" y="932317"/>
                  </a:cubicBezTo>
                  <a:cubicBezTo>
                    <a:pt x="293799" y="897532"/>
                    <a:pt x="306505" y="864223"/>
                    <a:pt x="328212" y="837067"/>
                  </a:cubicBezTo>
                  <a:lnTo>
                    <a:pt x="343329" y="816817"/>
                  </a:lnTo>
                  <a:lnTo>
                    <a:pt x="346367" y="816817"/>
                  </a:lnTo>
                  <a:cubicBezTo>
                    <a:pt x="346367" y="833143"/>
                    <a:pt x="346977" y="849373"/>
                    <a:pt x="346367" y="865613"/>
                  </a:cubicBezTo>
                  <a:cubicBezTo>
                    <a:pt x="346367" y="874348"/>
                    <a:pt x="344462" y="883073"/>
                    <a:pt x="344196" y="891807"/>
                  </a:cubicBezTo>
                  <a:cubicBezTo>
                    <a:pt x="342824" y="900551"/>
                    <a:pt x="347262" y="909171"/>
                    <a:pt x="355149" y="913114"/>
                  </a:cubicBezTo>
                  <a:cubicBezTo>
                    <a:pt x="363293" y="916734"/>
                    <a:pt x="372837" y="913791"/>
                    <a:pt x="377562" y="906209"/>
                  </a:cubicBezTo>
                  <a:cubicBezTo>
                    <a:pt x="384896" y="897636"/>
                    <a:pt x="390773" y="887902"/>
                    <a:pt x="394945" y="877405"/>
                  </a:cubicBezTo>
                  <a:cubicBezTo>
                    <a:pt x="406927" y="841867"/>
                    <a:pt x="415157" y="805463"/>
                    <a:pt x="403632" y="768182"/>
                  </a:cubicBezTo>
                  <a:cubicBezTo>
                    <a:pt x="399260" y="753880"/>
                    <a:pt x="393001" y="740224"/>
                    <a:pt x="385038" y="727583"/>
                  </a:cubicBezTo>
                  <a:cubicBezTo>
                    <a:pt x="370818" y="706253"/>
                    <a:pt x="367865" y="679300"/>
                    <a:pt x="377133" y="655378"/>
                  </a:cubicBezTo>
                  <a:cubicBezTo>
                    <a:pt x="391697" y="612344"/>
                    <a:pt x="414204" y="572417"/>
                    <a:pt x="443351" y="537686"/>
                  </a:cubicBezTo>
                  <a:cubicBezTo>
                    <a:pt x="443922" y="536987"/>
                    <a:pt x="444780" y="536549"/>
                    <a:pt x="443351" y="537686"/>
                  </a:cubicBezTo>
                  <a:cubicBezTo>
                    <a:pt x="469449" y="550606"/>
                    <a:pt x="493071" y="564489"/>
                    <a:pt x="518503" y="574705"/>
                  </a:cubicBezTo>
                  <a:cubicBezTo>
                    <a:pt x="568700" y="594698"/>
                    <a:pt x="624040" y="597613"/>
                    <a:pt x="676046" y="582998"/>
                  </a:cubicBezTo>
                  <a:cubicBezTo>
                    <a:pt x="733864" y="569439"/>
                    <a:pt x="787203" y="541012"/>
                    <a:pt x="830828" y="500491"/>
                  </a:cubicBezTo>
                  <a:cubicBezTo>
                    <a:pt x="888550" y="445049"/>
                    <a:pt x="918743" y="377298"/>
                    <a:pt x="913885" y="296361"/>
                  </a:cubicBezTo>
                  <a:cubicBezTo>
                    <a:pt x="909027" y="215426"/>
                    <a:pt x="870452" y="149769"/>
                    <a:pt x="810444" y="97122"/>
                  </a:cubicBezTo>
                  <a:cubicBezTo>
                    <a:pt x="744912" y="40022"/>
                    <a:pt x="662426" y="6425"/>
                    <a:pt x="575844" y="1604"/>
                  </a:cubicBezTo>
                  <a:cubicBezTo>
                    <a:pt x="494976" y="-5956"/>
                    <a:pt x="413823" y="13044"/>
                    <a:pt x="344633" y="55738"/>
                  </a:cubicBezTo>
                  <a:cubicBezTo>
                    <a:pt x="278701" y="96771"/>
                    <a:pt x="233172" y="153960"/>
                    <a:pt x="216313" y="231403"/>
                  </a:cubicBezTo>
                  <a:cubicBezTo>
                    <a:pt x="205797" y="277940"/>
                    <a:pt x="209312" y="326573"/>
                    <a:pt x="226390" y="371099"/>
                  </a:cubicBezTo>
                  <a:cubicBezTo>
                    <a:pt x="230515" y="381297"/>
                    <a:pt x="231334" y="392533"/>
                    <a:pt x="228733" y="403229"/>
                  </a:cubicBezTo>
                  <a:cubicBezTo>
                    <a:pt x="221961" y="431429"/>
                    <a:pt x="216923" y="460066"/>
                    <a:pt x="203283" y="486085"/>
                  </a:cubicBezTo>
                  <a:cubicBezTo>
                    <a:pt x="201416" y="489701"/>
                    <a:pt x="198587" y="492730"/>
                    <a:pt x="195110" y="494816"/>
                  </a:cubicBezTo>
                  <a:cubicBezTo>
                    <a:pt x="165268" y="509300"/>
                    <a:pt x="141875" y="534462"/>
                    <a:pt x="129512" y="565362"/>
                  </a:cubicBezTo>
                  <a:cubicBezTo>
                    <a:pt x="125235" y="576458"/>
                    <a:pt x="116729" y="585381"/>
                    <a:pt x="105880" y="590157"/>
                  </a:cubicBezTo>
                  <a:cubicBezTo>
                    <a:pt x="89202" y="597143"/>
                    <a:pt x="72371" y="603980"/>
                    <a:pt x="55398" y="610676"/>
                  </a:cubicBezTo>
                  <a:cubicBezTo>
                    <a:pt x="26746" y="620542"/>
                    <a:pt x="5858" y="645494"/>
                    <a:pt x="1096" y="675547"/>
                  </a:cubicBezTo>
                  <a:cubicBezTo>
                    <a:pt x="-1839" y="688485"/>
                    <a:pt x="914" y="702071"/>
                    <a:pt x="8659" y="712828"/>
                  </a:cubicBezTo>
                  <a:cubicBezTo>
                    <a:pt x="12125" y="717657"/>
                    <a:pt x="17450" y="720826"/>
                    <a:pt x="23336" y="721558"/>
                  </a:cubicBezTo>
                  <a:cubicBezTo>
                    <a:pt x="29080" y="720187"/>
                    <a:pt x="33938" y="716363"/>
                    <a:pt x="36633" y="711082"/>
                  </a:cubicBezTo>
                  <a:cubicBezTo>
                    <a:pt x="48825" y="685570"/>
                    <a:pt x="75057" y="669879"/>
                    <a:pt x="103184" y="671267"/>
                  </a:cubicBezTo>
                  <a:close/>
                  <a:moveTo>
                    <a:pt x="259585" y="175788"/>
                  </a:moveTo>
                  <a:cubicBezTo>
                    <a:pt x="259480" y="175089"/>
                    <a:pt x="259480" y="174382"/>
                    <a:pt x="259585" y="173693"/>
                  </a:cubicBezTo>
                  <a:cubicBezTo>
                    <a:pt x="260623" y="171597"/>
                    <a:pt x="261756" y="169677"/>
                    <a:pt x="262881" y="167669"/>
                  </a:cubicBezTo>
                  <a:cubicBezTo>
                    <a:pt x="290351" y="120940"/>
                    <a:pt x="331137" y="83580"/>
                    <a:pt x="380000" y="60452"/>
                  </a:cubicBezTo>
                  <a:cubicBezTo>
                    <a:pt x="414776" y="43601"/>
                    <a:pt x="404670" y="40283"/>
                    <a:pt x="433063" y="71279"/>
                  </a:cubicBezTo>
                  <a:cubicBezTo>
                    <a:pt x="462877" y="105460"/>
                    <a:pt x="485832" y="144976"/>
                    <a:pt x="501072" y="187749"/>
                  </a:cubicBezTo>
                  <a:cubicBezTo>
                    <a:pt x="503644" y="194734"/>
                    <a:pt x="507454" y="200933"/>
                    <a:pt x="515836" y="197877"/>
                  </a:cubicBezTo>
                  <a:cubicBezTo>
                    <a:pt x="524313" y="194822"/>
                    <a:pt x="523361" y="187575"/>
                    <a:pt x="520789" y="180414"/>
                  </a:cubicBezTo>
                  <a:cubicBezTo>
                    <a:pt x="505168" y="137782"/>
                    <a:pt x="482594" y="98109"/>
                    <a:pt x="453828" y="63071"/>
                  </a:cubicBezTo>
                  <a:cubicBezTo>
                    <a:pt x="446970" y="54952"/>
                    <a:pt x="439826" y="47268"/>
                    <a:pt x="431921" y="38450"/>
                  </a:cubicBezTo>
                  <a:cubicBezTo>
                    <a:pt x="515550" y="13575"/>
                    <a:pt x="604990" y="16859"/>
                    <a:pt x="686524" y="47793"/>
                  </a:cubicBezTo>
                  <a:lnTo>
                    <a:pt x="681190" y="51285"/>
                  </a:lnTo>
                  <a:cubicBezTo>
                    <a:pt x="635851" y="80708"/>
                    <a:pt x="608419" y="124799"/>
                    <a:pt x="583749" y="171160"/>
                  </a:cubicBezTo>
                  <a:cubicBezTo>
                    <a:pt x="580225" y="177709"/>
                    <a:pt x="578225" y="184694"/>
                    <a:pt x="586130" y="189059"/>
                  </a:cubicBezTo>
                  <a:cubicBezTo>
                    <a:pt x="594132" y="193425"/>
                    <a:pt x="598703" y="187575"/>
                    <a:pt x="602323" y="181112"/>
                  </a:cubicBezTo>
                  <a:cubicBezTo>
                    <a:pt x="610133" y="167232"/>
                    <a:pt x="617944" y="153349"/>
                    <a:pt x="626231" y="139642"/>
                  </a:cubicBezTo>
                  <a:cubicBezTo>
                    <a:pt x="644899" y="108507"/>
                    <a:pt x="670713" y="82245"/>
                    <a:pt x="701383" y="62983"/>
                  </a:cubicBezTo>
                  <a:cubicBezTo>
                    <a:pt x="706336" y="59046"/>
                    <a:pt x="713289" y="58530"/>
                    <a:pt x="718718" y="61675"/>
                  </a:cubicBezTo>
                  <a:cubicBezTo>
                    <a:pt x="757390" y="80542"/>
                    <a:pt x="792346" y="106412"/>
                    <a:pt x="821684" y="137983"/>
                  </a:cubicBezTo>
                  <a:cubicBezTo>
                    <a:pt x="824065" y="140689"/>
                    <a:pt x="826351" y="143571"/>
                    <a:pt x="829018" y="146714"/>
                  </a:cubicBezTo>
                  <a:cubicBezTo>
                    <a:pt x="827685" y="147299"/>
                    <a:pt x="826256" y="147797"/>
                    <a:pt x="824827" y="148198"/>
                  </a:cubicBezTo>
                  <a:cubicBezTo>
                    <a:pt x="822922" y="148198"/>
                    <a:pt x="821017" y="148809"/>
                    <a:pt x="819017" y="148897"/>
                  </a:cubicBezTo>
                  <a:cubicBezTo>
                    <a:pt x="760533" y="152712"/>
                    <a:pt x="704717" y="174339"/>
                    <a:pt x="658807" y="210886"/>
                  </a:cubicBezTo>
                  <a:cubicBezTo>
                    <a:pt x="656806" y="212458"/>
                    <a:pt x="653758" y="214029"/>
                    <a:pt x="653186" y="216037"/>
                  </a:cubicBezTo>
                  <a:cubicBezTo>
                    <a:pt x="652043" y="220403"/>
                    <a:pt x="650425" y="226340"/>
                    <a:pt x="652424" y="229134"/>
                  </a:cubicBezTo>
                  <a:cubicBezTo>
                    <a:pt x="654424" y="231927"/>
                    <a:pt x="661188" y="232277"/>
                    <a:pt x="665092" y="231753"/>
                  </a:cubicBezTo>
                  <a:cubicBezTo>
                    <a:pt x="668998" y="231229"/>
                    <a:pt x="670902" y="227911"/>
                    <a:pt x="673760" y="226077"/>
                  </a:cubicBezTo>
                  <a:cubicBezTo>
                    <a:pt x="690334" y="215863"/>
                    <a:pt x="706432" y="204775"/>
                    <a:pt x="723671" y="195694"/>
                  </a:cubicBezTo>
                  <a:cubicBezTo>
                    <a:pt x="759199" y="177857"/>
                    <a:pt x="798442" y="168707"/>
                    <a:pt x="838257" y="168978"/>
                  </a:cubicBezTo>
                  <a:cubicBezTo>
                    <a:pt x="843877" y="168358"/>
                    <a:pt x="849211" y="171422"/>
                    <a:pt x="851593" y="176574"/>
                  </a:cubicBezTo>
                  <a:cubicBezTo>
                    <a:pt x="860259" y="193163"/>
                    <a:pt x="869404" y="209227"/>
                    <a:pt x="876548" y="226252"/>
                  </a:cubicBezTo>
                  <a:cubicBezTo>
                    <a:pt x="885310" y="247067"/>
                    <a:pt x="890359" y="269209"/>
                    <a:pt x="891788" y="291735"/>
                  </a:cubicBezTo>
                  <a:cubicBezTo>
                    <a:pt x="887025" y="290512"/>
                    <a:pt x="883120" y="289814"/>
                    <a:pt x="879691" y="288504"/>
                  </a:cubicBezTo>
                  <a:cubicBezTo>
                    <a:pt x="835209" y="271043"/>
                    <a:pt x="788728" y="272700"/>
                    <a:pt x="742246" y="274098"/>
                  </a:cubicBezTo>
                  <a:cubicBezTo>
                    <a:pt x="741007" y="274098"/>
                    <a:pt x="739197" y="274098"/>
                    <a:pt x="738531" y="274621"/>
                  </a:cubicBezTo>
                  <a:cubicBezTo>
                    <a:pt x="735578" y="277677"/>
                    <a:pt x="730720" y="281344"/>
                    <a:pt x="731101" y="284225"/>
                  </a:cubicBezTo>
                  <a:cubicBezTo>
                    <a:pt x="731482" y="287107"/>
                    <a:pt x="735864" y="291647"/>
                    <a:pt x="739769" y="294005"/>
                  </a:cubicBezTo>
                  <a:cubicBezTo>
                    <a:pt x="743674" y="296361"/>
                    <a:pt x="746055" y="294005"/>
                    <a:pt x="749390" y="294005"/>
                  </a:cubicBezTo>
                  <a:cubicBezTo>
                    <a:pt x="789203" y="294005"/>
                    <a:pt x="829303" y="291997"/>
                    <a:pt x="867689" y="306489"/>
                  </a:cubicBezTo>
                  <a:cubicBezTo>
                    <a:pt x="876453" y="309633"/>
                    <a:pt x="888168" y="310156"/>
                    <a:pt x="891978" y="316093"/>
                  </a:cubicBezTo>
                  <a:cubicBezTo>
                    <a:pt x="895789" y="322030"/>
                    <a:pt x="892454" y="333555"/>
                    <a:pt x="891216" y="342723"/>
                  </a:cubicBezTo>
                  <a:cubicBezTo>
                    <a:pt x="881406" y="408730"/>
                    <a:pt x="848164" y="460678"/>
                    <a:pt x="796824" y="501626"/>
                  </a:cubicBezTo>
                  <a:cubicBezTo>
                    <a:pt x="793680" y="503495"/>
                    <a:pt x="789871" y="503758"/>
                    <a:pt x="786536" y="502324"/>
                  </a:cubicBezTo>
                  <a:cubicBezTo>
                    <a:pt x="749199" y="480410"/>
                    <a:pt x="712337" y="457709"/>
                    <a:pt x="686239" y="421563"/>
                  </a:cubicBezTo>
                  <a:cubicBezTo>
                    <a:pt x="682428" y="416325"/>
                    <a:pt x="677571" y="413269"/>
                    <a:pt x="671188" y="417285"/>
                  </a:cubicBezTo>
                  <a:cubicBezTo>
                    <a:pt x="666331" y="420446"/>
                    <a:pt x="664807" y="427029"/>
                    <a:pt x="667950" y="431989"/>
                  </a:cubicBezTo>
                  <a:cubicBezTo>
                    <a:pt x="668332" y="432610"/>
                    <a:pt x="668807" y="433176"/>
                    <a:pt x="669284" y="433699"/>
                  </a:cubicBezTo>
                  <a:cubicBezTo>
                    <a:pt x="674428" y="441338"/>
                    <a:pt x="680238" y="448473"/>
                    <a:pt x="686714" y="455003"/>
                  </a:cubicBezTo>
                  <a:cubicBezTo>
                    <a:pt x="709193" y="477642"/>
                    <a:pt x="734816" y="496981"/>
                    <a:pt x="762724" y="512452"/>
                  </a:cubicBezTo>
                  <a:cubicBezTo>
                    <a:pt x="765963" y="514199"/>
                    <a:pt x="768915" y="516555"/>
                    <a:pt x="773107" y="519350"/>
                  </a:cubicBezTo>
                  <a:cubicBezTo>
                    <a:pt x="730244" y="545333"/>
                    <a:pt x="682715" y="562515"/>
                    <a:pt x="633279" y="569902"/>
                  </a:cubicBezTo>
                  <a:cubicBezTo>
                    <a:pt x="626898" y="570950"/>
                    <a:pt x="624612" y="567546"/>
                    <a:pt x="622897" y="562393"/>
                  </a:cubicBezTo>
                  <a:cubicBezTo>
                    <a:pt x="611657" y="530962"/>
                    <a:pt x="606609" y="497636"/>
                    <a:pt x="607943" y="464257"/>
                  </a:cubicBezTo>
                  <a:cubicBezTo>
                    <a:pt x="608610" y="457787"/>
                    <a:pt x="608610" y="451258"/>
                    <a:pt x="607943" y="444787"/>
                  </a:cubicBezTo>
                  <a:cubicBezTo>
                    <a:pt x="607276" y="441208"/>
                    <a:pt x="602894" y="436057"/>
                    <a:pt x="599942" y="436057"/>
                  </a:cubicBezTo>
                  <a:cubicBezTo>
                    <a:pt x="595655" y="436904"/>
                    <a:pt x="591750" y="439288"/>
                    <a:pt x="588988" y="442780"/>
                  </a:cubicBezTo>
                  <a:cubicBezTo>
                    <a:pt x="587273" y="444525"/>
                    <a:pt x="587369" y="448367"/>
                    <a:pt x="587178" y="451511"/>
                  </a:cubicBezTo>
                  <a:cubicBezTo>
                    <a:pt x="584226" y="488687"/>
                    <a:pt x="588321" y="526090"/>
                    <a:pt x="599370" y="561695"/>
                  </a:cubicBezTo>
                  <a:lnTo>
                    <a:pt x="602799" y="572171"/>
                  </a:lnTo>
                  <a:cubicBezTo>
                    <a:pt x="598799" y="572171"/>
                    <a:pt x="596132" y="572171"/>
                    <a:pt x="593655" y="572171"/>
                  </a:cubicBezTo>
                  <a:cubicBezTo>
                    <a:pt x="555460" y="568305"/>
                    <a:pt x="518408" y="556658"/>
                    <a:pt x="484879" y="537948"/>
                  </a:cubicBezTo>
                  <a:cubicBezTo>
                    <a:pt x="477736" y="535092"/>
                    <a:pt x="473640" y="527637"/>
                    <a:pt x="474878" y="520048"/>
                  </a:cubicBezTo>
                  <a:cubicBezTo>
                    <a:pt x="476783" y="496169"/>
                    <a:pt x="485451" y="473338"/>
                    <a:pt x="499834" y="454216"/>
                  </a:cubicBezTo>
                  <a:cubicBezTo>
                    <a:pt x="509454" y="441208"/>
                    <a:pt x="521170" y="429770"/>
                    <a:pt x="531933" y="417722"/>
                  </a:cubicBezTo>
                  <a:cubicBezTo>
                    <a:pt x="536601" y="412570"/>
                    <a:pt x="538982" y="406808"/>
                    <a:pt x="533933" y="401133"/>
                  </a:cubicBezTo>
                  <a:cubicBezTo>
                    <a:pt x="528886" y="395457"/>
                    <a:pt x="523361" y="397291"/>
                    <a:pt x="518312" y="401656"/>
                  </a:cubicBezTo>
                  <a:cubicBezTo>
                    <a:pt x="490119" y="425073"/>
                    <a:pt x="469354" y="456321"/>
                    <a:pt x="458686" y="491498"/>
                  </a:cubicBezTo>
                  <a:cubicBezTo>
                    <a:pt x="457448" y="495863"/>
                    <a:pt x="456400" y="500230"/>
                    <a:pt x="455162" y="504856"/>
                  </a:cubicBezTo>
                  <a:cubicBezTo>
                    <a:pt x="448875" y="494903"/>
                    <a:pt x="443827" y="484199"/>
                    <a:pt x="440207" y="472988"/>
                  </a:cubicBezTo>
                  <a:cubicBezTo>
                    <a:pt x="414109" y="394935"/>
                    <a:pt x="456210" y="312339"/>
                    <a:pt x="537553" y="298982"/>
                  </a:cubicBezTo>
                  <a:cubicBezTo>
                    <a:pt x="562508" y="294791"/>
                    <a:pt x="600608" y="299504"/>
                    <a:pt x="614991" y="330150"/>
                  </a:cubicBezTo>
                  <a:cubicBezTo>
                    <a:pt x="624326" y="350057"/>
                    <a:pt x="613658" y="380877"/>
                    <a:pt x="593941" y="386990"/>
                  </a:cubicBezTo>
                  <a:cubicBezTo>
                    <a:pt x="582130" y="389661"/>
                    <a:pt x="570128" y="383925"/>
                    <a:pt x="564794" y="373107"/>
                  </a:cubicBezTo>
                  <a:cubicBezTo>
                    <a:pt x="562223" y="365249"/>
                    <a:pt x="568128" y="357654"/>
                    <a:pt x="580225" y="353025"/>
                  </a:cubicBezTo>
                  <a:cubicBezTo>
                    <a:pt x="581463" y="353025"/>
                    <a:pt x="583273" y="352415"/>
                    <a:pt x="583749" y="351541"/>
                  </a:cubicBezTo>
                  <a:cubicBezTo>
                    <a:pt x="585749" y="347787"/>
                    <a:pt x="589274" y="343335"/>
                    <a:pt x="588512" y="340104"/>
                  </a:cubicBezTo>
                  <a:cubicBezTo>
                    <a:pt x="586702" y="336489"/>
                    <a:pt x="583178" y="333966"/>
                    <a:pt x="579177" y="333293"/>
                  </a:cubicBezTo>
                  <a:cubicBezTo>
                    <a:pt x="556222" y="331461"/>
                    <a:pt x="535743" y="362368"/>
                    <a:pt x="546126" y="383409"/>
                  </a:cubicBezTo>
                  <a:cubicBezTo>
                    <a:pt x="554984" y="400679"/>
                    <a:pt x="573367" y="410850"/>
                    <a:pt x="592703" y="409166"/>
                  </a:cubicBezTo>
                  <a:cubicBezTo>
                    <a:pt x="627850" y="405238"/>
                    <a:pt x="651568" y="356779"/>
                    <a:pt x="634708" y="322729"/>
                  </a:cubicBezTo>
                  <a:cubicBezTo>
                    <a:pt x="625183" y="301556"/>
                    <a:pt x="606323" y="286112"/>
                    <a:pt x="583749" y="280996"/>
                  </a:cubicBezTo>
                  <a:cubicBezTo>
                    <a:pt x="566699" y="276543"/>
                    <a:pt x="548888" y="275914"/>
                    <a:pt x="531648" y="279162"/>
                  </a:cubicBezTo>
                  <a:cubicBezTo>
                    <a:pt x="477260" y="290338"/>
                    <a:pt x="439826" y="321507"/>
                    <a:pt x="420967" y="374155"/>
                  </a:cubicBezTo>
                  <a:cubicBezTo>
                    <a:pt x="404755" y="419818"/>
                    <a:pt x="410680" y="464257"/>
                    <a:pt x="431540" y="507911"/>
                  </a:cubicBezTo>
                  <a:cubicBezTo>
                    <a:pt x="434492" y="512173"/>
                    <a:pt x="433921" y="518022"/>
                    <a:pt x="430016" y="521532"/>
                  </a:cubicBezTo>
                  <a:cubicBezTo>
                    <a:pt x="398345" y="558038"/>
                    <a:pt x="373894" y="600294"/>
                    <a:pt x="358016" y="646035"/>
                  </a:cubicBezTo>
                  <a:cubicBezTo>
                    <a:pt x="345015" y="676742"/>
                    <a:pt x="348281" y="711953"/>
                    <a:pt x="366703" y="739718"/>
                  </a:cubicBezTo>
                  <a:cubicBezTo>
                    <a:pt x="373218" y="749839"/>
                    <a:pt x="378419" y="760753"/>
                    <a:pt x="382172" y="772202"/>
                  </a:cubicBezTo>
                  <a:cubicBezTo>
                    <a:pt x="393811" y="806158"/>
                    <a:pt x="385296" y="839077"/>
                    <a:pt x="374876" y="871643"/>
                  </a:cubicBezTo>
                  <a:cubicBezTo>
                    <a:pt x="372647" y="877472"/>
                    <a:pt x="370008" y="883130"/>
                    <a:pt x="366961" y="888578"/>
                  </a:cubicBezTo>
                  <a:cubicBezTo>
                    <a:pt x="365675" y="886302"/>
                    <a:pt x="365217" y="883644"/>
                    <a:pt x="365665" y="881072"/>
                  </a:cubicBezTo>
                  <a:cubicBezTo>
                    <a:pt x="370180" y="838467"/>
                    <a:pt x="368094" y="796995"/>
                    <a:pt x="346282" y="758839"/>
                  </a:cubicBezTo>
                  <a:cubicBezTo>
                    <a:pt x="339071" y="746093"/>
                    <a:pt x="332118" y="732646"/>
                    <a:pt x="326126" y="719725"/>
                  </a:cubicBezTo>
                  <a:cubicBezTo>
                    <a:pt x="317678" y="700096"/>
                    <a:pt x="316935" y="677981"/>
                    <a:pt x="324040" y="657823"/>
                  </a:cubicBezTo>
                  <a:cubicBezTo>
                    <a:pt x="337556" y="616709"/>
                    <a:pt x="358149" y="578293"/>
                    <a:pt x="384867" y="544321"/>
                  </a:cubicBezTo>
                  <a:cubicBezTo>
                    <a:pt x="389382" y="538295"/>
                    <a:pt x="392164" y="531748"/>
                    <a:pt x="384867" y="526247"/>
                  </a:cubicBezTo>
                  <a:cubicBezTo>
                    <a:pt x="377562" y="520746"/>
                    <a:pt x="371913" y="525636"/>
                    <a:pt x="367484" y="531660"/>
                  </a:cubicBezTo>
                  <a:cubicBezTo>
                    <a:pt x="355759" y="549122"/>
                    <a:pt x="343243" y="565711"/>
                    <a:pt x="332727" y="584047"/>
                  </a:cubicBezTo>
                  <a:cubicBezTo>
                    <a:pt x="311182" y="620253"/>
                    <a:pt x="296790" y="660303"/>
                    <a:pt x="290341" y="702000"/>
                  </a:cubicBezTo>
                  <a:cubicBezTo>
                    <a:pt x="285540" y="744548"/>
                    <a:pt x="270938" y="785394"/>
                    <a:pt x="247679" y="821265"/>
                  </a:cubicBezTo>
                  <a:cubicBezTo>
                    <a:pt x="224828" y="855745"/>
                    <a:pt x="203102" y="891112"/>
                    <a:pt x="180946" y="926030"/>
                  </a:cubicBezTo>
                  <a:cubicBezTo>
                    <a:pt x="177470" y="931536"/>
                    <a:pt x="174432" y="937213"/>
                    <a:pt x="171221" y="942794"/>
                  </a:cubicBezTo>
                  <a:cubicBezTo>
                    <a:pt x="171698" y="918106"/>
                    <a:pt x="177374" y="893788"/>
                    <a:pt x="187900" y="871462"/>
                  </a:cubicBezTo>
                  <a:cubicBezTo>
                    <a:pt x="196587" y="854002"/>
                    <a:pt x="205712" y="836543"/>
                    <a:pt x="214751" y="819084"/>
                  </a:cubicBezTo>
                  <a:cubicBezTo>
                    <a:pt x="228286" y="795976"/>
                    <a:pt x="237335" y="770497"/>
                    <a:pt x="241420" y="743996"/>
                  </a:cubicBezTo>
                  <a:cubicBezTo>
                    <a:pt x="244288" y="717803"/>
                    <a:pt x="246202" y="690826"/>
                    <a:pt x="247679" y="664108"/>
                  </a:cubicBezTo>
                  <a:cubicBezTo>
                    <a:pt x="247621" y="659080"/>
                    <a:pt x="245278" y="654356"/>
                    <a:pt x="241335" y="651274"/>
                  </a:cubicBezTo>
                  <a:cubicBezTo>
                    <a:pt x="236610" y="650000"/>
                    <a:pt x="231562" y="650699"/>
                    <a:pt x="227343" y="653194"/>
                  </a:cubicBezTo>
                  <a:cubicBezTo>
                    <a:pt x="218885" y="658006"/>
                    <a:pt x="210683" y="663254"/>
                    <a:pt x="202759" y="668912"/>
                  </a:cubicBezTo>
                  <a:cubicBezTo>
                    <a:pt x="201454" y="652148"/>
                    <a:pt x="199806" y="637916"/>
                    <a:pt x="199453" y="623684"/>
                  </a:cubicBezTo>
                  <a:cubicBezTo>
                    <a:pt x="198939" y="601157"/>
                    <a:pt x="206759" y="582300"/>
                    <a:pt x="227952" y="572171"/>
                  </a:cubicBezTo>
                  <a:cubicBezTo>
                    <a:pt x="236868" y="568445"/>
                    <a:pt x="246307" y="566147"/>
                    <a:pt x="255937" y="565362"/>
                  </a:cubicBezTo>
                  <a:cubicBezTo>
                    <a:pt x="272167" y="564534"/>
                    <a:pt x="288046" y="560342"/>
                    <a:pt x="302590" y="553051"/>
                  </a:cubicBezTo>
                  <a:cubicBezTo>
                    <a:pt x="335251" y="533843"/>
                    <a:pt x="351587" y="502848"/>
                    <a:pt x="363922" y="468886"/>
                  </a:cubicBezTo>
                  <a:cubicBezTo>
                    <a:pt x="366655" y="463900"/>
                    <a:pt x="364836" y="457630"/>
                    <a:pt x="359864" y="454898"/>
                  </a:cubicBezTo>
                  <a:cubicBezTo>
                    <a:pt x="359388" y="454629"/>
                    <a:pt x="358883" y="454400"/>
                    <a:pt x="358359" y="454216"/>
                  </a:cubicBezTo>
                  <a:cubicBezTo>
                    <a:pt x="351587" y="451772"/>
                    <a:pt x="347244" y="455614"/>
                    <a:pt x="344548" y="461727"/>
                  </a:cubicBezTo>
                  <a:cubicBezTo>
                    <a:pt x="340633" y="470456"/>
                    <a:pt x="337166" y="479886"/>
                    <a:pt x="332727" y="488529"/>
                  </a:cubicBezTo>
                  <a:cubicBezTo>
                    <a:pt x="316316" y="520572"/>
                    <a:pt x="293294" y="543010"/>
                    <a:pt x="254546" y="544058"/>
                  </a:cubicBezTo>
                  <a:cubicBezTo>
                    <a:pt x="210664" y="545280"/>
                    <a:pt x="182423" y="575141"/>
                    <a:pt x="179556" y="608494"/>
                  </a:cubicBezTo>
                  <a:cubicBezTo>
                    <a:pt x="178527" y="620113"/>
                    <a:pt x="178527" y="631796"/>
                    <a:pt x="179556" y="643416"/>
                  </a:cubicBezTo>
                  <a:cubicBezTo>
                    <a:pt x="182823" y="667636"/>
                    <a:pt x="179260" y="692283"/>
                    <a:pt x="169307" y="714573"/>
                  </a:cubicBezTo>
                  <a:cubicBezTo>
                    <a:pt x="168374" y="686101"/>
                    <a:pt x="161259" y="658182"/>
                    <a:pt x="148457" y="632764"/>
                  </a:cubicBezTo>
                  <a:cubicBezTo>
                    <a:pt x="141427" y="620035"/>
                    <a:pt x="139294" y="605148"/>
                    <a:pt x="142456" y="590944"/>
                  </a:cubicBezTo>
                  <a:cubicBezTo>
                    <a:pt x="153057" y="551392"/>
                    <a:pt x="176260" y="523540"/>
                    <a:pt x="216056" y="510532"/>
                  </a:cubicBezTo>
                  <a:cubicBezTo>
                    <a:pt x="234391" y="505126"/>
                    <a:pt x="252318" y="498352"/>
                    <a:pt x="269662" y="490276"/>
                  </a:cubicBezTo>
                  <a:cubicBezTo>
                    <a:pt x="293742" y="478637"/>
                    <a:pt x="311534" y="456967"/>
                    <a:pt x="318307" y="430992"/>
                  </a:cubicBezTo>
                  <a:cubicBezTo>
                    <a:pt x="320049" y="424619"/>
                    <a:pt x="321002" y="417111"/>
                    <a:pt x="312496" y="414666"/>
                  </a:cubicBezTo>
                  <a:cubicBezTo>
                    <a:pt x="303981" y="412221"/>
                    <a:pt x="299895" y="418072"/>
                    <a:pt x="298075" y="425317"/>
                  </a:cubicBezTo>
                  <a:cubicBezTo>
                    <a:pt x="294294" y="439288"/>
                    <a:pt x="286360" y="451745"/>
                    <a:pt x="275311" y="461027"/>
                  </a:cubicBezTo>
                  <a:cubicBezTo>
                    <a:pt x="261928" y="472316"/>
                    <a:pt x="246098" y="480305"/>
                    <a:pt x="229086" y="484339"/>
                  </a:cubicBezTo>
                  <a:cubicBezTo>
                    <a:pt x="235163" y="456837"/>
                    <a:pt x="241164" y="429946"/>
                    <a:pt x="247069" y="403054"/>
                  </a:cubicBezTo>
                  <a:cubicBezTo>
                    <a:pt x="252012" y="376992"/>
                    <a:pt x="264052" y="352816"/>
                    <a:pt x="281826" y="333206"/>
                  </a:cubicBezTo>
                  <a:cubicBezTo>
                    <a:pt x="300847" y="311641"/>
                    <a:pt x="328127" y="299279"/>
                    <a:pt x="356797" y="299243"/>
                  </a:cubicBezTo>
                  <a:cubicBezTo>
                    <a:pt x="373275" y="297846"/>
                    <a:pt x="388868" y="306909"/>
                    <a:pt x="395897" y="321943"/>
                  </a:cubicBezTo>
                  <a:cubicBezTo>
                    <a:pt x="402412" y="336350"/>
                    <a:pt x="394678" y="348136"/>
                    <a:pt x="387210" y="358876"/>
                  </a:cubicBezTo>
                  <a:cubicBezTo>
                    <a:pt x="378105" y="370087"/>
                    <a:pt x="361693" y="371754"/>
                    <a:pt x="350539" y="362612"/>
                  </a:cubicBezTo>
                  <a:cubicBezTo>
                    <a:pt x="348053" y="360568"/>
                    <a:pt x="345967" y="358089"/>
                    <a:pt x="344376" y="355296"/>
                  </a:cubicBezTo>
                  <a:cubicBezTo>
                    <a:pt x="341862" y="351532"/>
                    <a:pt x="337671" y="349245"/>
                    <a:pt x="333165" y="349184"/>
                  </a:cubicBezTo>
                  <a:cubicBezTo>
                    <a:pt x="328984" y="351000"/>
                    <a:pt x="326060" y="354868"/>
                    <a:pt x="325441" y="359400"/>
                  </a:cubicBezTo>
                  <a:cubicBezTo>
                    <a:pt x="326241" y="365965"/>
                    <a:pt x="329127" y="372094"/>
                    <a:pt x="333689" y="376861"/>
                  </a:cubicBezTo>
                  <a:cubicBezTo>
                    <a:pt x="343976" y="386177"/>
                    <a:pt x="357692" y="390708"/>
                    <a:pt x="371485" y="389346"/>
                  </a:cubicBezTo>
                  <a:cubicBezTo>
                    <a:pt x="393640" y="387425"/>
                    <a:pt x="406241" y="373107"/>
                    <a:pt x="414204" y="354423"/>
                  </a:cubicBezTo>
                  <a:cubicBezTo>
                    <a:pt x="423348" y="336795"/>
                    <a:pt x="420681" y="315361"/>
                    <a:pt x="407623" y="300465"/>
                  </a:cubicBezTo>
                  <a:cubicBezTo>
                    <a:pt x="397602" y="288154"/>
                    <a:pt x="383010" y="280489"/>
                    <a:pt x="367227" y="279250"/>
                  </a:cubicBezTo>
                  <a:cubicBezTo>
                    <a:pt x="324298" y="274884"/>
                    <a:pt x="290075" y="292433"/>
                    <a:pt x="262366" y="324039"/>
                  </a:cubicBezTo>
                  <a:cubicBezTo>
                    <a:pt x="254546" y="332770"/>
                    <a:pt x="248374" y="343509"/>
                    <a:pt x="241420" y="353202"/>
                  </a:cubicBezTo>
                  <a:cubicBezTo>
                    <a:pt x="241420" y="353202"/>
                    <a:pt x="240554" y="352589"/>
                    <a:pt x="240468" y="352064"/>
                  </a:cubicBezTo>
                  <a:cubicBezTo>
                    <a:pt x="225162" y="304106"/>
                    <a:pt x="226571" y="252340"/>
                    <a:pt x="244459" y="205297"/>
                  </a:cubicBezTo>
                  <a:cubicBezTo>
                    <a:pt x="246250" y="202060"/>
                    <a:pt x="249489" y="199885"/>
                    <a:pt x="253155" y="199449"/>
                  </a:cubicBezTo>
                  <a:cubicBezTo>
                    <a:pt x="267081" y="198646"/>
                    <a:pt x="281064" y="198942"/>
                    <a:pt x="294942" y="200322"/>
                  </a:cubicBezTo>
                  <a:cubicBezTo>
                    <a:pt x="345119" y="206146"/>
                    <a:pt x="393287" y="223537"/>
                    <a:pt x="435731" y="251136"/>
                  </a:cubicBezTo>
                  <a:cubicBezTo>
                    <a:pt x="446494" y="258296"/>
                    <a:pt x="453066" y="258296"/>
                    <a:pt x="456876" y="252009"/>
                  </a:cubicBezTo>
                  <a:cubicBezTo>
                    <a:pt x="460686" y="245723"/>
                    <a:pt x="456876" y="239960"/>
                    <a:pt x="446589" y="232888"/>
                  </a:cubicBezTo>
                  <a:cubicBezTo>
                    <a:pt x="409185" y="208389"/>
                    <a:pt x="367331" y="191625"/>
                    <a:pt x="323431" y="183558"/>
                  </a:cubicBezTo>
                  <a:cubicBezTo>
                    <a:pt x="303114" y="178931"/>
                    <a:pt x="281302" y="178146"/>
                    <a:pt x="259318" y="176137"/>
                  </a:cubicBezTo>
                  <a:close/>
                  <a:moveTo>
                    <a:pt x="270091" y="955282"/>
                  </a:moveTo>
                  <a:lnTo>
                    <a:pt x="266186" y="955977"/>
                  </a:lnTo>
                  <a:cubicBezTo>
                    <a:pt x="263405" y="947252"/>
                    <a:pt x="259928" y="939213"/>
                    <a:pt x="258023" y="930574"/>
                  </a:cubicBezTo>
                  <a:cubicBezTo>
                    <a:pt x="252889" y="906475"/>
                    <a:pt x="258537" y="882644"/>
                    <a:pt x="260452" y="858717"/>
                  </a:cubicBezTo>
                  <a:cubicBezTo>
                    <a:pt x="262433" y="843810"/>
                    <a:pt x="267624" y="829504"/>
                    <a:pt x="275653" y="816817"/>
                  </a:cubicBezTo>
                  <a:cubicBezTo>
                    <a:pt x="286198" y="795262"/>
                    <a:pt x="295580" y="773173"/>
                    <a:pt x="303800" y="750631"/>
                  </a:cubicBezTo>
                  <a:cubicBezTo>
                    <a:pt x="305867" y="744180"/>
                    <a:pt x="307467" y="737579"/>
                    <a:pt x="308572" y="730899"/>
                  </a:cubicBezTo>
                  <a:cubicBezTo>
                    <a:pt x="318563" y="750196"/>
                    <a:pt x="327260" y="766696"/>
                    <a:pt x="335423" y="783289"/>
                  </a:cubicBezTo>
                  <a:cubicBezTo>
                    <a:pt x="336175" y="786289"/>
                    <a:pt x="335604" y="789470"/>
                    <a:pt x="333861" y="792014"/>
                  </a:cubicBezTo>
                  <a:cubicBezTo>
                    <a:pt x="327870" y="801272"/>
                    <a:pt x="321526" y="810349"/>
                    <a:pt x="314915" y="819169"/>
                  </a:cubicBezTo>
                  <a:cubicBezTo>
                    <a:pt x="293294" y="848592"/>
                    <a:pt x="275311" y="879672"/>
                    <a:pt x="272263" y="917220"/>
                  </a:cubicBezTo>
                  <a:cubicBezTo>
                    <a:pt x="270968" y="930136"/>
                    <a:pt x="270529" y="942709"/>
                    <a:pt x="269834" y="955282"/>
                  </a:cubicBezTo>
                  <a:close/>
                  <a:moveTo>
                    <a:pt x="77991" y="867975"/>
                  </a:moveTo>
                  <a:lnTo>
                    <a:pt x="75124" y="867975"/>
                  </a:lnTo>
                  <a:cubicBezTo>
                    <a:pt x="72342" y="851992"/>
                    <a:pt x="70085" y="835933"/>
                    <a:pt x="66437" y="820131"/>
                  </a:cubicBezTo>
                  <a:cubicBezTo>
                    <a:pt x="62551" y="797538"/>
                    <a:pt x="66151" y="774288"/>
                    <a:pt x="76686" y="753950"/>
                  </a:cubicBezTo>
                  <a:cubicBezTo>
                    <a:pt x="90021" y="726422"/>
                    <a:pt x="106375" y="700481"/>
                    <a:pt x="125425" y="676594"/>
                  </a:cubicBezTo>
                  <a:cubicBezTo>
                    <a:pt x="129340" y="671267"/>
                    <a:pt x="133340" y="666029"/>
                    <a:pt x="137331" y="660791"/>
                  </a:cubicBezTo>
                  <a:lnTo>
                    <a:pt x="140199" y="660791"/>
                  </a:lnTo>
                  <a:lnTo>
                    <a:pt x="147323" y="691612"/>
                  </a:lnTo>
                  <a:cubicBezTo>
                    <a:pt x="134579" y="702961"/>
                    <a:pt x="122434" y="714967"/>
                    <a:pt x="110919" y="727583"/>
                  </a:cubicBezTo>
                  <a:cubicBezTo>
                    <a:pt x="93917" y="749724"/>
                    <a:pt x="84458" y="776802"/>
                    <a:pt x="83982" y="804768"/>
                  </a:cubicBezTo>
                  <a:cubicBezTo>
                    <a:pt x="82506" y="826065"/>
                    <a:pt x="79905" y="846935"/>
                    <a:pt x="77724" y="867890"/>
                  </a:cubicBezTo>
                  <a:close/>
                  <a:moveTo>
                    <a:pt x="23165" y="691261"/>
                  </a:moveTo>
                  <a:cubicBezTo>
                    <a:pt x="22412" y="690468"/>
                    <a:pt x="21717" y="689621"/>
                    <a:pt x="21079" y="688729"/>
                  </a:cubicBezTo>
                  <a:cubicBezTo>
                    <a:pt x="20946" y="688092"/>
                    <a:pt x="20946" y="687445"/>
                    <a:pt x="21079" y="686809"/>
                  </a:cubicBezTo>
                  <a:cubicBezTo>
                    <a:pt x="22994" y="665767"/>
                    <a:pt x="31242" y="647345"/>
                    <a:pt x="50187" y="637740"/>
                  </a:cubicBezTo>
                  <a:cubicBezTo>
                    <a:pt x="73038" y="626129"/>
                    <a:pt x="97365" y="617574"/>
                    <a:pt x="121692" y="607446"/>
                  </a:cubicBezTo>
                  <a:cubicBezTo>
                    <a:pt x="122825" y="612597"/>
                    <a:pt x="123692" y="617050"/>
                    <a:pt x="124730" y="621414"/>
                  </a:cubicBezTo>
                  <a:cubicBezTo>
                    <a:pt x="130559" y="644638"/>
                    <a:pt x="130559" y="644813"/>
                    <a:pt x="106137" y="648219"/>
                  </a:cubicBezTo>
                  <a:lnTo>
                    <a:pt x="102232" y="648655"/>
                  </a:lnTo>
                  <a:cubicBezTo>
                    <a:pt x="69561" y="651710"/>
                    <a:pt x="41843" y="662975"/>
                    <a:pt x="23165" y="69126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923B93FC-E4A9-4954-AE64-852576F06AB4}"/>
                </a:ext>
              </a:extLst>
            </p:cNvPr>
            <p:cNvSpPr/>
            <p:nvPr/>
          </p:nvSpPr>
          <p:spPr>
            <a:xfrm>
              <a:off x="9072555" y="428617"/>
              <a:ext cx="19044" cy="19050"/>
            </a:xfrm>
            <a:custGeom>
              <a:avLst/>
              <a:gdLst>
                <a:gd name="connsiteX0" fmla="*/ 18976 w 19044"/>
                <a:gd name="connsiteY0" fmla="*/ 9397 h 19050"/>
                <a:gd name="connsiteX1" fmla="*/ 9547 w 19044"/>
                <a:gd name="connsiteY1" fmla="*/ -18 h 19050"/>
                <a:gd name="connsiteX2" fmla="*/ -45 w 19044"/>
                <a:gd name="connsiteY2" fmla="*/ 10172 h 19050"/>
                <a:gd name="connsiteX3" fmla="*/ 8889 w 19044"/>
                <a:gd name="connsiteY3" fmla="*/ 19032 h 19050"/>
                <a:gd name="connsiteX4" fmla="*/ 9318 w 19044"/>
                <a:gd name="connsiteY4" fmla="*/ 19024 h 19050"/>
                <a:gd name="connsiteX5" fmla="*/ 18986 w 19044"/>
                <a:gd name="connsiteY5" fmla="*/ 10192 h 19050"/>
                <a:gd name="connsiteX6" fmla="*/ 18976 w 19044"/>
                <a:gd name="connsiteY6" fmla="*/ 93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4" h="19050">
                  <a:moveTo>
                    <a:pt x="18976" y="9397"/>
                  </a:moveTo>
                  <a:cubicBezTo>
                    <a:pt x="18872" y="4324"/>
                    <a:pt x="14738" y="198"/>
                    <a:pt x="9547" y="-18"/>
                  </a:cubicBezTo>
                  <a:cubicBezTo>
                    <a:pt x="4022" y="249"/>
                    <a:pt x="-245" y="4788"/>
                    <a:pt x="-45" y="10172"/>
                  </a:cubicBezTo>
                  <a:cubicBezTo>
                    <a:pt x="-84" y="15020"/>
                    <a:pt x="3917" y="18990"/>
                    <a:pt x="8889" y="19032"/>
                  </a:cubicBezTo>
                  <a:cubicBezTo>
                    <a:pt x="9032" y="19032"/>
                    <a:pt x="9175" y="19032"/>
                    <a:pt x="9318" y="19024"/>
                  </a:cubicBezTo>
                  <a:cubicBezTo>
                    <a:pt x="14499" y="19186"/>
                    <a:pt x="18824" y="15231"/>
                    <a:pt x="18986" y="10192"/>
                  </a:cubicBezTo>
                  <a:cubicBezTo>
                    <a:pt x="18995" y="9924"/>
                    <a:pt x="18995" y="9666"/>
                    <a:pt x="18976" y="939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1B4E4A7F-A112-45F7-856D-7AF83B25CF4B}"/>
                </a:ext>
              </a:extLst>
            </p:cNvPr>
            <p:cNvSpPr/>
            <p:nvPr/>
          </p:nvSpPr>
          <p:spPr>
            <a:xfrm>
              <a:off x="9386867" y="390517"/>
              <a:ext cx="19069" cy="19050"/>
            </a:xfrm>
            <a:custGeom>
              <a:avLst/>
              <a:gdLst>
                <a:gd name="connsiteX0" fmla="*/ 18636 w 19069"/>
                <a:gd name="connsiteY0" fmla="*/ 7326 h 19050"/>
                <a:gd name="connsiteX1" fmla="*/ 8159 w 19069"/>
                <a:gd name="connsiteY1" fmla="*/ 11 h 19050"/>
                <a:gd name="connsiteX2" fmla="*/ -33 w 19069"/>
                <a:gd name="connsiteY2" fmla="*/ 9886 h 19050"/>
                <a:gd name="connsiteX3" fmla="*/ 8159 w 19069"/>
                <a:gd name="connsiteY3" fmla="*/ 19032 h 19050"/>
                <a:gd name="connsiteX4" fmla="*/ 19017 w 19069"/>
                <a:gd name="connsiteY4" fmla="*/ 1226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69" h="19050">
                  <a:moveTo>
                    <a:pt x="18636" y="7326"/>
                  </a:moveTo>
                  <a:cubicBezTo>
                    <a:pt x="15112" y="4673"/>
                    <a:pt x="11207" y="-447"/>
                    <a:pt x="8159" y="11"/>
                  </a:cubicBezTo>
                  <a:cubicBezTo>
                    <a:pt x="4158" y="1611"/>
                    <a:pt x="1110" y="5295"/>
                    <a:pt x="-33" y="9886"/>
                  </a:cubicBezTo>
                  <a:cubicBezTo>
                    <a:pt x="-414" y="12539"/>
                    <a:pt x="4921" y="19032"/>
                    <a:pt x="8159" y="19032"/>
                  </a:cubicBezTo>
                  <a:cubicBezTo>
                    <a:pt x="11302" y="19032"/>
                    <a:pt x="15302" y="14733"/>
                    <a:pt x="19017" y="1226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0838115D-DDDA-4B36-B9E9-0F0BC719AFBF}"/>
                </a:ext>
              </a:extLst>
            </p:cNvPr>
            <p:cNvSpPr/>
            <p:nvPr/>
          </p:nvSpPr>
          <p:spPr>
            <a:xfrm>
              <a:off x="7443774" y="2381243"/>
              <a:ext cx="1038231" cy="981072"/>
            </a:xfrm>
            <a:custGeom>
              <a:avLst/>
              <a:gdLst>
                <a:gd name="connsiteX0" fmla="*/ 405868 w 1038231"/>
                <a:gd name="connsiteY0" fmla="*/ 856867 h 981072"/>
                <a:gd name="connsiteX1" fmla="*/ 407601 w 1038231"/>
                <a:gd name="connsiteY1" fmla="*/ 937963 h 981072"/>
                <a:gd name="connsiteX2" fmla="*/ 409164 w 1038231"/>
                <a:gd name="connsiteY2" fmla="*/ 956565 h 981072"/>
                <a:gd name="connsiteX3" fmla="*/ 430299 w 1038231"/>
                <a:gd name="connsiteY3" fmla="*/ 976482 h 981072"/>
                <a:gd name="connsiteX4" fmla="*/ 430499 w 1038231"/>
                <a:gd name="connsiteY4" fmla="*/ 976473 h 981072"/>
                <a:gd name="connsiteX5" fmla="*/ 487564 w 1038231"/>
                <a:gd name="connsiteY5" fmla="*/ 974911 h 981072"/>
                <a:gd name="connsiteX6" fmla="*/ 514539 w 1038231"/>
                <a:gd name="connsiteY6" fmla="*/ 943411 h 981072"/>
                <a:gd name="connsiteX7" fmla="*/ 512710 w 1038231"/>
                <a:gd name="connsiteY7" fmla="*/ 917446 h 981072"/>
                <a:gd name="connsiteX8" fmla="*/ 511672 w 1038231"/>
                <a:gd name="connsiteY8" fmla="*/ 891481 h 981072"/>
                <a:gd name="connsiteX9" fmla="*/ 519301 w 1038231"/>
                <a:gd name="connsiteY9" fmla="*/ 915112 h 981072"/>
                <a:gd name="connsiteX10" fmla="*/ 527978 w 1038231"/>
                <a:gd name="connsiteY10" fmla="*/ 944973 h 981072"/>
                <a:gd name="connsiteX11" fmla="*/ 562669 w 1038231"/>
                <a:gd name="connsiteY11" fmla="*/ 970929 h 981072"/>
                <a:gd name="connsiteX12" fmla="*/ 591815 w 1038231"/>
                <a:gd name="connsiteY12" fmla="*/ 970929 h 981072"/>
                <a:gd name="connsiteX13" fmla="*/ 619037 w 1038231"/>
                <a:gd name="connsiteY13" fmla="*/ 940725 h 981072"/>
                <a:gd name="connsiteX14" fmla="*/ 609322 w 1038231"/>
                <a:gd name="connsiteY14" fmla="*/ 876336 h 981072"/>
                <a:gd name="connsiteX15" fmla="*/ 606807 w 1038231"/>
                <a:gd name="connsiteY15" fmla="*/ 833064 h 981072"/>
                <a:gd name="connsiteX16" fmla="*/ 638983 w 1038231"/>
                <a:gd name="connsiteY16" fmla="*/ 833064 h 981072"/>
                <a:gd name="connsiteX17" fmla="*/ 705067 w 1038231"/>
                <a:gd name="connsiteY17" fmla="*/ 828740 h 981072"/>
                <a:gd name="connsiteX18" fmla="*/ 715916 w 1038231"/>
                <a:gd name="connsiteY18" fmla="*/ 833931 h 981072"/>
                <a:gd name="connsiteX19" fmla="*/ 741939 w 1038231"/>
                <a:gd name="connsiteY19" fmla="*/ 915284 h 981072"/>
                <a:gd name="connsiteX20" fmla="*/ 747749 w 1038231"/>
                <a:gd name="connsiteY20" fmla="*/ 944707 h 981072"/>
                <a:gd name="connsiteX21" fmla="*/ 776628 w 1038231"/>
                <a:gd name="connsiteY21" fmla="*/ 974567 h 981072"/>
                <a:gd name="connsiteX22" fmla="*/ 834036 w 1038231"/>
                <a:gd name="connsiteY22" fmla="*/ 979930 h 981072"/>
                <a:gd name="connsiteX23" fmla="*/ 856839 w 1038231"/>
                <a:gd name="connsiteY23" fmla="*/ 962014 h 981072"/>
                <a:gd name="connsiteX24" fmla="*/ 908359 w 1038231"/>
                <a:gd name="connsiteY24" fmla="*/ 963147 h 981072"/>
                <a:gd name="connsiteX25" fmla="*/ 934381 w 1038231"/>
                <a:gd name="connsiteY25" fmla="*/ 927485 h 981072"/>
                <a:gd name="connsiteX26" fmla="*/ 916341 w 1038231"/>
                <a:gd name="connsiteY26" fmla="*/ 889147 h 981072"/>
                <a:gd name="connsiteX27" fmla="*/ 913122 w 1038231"/>
                <a:gd name="connsiteY27" fmla="*/ 733366 h 981072"/>
                <a:gd name="connsiteX28" fmla="*/ 951984 w 1038231"/>
                <a:gd name="connsiteY28" fmla="*/ 583995 h 981072"/>
                <a:gd name="connsiteX29" fmla="*/ 958661 w 1038231"/>
                <a:gd name="connsiteY29" fmla="*/ 562707 h 981072"/>
                <a:gd name="connsiteX30" fmla="*/ 1033851 w 1038231"/>
                <a:gd name="connsiteY30" fmla="*/ 372311 h 981072"/>
                <a:gd name="connsiteX31" fmla="*/ 1020497 w 1038231"/>
                <a:gd name="connsiteY31" fmla="*/ 207881 h 981072"/>
                <a:gd name="connsiteX32" fmla="*/ 907759 w 1038231"/>
                <a:gd name="connsiteY32" fmla="*/ 43013 h 981072"/>
                <a:gd name="connsiteX33" fmla="*/ 841932 w 1038231"/>
                <a:gd name="connsiteY33" fmla="*/ 6066 h 981072"/>
                <a:gd name="connsiteX34" fmla="*/ 765951 w 1038231"/>
                <a:gd name="connsiteY34" fmla="*/ 21553 h 981072"/>
                <a:gd name="connsiteX35" fmla="*/ 738814 w 1038231"/>
                <a:gd name="connsiteY35" fmla="*/ 42146 h 981072"/>
                <a:gd name="connsiteX36" fmla="*/ 715050 w 1038231"/>
                <a:gd name="connsiteY36" fmla="*/ 64911 h 981072"/>
                <a:gd name="connsiteX37" fmla="*/ 721326 w 1038231"/>
                <a:gd name="connsiteY37" fmla="*/ 101096 h 981072"/>
                <a:gd name="connsiteX38" fmla="*/ 722069 w 1038231"/>
                <a:gd name="connsiteY38" fmla="*/ 101601 h 981072"/>
                <a:gd name="connsiteX39" fmla="*/ 784782 w 1038231"/>
                <a:gd name="connsiteY39" fmla="*/ 117613 h 981072"/>
                <a:gd name="connsiteX40" fmla="*/ 839674 w 1038231"/>
                <a:gd name="connsiteY40" fmla="*/ 115022 h 981072"/>
                <a:gd name="connsiteX41" fmla="*/ 848352 w 1038231"/>
                <a:gd name="connsiteY41" fmla="*/ 121508 h 981072"/>
                <a:gd name="connsiteX42" fmla="*/ 885290 w 1038231"/>
                <a:gd name="connsiteY42" fmla="*/ 333973 h 981072"/>
                <a:gd name="connsiteX43" fmla="*/ 865525 w 1038231"/>
                <a:gd name="connsiteY43" fmla="*/ 389533 h 981072"/>
                <a:gd name="connsiteX44" fmla="*/ 816957 w 1038231"/>
                <a:gd name="connsiteY44" fmla="*/ 458770 h 981072"/>
                <a:gd name="connsiteX45" fmla="*/ 780877 w 1038231"/>
                <a:gd name="connsiteY45" fmla="*/ 472009 h 981072"/>
                <a:gd name="connsiteX46" fmla="*/ 659452 w 1038231"/>
                <a:gd name="connsiteY46" fmla="*/ 476077 h 981072"/>
                <a:gd name="connsiteX47" fmla="*/ 494679 w 1038231"/>
                <a:gd name="connsiteY47" fmla="*/ 517358 h 981072"/>
                <a:gd name="connsiteX48" fmla="*/ 411935 w 1038231"/>
                <a:gd name="connsiteY48" fmla="*/ 589710 h 981072"/>
                <a:gd name="connsiteX49" fmla="*/ 312028 w 1038231"/>
                <a:gd name="connsiteY49" fmla="*/ 712687 h 981072"/>
                <a:gd name="connsiteX50" fmla="*/ 148903 w 1038231"/>
                <a:gd name="connsiteY50" fmla="*/ 786678 h 981072"/>
                <a:gd name="connsiteX51" fmla="*/ 105535 w 1038231"/>
                <a:gd name="connsiteY51" fmla="*/ 776991 h 981072"/>
                <a:gd name="connsiteX52" fmla="*/ 90105 w 1038231"/>
                <a:gd name="connsiteY52" fmla="*/ 741157 h 981072"/>
                <a:gd name="connsiteX53" fmla="*/ 140721 w 1038231"/>
                <a:gd name="connsiteY53" fmla="*/ 699114 h 981072"/>
                <a:gd name="connsiteX54" fmla="*/ 150807 w 1038231"/>
                <a:gd name="connsiteY54" fmla="*/ 701181 h 981072"/>
                <a:gd name="connsiteX55" fmla="*/ 180211 w 1038231"/>
                <a:gd name="connsiteY55" fmla="*/ 715888 h 981072"/>
                <a:gd name="connsiteX56" fmla="*/ 197556 w 1038231"/>
                <a:gd name="connsiteY56" fmla="*/ 718402 h 981072"/>
                <a:gd name="connsiteX57" fmla="*/ 199633 w 1038231"/>
                <a:gd name="connsiteY57" fmla="*/ 699447 h 981072"/>
                <a:gd name="connsiteX58" fmla="*/ 167028 w 1038231"/>
                <a:gd name="connsiteY58" fmla="*/ 671663 h 981072"/>
                <a:gd name="connsiteX59" fmla="*/ 48737 w 1038231"/>
                <a:gd name="connsiteY59" fmla="*/ 683522 h 981072"/>
                <a:gd name="connsiteX60" fmla="*/ 45442 w 1038231"/>
                <a:gd name="connsiteY60" fmla="*/ 866211 h 981072"/>
                <a:gd name="connsiteX61" fmla="*/ 110393 w 1038231"/>
                <a:gd name="connsiteY61" fmla="*/ 892176 h 981072"/>
                <a:gd name="connsiteX62" fmla="*/ 374216 w 1038231"/>
                <a:gd name="connsiteY62" fmla="*/ 869154 h 981072"/>
                <a:gd name="connsiteX63" fmla="*/ 405868 w 1038231"/>
                <a:gd name="connsiteY63" fmla="*/ 856867 h 981072"/>
                <a:gd name="connsiteX64" fmla="*/ 99639 w 1038231"/>
                <a:gd name="connsiteY64" fmla="*/ 684731 h 981072"/>
                <a:gd name="connsiteX65" fmla="*/ 69550 w 1038231"/>
                <a:gd name="connsiteY65" fmla="*/ 725841 h 981072"/>
                <a:gd name="connsiteX66" fmla="*/ 90448 w 1038231"/>
                <a:gd name="connsiteY66" fmla="*/ 793431 h 981072"/>
                <a:gd name="connsiteX67" fmla="*/ 144912 w 1038231"/>
                <a:gd name="connsiteY67" fmla="*/ 807708 h 981072"/>
                <a:gd name="connsiteX68" fmla="*/ 208224 w 1038231"/>
                <a:gd name="connsiteY68" fmla="*/ 796802 h 981072"/>
                <a:gd name="connsiteX69" fmla="*/ 362415 w 1038231"/>
                <a:gd name="connsiteY69" fmla="*/ 689408 h 981072"/>
                <a:gd name="connsiteX70" fmla="*/ 427633 w 1038231"/>
                <a:gd name="connsiteY70" fmla="*/ 603645 h 981072"/>
                <a:gd name="connsiteX71" fmla="*/ 492336 w 1038231"/>
                <a:gd name="connsiteY71" fmla="*/ 543066 h 981072"/>
                <a:gd name="connsiteX72" fmla="*/ 648441 w 1038231"/>
                <a:gd name="connsiteY72" fmla="*/ 498060 h 981072"/>
                <a:gd name="connsiteX73" fmla="*/ 780267 w 1038231"/>
                <a:gd name="connsiteY73" fmla="*/ 493650 h 981072"/>
                <a:gd name="connsiteX74" fmla="*/ 829873 w 1038231"/>
                <a:gd name="connsiteY74" fmla="*/ 475562 h 981072"/>
                <a:gd name="connsiteX75" fmla="*/ 875669 w 1038231"/>
                <a:gd name="connsiteY75" fmla="*/ 416879 h 981072"/>
                <a:gd name="connsiteX76" fmla="*/ 905673 w 1038231"/>
                <a:gd name="connsiteY76" fmla="*/ 339945 h 981072"/>
                <a:gd name="connsiteX77" fmla="*/ 865697 w 1038231"/>
                <a:gd name="connsiteY77" fmla="*/ 107669 h 981072"/>
                <a:gd name="connsiteX78" fmla="*/ 862316 w 1038231"/>
                <a:gd name="connsiteY78" fmla="*/ 97191 h 981072"/>
                <a:gd name="connsiteX79" fmla="*/ 849219 w 1038231"/>
                <a:gd name="connsiteY79" fmla="*/ 87409 h 981072"/>
                <a:gd name="connsiteX80" fmla="*/ 800212 w 1038231"/>
                <a:gd name="connsiteY80" fmla="*/ 92867 h 981072"/>
                <a:gd name="connsiteX81" fmla="*/ 752083 w 1038231"/>
                <a:gd name="connsiteY81" fmla="*/ 91391 h 981072"/>
                <a:gd name="connsiteX82" fmla="*/ 733528 w 1038231"/>
                <a:gd name="connsiteY82" fmla="*/ 78932 h 981072"/>
                <a:gd name="connsiteX83" fmla="*/ 747996 w 1038231"/>
                <a:gd name="connsiteY83" fmla="*/ 61625 h 981072"/>
                <a:gd name="connsiteX84" fmla="*/ 784782 w 1038231"/>
                <a:gd name="connsiteY84" fmla="*/ 33059 h 981072"/>
                <a:gd name="connsiteX85" fmla="*/ 819472 w 1038231"/>
                <a:gd name="connsiteY85" fmla="*/ 22506 h 981072"/>
                <a:gd name="connsiteX86" fmla="*/ 862830 w 1038231"/>
                <a:gd name="connsiteY86" fmla="*/ 40336 h 981072"/>
                <a:gd name="connsiteX87" fmla="*/ 950250 w 1038231"/>
                <a:gd name="connsiteY87" fmla="*/ 122813 h 981072"/>
                <a:gd name="connsiteX88" fmla="*/ 1009486 w 1038231"/>
                <a:gd name="connsiteY88" fmla="*/ 256001 h 981072"/>
                <a:gd name="connsiteX89" fmla="*/ 990236 w 1038231"/>
                <a:gd name="connsiteY89" fmla="*/ 445178 h 981072"/>
                <a:gd name="connsiteX90" fmla="*/ 942535 w 1038231"/>
                <a:gd name="connsiteY90" fmla="*/ 543923 h 981072"/>
                <a:gd name="connsiteX91" fmla="*/ 928828 w 1038231"/>
                <a:gd name="connsiteY91" fmla="*/ 583738 h 981072"/>
                <a:gd name="connsiteX92" fmla="*/ 889881 w 1038231"/>
                <a:gd name="connsiteY92" fmla="*/ 727222 h 981072"/>
                <a:gd name="connsiteX93" fmla="*/ 871764 w 1038231"/>
                <a:gd name="connsiteY93" fmla="*/ 798536 h 981072"/>
                <a:gd name="connsiteX94" fmla="*/ 899425 w 1038231"/>
                <a:gd name="connsiteY94" fmla="*/ 904902 h 981072"/>
                <a:gd name="connsiteX95" fmla="*/ 910445 w 1038231"/>
                <a:gd name="connsiteY95" fmla="*/ 927057 h 981072"/>
                <a:gd name="connsiteX96" fmla="*/ 911836 w 1038231"/>
                <a:gd name="connsiteY96" fmla="*/ 937182 h 981072"/>
                <a:gd name="connsiteX97" fmla="*/ 872288 w 1038231"/>
                <a:gd name="connsiteY97" fmla="*/ 940125 h 981072"/>
                <a:gd name="connsiteX98" fmla="*/ 858496 w 1038231"/>
                <a:gd name="connsiteY98" fmla="*/ 930172 h 981072"/>
                <a:gd name="connsiteX99" fmla="*/ 845056 w 1038231"/>
                <a:gd name="connsiteY99" fmla="*/ 879194 h 981072"/>
                <a:gd name="connsiteX100" fmla="*/ 840113 w 1038231"/>
                <a:gd name="connsiteY100" fmla="*/ 798536 h 981072"/>
                <a:gd name="connsiteX101" fmla="*/ 859706 w 1038231"/>
                <a:gd name="connsiteY101" fmla="*/ 729908 h 981072"/>
                <a:gd name="connsiteX102" fmla="*/ 871155 w 1038231"/>
                <a:gd name="connsiteY102" fmla="*/ 675301 h 981072"/>
                <a:gd name="connsiteX103" fmla="*/ 861353 w 1038231"/>
                <a:gd name="connsiteY103" fmla="*/ 663100 h 981072"/>
                <a:gd name="connsiteX104" fmla="*/ 849914 w 1038231"/>
                <a:gd name="connsiteY104" fmla="*/ 671549 h 981072"/>
                <a:gd name="connsiteX105" fmla="*/ 849819 w 1038231"/>
                <a:gd name="connsiteY105" fmla="*/ 672530 h 981072"/>
                <a:gd name="connsiteX106" fmla="*/ 825282 w 1038231"/>
                <a:gd name="connsiteY106" fmla="*/ 765560 h 981072"/>
                <a:gd name="connsiteX107" fmla="*/ 818862 w 1038231"/>
                <a:gd name="connsiteY107" fmla="*/ 867602 h 981072"/>
                <a:gd name="connsiteX108" fmla="*/ 836207 w 1038231"/>
                <a:gd name="connsiteY108" fmla="*/ 931467 h 981072"/>
                <a:gd name="connsiteX109" fmla="*/ 815214 w 1038231"/>
                <a:gd name="connsiteY109" fmla="*/ 957861 h 981072"/>
                <a:gd name="connsiteX110" fmla="*/ 808975 w 1038231"/>
                <a:gd name="connsiteY110" fmla="*/ 957861 h 981072"/>
                <a:gd name="connsiteX111" fmla="*/ 765608 w 1038231"/>
                <a:gd name="connsiteY111" fmla="*/ 921513 h 981072"/>
                <a:gd name="connsiteX112" fmla="*/ 730308 w 1038231"/>
                <a:gd name="connsiteY112" fmla="*/ 812128 h 981072"/>
                <a:gd name="connsiteX113" fmla="*/ 727708 w 1038231"/>
                <a:gd name="connsiteY113" fmla="*/ 780277 h 981072"/>
                <a:gd name="connsiteX114" fmla="*/ 745053 w 1038231"/>
                <a:gd name="connsiteY114" fmla="*/ 719698 h 981072"/>
                <a:gd name="connsiteX115" fmla="*/ 750701 w 1038231"/>
                <a:gd name="connsiteY115" fmla="*/ 640773 h 981072"/>
                <a:gd name="connsiteX116" fmla="*/ 738024 w 1038231"/>
                <a:gd name="connsiteY116" fmla="*/ 628829 h 981072"/>
                <a:gd name="connsiteX117" fmla="*/ 728746 w 1038231"/>
                <a:gd name="connsiteY117" fmla="*/ 643450 h 981072"/>
                <a:gd name="connsiteX118" fmla="*/ 721126 w 1038231"/>
                <a:gd name="connsiteY118" fmla="*/ 724194 h 981072"/>
                <a:gd name="connsiteX119" fmla="*/ 703162 w 1038231"/>
                <a:gd name="connsiteY119" fmla="*/ 806842 h 981072"/>
                <a:gd name="connsiteX120" fmla="*/ 554258 w 1038231"/>
                <a:gd name="connsiteY120" fmla="*/ 787982 h 981072"/>
                <a:gd name="connsiteX121" fmla="*/ 585652 w 1038231"/>
                <a:gd name="connsiteY121" fmla="*/ 681017 h 981072"/>
                <a:gd name="connsiteX122" fmla="*/ 572117 w 1038231"/>
                <a:gd name="connsiteY122" fmla="*/ 593691 h 981072"/>
                <a:gd name="connsiteX123" fmla="*/ 560278 w 1038231"/>
                <a:gd name="connsiteY123" fmla="*/ 586281 h 981072"/>
                <a:gd name="connsiteX124" fmla="*/ 560068 w 1038231"/>
                <a:gd name="connsiteY124" fmla="*/ 586338 h 981072"/>
                <a:gd name="connsiteX125" fmla="*/ 551391 w 1038231"/>
                <a:gd name="connsiteY125" fmla="*/ 597501 h 981072"/>
                <a:gd name="connsiteX126" fmla="*/ 554163 w 1038231"/>
                <a:gd name="connsiteY126" fmla="*/ 611608 h 981072"/>
                <a:gd name="connsiteX127" fmla="*/ 563792 w 1038231"/>
                <a:gd name="connsiteY127" fmla="*/ 672701 h 981072"/>
                <a:gd name="connsiteX128" fmla="*/ 516958 w 1038231"/>
                <a:gd name="connsiteY128" fmla="*/ 804251 h 981072"/>
                <a:gd name="connsiteX129" fmla="*/ 489726 w 1038231"/>
                <a:gd name="connsiteY129" fmla="*/ 882747 h 981072"/>
                <a:gd name="connsiteX130" fmla="*/ 492507 w 1038231"/>
                <a:gd name="connsiteY130" fmla="*/ 940554 h 981072"/>
                <a:gd name="connsiteX131" fmla="*/ 480020 w 1038231"/>
                <a:gd name="connsiteY131" fmla="*/ 953536 h 981072"/>
                <a:gd name="connsiteX132" fmla="*/ 444720 w 1038231"/>
                <a:gd name="connsiteY132" fmla="*/ 954146 h 981072"/>
                <a:gd name="connsiteX133" fmla="*/ 430062 w 1038231"/>
                <a:gd name="connsiteY133" fmla="*/ 940811 h 981072"/>
                <a:gd name="connsiteX134" fmla="*/ 429452 w 1038231"/>
                <a:gd name="connsiteY134" fmla="*/ 853752 h 981072"/>
                <a:gd name="connsiteX135" fmla="*/ 433014 w 1038231"/>
                <a:gd name="connsiteY135" fmla="*/ 832379 h 981072"/>
                <a:gd name="connsiteX136" fmla="*/ 444111 w 1038231"/>
                <a:gd name="connsiteY136" fmla="*/ 768332 h 981072"/>
                <a:gd name="connsiteX137" fmla="*/ 433443 w 1038231"/>
                <a:gd name="connsiteY137" fmla="*/ 751025 h 981072"/>
                <a:gd name="connsiteX138" fmla="*/ 421651 w 1038231"/>
                <a:gd name="connsiteY138" fmla="*/ 767037 h 981072"/>
                <a:gd name="connsiteX139" fmla="*/ 412983 w 1038231"/>
                <a:gd name="connsiteY139" fmla="*/ 821044 h 981072"/>
                <a:gd name="connsiteX140" fmla="*/ 400667 w 1038231"/>
                <a:gd name="connsiteY140" fmla="*/ 834455 h 981072"/>
                <a:gd name="connsiteX141" fmla="*/ 140492 w 1038231"/>
                <a:gd name="connsiteY141" fmla="*/ 871498 h 981072"/>
                <a:gd name="connsiteX142" fmla="*/ 71626 w 1038231"/>
                <a:gd name="connsiteY142" fmla="*/ 853495 h 981072"/>
                <a:gd name="connsiteX143" fmla="*/ 24192 w 1038231"/>
                <a:gd name="connsiteY143" fmla="*/ 760979 h 981072"/>
                <a:gd name="connsiteX144" fmla="*/ 99639 w 1038231"/>
                <a:gd name="connsiteY144" fmla="*/ 684731 h 981072"/>
                <a:gd name="connsiteX145" fmla="*/ 541942 w 1038231"/>
                <a:gd name="connsiteY145" fmla="*/ 807975 h 981072"/>
                <a:gd name="connsiteX146" fmla="*/ 574289 w 1038231"/>
                <a:gd name="connsiteY146" fmla="*/ 821901 h 981072"/>
                <a:gd name="connsiteX147" fmla="*/ 582956 w 1038231"/>
                <a:gd name="connsiteY147" fmla="*/ 832807 h 981072"/>
                <a:gd name="connsiteX148" fmla="*/ 596920 w 1038231"/>
                <a:gd name="connsiteY148" fmla="*/ 940468 h 981072"/>
                <a:gd name="connsiteX149" fmla="*/ 590072 w 1038231"/>
                <a:gd name="connsiteY149" fmla="*/ 947907 h 981072"/>
                <a:gd name="connsiteX150" fmla="*/ 566221 w 1038231"/>
                <a:gd name="connsiteY150" fmla="*/ 947907 h 981072"/>
                <a:gd name="connsiteX151" fmla="*/ 547581 w 1038231"/>
                <a:gd name="connsiteY151" fmla="*/ 933982 h 981072"/>
                <a:gd name="connsiteX152" fmla="*/ 525636 w 1038231"/>
                <a:gd name="connsiteY152" fmla="*/ 857477 h 981072"/>
                <a:gd name="connsiteX153" fmla="*/ 521911 w 1038231"/>
                <a:gd name="connsiteY153" fmla="*/ 845094 h 981072"/>
                <a:gd name="connsiteX154" fmla="*/ 541590 w 1038231"/>
                <a:gd name="connsiteY154" fmla="*/ 807975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38231" h="981072">
                  <a:moveTo>
                    <a:pt x="405868" y="856867"/>
                  </a:moveTo>
                  <a:cubicBezTo>
                    <a:pt x="410897" y="884823"/>
                    <a:pt x="404306" y="911474"/>
                    <a:pt x="407601" y="937963"/>
                  </a:cubicBezTo>
                  <a:cubicBezTo>
                    <a:pt x="408383" y="944107"/>
                    <a:pt x="408211" y="950422"/>
                    <a:pt x="409164" y="956565"/>
                  </a:cubicBezTo>
                  <a:cubicBezTo>
                    <a:pt x="409497" y="967881"/>
                    <a:pt x="418955" y="976796"/>
                    <a:pt x="430299" y="976482"/>
                  </a:cubicBezTo>
                  <a:cubicBezTo>
                    <a:pt x="430366" y="976482"/>
                    <a:pt x="430433" y="976473"/>
                    <a:pt x="430499" y="976473"/>
                  </a:cubicBezTo>
                  <a:cubicBezTo>
                    <a:pt x="449530" y="976987"/>
                    <a:pt x="468590" y="976473"/>
                    <a:pt x="487564" y="974911"/>
                  </a:cubicBezTo>
                  <a:cubicBezTo>
                    <a:pt x="508548" y="972834"/>
                    <a:pt x="515138" y="964185"/>
                    <a:pt x="514539" y="943411"/>
                  </a:cubicBezTo>
                  <a:cubicBezTo>
                    <a:pt x="514539" y="934753"/>
                    <a:pt x="513405" y="926104"/>
                    <a:pt x="512710" y="917446"/>
                  </a:cubicBezTo>
                  <a:cubicBezTo>
                    <a:pt x="511053" y="908902"/>
                    <a:pt x="510710" y="900139"/>
                    <a:pt x="511672" y="891481"/>
                  </a:cubicBezTo>
                  <a:cubicBezTo>
                    <a:pt x="515301" y="898968"/>
                    <a:pt x="517863" y="906921"/>
                    <a:pt x="519301" y="915112"/>
                  </a:cubicBezTo>
                  <a:cubicBezTo>
                    <a:pt x="521911" y="925066"/>
                    <a:pt x="524330" y="935191"/>
                    <a:pt x="527978" y="944973"/>
                  </a:cubicBezTo>
                  <a:cubicBezTo>
                    <a:pt x="532026" y="960661"/>
                    <a:pt x="546438" y="971443"/>
                    <a:pt x="562669" y="970929"/>
                  </a:cubicBezTo>
                  <a:cubicBezTo>
                    <a:pt x="572384" y="970929"/>
                    <a:pt x="582090" y="970929"/>
                    <a:pt x="591815" y="970929"/>
                  </a:cubicBezTo>
                  <a:cubicBezTo>
                    <a:pt x="612284" y="970329"/>
                    <a:pt x="621209" y="961328"/>
                    <a:pt x="619037" y="940725"/>
                  </a:cubicBezTo>
                  <a:cubicBezTo>
                    <a:pt x="616875" y="920132"/>
                    <a:pt x="612627" y="897453"/>
                    <a:pt x="609322" y="876336"/>
                  </a:cubicBezTo>
                  <a:cubicBezTo>
                    <a:pt x="606836" y="862058"/>
                    <a:pt x="605997" y="847542"/>
                    <a:pt x="606807" y="833064"/>
                  </a:cubicBezTo>
                  <a:cubicBezTo>
                    <a:pt x="617828" y="833064"/>
                    <a:pt x="628486" y="832464"/>
                    <a:pt x="638983" y="833064"/>
                  </a:cubicBezTo>
                  <a:cubicBezTo>
                    <a:pt x="661119" y="834626"/>
                    <a:pt x="683350" y="833159"/>
                    <a:pt x="705067" y="828740"/>
                  </a:cubicBezTo>
                  <a:cubicBezTo>
                    <a:pt x="709496" y="827292"/>
                    <a:pt x="714287" y="829578"/>
                    <a:pt x="715916" y="833931"/>
                  </a:cubicBezTo>
                  <a:cubicBezTo>
                    <a:pt x="732137" y="858686"/>
                    <a:pt x="736547" y="887071"/>
                    <a:pt x="741939" y="915284"/>
                  </a:cubicBezTo>
                  <a:cubicBezTo>
                    <a:pt x="743672" y="925152"/>
                    <a:pt x="745491" y="935020"/>
                    <a:pt x="747749" y="944707"/>
                  </a:cubicBezTo>
                  <a:cubicBezTo>
                    <a:pt x="751044" y="959261"/>
                    <a:pt x="762160" y="970767"/>
                    <a:pt x="776628" y="974567"/>
                  </a:cubicBezTo>
                  <a:cubicBezTo>
                    <a:pt x="795117" y="980664"/>
                    <a:pt x="814748" y="982492"/>
                    <a:pt x="834036" y="979930"/>
                  </a:cubicBezTo>
                  <a:cubicBezTo>
                    <a:pt x="843922" y="978720"/>
                    <a:pt x="848085" y="975263"/>
                    <a:pt x="856839" y="962014"/>
                  </a:cubicBezTo>
                  <a:cubicBezTo>
                    <a:pt x="873926" y="964252"/>
                    <a:pt x="891195" y="964633"/>
                    <a:pt x="908359" y="963147"/>
                  </a:cubicBezTo>
                  <a:cubicBezTo>
                    <a:pt x="931000" y="961842"/>
                    <a:pt x="940020" y="949298"/>
                    <a:pt x="934381" y="927485"/>
                  </a:cubicBezTo>
                  <a:cubicBezTo>
                    <a:pt x="930029" y="913998"/>
                    <a:pt x="923961" y="901111"/>
                    <a:pt x="916341" y="889147"/>
                  </a:cubicBezTo>
                  <a:cubicBezTo>
                    <a:pt x="887290" y="837827"/>
                    <a:pt x="883728" y="785296"/>
                    <a:pt x="913122" y="733366"/>
                  </a:cubicBezTo>
                  <a:cubicBezTo>
                    <a:pt x="939154" y="687913"/>
                    <a:pt x="952555" y="636344"/>
                    <a:pt x="951984" y="583995"/>
                  </a:cubicBezTo>
                  <a:cubicBezTo>
                    <a:pt x="952251" y="576432"/>
                    <a:pt x="954555" y="569079"/>
                    <a:pt x="958661" y="562707"/>
                  </a:cubicBezTo>
                  <a:cubicBezTo>
                    <a:pt x="992570" y="502737"/>
                    <a:pt x="1024317" y="441549"/>
                    <a:pt x="1033851" y="372311"/>
                  </a:cubicBezTo>
                  <a:cubicBezTo>
                    <a:pt x="1041481" y="316752"/>
                    <a:pt x="1040186" y="261021"/>
                    <a:pt x="1020497" y="207881"/>
                  </a:cubicBezTo>
                  <a:cubicBezTo>
                    <a:pt x="998275" y="143902"/>
                    <a:pt x="959356" y="86990"/>
                    <a:pt x="907759" y="43013"/>
                  </a:cubicBezTo>
                  <a:cubicBezTo>
                    <a:pt x="887938" y="27268"/>
                    <a:pt x="865716" y="14790"/>
                    <a:pt x="841932" y="6066"/>
                  </a:cubicBezTo>
                  <a:cubicBezTo>
                    <a:pt x="813652" y="-4840"/>
                    <a:pt x="787725" y="-1897"/>
                    <a:pt x="765951" y="21553"/>
                  </a:cubicBezTo>
                  <a:cubicBezTo>
                    <a:pt x="758007" y="29745"/>
                    <a:pt x="748854" y="36698"/>
                    <a:pt x="738814" y="42146"/>
                  </a:cubicBezTo>
                  <a:cubicBezTo>
                    <a:pt x="729146" y="47680"/>
                    <a:pt x="720983" y="55500"/>
                    <a:pt x="715050" y="64911"/>
                  </a:cubicBezTo>
                  <a:cubicBezTo>
                    <a:pt x="706772" y="76627"/>
                    <a:pt x="709573" y="92829"/>
                    <a:pt x="721326" y="101096"/>
                  </a:cubicBezTo>
                  <a:cubicBezTo>
                    <a:pt x="721555" y="101268"/>
                    <a:pt x="721812" y="101439"/>
                    <a:pt x="722069" y="101601"/>
                  </a:cubicBezTo>
                  <a:cubicBezTo>
                    <a:pt x="739986" y="115098"/>
                    <a:pt x="762579" y="120870"/>
                    <a:pt x="784782" y="117613"/>
                  </a:cubicBezTo>
                  <a:cubicBezTo>
                    <a:pt x="803013" y="115803"/>
                    <a:pt x="821339" y="114936"/>
                    <a:pt x="839674" y="115022"/>
                  </a:cubicBezTo>
                  <a:cubicBezTo>
                    <a:pt x="844532" y="115022"/>
                    <a:pt x="846008" y="118480"/>
                    <a:pt x="848352" y="121508"/>
                  </a:cubicBezTo>
                  <a:cubicBezTo>
                    <a:pt x="895177" y="186336"/>
                    <a:pt x="906712" y="257297"/>
                    <a:pt x="885290" y="333973"/>
                  </a:cubicBezTo>
                  <a:cubicBezTo>
                    <a:pt x="879917" y="352928"/>
                    <a:pt x="872717" y="371187"/>
                    <a:pt x="865525" y="389533"/>
                  </a:cubicBezTo>
                  <a:cubicBezTo>
                    <a:pt x="854943" y="416707"/>
                    <a:pt x="835160" y="437224"/>
                    <a:pt x="816957" y="458770"/>
                  </a:cubicBezTo>
                  <a:cubicBezTo>
                    <a:pt x="807347" y="468076"/>
                    <a:pt x="794231" y="472886"/>
                    <a:pt x="780877" y="472009"/>
                  </a:cubicBezTo>
                  <a:cubicBezTo>
                    <a:pt x="740376" y="473572"/>
                    <a:pt x="699867" y="474343"/>
                    <a:pt x="659452" y="476077"/>
                  </a:cubicBezTo>
                  <a:cubicBezTo>
                    <a:pt x="602197" y="477829"/>
                    <a:pt x="545981" y="491907"/>
                    <a:pt x="494679" y="517358"/>
                  </a:cubicBezTo>
                  <a:cubicBezTo>
                    <a:pt x="462075" y="535075"/>
                    <a:pt x="433814" y="559782"/>
                    <a:pt x="411935" y="589710"/>
                  </a:cubicBezTo>
                  <a:cubicBezTo>
                    <a:pt x="379160" y="631163"/>
                    <a:pt x="351233" y="676254"/>
                    <a:pt x="312028" y="712687"/>
                  </a:cubicBezTo>
                  <a:cubicBezTo>
                    <a:pt x="267641" y="755102"/>
                    <a:pt x="210110" y="781191"/>
                    <a:pt x="148903" y="786678"/>
                  </a:cubicBezTo>
                  <a:cubicBezTo>
                    <a:pt x="133805" y="787820"/>
                    <a:pt x="118708" y="784449"/>
                    <a:pt x="105535" y="776991"/>
                  </a:cubicBezTo>
                  <a:cubicBezTo>
                    <a:pt x="92953" y="769828"/>
                    <a:pt x="86647" y="755207"/>
                    <a:pt x="90105" y="741157"/>
                  </a:cubicBezTo>
                  <a:cubicBezTo>
                    <a:pt x="92438" y="715602"/>
                    <a:pt x="115118" y="696771"/>
                    <a:pt x="140721" y="699114"/>
                  </a:cubicBezTo>
                  <a:cubicBezTo>
                    <a:pt x="144149" y="699428"/>
                    <a:pt x="147531" y="700124"/>
                    <a:pt x="150807" y="701181"/>
                  </a:cubicBezTo>
                  <a:cubicBezTo>
                    <a:pt x="161571" y="703876"/>
                    <a:pt x="171601" y="708896"/>
                    <a:pt x="180211" y="715888"/>
                  </a:cubicBezTo>
                  <a:cubicBezTo>
                    <a:pt x="185326" y="720564"/>
                    <a:pt x="191565" y="723679"/>
                    <a:pt x="197556" y="718402"/>
                  </a:cubicBezTo>
                  <a:cubicBezTo>
                    <a:pt x="203023" y="713554"/>
                    <a:pt x="203928" y="705353"/>
                    <a:pt x="199633" y="699447"/>
                  </a:cubicBezTo>
                  <a:cubicBezTo>
                    <a:pt x="192431" y="686608"/>
                    <a:pt x="180868" y="676759"/>
                    <a:pt x="167028" y="671663"/>
                  </a:cubicBezTo>
                  <a:cubicBezTo>
                    <a:pt x="125919" y="655918"/>
                    <a:pt x="84466" y="655566"/>
                    <a:pt x="48737" y="683522"/>
                  </a:cubicBezTo>
                  <a:cubicBezTo>
                    <a:pt x="-5212" y="725841"/>
                    <a:pt x="-25243" y="809528"/>
                    <a:pt x="45442" y="866211"/>
                  </a:cubicBezTo>
                  <a:cubicBezTo>
                    <a:pt x="64178" y="880851"/>
                    <a:pt x="86713" y="889862"/>
                    <a:pt x="110393" y="892176"/>
                  </a:cubicBezTo>
                  <a:cubicBezTo>
                    <a:pt x="198975" y="902978"/>
                    <a:pt x="288853" y="895129"/>
                    <a:pt x="374216" y="869154"/>
                  </a:cubicBezTo>
                  <a:cubicBezTo>
                    <a:pt x="384360" y="864830"/>
                    <a:pt x="394676" y="860763"/>
                    <a:pt x="405868" y="856867"/>
                  </a:cubicBezTo>
                  <a:close/>
                  <a:moveTo>
                    <a:pt x="99639" y="684731"/>
                  </a:moveTo>
                  <a:cubicBezTo>
                    <a:pt x="80132" y="702905"/>
                    <a:pt x="75093" y="709830"/>
                    <a:pt x="69550" y="725841"/>
                  </a:cubicBezTo>
                  <a:cubicBezTo>
                    <a:pt x="61396" y="749559"/>
                    <a:pt x="71017" y="781924"/>
                    <a:pt x="90448" y="793431"/>
                  </a:cubicBezTo>
                  <a:cubicBezTo>
                    <a:pt x="106783" y="803470"/>
                    <a:pt x="125738" y="808442"/>
                    <a:pt x="144912" y="807708"/>
                  </a:cubicBezTo>
                  <a:cubicBezTo>
                    <a:pt x="166371" y="806642"/>
                    <a:pt x="187640" y="802975"/>
                    <a:pt x="208224" y="796802"/>
                  </a:cubicBezTo>
                  <a:cubicBezTo>
                    <a:pt x="271527" y="778114"/>
                    <a:pt x="321486" y="739862"/>
                    <a:pt x="362415" y="689408"/>
                  </a:cubicBezTo>
                  <a:cubicBezTo>
                    <a:pt x="385056" y="661538"/>
                    <a:pt x="406211" y="632372"/>
                    <a:pt x="427633" y="603645"/>
                  </a:cubicBezTo>
                  <a:cubicBezTo>
                    <a:pt x="444968" y="579375"/>
                    <a:pt x="466961" y="558782"/>
                    <a:pt x="492336" y="543066"/>
                  </a:cubicBezTo>
                  <a:cubicBezTo>
                    <a:pt x="539932" y="515643"/>
                    <a:pt x="593510" y="500194"/>
                    <a:pt x="648441" y="498060"/>
                  </a:cubicBezTo>
                  <a:cubicBezTo>
                    <a:pt x="692332" y="495898"/>
                    <a:pt x="736385" y="495289"/>
                    <a:pt x="780267" y="493650"/>
                  </a:cubicBezTo>
                  <a:cubicBezTo>
                    <a:pt x="798660" y="492869"/>
                    <a:pt x="817300" y="489059"/>
                    <a:pt x="829873" y="475562"/>
                  </a:cubicBezTo>
                  <a:cubicBezTo>
                    <a:pt x="847761" y="458179"/>
                    <a:pt x="863172" y="438444"/>
                    <a:pt x="875669" y="416879"/>
                  </a:cubicBezTo>
                  <a:cubicBezTo>
                    <a:pt x="888290" y="392333"/>
                    <a:pt x="898348" y="366549"/>
                    <a:pt x="905673" y="339945"/>
                  </a:cubicBezTo>
                  <a:cubicBezTo>
                    <a:pt x="928571" y="256259"/>
                    <a:pt x="917037" y="178544"/>
                    <a:pt x="865697" y="107669"/>
                  </a:cubicBezTo>
                  <a:cubicBezTo>
                    <a:pt x="863411" y="104649"/>
                    <a:pt x="862230" y="100963"/>
                    <a:pt x="862316" y="97191"/>
                  </a:cubicBezTo>
                  <a:cubicBezTo>
                    <a:pt x="862316" y="88542"/>
                    <a:pt x="855810" y="84123"/>
                    <a:pt x="849219" y="87409"/>
                  </a:cubicBezTo>
                  <a:cubicBezTo>
                    <a:pt x="833245" y="95372"/>
                    <a:pt x="816520" y="91391"/>
                    <a:pt x="800212" y="92867"/>
                  </a:cubicBezTo>
                  <a:cubicBezTo>
                    <a:pt x="783915" y="94334"/>
                    <a:pt x="767942" y="98925"/>
                    <a:pt x="752083" y="91391"/>
                  </a:cubicBezTo>
                  <a:cubicBezTo>
                    <a:pt x="745139" y="88104"/>
                    <a:pt x="734728" y="87590"/>
                    <a:pt x="733528" y="78932"/>
                  </a:cubicBezTo>
                  <a:cubicBezTo>
                    <a:pt x="732299" y="70274"/>
                    <a:pt x="741243" y="65521"/>
                    <a:pt x="747996" y="61625"/>
                  </a:cubicBezTo>
                  <a:cubicBezTo>
                    <a:pt x="761360" y="53605"/>
                    <a:pt x="773704" y="44013"/>
                    <a:pt x="784782" y="33059"/>
                  </a:cubicBezTo>
                  <a:cubicBezTo>
                    <a:pt x="793659" y="23687"/>
                    <a:pt x="806851" y="19677"/>
                    <a:pt x="819472" y="22506"/>
                  </a:cubicBezTo>
                  <a:cubicBezTo>
                    <a:pt x="834664" y="26449"/>
                    <a:pt x="849256" y="32450"/>
                    <a:pt x="862830" y="40336"/>
                  </a:cubicBezTo>
                  <a:cubicBezTo>
                    <a:pt x="900120" y="59110"/>
                    <a:pt x="926752" y="89485"/>
                    <a:pt x="950250" y="122813"/>
                  </a:cubicBezTo>
                  <a:cubicBezTo>
                    <a:pt x="978873" y="163228"/>
                    <a:pt x="1001590" y="206672"/>
                    <a:pt x="1009486" y="256001"/>
                  </a:cubicBezTo>
                  <a:cubicBezTo>
                    <a:pt x="1020992" y="319619"/>
                    <a:pt x="1014325" y="385170"/>
                    <a:pt x="990236" y="445178"/>
                  </a:cubicBezTo>
                  <a:cubicBezTo>
                    <a:pt x="976835" y="479249"/>
                    <a:pt x="960890" y="512253"/>
                    <a:pt x="942535" y="543923"/>
                  </a:cubicBezTo>
                  <a:cubicBezTo>
                    <a:pt x="934220" y="555601"/>
                    <a:pt x="929457" y="569422"/>
                    <a:pt x="928828" y="583738"/>
                  </a:cubicBezTo>
                  <a:cubicBezTo>
                    <a:pt x="930047" y="634325"/>
                    <a:pt x="916513" y="684160"/>
                    <a:pt x="889881" y="727222"/>
                  </a:cubicBezTo>
                  <a:cubicBezTo>
                    <a:pt x="877251" y="748825"/>
                    <a:pt x="870974" y="773543"/>
                    <a:pt x="871764" y="798536"/>
                  </a:cubicBezTo>
                  <a:cubicBezTo>
                    <a:pt x="871764" y="836617"/>
                    <a:pt x="876794" y="872793"/>
                    <a:pt x="899425" y="904902"/>
                  </a:cubicBezTo>
                  <a:cubicBezTo>
                    <a:pt x="903740" y="911950"/>
                    <a:pt x="907426" y="919370"/>
                    <a:pt x="910445" y="927057"/>
                  </a:cubicBezTo>
                  <a:cubicBezTo>
                    <a:pt x="912007" y="930429"/>
                    <a:pt x="913826" y="933982"/>
                    <a:pt x="911836" y="937182"/>
                  </a:cubicBezTo>
                  <a:cubicBezTo>
                    <a:pt x="898930" y="940468"/>
                    <a:pt x="885537" y="941468"/>
                    <a:pt x="872288" y="940125"/>
                  </a:cubicBezTo>
                  <a:cubicBezTo>
                    <a:pt x="866211" y="939173"/>
                    <a:pt x="859448" y="937963"/>
                    <a:pt x="858496" y="930172"/>
                  </a:cubicBezTo>
                  <a:cubicBezTo>
                    <a:pt x="855562" y="912808"/>
                    <a:pt x="851066" y="895748"/>
                    <a:pt x="845056" y="879194"/>
                  </a:cubicBezTo>
                  <a:cubicBezTo>
                    <a:pt x="836103" y="853248"/>
                    <a:pt x="834407" y="825377"/>
                    <a:pt x="840113" y="798536"/>
                  </a:cubicBezTo>
                  <a:cubicBezTo>
                    <a:pt x="845751" y="775428"/>
                    <a:pt x="852343" y="752587"/>
                    <a:pt x="859706" y="729908"/>
                  </a:cubicBezTo>
                  <a:cubicBezTo>
                    <a:pt x="865907" y="712278"/>
                    <a:pt x="869745" y="693923"/>
                    <a:pt x="871155" y="675301"/>
                  </a:cubicBezTo>
                  <a:cubicBezTo>
                    <a:pt x="871155" y="668634"/>
                    <a:pt x="868726" y="663614"/>
                    <a:pt x="861353" y="663100"/>
                  </a:cubicBezTo>
                  <a:cubicBezTo>
                    <a:pt x="855857" y="662271"/>
                    <a:pt x="850742" y="666053"/>
                    <a:pt x="849914" y="671549"/>
                  </a:cubicBezTo>
                  <a:cubicBezTo>
                    <a:pt x="849866" y="671873"/>
                    <a:pt x="849838" y="672206"/>
                    <a:pt x="849819" y="672530"/>
                  </a:cubicBezTo>
                  <a:cubicBezTo>
                    <a:pt x="845751" y="704639"/>
                    <a:pt x="834121" y="734757"/>
                    <a:pt x="825282" y="765560"/>
                  </a:cubicBezTo>
                  <a:cubicBezTo>
                    <a:pt x="815653" y="799060"/>
                    <a:pt x="809757" y="832893"/>
                    <a:pt x="818862" y="867602"/>
                  </a:cubicBezTo>
                  <a:cubicBezTo>
                    <a:pt x="824492" y="888890"/>
                    <a:pt x="831788" y="909921"/>
                    <a:pt x="836207" y="931467"/>
                  </a:cubicBezTo>
                  <a:cubicBezTo>
                    <a:pt x="840617" y="953012"/>
                    <a:pt x="835683" y="959766"/>
                    <a:pt x="815214" y="957861"/>
                  </a:cubicBezTo>
                  <a:cubicBezTo>
                    <a:pt x="813128" y="957861"/>
                    <a:pt x="811062" y="957861"/>
                    <a:pt x="808975" y="957861"/>
                  </a:cubicBezTo>
                  <a:cubicBezTo>
                    <a:pt x="776791" y="955013"/>
                    <a:pt x="770037" y="949984"/>
                    <a:pt x="765608" y="921513"/>
                  </a:cubicBezTo>
                  <a:cubicBezTo>
                    <a:pt x="759788" y="883089"/>
                    <a:pt x="752426" y="845361"/>
                    <a:pt x="730308" y="812128"/>
                  </a:cubicBezTo>
                  <a:cubicBezTo>
                    <a:pt x="724193" y="802603"/>
                    <a:pt x="723212" y="790659"/>
                    <a:pt x="727708" y="780277"/>
                  </a:cubicBezTo>
                  <a:cubicBezTo>
                    <a:pt x="734728" y="760455"/>
                    <a:pt x="740529" y="740224"/>
                    <a:pt x="745053" y="719698"/>
                  </a:cubicBezTo>
                  <a:cubicBezTo>
                    <a:pt x="751387" y="693733"/>
                    <a:pt x="756331" y="667767"/>
                    <a:pt x="750701" y="640773"/>
                  </a:cubicBezTo>
                  <a:cubicBezTo>
                    <a:pt x="749225" y="633582"/>
                    <a:pt x="746358" y="627877"/>
                    <a:pt x="738024" y="628829"/>
                  </a:cubicBezTo>
                  <a:cubicBezTo>
                    <a:pt x="729709" y="629782"/>
                    <a:pt x="727365" y="636525"/>
                    <a:pt x="728746" y="643450"/>
                  </a:cubicBezTo>
                  <a:cubicBezTo>
                    <a:pt x="734300" y="671234"/>
                    <a:pt x="726489" y="697457"/>
                    <a:pt x="721126" y="724194"/>
                  </a:cubicBezTo>
                  <a:cubicBezTo>
                    <a:pt x="715735" y="750940"/>
                    <a:pt x="701076" y="776552"/>
                    <a:pt x="703162" y="806842"/>
                  </a:cubicBezTo>
                  <a:cubicBezTo>
                    <a:pt x="651746" y="813252"/>
                    <a:pt x="601521" y="815500"/>
                    <a:pt x="554258" y="787982"/>
                  </a:cubicBezTo>
                  <a:cubicBezTo>
                    <a:pt x="574203" y="753968"/>
                    <a:pt x="581223" y="717792"/>
                    <a:pt x="585652" y="681017"/>
                  </a:cubicBezTo>
                  <a:cubicBezTo>
                    <a:pt x="589291" y="650899"/>
                    <a:pt x="580528" y="622247"/>
                    <a:pt x="572117" y="593691"/>
                  </a:cubicBezTo>
                  <a:cubicBezTo>
                    <a:pt x="570898" y="588377"/>
                    <a:pt x="565592" y="585062"/>
                    <a:pt x="560278" y="586281"/>
                  </a:cubicBezTo>
                  <a:cubicBezTo>
                    <a:pt x="560201" y="586300"/>
                    <a:pt x="560135" y="586319"/>
                    <a:pt x="560068" y="586338"/>
                  </a:cubicBezTo>
                  <a:cubicBezTo>
                    <a:pt x="554591" y="587052"/>
                    <a:pt x="550724" y="592034"/>
                    <a:pt x="551391" y="597501"/>
                  </a:cubicBezTo>
                  <a:cubicBezTo>
                    <a:pt x="551839" y="602283"/>
                    <a:pt x="552782" y="607007"/>
                    <a:pt x="554163" y="611608"/>
                  </a:cubicBezTo>
                  <a:cubicBezTo>
                    <a:pt x="560649" y="631315"/>
                    <a:pt x="563897" y="651946"/>
                    <a:pt x="563792" y="672701"/>
                  </a:cubicBezTo>
                  <a:cubicBezTo>
                    <a:pt x="560506" y="720003"/>
                    <a:pt x="544314" y="765484"/>
                    <a:pt x="516958" y="804251"/>
                  </a:cubicBezTo>
                  <a:cubicBezTo>
                    <a:pt x="501842" y="827921"/>
                    <a:pt x="492507" y="854810"/>
                    <a:pt x="489726" y="882747"/>
                  </a:cubicBezTo>
                  <a:cubicBezTo>
                    <a:pt x="487040" y="902301"/>
                    <a:pt x="491640" y="921342"/>
                    <a:pt x="492507" y="940554"/>
                  </a:cubicBezTo>
                  <a:cubicBezTo>
                    <a:pt x="492936" y="950593"/>
                    <a:pt x="488602" y="953365"/>
                    <a:pt x="480020" y="953536"/>
                  </a:cubicBezTo>
                  <a:cubicBezTo>
                    <a:pt x="468219" y="953536"/>
                    <a:pt x="456426" y="953536"/>
                    <a:pt x="444720" y="954146"/>
                  </a:cubicBezTo>
                  <a:cubicBezTo>
                    <a:pt x="431281" y="954660"/>
                    <a:pt x="430757" y="954146"/>
                    <a:pt x="430062" y="940811"/>
                  </a:cubicBezTo>
                  <a:cubicBezTo>
                    <a:pt x="428585" y="911826"/>
                    <a:pt x="431452" y="882747"/>
                    <a:pt x="429452" y="853752"/>
                  </a:cubicBezTo>
                  <a:cubicBezTo>
                    <a:pt x="429261" y="846466"/>
                    <a:pt x="430462" y="839208"/>
                    <a:pt x="433014" y="832379"/>
                  </a:cubicBezTo>
                  <a:cubicBezTo>
                    <a:pt x="439520" y="811604"/>
                    <a:pt x="443253" y="790078"/>
                    <a:pt x="444111" y="768332"/>
                  </a:cubicBezTo>
                  <a:cubicBezTo>
                    <a:pt x="444111" y="760369"/>
                    <a:pt x="443596" y="752502"/>
                    <a:pt x="433443" y="751025"/>
                  </a:cubicBezTo>
                  <a:cubicBezTo>
                    <a:pt x="426251" y="750073"/>
                    <a:pt x="421822" y="756045"/>
                    <a:pt x="421651" y="767037"/>
                  </a:cubicBezTo>
                  <a:cubicBezTo>
                    <a:pt x="420851" y="785315"/>
                    <a:pt x="417946" y="803432"/>
                    <a:pt x="412983" y="821044"/>
                  </a:cubicBezTo>
                  <a:cubicBezTo>
                    <a:pt x="411659" y="827425"/>
                    <a:pt x="406925" y="832588"/>
                    <a:pt x="400667" y="834455"/>
                  </a:cubicBezTo>
                  <a:cubicBezTo>
                    <a:pt x="316885" y="867345"/>
                    <a:pt x="229731" y="876336"/>
                    <a:pt x="140492" y="871498"/>
                  </a:cubicBezTo>
                  <a:cubicBezTo>
                    <a:pt x="116660" y="869526"/>
                    <a:pt x="93362" y="863439"/>
                    <a:pt x="71626" y="853495"/>
                  </a:cubicBezTo>
                  <a:cubicBezTo>
                    <a:pt x="36622" y="836950"/>
                    <a:pt x="17153" y="798984"/>
                    <a:pt x="24192" y="760979"/>
                  </a:cubicBezTo>
                  <a:cubicBezTo>
                    <a:pt x="32259" y="726365"/>
                    <a:pt x="59834" y="688627"/>
                    <a:pt x="99639" y="684731"/>
                  </a:cubicBezTo>
                  <a:close/>
                  <a:moveTo>
                    <a:pt x="541942" y="807975"/>
                  </a:moveTo>
                  <a:cubicBezTo>
                    <a:pt x="552867" y="812814"/>
                    <a:pt x="563278" y="818100"/>
                    <a:pt x="574289" y="821901"/>
                  </a:cubicBezTo>
                  <a:cubicBezTo>
                    <a:pt x="579299" y="823187"/>
                    <a:pt x="582852" y="827644"/>
                    <a:pt x="582956" y="832807"/>
                  </a:cubicBezTo>
                  <a:cubicBezTo>
                    <a:pt x="585052" y="868983"/>
                    <a:pt x="589719" y="904959"/>
                    <a:pt x="596920" y="940468"/>
                  </a:cubicBezTo>
                  <a:cubicBezTo>
                    <a:pt x="598149" y="946012"/>
                    <a:pt x="595273" y="947907"/>
                    <a:pt x="590072" y="947907"/>
                  </a:cubicBezTo>
                  <a:cubicBezTo>
                    <a:pt x="582185" y="947907"/>
                    <a:pt x="574203" y="947907"/>
                    <a:pt x="566221" y="947907"/>
                  </a:cubicBezTo>
                  <a:cubicBezTo>
                    <a:pt x="557258" y="949050"/>
                    <a:pt x="549000" y="942887"/>
                    <a:pt x="547581" y="933982"/>
                  </a:cubicBezTo>
                  <a:cubicBezTo>
                    <a:pt x="540551" y="908016"/>
                    <a:pt x="534741" y="882489"/>
                    <a:pt x="525636" y="857477"/>
                  </a:cubicBezTo>
                  <a:cubicBezTo>
                    <a:pt x="524245" y="853495"/>
                    <a:pt x="519739" y="850381"/>
                    <a:pt x="521911" y="845094"/>
                  </a:cubicBezTo>
                  <a:cubicBezTo>
                    <a:pt x="526064" y="831597"/>
                    <a:pt x="532750" y="818996"/>
                    <a:pt x="541590" y="80797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4779C00E-9058-4887-84D5-350F19C9E3DE}"/>
                </a:ext>
              </a:extLst>
            </p:cNvPr>
            <p:cNvSpPr/>
            <p:nvPr/>
          </p:nvSpPr>
          <p:spPr>
            <a:xfrm>
              <a:off x="7796205" y="3067045"/>
              <a:ext cx="76200" cy="85720"/>
            </a:xfrm>
            <a:custGeom>
              <a:avLst/>
              <a:gdLst>
                <a:gd name="connsiteX0" fmla="*/ 76126 w 76200"/>
                <a:gd name="connsiteY0" fmla="*/ 11084 h 85720"/>
                <a:gd name="connsiteX1" fmla="*/ 66772 w 76200"/>
                <a:gd name="connsiteY1" fmla="*/ 6 h 85720"/>
                <a:gd name="connsiteX2" fmla="*/ 57856 w 76200"/>
                <a:gd name="connsiteY2" fmla="*/ 4406 h 85720"/>
                <a:gd name="connsiteX3" fmla="*/ 3888 w 76200"/>
                <a:gd name="connsiteY3" fmla="*/ 66624 h 85720"/>
                <a:gd name="connsiteX4" fmla="*/ 1859 w 76200"/>
                <a:gd name="connsiteY4" fmla="*/ 80673 h 85720"/>
                <a:gd name="connsiteX5" fmla="*/ 3221 w 76200"/>
                <a:gd name="connsiteY5" fmla="*/ 82216 h 85720"/>
                <a:gd name="connsiteX6" fmla="*/ 19975 w 76200"/>
                <a:gd name="connsiteY6" fmla="*/ 81178 h 85720"/>
                <a:gd name="connsiteX7" fmla="*/ 72354 w 76200"/>
                <a:gd name="connsiteY7" fmla="*/ 21656 h 85720"/>
                <a:gd name="connsiteX8" fmla="*/ 76126 w 76200"/>
                <a:gd name="connsiteY8" fmla="*/ 11084 h 8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85720">
                  <a:moveTo>
                    <a:pt x="76126" y="11084"/>
                  </a:moveTo>
                  <a:cubicBezTo>
                    <a:pt x="76497" y="5359"/>
                    <a:pt x="72315" y="387"/>
                    <a:pt x="66772" y="6"/>
                  </a:cubicBezTo>
                  <a:cubicBezTo>
                    <a:pt x="63257" y="-242"/>
                    <a:pt x="59876" y="1435"/>
                    <a:pt x="57856" y="4406"/>
                  </a:cubicBezTo>
                  <a:cubicBezTo>
                    <a:pt x="42664" y="27571"/>
                    <a:pt x="24510" y="48498"/>
                    <a:pt x="3888" y="66624"/>
                  </a:cubicBezTo>
                  <a:cubicBezTo>
                    <a:pt x="-427" y="69929"/>
                    <a:pt x="-1341" y="76225"/>
                    <a:pt x="1859" y="80673"/>
                  </a:cubicBezTo>
                  <a:cubicBezTo>
                    <a:pt x="2250" y="81245"/>
                    <a:pt x="2716" y="81759"/>
                    <a:pt x="3221" y="82216"/>
                  </a:cubicBezTo>
                  <a:cubicBezTo>
                    <a:pt x="8917" y="88112"/>
                    <a:pt x="15118" y="85683"/>
                    <a:pt x="19975" y="81178"/>
                  </a:cubicBezTo>
                  <a:cubicBezTo>
                    <a:pt x="40045" y="63976"/>
                    <a:pt x="57676" y="43935"/>
                    <a:pt x="72354" y="21656"/>
                  </a:cubicBezTo>
                  <a:cubicBezTo>
                    <a:pt x="74677" y="18637"/>
                    <a:pt x="76002" y="14932"/>
                    <a:pt x="76126" y="1108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02A6D076-812A-45C6-A6C7-28EBD4619B66}"/>
                </a:ext>
              </a:extLst>
            </p:cNvPr>
            <p:cNvSpPr/>
            <p:nvPr/>
          </p:nvSpPr>
          <p:spPr>
            <a:xfrm>
              <a:off x="8272449" y="2914638"/>
              <a:ext cx="38105" cy="57152"/>
            </a:xfrm>
            <a:custGeom>
              <a:avLst/>
              <a:gdLst>
                <a:gd name="connsiteX0" fmla="*/ -30 w 38105"/>
                <a:gd name="connsiteY0" fmla="*/ 11310 h 57152"/>
                <a:gd name="connsiteX1" fmla="*/ 3028 w 38105"/>
                <a:gd name="connsiteY1" fmla="*/ 20492 h 57152"/>
                <a:gd name="connsiteX2" fmla="*/ 18344 w 38105"/>
                <a:gd name="connsiteY2" fmla="*/ 47209 h 57152"/>
                <a:gd name="connsiteX3" fmla="*/ 32888 w 38105"/>
                <a:gd name="connsiteY3" fmla="*/ 55753 h 57152"/>
                <a:gd name="connsiteX4" fmla="*/ 36023 w 38105"/>
                <a:gd name="connsiteY4" fmla="*/ 36837 h 57152"/>
                <a:gd name="connsiteX5" fmla="*/ 16267 w 38105"/>
                <a:gd name="connsiteY5" fmla="*/ 3223 h 57152"/>
                <a:gd name="connsiteX6" fmla="*/ 4323 w 38105"/>
                <a:gd name="connsiteY6" fmla="*/ 1385 h 57152"/>
                <a:gd name="connsiteX7" fmla="*/ -30 w 38105"/>
                <a:gd name="connsiteY7" fmla="*/ 11310 h 5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5" h="57152">
                  <a:moveTo>
                    <a:pt x="-30" y="11310"/>
                  </a:moveTo>
                  <a:cubicBezTo>
                    <a:pt x="-201" y="14758"/>
                    <a:pt x="923" y="18120"/>
                    <a:pt x="3028" y="20492"/>
                  </a:cubicBezTo>
                  <a:cubicBezTo>
                    <a:pt x="9867" y="27759"/>
                    <a:pt x="15134" y="36932"/>
                    <a:pt x="18344" y="47209"/>
                  </a:cubicBezTo>
                  <a:cubicBezTo>
                    <a:pt x="21240" y="54648"/>
                    <a:pt x="26002" y="59706"/>
                    <a:pt x="32888" y="55753"/>
                  </a:cubicBezTo>
                  <a:cubicBezTo>
                    <a:pt x="39775" y="51800"/>
                    <a:pt x="38623" y="44095"/>
                    <a:pt x="36023" y="36837"/>
                  </a:cubicBezTo>
                  <a:cubicBezTo>
                    <a:pt x="32146" y="23663"/>
                    <a:pt x="25316" y="12034"/>
                    <a:pt x="16267" y="3223"/>
                  </a:cubicBezTo>
                  <a:cubicBezTo>
                    <a:pt x="12991" y="-292"/>
                    <a:pt x="8238" y="-1016"/>
                    <a:pt x="4323" y="1385"/>
                  </a:cubicBezTo>
                  <a:cubicBezTo>
                    <a:pt x="1428" y="3432"/>
                    <a:pt x="-268" y="7271"/>
                    <a:pt x="-30" y="1131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4BB659E-41E7-4618-A28B-66A730DDFB78}"/>
                </a:ext>
              </a:extLst>
            </p:cNvPr>
            <p:cNvSpPr/>
            <p:nvPr/>
          </p:nvSpPr>
          <p:spPr>
            <a:xfrm>
              <a:off x="8234351" y="2419340"/>
              <a:ext cx="19051" cy="19047"/>
            </a:xfrm>
            <a:custGeom>
              <a:avLst/>
              <a:gdLst>
                <a:gd name="connsiteX0" fmla="*/ 9341 w 19051"/>
                <a:gd name="connsiteY0" fmla="*/ -18 h 19047"/>
                <a:gd name="connsiteX1" fmla="*/ -41 w 19051"/>
                <a:gd name="connsiteY1" fmla="*/ 9860 h 19047"/>
                <a:gd name="connsiteX2" fmla="*/ 8350 w 19051"/>
                <a:gd name="connsiteY2" fmla="*/ 19022 h 19047"/>
                <a:gd name="connsiteX3" fmla="*/ 10074 w 19051"/>
                <a:gd name="connsiteY3" fmla="*/ 18946 h 19047"/>
                <a:gd name="connsiteX4" fmla="*/ 19000 w 19051"/>
                <a:gd name="connsiteY4" fmla="*/ 10612 h 19047"/>
                <a:gd name="connsiteX5" fmla="*/ 18970 w 19051"/>
                <a:gd name="connsiteY5" fmla="*/ 9698 h 19047"/>
                <a:gd name="connsiteX6" fmla="*/ 9341 w 19051"/>
                <a:gd name="connsiteY6" fmla="*/ -18 h 1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1" h="19047">
                  <a:moveTo>
                    <a:pt x="9341" y="-18"/>
                  </a:moveTo>
                  <a:cubicBezTo>
                    <a:pt x="3435" y="782"/>
                    <a:pt x="-280" y="3754"/>
                    <a:pt x="-41" y="9860"/>
                  </a:cubicBezTo>
                  <a:cubicBezTo>
                    <a:pt x="-280" y="14689"/>
                    <a:pt x="3474" y="18784"/>
                    <a:pt x="8350" y="19022"/>
                  </a:cubicBezTo>
                  <a:cubicBezTo>
                    <a:pt x="8922" y="19042"/>
                    <a:pt x="9493" y="19022"/>
                    <a:pt x="10074" y="18946"/>
                  </a:cubicBezTo>
                  <a:cubicBezTo>
                    <a:pt x="14856" y="19089"/>
                    <a:pt x="18837" y="15355"/>
                    <a:pt x="19000" y="10612"/>
                  </a:cubicBezTo>
                  <a:cubicBezTo>
                    <a:pt x="19000" y="10307"/>
                    <a:pt x="19000" y="10002"/>
                    <a:pt x="18970" y="9698"/>
                  </a:cubicBezTo>
                  <a:cubicBezTo>
                    <a:pt x="18970" y="3516"/>
                    <a:pt x="15246" y="620"/>
                    <a:pt x="9341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7763A723-1AAD-48F3-8868-AA2084A7730B}"/>
                </a:ext>
              </a:extLst>
            </p:cNvPr>
            <p:cNvSpPr/>
            <p:nvPr/>
          </p:nvSpPr>
          <p:spPr>
            <a:xfrm>
              <a:off x="6205525" y="3514713"/>
              <a:ext cx="971552" cy="981079"/>
            </a:xfrm>
            <a:custGeom>
              <a:avLst/>
              <a:gdLst>
                <a:gd name="connsiteX0" fmla="*/ 278632 w 971552"/>
                <a:gd name="connsiteY0" fmla="*/ 781196 h 981079"/>
                <a:gd name="connsiteX1" fmla="*/ 262364 w 971552"/>
                <a:gd name="connsiteY1" fmla="*/ 873551 h 981079"/>
                <a:gd name="connsiteX2" fmla="*/ 252486 w 971552"/>
                <a:gd name="connsiteY2" fmla="*/ 909517 h 981079"/>
                <a:gd name="connsiteX3" fmla="*/ 261145 w 971552"/>
                <a:gd name="connsiteY3" fmla="*/ 932434 h 981079"/>
                <a:gd name="connsiteX4" fmla="*/ 279765 w 971552"/>
                <a:gd name="connsiteY4" fmla="*/ 959580 h 981079"/>
                <a:gd name="connsiteX5" fmla="*/ 315084 w 971552"/>
                <a:gd name="connsiteY5" fmla="*/ 981031 h 981079"/>
                <a:gd name="connsiteX6" fmla="*/ 382007 w 971552"/>
                <a:gd name="connsiteY6" fmla="*/ 977402 h 981079"/>
                <a:gd name="connsiteX7" fmla="*/ 411877 w 971552"/>
                <a:gd name="connsiteY7" fmla="*/ 952923 h 981079"/>
                <a:gd name="connsiteX8" fmla="*/ 399924 w 971552"/>
                <a:gd name="connsiteY8" fmla="*/ 919461 h 981079"/>
                <a:gd name="connsiteX9" fmla="*/ 379749 w 971552"/>
                <a:gd name="connsiteY9" fmla="*/ 906145 h 981079"/>
                <a:gd name="connsiteX10" fmla="*/ 371101 w 971552"/>
                <a:gd name="connsiteY10" fmla="*/ 887733 h 981079"/>
                <a:gd name="connsiteX11" fmla="*/ 397676 w 971552"/>
                <a:gd name="connsiteY11" fmla="*/ 823316 h 981079"/>
                <a:gd name="connsiteX12" fmla="*/ 420012 w 971552"/>
                <a:gd name="connsiteY12" fmla="*/ 770138 h 981079"/>
                <a:gd name="connsiteX13" fmla="*/ 484334 w 971552"/>
                <a:gd name="connsiteY13" fmla="*/ 800742 h 981079"/>
                <a:gd name="connsiteX14" fmla="*/ 500698 w 971552"/>
                <a:gd name="connsiteY14" fmla="*/ 837403 h 981079"/>
                <a:gd name="connsiteX15" fmla="*/ 490659 w 971552"/>
                <a:gd name="connsiteY15" fmla="*/ 886781 h 981079"/>
                <a:gd name="connsiteX16" fmla="*/ 509794 w 971552"/>
                <a:gd name="connsiteY16" fmla="*/ 936235 h 981079"/>
                <a:gd name="connsiteX17" fmla="*/ 558705 w 971552"/>
                <a:gd name="connsiteY17" fmla="*/ 969096 h 981079"/>
                <a:gd name="connsiteX18" fmla="*/ 601987 w 971552"/>
                <a:gd name="connsiteY18" fmla="*/ 978697 h 981079"/>
                <a:gd name="connsiteX19" fmla="*/ 639649 w 971552"/>
                <a:gd name="connsiteY19" fmla="*/ 976449 h 981079"/>
                <a:gd name="connsiteX20" fmla="*/ 662251 w 971552"/>
                <a:gd name="connsiteY20" fmla="*/ 972554 h 981079"/>
                <a:gd name="connsiteX21" fmla="*/ 673586 w 971552"/>
                <a:gd name="connsiteY21" fmla="*/ 942636 h 981079"/>
                <a:gd name="connsiteX22" fmla="*/ 621646 w 971552"/>
                <a:gd name="connsiteY22" fmla="*/ 900964 h 981079"/>
                <a:gd name="connsiteX23" fmla="*/ 597053 w 971552"/>
                <a:gd name="connsiteY23" fmla="*/ 890581 h 981079"/>
                <a:gd name="connsiteX24" fmla="*/ 590957 w 971552"/>
                <a:gd name="connsiteY24" fmla="*/ 869941 h 981079"/>
                <a:gd name="connsiteX25" fmla="*/ 592471 w 971552"/>
                <a:gd name="connsiteY25" fmla="*/ 867674 h 981079"/>
                <a:gd name="connsiteX26" fmla="*/ 618437 w 971552"/>
                <a:gd name="connsiteY26" fmla="*/ 822097 h 981079"/>
                <a:gd name="connsiteX27" fmla="*/ 631771 w 971552"/>
                <a:gd name="connsiteY27" fmla="*/ 668792 h 981079"/>
                <a:gd name="connsiteX28" fmla="*/ 630905 w 971552"/>
                <a:gd name="connsiteY28" fmla="*/ 663953 h 981079"/>
                <a:gd name="connsiteX29" fmla="*/ 716096 w 971552"/>
                <a:gd name="connsiteY29" fmla="*/ 580590 h 981079"/>
                <a:gd name="connsiteX30" fmla="*/ 731765 w 971552"/>
                <a:gd name="connsiteY30" fmla="*/ 543157 h 981079"/>
                <a:gd name="connsiteX31" fmla="*/ 742414 w 971552"/>
                <a:gd name="connsiteY31" fmla="*/ 537966 h 981079"/>
                <a:gd name="connsiteX32" fmla="*/ 758950 w 971552"/>
                <a:gd name="connsiteY32" fmla="*/ 553101 h 981079"/>
                <a:gd name="connsiteX33" fmla="*/ 767093 w 971552"/>
                <a:gd name="connsiteY33" fmla="*/ 572723 h 981079"/>
                <a:gd name="connsiteX34" fmla="*/ 787953 w 971552"/>
                <a:gd name="connsiteY34" fmla="*/ 589496 h 981079"/>
                <a:gd name="connsiteX35" fmla="*/ 812366 w 971552"/>
                <a:gd name="connsiteY35" fmla="*/ 576704 h 981079"/>
                <a:gd name="connsiteX36" fmla="*/ 826482 w 971552"/>
                <a:gd name="connsiteY36" fmla="*/ 540128 h 981079"/>
                <a:gd name="connsiteX37" fmla="*/ 836693 w 971552"/>
                <a:gd name="connsiteY37" fmla="*/ 544967 h 981079"/>
                <a:gd name="connsiteX38" fmla="*/ 861810 w 971552"/>
                <a:gd name="connsiteY38" fmla="*/ 537528 h 981079"/>
                <a:gd name="connsiteX39" fmla="*/ 864048 w 971552"/>
                <a:gd name="connsiteY39" fmla="*/ 528622 h 981079"/>
                <a:gd name="connsiteX40" fmla="*/ 839464 w 971552"/>
                <a:gd name="connsiteY40" fmla="*/ 456775 h 981079"/>
                <a:gd name="connsiteX41" fmla="*/ 806479 w 971552"/>
                <a:gd name="connsiteY41" fmla="*/ 426771 h 981079"/>
                <a:gd name="connsiteX42" fmla="*/ 803012 w 971552"/>
                <a:gd name="connsiteY42" fmla="*/ 412064 h 981079"/>
                <a:gd name="connsiteX43" fmla="*/ 817385 w 971552"/>
                <a:gd name="connsiteY43" fmla="*/ 321272 h 981079"/>
                <a:gd name="connsiteX44" fmla="*/ 812804 w 971552"/>
                <a:gd name="connsiteY44" fmla="*/ 262303 h 981079"/>
                <a:gd name="connsiteX45" fmla="*/ 916693 w 971552"/>
                <a:gd name="connsiteY45" fmla="*/ 229966 h 981079"/>
                <a:gd name="connsiteX46" fmla="*/ 966985 w 971552"/>
                <a:gd name="connsiteY46" fmla="*/ 197800 h 981079"/>
                <a:gd name="connsiteX47" fmla="*/ 968461 w 971552"/>
                <a:gd name="connsiteY47" fmla="*/ 145917 h 981079"/>
                <a:gd name="connsiteX48" fmla="*/ 955298 w 971552"/>
                <a:gd name="connsiteY48" fmla="*/ 138916 h 981079"/>
                <a:gd name="connsiteX49" fmla="*/ 939801 w 971552"/>
                <a:gd name="connsiteY49" fmla="*/ 141250 h 981079"/>
                <a:gd name="connsiteX50" fmla="*/ 926818 w 971552"/>
                <a:gd name="connsiteY50" fmla="*/ 125857 h 981079"/>
                <a:gd name="connsiteX51" fmla="*/ 917207 w 971552"/>
                <a:gd name="connsiteY51" fmla="*/ 144707 h 981079"/>
                <a:gd name="connsiteX52" fmla="*/ 902920 w 971552"/>
                <a:gd name="connsiteY52" fmla="*/ 148336 h 981079"/>
                <a:gd name="connsiteX53" fmla="*/ 895995 w 971552"/>
                <a:gd name="connsiteY53" fmla="*/ 145403 h 981079"/>
                <a:gd name="connsiteX54" fmla="*/ 882146 w 971552"/>
                <a:gd name="connsiteY54" fmla="*/ 138306 h 981079"/>
                <a:gd name="connsiteX55" fmla="*/ 873487 w 971552"/>
                <a:gd name="connsiteY55" fmla="*/ 152918 h 981079"/>
                <a:gd name="connsiteX56" fmla="*/ 819814 w 971552"/>
                <a:gd name="connsiteY56" fmla="*/ 137440 h 981079"/>
                <a:gd name="connsiteX57" fmla="*/ 835826 w 971552"/>
                <a:gd name="connsiteY57" fmla="*/ 122228 h 981079"/>
                <a:gd name="connsiteX58" fmla="*/ 855914 w 971552"/>
                <a:gd name="connsiteY58" fmla="*/ 137878 h 981079"/>
                <a:gd name="connsiteX59" fmla="*/ 856438 w 971552"/>
                <a:gd name="connsiteY59" fmla="*/ 110808 h 981079"/>
                <a:gd name="connsiteX60" fmla="*/ 870020 w 971552"/>
                <a:gd name="connsiteY60" fmla="*/ 105969 h 981079"/>
                <a:gd name="connsiteX61" fmla="*/ 889595 w 971552"/>
                <a:gd name="connsiteY61" fmla="*/ 122400 h 981079"/>
                <a:gd name="connsiteX62" fmla="*/ 892100 w 971552"/>
                <a:gd name="connsiteY62" fmla="*/ 99140 h 981079"/>
                <a:gd name="connsiteX63" fmla="*/ 907082 w 971552"/>
                <a:gd name="connsiteY63" fmla="*/ 92129 h 981079"/>
                <a:gd name="connsiteX64" fmla="*/ 911407 w 971552"/>
                <a:gd name="connsiteY64" fmla="*/ 100778 h 981079"/>
                <a:gd name="connsiteX65" fmla="*/ 923960 w 971552"/>
                <a:gd name="connsiteY65" fmla="*/ 106483 h 981079"/>
                <a:gd name="connsiteX66" fmla="*/ 930457 w 971552"/>
                <a:gd name="connsiteY66" fmla="*/ 95768 h 981079"/>
                <a:gd name="connsiteX67" fmla="*/ 940153 w 971552"/>
                <a:gd name="connsiteY67" fmla="*/ 69822 h 981079"/>
                <a:gd name="connsiteX68" fmla="*/ 944563 w 971552"/>
                <a:gd name="connsiteY68" fmla="*/ 32646 h 981079"/>
                <a:gd name="connsiteX69" fmla="*/ 885699 w 971552"/>
                <a:gd name="connsiteY69" fmla="*/ 42 h 981079"/>
                <a:gd name="connsiteX70" fmla="*/ 835397 w 971552"/>
                <a:gd name="connsiteY70" fmla="*/ 9300 h 981079"/>
                <a:gd name="connsiteX71" fmla="*/ 770722 w 971552"/>
                <a:gd name="connsiteY71" fmla="*/ 20711 h 981079"/>
                <a:gd name="connsiteX72" fmla="*/ 660861 w 971552"/>
                <a:gd name="connsiteY72" fmla="*/ 59535 h 981079"/>
                <a:gd name="connsiteX73" fmla="*/ 603549 w 971552"/>
                <a:gd name="connsiteY73" fmla="*/ 165462 h 981079"/>
                <a:gd name="connsiteX74" fmla="*/ 591691 w 971552"/>
                <a:gd name="connsiteY74" fmla="*/ 254007 h 981079"/>
                <a:gd name="connsiteX75" fmla="*/ 522425 w 971552"/>
                <a:gd name="connsiteY75" fmla="*/ 344970 h 981079"/>
                <a:gd name="connsiteX76" fmla="*/ 440443 w 971552"/>
                <a:gd name="connsiteY76" fmla="*/ 377908 h 981079"/>
                <a:gd name="connsiteX77" fmla="*/ 286509 w 971552"/>
                <a:gd name="connsiteY77" fmla="*/ 506924 h 981079"/>
                <a:gd name="connsiteX78" fmla="*/ 251886 w 971552"/>
                <a:gd name="connsiteY78" fmla="*/ 585696 h 981079"/>
                <a:gd name="connsiteX79" fmla="*/ 240628 w 971552"/>
                <a:gd name="connsiteY79" fmla="*/ 595297 h 981079"/>
                <a:gd name="connsiteX80" fmla="*/ 152235 w 971552"/>
                <a:gd name="connsiteY80" fmla="*/ 563303 h 981079"/>
                <a:gd name="connsiteX81" fmla="*/ 137776 w 971552"/>
                <a:gd name="connsiteY81" fmla="*/ 506315 h 981079"/>
                <a:gd name="connsiteX82" fmla="*/ 179077 w 971552"/>
                <a:gd name="connsiteY82" fmla="*/ 427809 h 981079"/>
                <a:gd name="connsiteX83" fmla="*/ 264440 w 971552"/>
                <a:gd name="connsiteY83" fmla="*/ 372202 h 981079"/>
                <a:gd name="connsiteX84" fmla="*/ 325038 w 971552"/>
                <a:gd name="connsiteY84" fmla="*/ 308995 h 981079"/>
                <a:gd name="connsiteX85" fmla="*/ 326343 w 971552"/>
                <a:gd name="connsiteY85" fmla="*/ 216307 h 981079"/>
                <a:gd name="connsiteX86" fmla="*/ 304435 w 971552"/>
                <a:gd name="connsiteY86" fmla="*/ 175321 h 981079"/>
                <a:gd name="connsiteX87" fmla="*/ 291272 w 971552"/>
                <a:gd name="connsiteY87" fmla="*/ 168748 h 981079"/>
                <a:gd name="connsiteX88" fmla="*/ 282614 w 971552"/>
                <a:gd name="connsiteY88" fmla="*/ 180245 h 981079"/>
                <a:gd name="connsiteX89" fmla="*/ 279765 w 971552"/>
                <a:gd name="connsiteY89" fmla="*/ 200390 h 981079"/>
                <a:gd name="connsiteX90" fmla="*/ 221149 w 971552"/>
                <a:gd name="connsiteY90" fmla="*/ 285734 h 981079"/>
                <a:gd name="connsiteX91" fmla="*/ 102544 w 971552"/>
                <a:gd name="connsiteY91" fmla="*/ 352314 h 981079"/>
                <a:gd name="connsiteX92" fmla="*/ 26448 w 971552"/>
                <a:gd name="connsiteY92" fmla="*/ 421494 h 981079"/>
                <a:gd name="connsiteX93" fmla="*/ 474 w 971552"/>
                <a:gd name="connsiteY93" fmla="*/ 538833 h 981079"/>
                <a:gd name="connsiteX94" fmla="*/ 51813 w 971552"/>
                <a:gd name="connsiteY94" fmla="*/ 675536 h 981079"/>
                <a:gd name="connsiteX95" fmla="*/ 238294 w 971552"/>
                <a:gd name="connsiteY95" fmla="*/ 780596 h 981079"/>
                <a:gd name="connsiteX96" fmla="*/ 258639 w 971552"/>
                <a:gd name="connsiteY96" fmla="*/ 781463 h 981079"/>
                <a:gd name="connsiteX97" fmla="*/ 278632 w 971552"/>
                <a:gd name="connsiteY97" fmla="*/ 781196 h 981079"/>
                <a:gd name="connsiteX98" fmla="*/ 298978 w 971552"/>
                <a:gd name="connsiteY98" fmla="*/ 210506 h 981079"/>
                <a:gd name="connsiteX99" fmla="*/ 313179 w 971552"/>
                <a:gd name="connsiteY99" fmla="*/ 275705 h 981079"/>
                <a:gd name="connsiteX100" fmla="*/ 255258 w 971552"/>
                <a:gd name="connsiteY100" fmla="*/ 352752 h 981079"/>
                <a:gd name="connsiteX101" fmla="*/ 174143 w 971552"/>
                <a:gd name="connsiteY101" fmla="*/ 404635 h 981079"/>
                <a:gd name="connsiteX102" fmla="*/ 115964 w 971552"/>
                <a:gd name="connsiteY102" fmla="*/ 524907 h 981079"/>
                <a:gd name="connsiteX103" fmla="*/ 138643 w 971552"/>
                <a:gd name="connsiteY103" fmla="*/ 582238 h 981079"/>
                <a:gd name="connsiteX104" fmla="*/ 237513 w 971552"/>
                <a:gd name="connsiteY104" fmla="*/ 618290 h 981079"/>
                <a:gd name="connsiteX105" fmla="*/ 272917 w 971552"/>
                <a:gd name="connsiteY105" fmla="*/ 589677 h 981079"/>
                <a:gd name="connsiteX106" fmla="*/ 304778 w 971552"/>
                <a:gd name="connsiteY106" fmla="*/ 518163 h 981079"/>
                <a:gd name="connsiteX107" fmla="*/ 447196 w 971552"/>
                <a:gd name="connsiteY107" fmla="*/ 399015 h 981079"/>
                <a:gd name="connsiteX108" fmla="*/ 530044 w 971552"/>
                <a:gd name="connsiteY108" fmla="*/ 365716 h 981079"/>
                <a:gd name="connsiteX109" fmla="*/ 610912 w 971552"/>
                <a:gd name="connsiteY109" fmla="*/ 263512 h 981079"/>
                <a:gd name="connsiteX110" fmla="*/ 624418 w 971552"/>
                <a:gd name="connsiteY110" fmla="*/ 166415 h 981079"/>
                <a:gd name="connsiteX111" fmla="*/ 675148 w 971552"/>
                <a:gd name="connsiteY111" fmla="*/ 74927 h 981079"/>
                <a:gd name="connsiteX112" fmla="*/ 738604 w 971552"/>
                <a:gd name="connsiteY112" fmla="*/ 46562 h 981079"/>
                <a:gd name="connsiteX113" fmla="*/ 763541 w 971552"/>
                <a:gd name="connsiteY113" fmla="*/ 42761 h 981079"/>
                <a:gd name="connsiteX114" fmla="*/ 851847 w 971552"/>
                <a:gd name="connsiteY114" fmla="*/ 26769 h 981079"/>
                <a:gd name="connsiteX115" fmla="*/ 920322 w 971552"/>
                <a:gd name="connsiteY115" fmla="*/ 37656 h 981079"/>
                <a:gd name="connsiteX116" fmla="*/ 918160 w 971552"/>
                <a:gd name="connsiteY116" fmla="*/ 60573 h 981079"/>
                <a:gd name="connsiteX117" fmla="*/ 874440 w 971552"/>
                <a:gd name="connsiteY117" fmla="*/ 81328 h 981079"/>
                <a:gd name="connsiteX118" fmla="*/ 803964 w 971552"/>
                <a:gd name="connsiteY118" fmla="*/ 122143 h 981079"/>
                <a:gd name="connsiteX119" fmla="*/ 749425 w 971552"/>
                <a:gd name="connsiteY119" fmla="*/ 136754 h 981079"/>
                <a:gd name="connsiteX120" fmla="*/ 737308 w 971552"/>
                <a:gd name="connsiteY120" fmla="*/ 140812 h 981079"/>
                <a:gd name="connsiteX121" fmla="*/ 739728 w 971552"/>
                <a:gd name="connsiteY121" fmla="*/ 154394 h 981079"/>
                <a:gd name="connsiteX122" fmla="*/ 748386 w 971552"/>
                <a:gd name="connsiteY122" fmla="*/ 158719 h 981079"/>
                <a:gd name="connsiteX123" fmla="*/ 786572 w 971552"/>
                <a:gd name="connsiteY123" fmla="*/ 157414 h 981079"/>
                <a:gd name="connsiteX124" fmla="*/ 819119 w 971552"/>
                <a:gd name="connsiteY124" fmla="*/ 163643 h 981079"/>
                <a:gd name="connsiteX125" fmla="*/ 823186 w 971552"/>
                <a:gd name="connsiteY125" fmla="*/ 166415 h 981079"/>
                <a:gd name="connsiteX126" fmla="*/ 865439 w 971552"/>
                <a:gd name="connsiteY126" fmla="*/ 177826 h 981079"/>
                <a:gd name="connsiteX127" fmla="*/ 922494 w 971552"/>
                <a:gd name="connsiteY127" fmla="*/ 165891 h 981079"/>
                <a:gd name="connsiteX128" fmla="*/ 947773 w 971552"/>
                <a:gd name="connsiteY128" fmla="*/ 162262 h 981079"/>
                <a:gd name="connsiteX129" fmla="*/ 920675 w 971552"/>
                <a:gd name="connsiteY129" fmla="*/ 207658 h 981079"/>
                <a:gd name="connsiteX130" fmla="*/ 910197 w 971552"/>
                <a:gd name="connsiteY130" fmla="*/ 209554 h 981079"/>
                <a:gd name="connsiteX131" fmla="*/ 840331 w 971552"/>
                <a:gd name="connsiteY131" fmla="*/ 228670 h 981079"/>
                <a:gd name="connsiteX132" fmla="*/ 790287 w 971552"/>
                <a:gd name="connsiteY132" fmla="*/ 242767 h 981079"/>
                <a:gd name="connsiteX133" fmla="*/ 748129 w 971552"/>
                <a:gd name="connsiteY133" fmla="*/ 227546 h 981079"/>
                <a:gd name="connsiteX134" fmla="*/ 719907 w 971552"/>
                <a:gd name="connsiteY134" fmla="*/ 192951 h 981079"/>
                <a:gd name="connsiteX135" fmla="*/ 705066 w 971552"/>
                <a:gd name="connsiteY135" fmla="*/ 188741 h 981079"/>
                <a:gd name="connsiteX136" fmla="*/ 704666 w 971552"/>
                <a:gd name="connsiteY136" fmla="*/ 188980 h 981079"/>
                <a:gd name="connsiteX137" fmla="*/ 702247 w 971552"/>
                <a:gd name="connsiteY137" fmla="*/ 204286 h 981079"/>
                <a:gd name="connsiteX138" fmla="*/ 712458 w 971552"/>
                <a:gd name="connsiteY138" fmla="*/ 220803 h 981079"/>
                <a:gd name="connsiteX139" fmla="*/ 771847 w 971552"/>
                <a:gd name="connsiteY139" fmla="*/ 263427 h 981079"/>
                <a:gd name="connsiteX140" fmla="*/ 788039 w 971552"/>
                <a:gd name="connsiteY140" fmla="*/ 268008 h 981079"/>
                <a:gd name="connsiteX141" fmla="*/ 793582 w 971552"/>
                <a:gd name="connsiteY141" fmla="*/ 285306 h 981079"/>
                <a:gd name="connsiteX142" fmla="*/ 795401 w 971552"/>
                <a:gd name="connsiteY142" fmla="*/ 300698 h 981079"/>
                <a:gd name="connsiteX143" fmla="*/ 784753 w 971552"/>
                <a:gd name="connsiteY143" fmla="*/ 394862 h 981079"/>
                <a:gd name="connsiteX144" fmla="*/ 767436 w 971552"/>
                <a:gd name="connsiteY144" fmla="*/ 452451 h 981079"/>
                <a:gd name="connsiteX145" fmla="*/ 724145 w 971552"/>
                <a:gd name="connsiteY145" fmla="*/ 423828 h 981079"/>
                <a:gd name="connsiteX146" fmla="*/ 711858 w 971552"/>
                <a:gd name="connsiteY146" fmla="*/ 420885 h 981079"/>
                <a:gd name="connsiteX147" fmla="*/ 707181 w 971552"/>
                <a:gd name="connsiteY147" fmla="*/ 433772 h 981079"/>
                <a:gd name="connsiteX148" fmla="*/ 715058 w 971552"/>
                <a:gd name="connsiteY148" fmla="*/ 445440 h 981079"/>
                <a:gd name="connsiteX149" fmla="*/ 753234 w 971552"/>
                <a:gd name="connsiteY149" fmla="*/ 470005 h 981079"/>
                <a:gd name="connsiteX150" fmla="*/ 779990 w 971552"/>
                <a:gd name="connsiteY150" fmla="*/ 488855 h 981079"/>
                <a:gd name="connsiteX151" fmla="*/ 798773 w 971552"/>
                <a:gd name="connsiteY151" fmla="*/ 554140 h 981079"/>
                <a:gd name="connsiteX152" fmla="*/ 790115 w 971552"/>
                <a:gd name="connsiteY152" fmla="*/ 567103 h 981079"/>
                <a:gd name="connsiteX153" fmla="*/ 782581 w 971552"/>
                <a:gd name="connsiteY153" fmla="*/ 554482 h 981079"/>
                <a:gd name="connsiteX154" fmla="*/ 729517 w 971552"/>
                <a:gd name="connsiteY154" fmla="*/ 514182 h 981079"/>
                <a:gd name="connsiteX155" fmla="*/ 677568 w 971552"/>
                <a:gd name="connsiteY155" fmla="*/ 494818 h 981079"/>
                <a:gd name="connsiteX156" fmla="*/ 664928 w 971552"/>
                <a:gd name="connsiteY156" fmla="*/ 494123 h 981079"/>
                <a:gd name="connsiteX157" fmla="*/ 662509 w 971552"/>
                <a:gd name="connsiteY157" fmla="*/ 507705 h 981079"/>
                <a:gd name="connsiteX158" fmla="*/ 669262 w 971552"/>
                <a:gd name="connsiteY158" fmla="*/ 515744 h 981079"/>
                <a:gd name="connsiteX159" fmla="*/ 711858 w 971552"/>
                <a:gd name="connsiteY159" fmla="*/ 534337 h 981079"/>
                <a:gd name="connsiteX160" fmla="*/ 624504 w 971552"/>
                <a:gd name="connsiteY160" fmla="*/ 643027 h 981079"/>
                <a:gd name="connsiteX161" fmla="*/ 582337 w 971552"/>
                <a:gd name="connsiteY161" fmla="*/ 599183 h 981079"/>
                <a:gd name="connsiteX162" fmla="*/ 481476 w 971552"/>
                <a:gd name="connsiteY162" fmla="*/ 561312 h 981079"/>
                <a:gd name="connsiteX163" fmla="*/ 472133 w 971552"/>
                <a:gd name="connsiteY163" fmla="*/ 562693 h 981079"/>
                <a:gd name="connsiteX164" fmla="*/ 465208 w 971552"/>
                <a:gd name="connsiteY164" fmla="*/ 573675 h 981079"/>
                <a:gd name="connsiteX165" fmla="*/ 473857 w 971552"/>
                <a:gd name="connsiteY165" fmla="*/ 582324 h 981079"/>
                <a:gd name="connsiteX166" fmla="*/ 532902 w 971552"/>
                <a:gd name="connsiteY166" fmla="*/ 597459 h 981079"/>
                <a:gd name="connsiteX167" fmla="*/ 617751 w 971552"/>
                <a:gd name="connsiteY167" fmla="*/ 714274 h 981079"/>
                <a:gd name="connsiteX168" fmla="*/ 584499 w 971552"/>
                <a:gd name="connsiteY168" fmla="*/ 839051 h 981079"/>
                <a:gd name="connsiteX169" fmla="*/ 572383 w 971552"/>
                <a:gd name="connsiteY169" fmla="*/ 858940 h 981079"/>
                <a:gd name="connsiteX170" fmla="*/ 582594 w 971552"/>
                <a:gd name="connsiteY170" fmla="*/ 906669 h 981079"/>
                <a:gd name="connsiteX171" fmla="*/ 612903 w 971552"/>
                <a:gd name="connsiteY171" fmla="*/ 920757 h 981079"/>
                <a:gd name="connsiteX172" fmla="*/ 648650 w 971552"/>
                <a:gd name="connsiteY172" fmla="*/ 940302 h 981079"/>
                <a:gd name="connsiteX173" fmla="*/ 652203 w 971552"/>
                <a:gd name="connsiteY173" fmla="*/ 952665 h 981079"/>
                <a:gd name="connsiteX174" fmla="*/ 640344 w 971552"/>
                <a:gd name="connsiteY174" fmla="*/ 955437 h 981079"/>
                <a:gd name="connsiteX175" fmla="*/ 603635 w 971552"/>
                <a:gd name="connsiteY175" fmla="*/ 956818 h 981079"/>
                <a:gd name="connsiteX176" fmla="*/ 561211 w 971552"/>
                <a:gd name="connsiteY176" fmla="*/ 944369 h 981079"/>
                <a:gd name="connsiteX177" fmla="*/ 530044 w 971552"/>
                <a:gd name="connsiteY177" fmla="*/ 923271 h 981079"/>
                <a:gd name="connsiteX178" fmla="*/ 519053 w 971552"/>
                <a:gd name="connsiteY178" fmla="*/ 917213 h 981079"/>
                <a:gd name="connsiteX179" fmla="*/ 510394 w 971552"/>
                <a:gd name="connsiteY179" fmla="*/ 893868 h 981079"/>
                <a:gd name="connsiteX180" fmla="*/ 521129 w 971552"/>
                <a:gd name="connsiteY180" fmla="*/ 837842 h 981079"/>
                <a:gd name="connsiteX181" fmla="*/ 492392 w 971552"/>
                <a:gd name="connsiteY181" fmla="*/ 780939 h 981079"/>
                <a:gd name="connsiteX182" fmla="*/ 437757 w 971552"/>
                <a:gd name="connsiteY182" fmla="*/ 755603 h 981079"/>
                <a:gd name="connsiteX183" fmla="*/ 368501 w 971552"/>
                <a:gd name="connsiteY183" fmla="*/ 676831 h 981079"/>
                <a:gd name="connsiteX184" fmla="*/ 363910 w 971552"/>
                <a:gd name="connsiteY184" fmla="*/ 630835 h 981079"/>
                <a:gd name="connsiteX185" fmla="*/ 355252 w 971552"/>
                <a:gd name="connsiteY185" fmla="*/ 618900 h 981079"/>
                <a:gd name="connsiteX186" fmla="*/ 342783 w 971552"/>
                <a:gd name="connsiteY186" fmla="*/ 626939 h 981079"/>
                <a:gd name="connsiteX187" fmla="*/ 341573 w 971552"/>
                <a:gd name="connsiteY187" fmla="*/ 634378 h 981079"/>
                <a:gd name="connsiteX188" fmla="*/ 363738 w 971552"/>
                <a:gd name="connsiteY188" fmla="*/ 721627 h 981079"/>
                <a:gd name="connsiteX189" fmla="*/ 376721 w 971552"/>
                <a:gd name="connsiteY189" fmla="*/ 738915 h 981079"/>
                <a:gd name="connsiteX190" fmla="*/ 298206 w 971552"/>
                <a:gd name="connsiteY190" fmla="*/ 759670 h 981079"/>
                <a:gd name="connsiteX191" fmla="*/ 155531 w 971552"/>
                <a:gd name="connsiteY191" fmla="*/ 733733 h 981079"/>
                <a:gd name="connsiteX192" fmla="*/ 19000 w 971552"/>
                <a:gd name="connsiteY192" fmla="*/ 530184 h 981079"/>
                <a:gd name="connsiteX193" fmla="*/ 106868 w 971552"/>
                <a:gd name="connsiteY193" fmla="*/ 373326 h 981079"/>
                <a:gd name="connsiteX194" fmla="*/ 200803 w 971552"/>
                <a:gd name="connsiteY194" fmla="*/ 322310 h 981079"/>
                <a:gd name="connsiteX195" fmla="*/ 298978 w 971552"/>
                <a:gd name="connsiteY195" fmla="*/ 210420 h 981079"/>
                <a:gd name="connsiteX196" fmla="*/ 396380 w 971552"/>
                <a:gd name="connsiteY196" fmla="*/ 752145 h 981079"/>
                <a:gd name="connsiteX197" fmla="*/ 396809 w 971552"/>
                <a:gd name="connsiteY197" fmla="*/ 765632 h 981079"/>
                <a:gd name="connsiteX198" fmla="*/ 373692 w 971552"/>
                <a:gd name="connsiteY198" fmla="*/ 823135 h 981079"/>
                <a:gd name="connsiteX199" fmla="*/ 350318 w 971552"/>
                <a:gd name="connsiteY199" fmla="*/ 883666 h 981079"/>
                <a:gd name="connsiteX200" fmla="*/ 368844 w 971552"/>
                <a:gd name="connsiteY200" fmla="*/ 924910 h 981079"/>
                <a:gd name="connsiteX201" fmla="*/ 386160 w 971552"/>
                <a:gd name="connsiteY201" fmla="*/ 936673 h 981079"/>
                <a:gd name="connsiteX202" fmla="*/ 381226 w 971552"/>
                <a:gd name="connsiteY202" fmla="*/ 955866 h 981079"/>
                <a:gd name="connsiteX203" fmla="*/ 370748 w 971552"/>
                <a:gd name="connsiteY203" fmla="*/ 957856 h 981079"/>
                <a:gd name="connsiteX204" fmla="*/ 316380 w 971552"/>
                <a:gd name="connsiteY204" fmla="*/ 960019 h 981079"/>
                <a:gd name="connsiteX205" fmla="*/ 297596 w 971552"/>
                <a:gd name="connsiteY205" fmla="*/ 948951 h 981079"/>
                <a:gd name="connsiteX206" fmla="*/ 281404 w 971552"/>
                <a:gd name="connsiteY206" fmla="*/ 924910 h 981079"/>
                <a:gd name="connsiteX207" fmla="*/ 276127 w 971552"/>
                <a:gd name="connsiteY207" fmla="*/ 893953 h 981079"/>
                <a:gd name="connsiteX208" fmla="*/ 281757 w 971552"/>
                <a:gd name="connsiteY208" fmla="*/ 881590 h 981079"/>
                <a:gd name="connsiteX209" fmla="*/ 300968 w 971552"/>
                <a:gd name="connsiteY209" fmla="*/ 789588 h 981079"/>
                <a:gd name="connsiteX210" fmla="*/ 301492 w 971552"/>
                <a:gd name="connsiteY210" fmla="*/ 781806 h 981079"/>
                <a:gd name="connsiteX211" fmla="*/ 396380 w 971552"/>
                <a:gd name="connsiteY211" fmla="*/ 752059 h 981079"/>
                <a:gd name="connsiteX212" fmla="*/ 841979 w 971552"/>
                <a:gd name="connsiteY212" fmla="*/ 524126 h 981079"/>
                <a:gd name="connsiteX213" fmla="*/ 825091 w 971552"/>
                <a:gd name="connsiteY213" fmla="*/ 513411 h 981079"/>
                <a:gd name="connsiteX214" fmla="*/ 813575 w 971552"/>
                <a:gd name="connsiteY214" fmla="*/ 501819 h 981079"/>
                <a:gd name="connsiteX215" fmla="*/ 792020 w 971552"/>
                <a:gd name="connsiteY215" fmla="*/ 471300 h 981079"/>
                <a:gd name="connsiteX216" fmla="*/ 788648 w 971552"/>
                <a:gd name="connsiteY216" fmla="*/ 453403 h 981079"/>
                <a:gd name="connsiteX217" fmla="*/ 792544 w 971552"/>
                <a:gd name="connsiteY217" fmla="*/ 446307 h 981079"/>
                <a:gd name="connsiteX218" fmla="*/ 841979 w 971552"/>
                <a:gd name="connsiteY218" fmla="*/ 524040 h 98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71552" h="981079">
                  <a:moveTo>
                    <a:pt x="278632" y="781196"/>
                  </a:moveTo>
                  <a:cubicBezTo>
                    <a:pt x="285214" y="815010"/>
                    <a:pt x="274051" y="844233"/>
                    <a:pt x="262364" y="873551"/>
                  </a:cubicBezTo>
                  <a:cubicBezTo>
                    <a:pt x="257315" y="884990"/>
                    <a:pt x="253982" y="897116"/>
                    <a:pt x="252486" y="909517"/>
                  </a:cubicBezTo>
                  <a:cubicBezTo>
                    <a:pt x="253172" y="917823"/>
                    <a:pt x="256172" y="925757"/>
                    <a:pt x="261145" y="932434"/>
                  </a:cubicBezTo>
                  <a:cubicBezTo>
                    <a:pt x="266602" y="941950"/>
                    <a:pt x="274308" y="949732"/>
                    <a:pt x="279765" y="959580"/>
                  </a:cubicBezTo>
                  <a:cubicBezTo>
                    <a:pt x="286128" y="973182"/>
                    <a:pt x="300064" y="981640"/>
                    <a:pt x="315084" y="981031"/>
                  </a:cubicBezTo>
                  <a:cubicBezTo>
                    <a:pt x="337421" y="980336"/>
                    <a:pt x="359728" y="979126"/>
                    <a:pt x="382007" y="977402"/>
                  </a:cubicBezTo>
                  <a:cubicBezTo>
                    <a:pt x="396123" y="976326"/>
                    <a:pt x="408058" y="966543"/>
                    <a:pt x="411877" y="952923"/>
                  </a:cubicBezTo>
                  <a:cubicBezTo>
                    <a:pt x="416640" y="939178"/>
                    <a:pt x="409973" y="928196"/>
                    <a:pt x="399924" y="919461"/>
                  </a:cubicBezTo>
                  <a:cubicBezTo>
                    <a:pt x="393780" y="914213"/>
                    <a:pt x="386998" y="909736"/>
                    <a:pt x="379749" y="906145"/>
                  </a:cubicBezTo>
                  <a:cubicBezTo>
                    <a:pt x="371101" y="902002"/>
                    <a:pt x="367548" y="896982"/>
                    <a:pt x="371101" y="887733"/>
                  </a:cubicBezTo>
                  <a:cubicBezTo>
                    <a:pt x="379749" y="866283"/>
                    <a:pt x="388408" y="844499"/>
                    <a:pt x="397676" y="823316"/>
                  </a:cubicBezTo>
                  <a:cubicBezTo>
                    <a:pt x="404857" y="806019"/>
                    <a:pt x="412135" y="788721"/>
                    <a:pt x="420012" y="770138"/>
                  </a:cubicBezTo>
                  <a:cubicBezTo>
                    <a:pt x="441224" y="780168"/>
                    <a:pt x="463303" y="789759"/>
                    <a:pt x="484334" y="800742"/>
                  </a:cubicBezTo>
                  <a:cubicBezTo>
                    <a:pt x="497412" y="807914"/>
                    <a:pt x="504089" y="822906"/>
                    <a:pt x="500698" y="837403"/>
                  </a:cubicBezTo>
                  <a:cubicBezTo>
                    <a:pt x="498384" y="854062"/>
                    <a:pt x="495031" y="870550"/>
                    <a:pt x="490659" y="886781"/>
                  </a:cubicBezTo>
                  <a:cubicBezTo>
                    <a:pt x="484858" y="908831"/>
                    <a:pt x="489621" y="925348"/>
                    <a:pt x="509794" y="936235"/>
                  </a:cubicBezTo>
                  <a:cubicBezTo>
                    <a:pt x="527244" y="945388"/>
                    <a:pt x="543637" y="956399"/>
                    <a:pt x="558705" y="969096"/>
                  </a:cubicBezTo>
                  <a:cubicBezTo>
                    <a:pt x="570812" y="978926"/>
                    <a:pt x="586861" y="982488"/>
                    <a:pt x="601987" y="978697"/>
                  </a:cubicBezTo>
                  <a:cubicBezTo>
                    <a:pt x="614369" y="976706"/>
                    <a:pt x="627180" y="977488"/>
                    <a:pt x="639649" y="976449"/>
                  </a:cubicBezTo>
                  <a:cubicBezTo>
                    <a:pt x="647345" y="976468"/>
                    <a:pt x="655003" y="975154"/>
                    <a:pt x="662251" y="972554"/>
                  </a:cubicBezTo>
                  <a:cubicBezTo>
                    <a:pt x="673177" y="966991"/>
                    <a:pt x="678092" y="954046"/>
                    <a:pt x="673586" y="942636"/>
                  </a:cubicBezTo>
                  <a:cubicBezTo>
                    <a:pt x="665881" y="916699"/>
                    <a:pt x="644668" y="908050"/>
                    <a:pt x="621646" y="900964"/>
                  </a:cubicBezTo>
                  <a:cubicBezTo>
                    <a:pt x="612988" y="898725"/>
                    <a:pt x="604701" y="895230"/>
                    <a:pt x="597053" y="890581"/>
                  </a:cubicBezTo>
                  <a:cubicBezTo>
                    <a:pt x="589662" y="886572"/>
                    <a:pt x="586928" y="877332"/>
                    <a:pt x="590957" y="869941"/>
                  </a:cubicBezTo>
                  <a:cubicBezTo>
                    <a:pt x="591385" y="869141"/>
                    <a:pt x="591900" y="868379"/>
                    <a:pt x="592471" y="867674"/>
                  </a:cubicBezTo>
                  <a:cubicBezTo>
                    <a:pt x="601959" y="852967"/>
                    <a:pt x="610635" y="837756"/>
                    <a:pt x="618437" y="822097"/>
                  </a:cubicBezTo>
                  <a:cubicBezTo>
                    <a:pt x="638868" y="772557"/>
                    <a:pt x="648478" y="721713"/>
                    <a:pt x="631771" y="668792"/>
                  </a:cubicBezTo>
                  <a:cubicBezTo>
                    <a:pt x="631371" y="667201"/>
                    <a:pt x="631086" y="665582"/>
                    <a:pt x="630905" y="663953"/>
                  </a:cubicBezTo>
                  <a:cubicBezTo>
                    <a:pt x="666433" y="644512"/>
                    <a:pt x="695903" y="615661"/>
                    <a:pt x="716096" y="580590"/>
                  </a:cubicBezTo>
                  <a:cubicBezTo>
                    <a:pt x="722602" y="568684"/>
                    <a:pt x="727860" y="556140"/>
                    <a:pt x="731765" y="543157"/>
                  </a:cubicBezTo>
                  <a:cubicBezTo>
                    <a:pt x="734013" y="537099"/>
                    <a:pt x="737480" y="534508"/>
                    <a:pt x="742414" y="537966"/>
                  </a:cubicBezTo>
                  <a:cubicBezTo>
                    <a:pt x="748748" y="542033"/>
                    <a:pt x="754349" y="547148"/>
                    <a:pt x="758950" y="553101"/>
                  </a:cubicBezTo>
                  <a:cubicBezTo>
                    <a:pt x="762292" y="559369"/>
                    <a:pt x="765017" y="565941"/>
                    <a:pt x="767093" y="572723"/>
                  </a:cubicBezTo>
                  <a:cubicBezTo>
                    <a:pt x="770131" y="581924"/>
                    <a:pt x="778295" y="588496"/>
                    <a:pt x="787953" y="589496"/>
                  </a:cubicBezTo>
                  <a:cubicBezTo>
                    <a:pt x="797993" y="590906"/>
                    <a:pt x="807822" y="585753"/>
                    <a:pt x="812366" y="576704"/>
                  </a:cubicBezTo>
                  <a:cubicBezTo>
                    <a:pt x="818081" y="565112"/>
                    <a:pt x="821805" y="552577"/>
                    <a:pt x="826482" y="540128"/>
                  </a:cubicBezTo>
                  <a:cubicBezTo>
                    <a:pt x="828558" y="541081"/>
                    <a:pt x="832454" y="543329"/>
                    <a:pt x="836693" y="544967"/>
                  </a:cubicBezTo>
                  <a:cubicBezTo>
                    <a:pt x="845694" y="549834"/>
                    <a:pt x="856933" y="546510"/>
                    <a:pt x="861810" y="537528"/>
                  </a:cubicBezTo>
                  <a:cubicBezTo>
                    <a:pt x="863286" y="534794"/>
                    <a:pt x="864058" y="531727"/>
                    <a:pt x="864048" y="528622"/>
                  </a:cubicBezTo>
                  <a:cubicBezTo>
                    <a:pt x="867620" y="502152"/>
                    <a:pt x="858514" y="475539"/>
                    <a:pt x="839464" y="456775"/>
                  </a:cubicBezTo>
                  <a:cubicBezTo>
                    <a:pt x="828730" y="446478"/>
                    <a:pt x="817557" y="436620"/>
                    <a:pt x="806479" y="426771"/>
                  </a:cubicBezTo>
                  <a:cubicBezTo>
                    <a:pt x="802221" y="423161"/>
                    <a:pt x="800821" y="417198"/>
                    <a:pt x="803012" y="412064"/>
                  </a:cubicBezTo>
                  <a:cubicBezTo>
                    <a:pt x="811937" y="382594"/>
                    <a:pt x="816766" y="352047"/>
                    <a:pt x="817385" y="321272"/>
                  </a:cubicBezTo>
                  <a:cubicBezTo>
                    <a:pt x="817385" y="301736"/>
                    <a:pt x="814442" y="282191"/>
                    <a:pt x="812804" y="262303"/>
                  </a:cubicBezTo>
                  <a:cubicBezTo>
                    <a:pt x="846046" y="252616"/>
                    <a:pt x="877993" y="232128"/>
                    <a:pt x="916693" y="229966"/>
                  </a:cubicBezTo>
                  <a:cubicBezTo>
                    <a:pt x="938248" y="228842"/>
                    <a:pt x="957812" y="220803"/>
                    <a:pt x="966985" y="197800"/>
                  </a:cubicBezTo>
                  <a:cubicBezTo>
                    <a:pt x="972452" y="181007"/>
                    <a:pt x="972967" y="162995"/>
                    <a:pt x="968461" y="145917"/>
                  </a:cubicBezTo>
                  <a:cubicBezTo>
                    <a:pt x="967251" y="139173"/>
                    <a:pt x="961280" y="138221"/>
                    <a:pt x="955298" y="138916"/>
                  </a:cubicBezTo>
                  <a:cubicBezTo>
                    <a:pt x="949326" y="139602"/>
                    <a:pt x="945259" y="140383"/>
                    <a:pt x="939801" y="141250"/>
                  </a:cubicBezTo>
                  <a:cubicBezTo>
                    <a:pt x="937981" y="133296"/>
                    <a:pt x="937296" y="123952"/>
                    <a:pt x="926818" y="125857"/>
                  </a:cubicBezTo>
                  <a:cubicBezTo>
                    <a:pt x="916341" y="127762"/>
                    <a:pt x="917121" y="136402"/>
                    <a:pt x="917207" y="144707"/>
                  </a:cubicBezTo>
                  <a:cubicBezTo>
                    <a:pt x="912550" y="146279"/>
                    <a:pt x="907768" y="147488"/>
                    <a:pt x="902920" y="148336"/>
                  </a:cubicBezTo>
                  <a:cubicBezTo>
                    <a:pt x="900281" y="148470"/>
                    <a:pt x="897738" y="147384"/>
                    <a:pt x="895995" y="145403"/>
                  </a:cubicBezTo>
                  <a:cubicBezTo>
                    <a:pt x="892537" y="140040"/>
                    <a:pt x="888118" y="134849"/>
                    <a:pt x="882146" y="138306"/>
                  </a:cubicBezTo>
                  <a:cubicBezTo>
                    <a:pt x="877821" y="140726"/>
                    <a:pt x="875831" y="146955"/>
                    <a:pt x="873487" y="152918"/>
                  </a:cubicBezTo>
                  <a:cubicBezTo>
                    <a:pt x="853142" y="160700"/>
                    <a:pt x="837131" y="149727"/>
                    <a:pt x="819814" y="137440"/>
                  </a:cubicBezTo>
                  <a:lnTo>
                    <a:pt x="835826" y="122228"/>
                  </a:lnTo>
                  <a:cubicBezTo>
                    <a:pt x="842236" y="128886"/>
                    <a:pt x="843189" y="144012"/>
                    <a:pt x="855914" y="137878"/>
                  </a:cubicBezTo>
                  <a:cubicBezTo>
                    <a:pt x="868639" y="131734"/>
                    <a:pt x="857562" y="120580"/>
                    <a:pt x="856438" y="110808"/>
                  </a:cubicBezTo>
                  <a:lnTo>
                    <a:pt x="870020" y="105969"/>
                  </a:lnTo>
                  <a:cubicBezTo>
                    <a:pt x="875916" y="112798"/>
                    <a:pt x="875479" y="128362"/>
                    <a:pt x="889595" y="122400"/>
                  </a:cubicBezTo>
                  <a:cubicBezTo>
                    <a:pt x="900586" y="117732"/>
                    <a:pt x="893919" y="107960"/>
                    <a:pt x="892100" y="99140"/>
                  </a:cubicBezTo>
                  <a:lnTo>
                    <a:pt x="907082" y="92129"/>
                  </a:lnTo>
                  <a:cubicBezTo>
                    <a:pt x="908721" y="95596"/>
                    <a:pt x="909245" y="99397"/>
                    <a:pt x="911407" y="100778"/>
                  </a:cubicBezTo>
                  <a:cubicBezTo>
                    <a:pt x="915131" y="103636"/>
                    <a:pt x="920065" y="107093"/>
                    <a:pt x="923960" y="106483"/>
                  </a:cubicBezTo>
                  <a:cubicBezTo>
                    <a:pt x="927856" y="105883"/>
                    <a:pt x="931495" y="97844"/>
                    <a:pt x="930457" y="95768"/>
                  </a:cubicBezTo>
                  <a:cubicBezTo>
                    <a:pt x="924570" y="83138"/>
                    <a:pt x="932095" y="77346"/>
                    <a:pt x="940153" y="69822"/>
                  </a:cubicBezTo>
                  <a:cubicBezTo>
                    <a:pt x="953393" y="57458"/>
                    <a:pt x="954088" y="47952"/>
                    <a:pt x="944563" y="32646"/>
                  </a:cubicBezTo>
                  <a:cubicBezTo>
                    <a:pt x="932629" y="11595"/>
                    <a:pt x="909892" y="-997"/>
                    <a:pt x="885699" y="42"/>
                  </a:cubicBezTo>
                  <a:cubicBezTo>
                    <a:pt x="868506" y="-16"/>
                    <a:pt x="851437" y="3128"/>
                    <a:pt x="835397" y="9300"/>
                  </a:cubicBezTo>
                  <a:cubicBezTo>
                    <a:pt x="814709" y="16996"/>
                    <a:pt x="792792" y="20854"/>
                    <a:pt x="770722" y="20711"/>
                  </a:cubicBezTo>
                  <a:cubicBezTo>
                    <a:pt x="730775" y="20920"/>
                    <a:pt x="692055" y="34598"/>
                    <a:pt x="660861" y="59535"/>
                  </a:cubicBezTo>
                  <a:cubicBezTo>
                    <a:pt x="628695" y="86052"/>
                    <a:pt x="608130" y="124047"/>
                    <a:pt x="603549" y="165462"/>
                  </a:cubicBezTo>
                  <a:cubicBezTo>
                    <a:pt x="599130" y="194942"/>
                    <a:pt x="596539" y="224603"/>
                    <a:pt x="591691" y="254007"/>
                  </a:cubicBezTo>
                  <a:cubicBezTo>
                    <a:pt x="586909" y="294659"/>
                    <a:pt x="560372" y="329511"/>
                    <a:pt x="522425" y="344970"/>
                  </a:cubicBezTo>
                  <a:cubicBezTo>
                    <a:pt x="495335" y="356638"/>
                    <a:pt x="467199" y="365716"/>
                    <a:pt x="440443" y="377908"/>
                  </a:cubicBezTo>
                  <a:cubicBezTo>
                    <a:pt x="377330" y="406797"/>
                    <a:pt x="322009" y="445793"/>
                    <a:pt x="286509" y="506924"/>
                  </a:cubicBezTo>
                  <a:cubicBezTo>
                    <a:pt x="273193" y="532365"/>
                    <a:pt x="261611" y="558683"/>
                    <a:pt x="251886" y="585696"/>
                  </a:cubicBezTo>
                  <a:cubicBezTo>
                    <a:pt x="250438" y="590887"/>
                    <a:pt x="245990" y="594678"/>
                    <a:pt x="240628" y="595297"/>
                  </a:cubicBezTo>
                  <a:cubicBezTo>
                    <a:pt x="204871" y="601869"/>
                    <a:pt x="175867" y="588115"/>
                    <a:pt x="152235" y="563303"/>
                  </a:cubicBezTo>
                  <a:cubicBezTo>
                    <a:pt x="137605" y="547824"/>
                    <a:pt x="136395" y="526555"/>
                    <a:pt x="137776" y="506315"/>
                  </a:cubicBezTo>
                  <a:cubicBezTo>
                    <a:pt x="139291" y="475349"/>
                    <a:pt x="154398" y="446621"/>
                    <a:pt x="179077" y="427809"/>
                  </a:cubicBezTo>
                  <a:cubicBezTo>
                    <a:pt x="206490" y="407731"/>
                    <a:pt x="234989" y="389166"/>
                    <a:pt x="264440" y="372202"/>
                  </a:cubicBezTo>
                  <a:cubicBezTo>
                    <a:pt x="289815" y="356781"/>
                    <a:pt x="310712" y="334988"/>
                    <a:pt x="325038" y="308995"/>
                  </a:cubicBezTo>
                  <a:cubicBezTo>
                    <a:pt x="342355" y="278476"/>
                    <a:pt x="338544" y="247082"/>
                    <a:pt x="326343" y="216307"/>
                  </a:cubicBezTo>
                  <a:cubicBezTo>
                    <a:pt x="320276" y="202019"/>
                    <a:pt x="312941" y="188294"/>
                    <a:pt x="304435" y="175321"/>
                  </a:cubicBezTo>
                  <a:cubicBezTo>
                    <a:pt x="301350" y="171149"/>
                    <a:pt x="296463" y="168701"/>
                    <a:pt x="291272" y="168748"/>
                  </a:cubicBezTo>
                  <a:cubicBezTo>
                    <a:pt x="287557" y="169520"/>
                    <a:pt x="283833" y="175749"/>
                    <a:pt x="282614" y="180245"/>
                  </a:cubicBezTo>
                  <a:cubicBezTo>
                    <a:pt x="281099" y="186865"/>
                    <a:pt x="280137" y="193609"/>
                    <a:pt x="279765" y="200390"/>
                  </a:cubicBezTo>
                  <a:cubicBezTo>
                    <a:pt x="274651" y="238700"/>
                    <a:pt x="252057" y="266284"/>
                    <a:pt x="221149" y="285734"/>
                  </a:cubicBezTo>
                  <a:cubicBezTo>
                    <a:pt x="182801" y="309776"/>
                    <a:pt x="142196" y="330178"/>
                    <a:pt x="102544" y="352314"/>
                  </a:cubicBezTo>
                  <a:cubicBezTo>
                    <a:pt x="71864" y="368773"/>
                    <a:pt x="45727" y="392538"/>
                    <a:pt x="26448" y="421494"/>
                  </a:cubicBezTo>
                  <a:cubicBezTo>
                    <a:pt x="3074" y="457289"/>
                    <a:pt x="-1870" y="497323"/>
                    <a:pt x="474" y="538833"/>
                  </a:cubicBezTo>
                  <a:cubicBezTo>
                    <a:pt x="2360" y="588744"/>
                    <a:pt x="20371" y="636693"/>
                    <a:pt x="51813" y="675536"/>
                  </a:cubicBezTo>
                  <a:cubicBezTo>
                    <a:pt x="100029" y="734333"/>
                    <a:pt x="161237" y="771948"/>
                    <a:pt x="238294" y="780596"/>
                  </a:cubicBezTo>
                  <a:cubicBezTo>
                    <a:pt x="245047" y="781377"/>
                    <a:pt x="251886" y="781292"/>
                    <a:pt x="258639" y="781463"/>
                  </a:cubicBezTo>
                  <a:cubicBezTo>
                    <a:pt x="265393" y="781635"/>
                    <a:pt x="271793" y="781196"/>
                    <a:pt x="278632" y="781196"/>
                  </a:cubicBezTo>
                  <a:close/>
                  <a:moveTo>
                    <a:pt x="298978" y="210506"/>
                  </a:moveTo>
                  <a:cubicBezTo>
                    <a:pt x="309798" y="232642"/>
                    <a:pt x="317589" y="253740"/>
                    <a:pt x="313179" y="275705"/>
                  </a:cubicBezTo>
                  <a:cubicBezTo>
                    <a:pt x="306341" y="310290"/>
                    <a:pt x="283919" y="334160"/>
                    <a:pt x="255258" y="352752"/>
                  </a:cubicBezTo>
                  <a:cubicBezTo>
                    <a:pt x="228340" y="370040"/>
                    <a:pt x="199937" y="385433"/>
                    <a:pt x="174143" y="404635"/>
                  </a:cubicBezTo>
                  <a:cubicBezTo>
                    <a:pt x="134138" y="434029"/>
                    <a:pt x="112326" y="473805"/>
                    <a:pt x="115964" y="524907"/>
                  </a:cubicBezTo>
                  <a:cubicBezTo>
                    <a:pt x="117431" y="546262"/>
                    <a:pt x="122365" y="567017"/>
                    <a:pt x="138643" y="582238"/>
                  </a:cubicBezTo>
                  <a:cubicBezTo>
                    <a:pt x="166351" y="608175"/>
                    <a:pt x="198118" y="622881"/>
                    <a:pt x="237513" y="618290"/>
                  </a:cubicBezTo>
                  <a:cubicBezTo>
                    <a:pt x="254601" y="618300"/>
                    <a:pt x="269364" y="606374"/>
                    <a:pt x="272917" y="589677"/>
                  </a:cubicBezTo>
                  <a:cubicBezTo>
                    <a:pt x="280851" y="564731"/>
                    <a:pt x="291539" y="540738"/>
                    <a:pt x="304778" y="518163"/>
                  </a:cubicBezTo>
                  <a:cubicBezTo>
                    <a:pt x="337678" y="461699"/>
                    <a:pt x="389103" y="425904"/>
                    <a:pt x="447196" y="399015"/>
                  </a:cubicBezTo>
                  <a:cubicBezTo>
                    <a:pt x="474123" y="386557"/>
                    <a:pt x="502689" y="377565"/>
                    <a:pt x="530044" y="365716"/>
                  </a:cubicBezTo>
                  <a:cubicBezTo>
                    <a:pt x="573088" y="348180"/>
                    <a:pt x="603778" y="309395"/>
                    <a:pt x="610912" y="263512"/>
                  </a:cubicBezTo>
                  <a:cubicBezTo>
                    <a:pt x="616884" y="231432"/>
                    <a:pt x="619570" y="198666"/>
                    <a:pt x="624418" y="166415"/>
                  </a:cubicBezTo>
                  <a:cubicBezTo>
                    <a:pt x="629048" y="130582"/>
                    <a:pt x="647192" y="97863"/>
                    <a:pt x="675148" y="74927"/>
                  </a:cubicBezTo>
                  <a:cubicBezTo>
                    <a:pt x="694094" y="61173"/>
                    <a:pt x="715716" y="51524"/>
                    <a:pt x="738604" y="46562"/>
                  </a:cubicBezTo>
                  <a:cubicBezTo>
                    <a:pt x="746662" y="44019"/>
                    <a:pt x="755082" y="42733"/>
                    <a:pt x="763541" y="42761"/>
                  </a:cubicBezTo>
                  <a:cubicBezTo>
                    <a:pt x="793725" y="43133"/>
                    <a:pt x="823710" y="37704"/>
                    <a:pt x="851847" y="26769"/>
                  </a:cubicBezTo>
                  <a:cubicBezTo>
                    <a:pt x="876174" y="18120"/>
                    <a:pt x="900243" y="16729"/>
                    <a:pt x="920322" y="37656"/>
                  </a:cubicBezTo>
                  <a:cubicBezTo>
                    <a:pt x="929933" y="47686"/>
                    <a:pt x="929933" y="54086"/>
                    <a:pt x="918160" y="60573"/>
                  </a:cubicBezTo>
                  <a:cubicBezTo>
                    <a:pt x="904272" y="68860"/>
                    <a:pt x="889642" y="75813"/>
                    <a:pt x="874440" y="81328"/>
                  </a:cubicBezTo>
                  <a:cubicBezTo>
                    <a:pt x="847865" y="89977"/>
                    <a:pt x="822500" y="100435"/>
                    <a:pt x="803964" y="122143"/>
                  </a:cubicBezTo>
                  <a:cubicBezTo>
                    <a:pt x="790858" y="138268"/>
                    <a:pt x="768865" y="144164"/>
                    <a:pt x="749425" y="136754"/>
                  </a:cubicBezTo>
                  <a:cubicBezTo>
                    <a:pt x="744957" y="135992"/>
                    <a:pt x="740404" y="137516"/>
                    <a:pt x="737308" y="140812"/>
                  </a:cubicBezTo>
                  <a:cubicBezTo>
                    <a:pt x="736404" y="145488"/>
                    <a:pt x="737261" y="150318"/>
                    <a:pt x="739728" y="154394"/>
                  </a:cubicBezTo>
                  <a:cubicBezTo>
                    <a:pt x="741766" y="157128"/>
                    <a:pt x="744976" y="158728"/>
                    <a:pt x="748386" y="158719"/>
                  </a:cubicBezTo>
                  <a:cubicBezTo>
                    <a:pt x="761197" y="158719"/>
                    <a:pt x="775399" y="161824"/>
                    <a:pt x="786572" y="157414"/>
                  </a:cubicBezTo>
                  <a:cubicBezTo>
                    <a:pt x="797611" y="152184"/>
                    <a:pt x="810794" y="154699"/>
                    <a:pt x="819119" y="163643"/>
                  </a:cubicBezTo>
                  <a:cubicBezTo>
                    <a:pt x="820319" y="164767"/>
                    <a:pt x="821700" y="165700"/>
                    <a:pt x="823186" y="166415"/>
                  </a:cubicBezTo>
                  <a:cubicBezTo>
                    <a:pt x="836693" y="172120"/>
                    <a:pt x="849856" y="180588"/>
                    <a:pt x="865439" y="177826"/>
                  </a:cubicBezTo>
                  <a:cubicBezTo>
                    <a:pt x="884575" y="174454"/>
                    <a:pt x="903444" y="169691"/>
                    <a:pt x="922494" y="165891"/>
                  </a:cubicBezTo>
                  <a:cubicBezTo>
                    <a:pt x="931143" y="164157"/>
                    <a:pt x="939801" y="163386"/>
                    <a:pt x="947773" y="162262"/>
                  </a:cubicBezTo>
                  <a:cubicBezTo>
                    <a:pt x="952792" y="188198"/>
                    <a:pt x="943963" y="202124"/>
                    <a:pt x="920675" y="207658"/>
                  </a:cubicBezTo>
                  <a:cubicBezTo>
                    <a:pt x="917207" y="208429"/>
                    <a:pt x="913749" y="209039"/>
                    <a:pt x="910197" y="209554"/>
                  </a:cubicBezTo>
                  <a:cubicBezTo>
                    <a:pt x="886127" y="213106"/>
                    <a:pt x="861800" y="216307"/>
                    <a:pt x="840331" y="228670"/>
                  </a:cubicBezTo>
                  <a:cubicBezTo>
                    <a:pt x="824815" y="236795"/>
                    <a:pt x="807765" y="241595"/>
                    <a:pt x="790287" y="242767"/>
                  </a:cubicBezTo>
                  <a:cubicBezTo>
                    <a:pt x="774561" y="245225"/>
                    <a:pt x="758654" y="239481"/>
                    <a:pt x="748129" y="227546"/>
                  </a:cubicBezTo>
                  <a:cubicBezTo>
                    <a:pt x="738347" y="216478"/>
                    <a:pt x="729260" y="204801"/>
                    <a:pt x="719907" y="192951"/>
                  </a:cubicBezTo>
                  <a:cubicBezTo>
                    <a:pt x="716973" y="187703"/>
                    <a:pt x="710334" y="185817"/>
                    <a:pt x="705066" y="188741"/>
                  </a:cubicBezTo>
                  <a:cubicBezTo>
                    <a:pt x="704924" y="188827"/>
                    <a:pt x="704800" y="188903"/>
                    <a:pt x="704666" y="188980"/>
                  </a:cubicBezTo>
                  <a:cubicBezTo>
                    <a:pt x="698523" y="192694"/>
                    <a:pt x="698952" y="198666"/>
                    <a:pt x="702247" y="204286"/>
                  </a:cubicBezTo>
                  <a:cubicBezTo>
                    <a:pt x="705200" y="210058"/>
                    <a:pt x="708610" y="215573"/>
                    <a:pt x="712458" y="220803"/>
                  </a:cubicBezTo>
                  <a:cubicBezTo>
                    <a:pt x="728479" y="240167"/>
                    <a:pt x="745357" y="258503"/>
                    <a:pt x="771847" y="263427"/>
                  </a:cubicBezTo>
                  <a:cubicBezTo>
                    <a:pt x="777476" y="264465"/>
                    <a:pt x="784753" y="264551"/>
                    <a:pt x="788039" y="268008"/>
                  </a:cubicBezTo>
                  <a:cubicBezTo>
                    <a:pt x="791249" y="273247"/>
                    <a:pt x="793144" y="279181"/>
                    <a:pt x="793582" y="285306"/>
                  </a:cubicBezTo>
                  <a:cubicBezTo>
                    <a:pt x="794535" y="290392"/>
                    <a:pt x="795135" y="295536"/>
                    <a:pt x="795401" y="300698"/>
                  </a:cubicBezTo>
                  <a:cubicBezTo>
                    <a:pt x="796897" y="332445"/>
                    <a:pt x="793306" y="364239"/>
                    <a:pt x="784753" y="394862"/>
                  </a:cubicBezTo>
                  <a:cubicBezTo>
                    <a:pt x="779638" y="414055"/>
                    <a:pt x="773409" y="432991"/>
                    <a:pt x="767436" y="452451"/>
                  </a:cubicBezTo>
                  <a:cubicBezTo>
                    <a:pt x="750672" y="447002"/>
                    <a:pt x="735718" y="437106"/>
                    <a:pt x="724145" y="423828"/>
                  </a:cubicBezTo>
                  <a:cubicBezTo>
                    <a:pt x="720840" y="420770"/>
                    <a:pt x="716182" y="419656"/>
                    <a:pt x="711858" y="420885"/>
                  </a:cubicBezTo>
                  <a:cubicBezTo>
                    <a:pt x="708410" y="424238"/>
                    <a:pt x="706686" y="428990"/>
                    <a:pt x="707181" y="433772"/>
                  </a:cubicBezTo>
                  <a:cubicBezTo>
                    <a:pt x="708296" y="438496"/>
                    <a:pt x="711096" y="442640"/>
                    <a:pt x="715058" y="445440"/>
                  </a:cubicBezTo>
                  <a:cubicBezTo>
                    <a:pt x="727440" y="454089"/>
                    <a:pt x="741033" y="461699"/>
                    <a:pt x="753234" y="470005"/>
                  </a:cubicBezTo>
                  <a:cubicBezTo>
                    <a:pt x="762835" y="475263"/>
                    <a:pt x="771808" y="481578"/>
                    <a:pt x="779990" y="488855"/>
                  </a:cubicBezTo>
                  <a:cubicBezTo>
                    <a:pt x="797078" y="505933"/>
                    <a:pt x="804165" y="530594"/>
                    <a:pt x="798773" y="554140"/>
                  </a:cubicBezTo>
                  <a:cubicBezTo>
                    <a:pt x="797735" y="558807"/>
                    <a:pt x="792973" y="562779"/>
                    <a:pt x="790115" y="567103"/>
                  </a:cubicBezTo>
                  <a:cubicBezTo>
                    <a:pt x="787105" y="563217"/>
                    <a:pt x="784581" y="558978"/>
                    <a:pt x="782581" y="554482"/>
                  </a:cubicBezTo>
                  <a:cubicBezTo>
                    <a:pt x="773923" y="528536"/>
                    <a:pt x="757388" y="514449"/>
                    <a:pt x="729517" y="514182"/>
                  </a:cubicBezTo>
                  <a:cubicBezTo>
                    <a:pt x="709953" y="514182"/>
                    <a:pt x="691598" y="510553"/>
                    <a:pt x="677568" y="494818"/>
                  </a:cubicBezTo>
                  <a:cubicBezTo>
                    <a:pt x="673777" y="492360"/>
                    <a:pt x="668967" y="492103"/>
                    <a:pt x="664928" y="494123"/>
                  </a:cubicBezTo>
                  <a:cubicBezTo>
                    <a:pt x="662414" y="498171"/>
                    <a:pt x="661547" y="503028"/>
                    <a:pt x="662509" y="507705"/>
                  </a:cubicBezTo>
                  <a:cubicBezTo>
                    <a:pt x="662937" y="510639"/>
                    <a:pt x="666662" y="513411"/>
                    <a:pt x="669262" y="515744"/>
                  </a:cubicBezTo>
                  <a:cubicBezTo>
                    <a:pt x="680882" y="526660"/>
                    <a:pt x="695932" y="533222"/>
                    <a:pt x="711858" y="534337"/>
                  </a:cubicBezTo>
                  <a:cubicBezTo>
                    <a:pt x="696999" y="580000"/>
                    <a:pt x="665929" y="618662"/>
                    <a:pt x="624504" y="643027"/>
                  </a:cubicBezTo>
                  <a:cubicBezTo>
                    <a:pt x="611369" y="627558"/>
                    <a:pt x="597291" y="612909"/>
                    <a:pt x="582337" y="599183"/>
                  </a:cubicBezTo>
                  <a:cubicBezTo>
                    <a:pt x="553333" y="575409"/>
                    <a:pt x="516891" y="569265"/>
                    <a:pt x="481476" y="561312"/>
                  </a:cubicBezTo>
                  <a:cubicBezTo>
                    <a:pt x="478305" y="560550"/>
                    <a:pt x="474952" y="561045"/>
                    <a:pt x="472133" y="562693"/>
                  </a:cubicBezTo>
                  <a:cubicBezTo>
                    <a:pt x="468532" y="565360"/>
                    <a:pt x="466056" y="569275"/>
                    <a:pt x="465208" y="573675"/>
                  </a:cubicBezTo>
                  <a:cubicBezTo>
                    <a:pt x="465208" y="576618"/>
                    <a:pt x="470313" y="581029"/>
                    <a:pt x="473857" y="582324"/>
                  </a:cubicBezTo>
                  <a:cubicBezTo>
                    <a:pt x="493430" y="587772"/>
                    <a:pt x="513509" y="590973"/>
                    <a:pt x="532902" y="597459"/>
                  </a:cubicBezTo>
                  <a:cubicBezTo>
                    <a:pt x="589004" y="614747"/>
                    <a:pt x="615408" y="661353"/>
                    <a:pt x="617751" y="714274"/>
                  </a:cubicBezTo>
                  <a:cubicBezTo>
                    <a:pt x="619932" y="758308"/>
                    <a:pt x="608312" y="801923"/>
                    <a:pt x="584499" y="839051"/>
                  </a:cubicBezTo>
                  <a:cubicBezTo>
                    <a:pt x="580346" y="845623"/>
                    <a:pt x="575841" y="852100"/>
                    <a:pt x="572383" y="858940"/>
                  </a:cubicBezTo>
                  <a:cubicBezTo>
                    <a:pt x="562668" y="875056"/>
                    <a:pt x="567135" y="895925"/>
                    <a:pt x="582594" y="906669"/>
                  </a:cubicBezTo>
                  <a:cubicBezTo>
                    <a:pt x="592033" y="912680"/>
                    <a:pt x="602225" y="917413"/>
                    <a:pt x="612903" y="920757"/>
                  </a:cubicBezTo>
                  <a:cubicBezTo>
                    <a:pt x="625885" y="925433"/>
                    <a:pt x="640259" y="927681"/>
                    <a:pt x="648650" y="940302"/>
                  </a:cubicBezTo>
                  <a:cubicBezTo>
                    <a:pt x="650488" y="944207"/>
                    <a:pt x="651698" y="948379"/>
                    <a:pt x="652203" y="952665"/>
                  </a:cubicBezTo>
                  <a:cubicBezTo>
                    <a:pt x="648345" y="953961"/>
                    <a:pt x="644373" y="954885"/>
                    <a:pt x="640344" y="955437"/>
                  </a:cubicBezTo>
                  <a:cubicBezTo>
                    <a:pt x="628095" y="954809"/>
                    <a:pt x="615808" y="955275"/>
                    <a:pt x="603635" y="956818"/>
                  </a:cubicBezTo>
                  <a:cubicBezTo>
                    <a:pt x="588290" y="960543"/>
                    <a:pt x="572107" y="955799"/>
                    <a:pt x="561211" y="944369"/>
                  </a:cubicBezTo>
                  <a:cubicBezTo>
                    <a:pt x="551352" y="936587"/>
                    <a:pt x="540941" y="929539"/>
                    <a:pt x="530044" y="923271"/>
                  </a:cubicBezTo>
                  <a:cubicBezTo>
                    <a:pt x="526502" y="921024"/>
                    <a:pt x="522520" y="919547"/>
                    <a:pt x="519053" y="917213"/>
                  </a:cubicBezTo>
                  <a:cubicBezTo>
                    <a:pt x="509356" y="910641"/>
                    <a:pt x="508147" y="905374"/>
                    <a:pt x="510394" y="893868"/>
                  </a:cubicBezTo>
                  <a:cubicBezTo>
                    <a:pt x="514919" y="875379"/>
                    <a:pt x="518510" y="856691"/>
                    <a:pt x="521129" y="837842"/>
                  </a:cubicBezTo>
                  <a:cubicBezTo>
                    <a:pt x="525339" y="814591"/>
                    <a:pt x="513605" y="791369"/>
                    <a:pt x="492392" y="780939"/>
                  </a:cubicBezTo>
                  <a:cubicBezTo>
                    <a:pt x="474552" y="771776"/>
                    <a:pt x="456026" y="763651"/>
                    <a:pt x="437757" y="755603"/>
                  </a:cubicBezTo>
                  <a:cubicBezTo>
                    <a:pt x="403134" y="739696"/>
                    <a:pt x="377159" y="715226"/>
                    <a:pt x="368501" y="676831"/>
                  </a:cubicBezTo>
                  <a:cubicBezTo>
                    <a:pt x="365786" y="661638"/>
                    <a:pt x="364262" y="646256"/>
                    <a:pt x="363910" y="630835"/>
                  </a:cubicBezTo>
                  <a:cubicBezTo>
                    <a:pt x="363910" y="624777"/>
                    <a:pt x="362176" y="618643"/>
                    <a:pt x="355252" y="618900"/>
                  </a:cubicBezTo>
                  <a:cubicBezTo>
                    <a:pt x="350927" y="618900"/>
                    <a:pt x="346593" y="623567"/>
                    <a:pt x="342783" y="626939"/>
                  </a:cubicBezTo>
                  <a:cubicBezTo>
                    <a:pt x="341316" y="628330"/>
                    <a:pt x="341573" y="631873"/>
                    <a:pt x="341573" y="634378"/>
                  </a:cubicBezTo>
                  <a:cubicBezTo>
                    <a:pt x="340316" y="664991"/>
                    <a:pt x="348012" y="695309"/>
                    <a:pt x="363738" y="721627"/>
                  </a:cubicBezTo>
                  <a:cubicBezTo>
                    <a:pt x="367634" y="727761"/>
                    <a:pt x="372396" y="733295"/>
                    <a:pt x="376721" y="738915"/>
                  </a:cubicBezTo>
                  <a:cubicBezTo>
                    <a:pt x="352394" y="754831"/>
                    <a:pt x="325648" y="758717"/>
                    <a:pt x="298206" y="759670"/>
                  </a:cubicBezTo>
                  <a:cubicBezTo>
                    <a:pt x="248685" y="761489"/>
                    <a:pt x="200108" y="758117"/>
                    <a:pt x="155531" y="733733"/>
                  </a:cubicBezTo>
                  <a:cubicBezTo>
                    <a:pt x="74749" y="689547"/>
                    <a:pt x="24105" y="625301"/>
                    <a:pt x="19000" y="530184"/>
                  </a:cubicBezTo>
                  <a:cubicBezTo>
                    <a:pt x="15275" y="459194"/>
                    <a:pt x="46880" y="408093"/>
                    <a:pt x="106868" y="373326"/>
                  </a:cubicBezTo>
                  <a:cubicBezTo>
                    <a:pt x="137605" y="355429"/>
                    <a:pt x="169552" y="339436"/>
                    <a:pt x="200803" y="322310"/>
                  </a:cubicBezTo>
                  <a:cubicBezTo>
                    <a:pt x="247466" y="297926"/>
                    <a:pt x="285566" y="266627"/>
                    <a:pt x="298978" y="210420"/>
                  </a:cubicBezTo>
                  <a:close/>
                  <a:moveTo>
                    <a:pt x="396380" y="752145"/>
                  </a:moveTo>
                  <a:cubicBezTo>
                    <a:pt x="397228" y="756593"/>
                    <a:pt x="397371" y="761146"/>
                    <a:pt x="396809" y="765632"/>
                  </a:cubicBezTo>
                  <a:cubicBezTo>
                    <a:pt x="389446" y="784921"/>
                    <a:pt x="381398" y="803942"/>
                    <a:pt x="373692" y="823135"/>
                  </a:cubicBezTo>
                  <a:cubicBezTo>
                    <a:pt x="365986" y="842337"/>
                    <a:pt x="356814" y="862997"/>
                    <a:pt x="350318" y="883666"/>
                  </a:cubicBezTo>
                  <a:cubicBezTo>
                    <a:pt x="343821" y="904336"/>
                    <a:pt x="350318" y="914622"/>
                    <a:pt x="368844" y="924910"/>
                  </a:cubicBezTo>
                  <a:cubicBezTo>
                    <a:pt x="375102" y="928072"/>
                    <a:pt x="380921" y="932015"/>
                    <a:pt x="386160" y="936673"/>
                  </a:cubicBezTo>
                  <a:cubicBezTo>
                    <a:pt x="393780" y="943845"/>
                    <a:pt x="391265" y="952580"/>
                    <a:pt x="381226" y="955866"/>
                  </a:cubicBezTo>
                  <a:cubicBezTo>
                    <a:pt x="377835" y="956961"/>
                    <a:pt x="374311" y="957628"/>
                    <a:pt x="370748" y="957856"/>
                  </a:cubicBezTo>
                  <a:cubicBezTo>
                    <a:pt x="352660" y="958637"/>
                    <a:pt x="334477" y="959152"/>
                    <a:pt x="316380" y="960019"/>
                  </a:cubicBezTo>
                  <a:cubicBezTo>
                    <a:pt x="308407" y="960657"/>
                    <a:pt x="300892" y="956228"/>
                    <a:pt x="297596" y="948951"/>
                  </a:cubicBezTo>
                  <a:cubicBezTo>
                    <a:pt x="293139" y="940350"/>
                    <a:pt x="287700" y="932282"/>
                    <a:pt x="281404" y="924910"/>
                  </a:cubicBezTo>
                  <a:cubicBezTo>
                    <a:pt x="272717" y="917042"/>
                    <a:pt x="270536" y="904250"/>
                    <a:pt x="276127" y="893953"/>
                  </a:cubicBezTo>
                  <a:cubicBezTo>
                    <a:pt x="277861" y="889810"/>
                    <a:pt x="279937" y="885743"/>
                    <a:pt x="281757" y="881590"/>
                  </a:cubicBezTo>
                  <a:cubicBezTo>
                    <a:pt x="294396" y="852281"/>
                    <a:pt x="304264" y="822278"/>
                    <a:pt x="300968" y="789588"/>
                  </a:cubicBezTo>
                  <a:cubicBezTo>
                    <a:pt x="300987" y="786988"/>
                    <a:pt x="301159" y="784387"/>
                    <a:pt x="301492" y="781806"/>
                  </a:cubicBezTo>
                  <a:cubicBezTo>
                    <a:pt x="334906" y="779301"/>
                    <a:pt x="366853" y="774719"/>
                    <a:pt x="396380" y="752059"/>
                  </a:cubicBezTo>
                  <a:close/>
                  <a:moveTo>
                    <a:pt x="841979" y="524126"/>
                  </a:moveTo>
                  <a:cubicBezTo>
                    <a:pt x="836759" y="519954"/>
                    <a:pt x="831092" y="516354"/>
                    <a:pt x="825091" y="513411"/>
                  </a:cubicBezTo>
                  <a:cubicBezTo>
                    <a:pt x="818776" y="511248"/>
                    <a:pt x="816433" y="506924"/>
                    <a:pt x="813575" y="501819"/>
                  </a:cubicBezTo>
                  <a:cubicBezTo>
                    <a:pt x="807584" y="490855"/>
                    <a:pt x="800355" y="480606"/>
                    <a:pt x="792020" y="471300"/>
                  </a:cubicBezTo>
                  <a:cubicBezTo>
                    <a:pt x="785876" y="465071"/>
                    <a:pt x="784057" y="460490"/>
                    <a:pt x="788648" y="453403"/>
                  </a:cubicBezTo>
                  <a:cubicBezTo>
                    <a:pt x="790115" y="451060"/>
                    <a:pt x="791325" y="448555"/>
                    <a:pt x="792544" y="446307"/>
                  </a:cubicBezTo>
                  <a:cubicBezTo>
                    <a:pt x="819119" y="465595"/>
                    <a:pt x="845265" y="484616"/>
                    <a:pt x="841979" y="52404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835BEAFB-49CB-4B42-8302-E8546302EDCC}"/>
                </a:ext>
              </a:extLst>
            </p:cNvPr>
            <p:cNvSpPr/>
            <p:nvPr/>
          </p:nvSpPr>
          <p:spPr>
            <a:xfrm>
              <a:off x="6386504" y="4200514"/>
              <a:ext cx="142875" cy="28575"/>
            </a:xfrm>
            <a:custGeom>
              <a:avLst/>
              <a:gdLst>
                <a:gd name="connsiteX0" fmla="*/ 132534 w 142875"/>
                <a:gd name="connsiteY0" fmla="*/ 24443 h 28575"/>
                <a:gd name="connsiteX1" fmla="*/ 141821 w 142875"/>
                <a:gd name="connsiteY1" fmla="*/ 18700 h 28575"/>
                <a:gd name="connsiteX2" fmla="*/ 142507 w 142875"/>
                <a:gd name="connsiteY2" fmla="*/ 11947 h 28575"/>
                <a:gd name="connsiteX3" fmla="*/ 128143 w 142875"/>
                <a:gd name="connsiteY3" fmla="*/ 4784 h 28575"/>
                <a:gd name="connsiteX4" fmla="*/ 16348 w 142875"/>
                <a:gd name="connsiteY4" fmla="*/ 698 h 28575"/>
                <a:gd name="connsiteX5" fmla="*/ 260 w 142875"/>
                <a:gd name="connsiteY5" fmla="*/ 7698 h 28575"/>
                <a:gd name="connsiteX6" fmla="*/ 870 w 142875"/>
                <a:gd name="connsiteY6" fmla="*/ 14366 h 28575"/>
                <a:gd name="connsiteX7" fmla="*/ 12129 w 142875"/>
                <a:gd name="connsiteY7" fmla="*/ 20700 h 28575"/>
                <a:gd name="connsiteX8" fmla="*/ 132534 w 142875"/>
                <a:gd name="connsiteY8" fmla="*/ 2444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28575">
                  <a:moveTo>
                    <a:pt x="132534" y="24443"/>
                  </a:moveTo>
                  <a:cubicBezTo>
                    <a:pt x="136334" y="23910"/>
                    <a:pt x="139706" y="21814"/>
                    <a:pt x="141821" y="18700"/>
                  </a:cubicBezTo>
                  <a:cubicBezTo>
                    <a:pt x="142859" y="16595"/>
                    <a:pt x="143097" y="14204"/>
                    <a:pt x="142507" y="11947"/>
                  </a:cubicBezTo>
                  <a:cubicBezTo>
                    <a:pt x="140954" y="4536"/>
                    <a:pt x="134505" y="3117"/>
                    <a:pt x="128143" y="4784"/>
                  </a:cubicBezTo>
                  <a:cubicBezTo>
                    <a:pt x="90395" y="14614"/>
                    <a:pt x="53495" y="7784"/>
                    <a:pt x="16348" y="698"/>
                  </a:cubicBezTo>
                  <a:cubicBezTo>
                    <a:pt x="9033" y="-712"/>
                    <a:pt x="2070" y="-798"/>
                    <a:pt x="260" y="7698"/>
                  </a:cubicBezTo>
                  <a:cubicBezTo>
                    <a:pt x="-311" y="9927"/>
                    <a:pt x="-92" y="12271"/>
                    <a:pt x="870" y="14366"/>
                  </a:cubicBezTo>
                  <a:cubicBezTo>
                    <a:pt x="3480" y="17986"/>
                    <a:pt x="7604" y="20300"/>
                    <a:pt x="12129" y="20700"/>
                  </a:cubicBezTo>
                  <a:cubicBezTo>
                    <a:pt x="12129" y="20700"/>
                    <a:pt x="85833" y="35530"/>
                    <a:pt x="132534" y="2444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D1489466-116F-40C9-88EE-DF285674B729}"/>
                </a:ext>
              </a:extLst>
            </p:cNvPr>
            <p:cNvSpPr/>
            <p:nvPr/>
          </p:nvSpPr>
          <p:spPr>
            <a:xfrm>
              <a:off x="6919897" y="3790942"/>
              <a:ext cx="28575" cy="85726"/>
            </a:xfrm>
            <a:custGeom>
              <a:avLst/>
              <a:gdLst>
                <a:gd name="connsiteX0" fmla="*/ 22174 w 28575"/>
                <a:gd name="connsiteY0" fmla="*/ 28 h 85726"/>
                <a:gd name="connsiteX1" fmla="*/ 11754 w 28575"/>
                <a:gd name="connsiteY1" fmla="*/ 7895 h 85726"/>
                <a:gd name="connsiteX2" fmla="*/ 343 w 28575"/>
                <a:gd name="connsiteY2" fmla="*/ 71875 h 85726"/>
                <a:gd name="connsiteX3" fmla="*/ 8163 w 28575"/>
                <a:gd name="connsiteY3" fmla="*/ 85324 h 85726"/>
                <a:gd name="connsiteX4" fmla="*/ 16164 w 28575"/>
                <a:gd name="connsiteY4" fmla="*/ 84514 h 85726"/>
                <a:gd name="connsiteX5" fmla="*/ 21003 w 28575"/>
                <a:gd name="connsiteY5" fmla="*/ 77714 h 85726"/>
                <a:gd name="connsiteX6" fmla="*/ 22174 w 28575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85726">
                  <a:moveTo>
                    <a:pt x="22174" y="28"/>
                  </a:moveTo>
                  <a:cubicBezTo>
                    <a:pt x="17136" y="-458"/>
                    <a:pt x="12573" y="2980"/>
                    <a:pt x="11754" y="7895"/>
                  </a:cubicBezTo>
                  <a:cubicBezTo>
                    <a:pt x="7258" y="29108"/>
                    <a:pt x="3849" y="50491"/>
                    <a:pt x="343" y="71875"/>
                  </a:cubicBezTo>
                  <a:cubicBezTo>
                    <a:pt x="-1276" y="77723"/>
                    <a:pt x="2229" y="83733"/>
                    <a:pt x="8163" y="85324"/>
                  </a:cubicBezTo>
                  <a:cubicBezTo>
                    <a:pt x="10840" y="86038"/>
                    <a:pt x="13678" y="85753"/>
                    <a:pt x="16164" y="84514"/>
                  </a:cubicBezTo>
                  <a:cubicBezTo>
                    <a:pt x="18622" y="82971"/>
                    <a:pt x="20365" y="80523"/>
                    <a:pt x="21003" y="77714"/>
                  </a:cubicBezTo>
                  <a:cubicBezTo>
                    <a:pt x="24594" y="67017"/>
                    <a:pt x="35290" y="2771"/>
                    <a:pt x="22174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1629A088-7A05-4C6E-AE8A-1628BAF8B10F}"/>
                </a:ext>
              </a:extLst>
            </p:cNvPr>
            <p:cNvSpPr/>
            <p:nvPr/>
          </p:nvSpPr>
          <p:spPr>
            <a:xfrm>
              <a:off x="6958002" y="357186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68F6E9AC-F076-4E83-B5F8-FB0D77D8DFFA}"/>
                </a:ext>
              </a:extLst>
            </p:cNvPr>
            <p:cNvSpPr/>
            <p:nvPr/>
          </p:nvSpPr>
          <p:spPr>
            <a:xfrm>
              <a:off x="6338877" y="4181465"/>
              <a:ext cx="19050" cy="28575"/>
            </a:xfrm>
            <a:custGeom>
              <a:avLst/>
              <a:gdLst>
                <a:gd name="connsiteX0" fmla="*/ 18998 w 19050"/>
                <a:gd name="connsiteY0" fmla="*/ 14270 h 28575"/>
                <a:gd name="connsiteX1" fmla="*/ 9473 w 19050"/>
                <a:gd name="connsiteY1" fmla="*/ 28557 h 28575"/>
                <a:gd name="connsiteX2" fmla="*/ -52 w 19050"/>
                <a:gd name="connsiteY2" fmla="*/ 14270 h 28575"/>
                <a:gd name="connsiteX3" fmla="*/ 9473 w 19050"/>
                <a:gd name="connsiteY3" fmla="*/ -18 h 28575"/>
                <a:gd name="connsiteX4" fmla="*/ 18998 w 19050"/>
                <a:gd name="connsiteY4" fmla="*/ 1427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28575">
                  <a:moveTo>
                    <a:pt x="18998" y="14270"/>
                  </a:moveTo>
                  <a:cubicBezTo>
                    <a:pt x="18998" y="22166"/>
                    <a:pt x="14731" y="28557"/>
                    <a:pt x="9473" y="28557"/>
                  </a:cubicBezTo>
                  <a:cubicBezTo>
                    <a:pt x="4215" y="28557"/>
                    <a:pt x="-52" y="22166"/>
                    <a:pt x="-52" y="14270"/>
                  </a:cubicBezTo>
                  <a:cubicBezTo>
                    <a:pt x="-52" y="6383"/>
                    <a:pt x="4215" y="-18"/>
                    <a:pt x="9473" y="-18"/>
                  </a:cubicBezTo>
                  <a:cubicBezTo>
                    <a:pt x="14731" y="-18"/>
                    <a:pt x="18998" y="6383"/>
                    <a:pt x="18998" y="1427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DF46363A-B7B4-4A8F-A057-9B1A31BCB816}"/>
                </a:ext>
              </a:extLst>
            </p:cNvPr>
            <p:cNvSpPr/>
            <p:nvPr/>
          </p:nvSpPr>
          <p:spPr>
            <a:xfrm>
              <a:off x="6910377" y="3895715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32" y="19032"/>
                    <a:pt x="14236" y="19032"/>
                  </a:cubicBezTo>
                  <a:cubicBezTo>
                    <a:pt x="6349" y="19032"/>
                    <a:pt x="-52" y="14765"/>
                    <a:pt x="-52" y="9507"/>
                  </a:cubicBezTo>
                  <a:cubicBezTo>
                    <a:pt x="-52" y="4249"/>
                    <a:pt x="6349" y="-18"/>
                    <a:pt x="14236" y="-18"/>
                  </a:cubicBezTo>
                  <a:cubicBezTo>
                    <a:pt x="22132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41CD590B-761D-4B7E-927F-0535FFAC97F4}"/>
                </a:ext>
              </a:extLst>
            </p:cNvPr>
            <p:cNvSpPr/>
            <p:nvPr/>
          </p:nvSpPr>
          <p:spPr>
            <a:xfrm>
              <a:off x="7072302" y="354329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31" y="19032"/>
                    <a:pt x="9473" y="19032"/>
                  </a:cubicBezTo>
                  <a:cubicBezTo>
                    <a:pt x="4215" y="19032"/>
                    <a:pt x="-52" y="14765"/>
                    <a:pt x="-52" y="9507"/>
                  </a:cubicBezTo>
                  <a:cubicBezTo>
                    <a:pt x="-52" y="4249"/>
                    <a:pt x="4215" y="-18"/>
                    <a:pt x="9473" y="-18"/>
                  </a:cubicBezTo>
                  <a:cubicBezTo>
                    <a:pt x="14731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98D85A99-DF54-4B70-B7CA-AC2576D016B0}"/>
                </a:ext>
              </a:extLst>
            </p:cNvPr>
            <p:cNvSpPr/>
            <p:nvPr/>
          </p:nvSpPr>
          <p:spPr>
            <a:xfrm>
              <a:off x="8634399" y="3514716"/>
              <a:ext cx="990613" cy="981072"/>
            </a:xfrm>
            <a:custGeom>
              <a:avLst/>
              <a:gdLst>
                <a:gd name="connsiteX0" fmla="*/ 564889 w 990613"/>
                <a:gd name="connsiteY0" fmla="*/ 851202 h 981072"/>
                <a:gd name="connsiteX1" fmla="*/ 556221 w 990613"/>
                <a:gd name="connsiteY1" fmla="*/ 940365 h 981072"/>
                <a:gd name="connsiteX2" fmla="*/ 550506 w 990613"/>
                <a:gd name="connsiteY2" fmla="*/ 956643 h 981072"/>
                <a:gd name="connsiteX3" fmla="*/ 552792 w 990613"/>
                <a:gd name="connsiteY3" fmla="*/ 976465 h 981072"/>
                <a:gd name="connsiteX4" fmla="*/ 572318 w 990613"/>
                <a:gd name="connsiteY4" fmla="*/ 978370 h 981072"/>
                <a:gd name="connsiteX5" fmla="*/ 646994 w 990613"/>
                <a:gd name="connsiteY5" fmla="*/ 931364 h 981072"/>
                <a:gd name="connsiteX6" fmla="*/ 755103 w 990613"/>
                <a:gd name="connsiteY6" fmla="*/ 806177 h 981072"/>
                <a:gd name="connsiteX7" fmla="*/ 786630 w 990613"/>
                <a:gd name="connsiteY7" fmla="*/ 750513 h 981072"/>
                <a:gd name="connsiteX8" fmla="*/ 792726 w 990613"/>
                <a:gd name="connsiteY8" fmla="*/ 744017 h 981072"/>
                <a:gd name="connsiteX9" fmla="*/ 839781 w 990613"/>
                <a:gd name="connsiteY9" fmla="*/ 713546 h 981072"/>
                <a:gd name="connsiteX10" fmla="*/ 899597 w 990613"/>
                <a:gd name="connsiteY10" fmla="*/ 691553 h 981072"/>
                <a:gd name="connsiteX11" fmla="*/ 965796 w 990613"/>
                <a:gd name="connsiteY11" fmla="*/ 661340 h 981072"/>
                <a:gd name="connsiteX12" fmla="*/ 990561 w 990613"/>
                <a:gd name="connsiteY12" fmla="*/ 614334 h 981072"/>
                <a:gd name="connsiteX13" fmla="*/ 985989 w 990613"/>
                <a:gd name="connsiteY13" fmla="*/ 565937 h 981072"/>
                <a:gd name="connsiteX14" fmla="*/ 975321 w 990613"/>
                <a:gd name="connsiteY14" fmla="*/ 554508 h 981072"/>
                <a:gd name="connsiteX15" fmla="*/ 959700 w 990613"/>
                <a:gd name="connsiteY15" fmla="*/ 560746 h 981072"/>
                <a:gd name="connsiteX16" fmla="*/ 958557 w 990613"/>
                <a:gd name="connsiteY16" fmla="*/ 562299 h 981072"/>
                <a:gd name="connsiteX17" fmla="*/ 924458 w 990613"/>
                <a:gd name="connsiteY17" fmla="*/ 578663 h 981072"/>
                <a:gd name="connsiteX18" fmla="*/ 903502 w 990613"/>
                <a:gd name="connsiteY18" fmla="*/ 585588 h 981072"/>
                <a:gd name="connsiteX19" fmla="*/ 875689 w 990613"/>
                <a:gd name="connsiteY19" fmla="*/ 589312 h 981072"/>
                <a:gd name="connsiteX20" fmla="*/ 881880 w 990613"/>
                <a:gd name="connsiteY20" fmla="*/ 579358 h 981072"/>
                <a:gd name="connsiteX21" fmla="*/ 922362 w 990613"/>
                <a:gd name="connsiteY21" fmla="*/ 516941 h 981072"/>
                <a:gd name="connsiteX22" fmla="*/ 933506 w 990613"/>
                <a:gd name="connsiteY22" fmla="*/ 511312 h 981072"/>
                <a:gd name="connsiteX23" fmla="*/ 959509 w 990613"/>
                <a:gd name="connsiteY23" fmla="*/ 513045 h 981072"/>
                <a:gd name="connsiteX24" fmla="*/ 979607 w 990613"/>
                <a:gd name="connsiteY24" fmla="*/ 496595 h 981072"/>
                <a:gd name="connsiteX25" fmla="*/ 947412 w 990613"/>
                <a:gd name="connsiteY25" fmla="*/ 395649 h 981072"/>
                <a:gd name="connsiteX26" fmla="*/ 902550 w 990613"/>
                <a:gd name="connsiteY26" fmla="*/ 374875 h 981072"/>
                <a:gd name="connsiteX27" fmla="*/ 830256 w 990613"/>
                <a:gd name="connsiteY27" fmla="*/ 377647 h 981072"/>
                <a:gd name="connsiteX28" fmla="*/ 773295 w 990613"/>
                <a:gd name="connsiteY28" fmla="*/ 378771 h 981072"/>
                <a:gd name="connsiteX29" fmla="*/ 687666 w 990613"/>
                <a:gd name="connsiteY29" fmla="*/ 382753 h 981072"/>
                <a:gd name="connsiteX30" fmla="*/ 664425 w 990613"/>
                <a:gd name="connsiteY30" fmla="*/ 388982 h 981072"/>
                <a:gd name="connsiteX31" fmla="*/ 612418 w 990613"/>
                <a:gd name="connsiteY31" fmla="*/ 404822 h 981072"/>
                <a:gd name="connsiteX32" fmla="*/ 476278 w 990613"/>
                <a:gd name="connsiteY32" fmla="*/ 446037 h 981072"/>
                <a:gd name="connsiteX33" fmla="*/ 389667 w 990613"/>
                <a:gd name="connsiteY33" fmla="*/ 478669 h 981072"/>
                <a:gd name="connsiteX34" fmla="*/ 332498 w 990613"/>
                <a:gd name="connsiteY34" fmla="*/ 502739 h 981072"/>
                <a:gd name="connsiteX35" fmla="*/ 270576 w 990613"/>
                <a:gd name="connsiteY35" fmla="*/ 525513 h 981072"/>
                <a:gd name="connsiteX36" fmla="*/ 248163 w 990613"/>
                <a:gd name="connsiteY36" fmla="*/ 515607 h 981072"/>
                <a:gd name="connsiteX37" fmla="*/ 247096 w 990613"/>
                <a:gd name="connsiteY37" fmla="*/ 511226 h 981072"/>
                <a:gd name="connsiteX38" fmla="*/ 257574 w 990613"/>
                <a:gd name="connsiteY38" fmla="*/ 441189 h 981072"/>
                <a:gd name="connsiteX39" fmla="*/ 390790 w 990613"/>
                <a:gd name="connsiteY39" fmla="*/ 316697 h 981072"/>
                <a:gd name="connsiteX40" fmla="*/ 489012 w 990613"/>
                <a:gd name="connsiteY40" fmla="*/ 290722 h 981072"/>
                <a:gd name="connsiteX41" fmla="*/ 628611 w 990613"/>
                <a:gd name="connsiteY41" fmla="*/ 245964 h 981072"/>
                <a:gd name="connsiteX42" fmla="*/ 749293 w 990613"/>
                <a:gd name="connsiteY42" fmla="*/ 183109 h 981072"/>
                <a:gd name="connsiteX43" fmla="*/ 852067 w 990613"/>
                <a:gd name="connsiteY43" fmla="*/ 23127 h 981072"/>
                <a:gd name="connsiteX44" fmla="*/ 852925 w 990613"/>
                <a:gd name="connsiteY44" fmla="*/ 14468 h 981072"/>
                <a:gd name="connsiteX45" fmla="*/ 846066 w 990613"/>
                <a:gd name="connsiteY45" fmla="*/ 1133 h 981072"/>
                <a:gd name="connsiteX46" fmla="*/ 830256 w 990613"/>
                <a:gd name="connsiteY46" fmla="*/ 2353 h 981072"/>
                <a:gd name="connsiteX47" fmla="*/ 785487 w 990613"/>
                <a:gd name="connsiteY47" fmla="*/ 30309 h 981072"/>
                <a:gd name="connsiteX48" fmla="*/ 662139 w 990613"/>
                <a:gd name="connsiteY48" fmla="*/ 72561 h 981072"/>
                <a:gd name="connsiteX49" fmla="*/ 527932 w 990613"/>
                <a:gd name="connsiteY49" fmla="*/ 73342 h 981072"/>
                <a:gd name="connsiteX50" fmla="*/ 441283 w 990613"/>
                <a:gd name="connsiteY50" fmla="*/ 61474 h 981072"/>
                <a:gd name="connsiteX51" fmla="*/ 388276 w 990613"/>
                <a:gd name="connsiteY51" fmla="*/ 89183 h 981072"/>
                <a:gd name="connsiteX52" fmla="*/ 347223 w 990613"/>
                <a:gd name="connsiteY52" fmla="*/ 161639 h 981072"/>
                <a:gd name="connsiteX53" fmla="*/ 267975 w 990613"/>
                <a:gd name="connsiteY53" fmla="*/ 219475 h 981072"/>
                <a:gd name="connsiteX54" fmla="*/ 91801 w 990613"/>
                <a:gd name="connsiteY54" fmla="*/ 328898 h 981072"/>
                <a:gd name="connsiteX55" fmla="*/ 23278 w 990613"/>
                <a:gd name="connsiteY55" fmla="*/ 439798 h 981072"/>
                <a:gd name="connsiteX56" fmla="*/ 23278 w 990613"/>
                <a:gd name="connsiteY56" fmla="*/ 679352 h 981072"/>
                <a:gd name="connsiteX57" fmla="*/ 93277 w 990613"/>
                <a:gd name="connsiteY57" fmla="*/ 778564 h 981072"/>
                <a:gd name="connsiteX58" fmla="*/ 230380 w 990613"/>
                <a:gd name="connsiteY58" fmla="*/ 862108 h 981072"/>
                <a:gd name="connsiteX59" fmla="*/ 516597 w 990613"/>
                <a:gd name="connsiteY59" fmla="*/ 865918 h 981072"/>
                <a:gd name="connsiteX60" fmla="*/ 564889 w 990613"/>
                <a:gd name="connsiteY60" fmla="*/ 851202 h 981072"/>
                <a:gd name="connsiteX61" fmla="*/ 824064 w 990613"/>
                <a:gd name="connsiteY61" fmla="*/ 35071 h 981072"/>
                <a:gd name="connsiteX62" fmla="*/ 739291 w 990613"/>
                <a:gd name="connsiteY62" fmla="*/ 162249 h 981072"/>
                <a:gd name="connsiteX63" fmla="*/ 618800 w 990613"/>
                <a:gd name="connsiteY63" fmla="*/ 225019 h 981072"/>
                <a:gd name="connsiteX64" fmla="*/ 457999 w 990613"/>
                <a:gd name="connsiteY64" fmla="*/ 272977 h 981072"/>
                <a:gd name="connsiteX65" fmla="*/ 310762 w 990613"/>
                <a:gd name="connsiteY65" fmla="*/ 335566 h 981072"/>
                <a:gd name="connsiteX66" fmla="*/ 276119 w 990613"/>
                <a:gd name="connsiteY66" fmla="*/ 368465 h 981072"/>
                <a:gd name="connsiteX67" fmla="*/ 222846 w 990613"/>
                <a:gd name="connsiteY67" fmla="*/ 494862 h 981072"/>
                <a:gd name="connsiteX68" fmla="*/ 230637 w 990613"/>
                <a:gd name="connsiteY68" fmla="*/ 535981 h 981072"/>
                <a:gd name="connsiteX69" fmla="*/ 164039 w 990613"/>
                <a:gd name="connsiteY69" fmla="*/ 489404 h 981072"/>
                <a:gd name="connsiteX70" fmla="*/ 145674 w 990613"/>
                <a:gd name="connsiteY70" fmla="*/ 481708 h 981072"/>
                <a:gd name="connsiteX71" fmla="*/ 144722 w 990613"/>
                <a:gd name="connsiteY71" fmla="*/ 502225 h 981072"/>
                <a:gd name="connsiteX72" fmla="*/ 189670 w 990613"/>
                <a:gd name="connsiteY72" fmla="*/ 542734 h 981072"/>
                <a:gd name="connsiteX73" fmla="*/ 267880 w 990613"/>
                <a:gd name="connsiteY73" fmla="*/ 553993 h 981072"/>
                <a:gd name="connsiteX74" fmla="*/ 373379 w 990613"/>
                <a:gd name="connsiteY74" fmla="*/ 510702 h 981072"/>
                <a:gd name="connsiteX75" fmla="*/ 384819 w 990613"/>
                <a:gd name="connsiteY75" fmla="*/ 512435 h 981072"/>
                <a:gd name="connsiteX76" fmla="*/ 456437 w 990613"/>
                <a:gd name="connsiteY76" fmla="*/ 586454 h 981072"/>
                <a:gd name="connsiteX77" fmla="*/ 550030 w 990613"/>
                <a:gd name="connsiteY77" fmla="*/ 656758 h 981072"/>
                <a:gd name="connsiteX78" fmla="*/ 598988 w 990613"/>
                <a:gd name="connsiteY78" fmla="*/ 712165 h 981072"/>
                <a:gd name="connsiteX79" fmla="*/ 592130 w 990613"/>
                <a:gd name="connsiteY79" fmla="*/ 745236 h 981072"/>
                <a:gd name="connsiteX80" fmla="*/ 557459 w 990613"/>
                <a:gd name="connsiteY80" fmla="*/ 809558 h 981072"/>
                <a:gd name="connsiteX81" fmla="*/ 556887 w 990613"/>
                <a:gd name="connsiteY81" fmla="*/ 826865 h 981072"/>
                <a:gd name="connsiteX82" fmla="*/ 539552 w 990613"/>
                <a:gd name="connsiteY82" fmla="*/ 835524 h 981072"/>
                <a:gd name="connsiteX83" fmla="*/ 534790 w 990613"/>
                <a:gd name="connsiteY83" fmla="*/ 837343 h 981072"/>
                <a:gd name="connsiteX84" fmla="*/ 317515 w 990613"/>
                <a:gd name="connsiteY84" fmla="*/ 858041 h 981072"/>
                <a:gd name="connsiteX85" fmla="*/ 151303 w 990613"/>
                <a:gd name="connsiteY85" fmla="*/ 796395 h 981072"/>
                <a:gd name="connsiteX86" fmla="*/ 80190 w 990613"/>
                <a:gd name="connsiteY86" fmla="*/ 729739 h 981072"/>
                <a:gd name="connsiteX87" fmla="*/ 24497 w 990613"/>
                <a:gd name="connsiteY87" fmla="*/ 527590 h 981072"/>
                <a:gd name="connsiteX88" fmla="*/ 59149 w 990613"/>
                <a:gd name="connsiteY88" fmla="*/ 419633 h 981072"/>
                <a:gd name="connsiteX89" fmla="*/ 117347 w 990613"/>
                <a:gd name="connsiteY89" fmla="*/ 337557 h 981072"/>
                <a:gd name="connsiteX90" fmla="*/ 178935 w 990613"/>
                <a:gd name="connsiteY90" fmla="*/ 287265 h 981072"/>
                <a:gd name="connsiteX91" fmla="*/ 207949 w 990613"/>
                <a:gd name="connsiteY91" fmla="*/ 270462 h 981072"/>
                <a:gd name="connsiteX92" fmla="*/ 286768 w 990613"/>
                <a:gd name="connsiteY92" fmla="*/ 237134 h 981072"/>
                <a:gd name="connsiteX93" fmla="*/ 356062 w 990613"/>
                <a:gd name="connsiteY93" fmla="*/ 188395 h 981072"/>
                <a:gd name="connsiteX94" fmla="*/ 408021 w 990613"/>
                <a:gd name="connsiteY94" fmla="*/ 102518 h 981072"/>
                <a:gd name="connsiteX95" fmla="*/ 442673 w 990613"/>
                <a:gd name="connsiteY95" fmla="*/ 85201 h 981072"/>
                <a:gd name="connsiteX96" fmla="*/ 528408 w 990613"/>
                <a:gd name="connsiteY96" fmla="*/ 96717 h 981072"/>
                <a:gd name="connsiteX97" fmla="*/ 661758 w 990613"/>
                <a:gd name="connsiteY97" fmla="*/ 96193 h 981072"/>
                <a:gd name="connsiteX98" fmla="*/ 795012 w 990613"/>
                <a:gd name="connsiteY98" fmla="*/ 52216 h 981072"/>
                <a:gd name="connsiteX99" fmla="*/ 824064 w 990613"/>
                <a:gd name="connsiteY99" fmla="*/ 35071 h 981072"/>
                <a:gd name="connsiteX100" fmla="*/ 638327 w 990613"/>
                <a:gd name="connsiteY100" fmla="*/ 424653 h 981072"/>
                <a:gd name="connsiteX101" fmla="*/ 633278 w 990613"/>
                <a:gd name="connsiteY101" fmla="*/ 436255 h 981072"/>
                <a:gd name="connsiteX102" fmla="*/ 600703 w 990613"/>
                <a:gd name="connsiteY102" fmla="*/ 476250 h 981072"/>
                <a:gd name="connsiteX103" fmla="*/ 597464 w 990613"/>
                <a:gd name="connsiteY103" fmla="*/ 494252 h 981072"/>
                <a:gd name="connsiteX104" fmla="*/ 616324 w 990613"/>
                <a:gd name="connsiteY104" fmla="*/ 493652 h 981072"/>
                <a:gd name="connsiteX105" fmla="*/ 661377 w 990613"/>
                <a:gd name="connsiteY105" fmla="*/ 428377 h 981072"/>
                <a:gd name="connsiteX106" fmla="*/ 689571 w 990613"/>
                <a:gd name="connsiteY106" fmla="*/ 405346 h 981072"/>
                <a:gd name="connsiteX107" fmla="*/ 788345 w 990613"/>
                <a:gd name="connsiteY107" fmla="*/ 401365 h 981072"/>
                <a:gd name="connsiteX108" fmla="*/ 792917 w 990613"/>
                <a:gd name="connsiteY108" fmla="*/ 411404 h 981072"/>
                <a:gd name="connsiteX109" fmla="*/ 727862 w 990613"/>
                <a:gd name="connsiteY109" fmla="*/ 520751 h 981072"/>
                <a:gd name="connsiteX110" fmla="*/ 674331 w 990613"/>
                <a:gd name="connsiteY110" fmla="*/ 593989 h 981072"/>
                <a:gd name="connsiteX111" fmla="*/ 670044 w 990613"/>
                <a:gd name="connsiteY111" fmla="*/ 618487 h 981072"/>
                <a:gd name="connsiteX112" fmla="*/ 696048 w 990613"/>
                <a:gd name="connsiteY112" fmla="*/ 650605 h 981072"/>
                <a:gd name="connsiteX113" fmla="*/ 812729 w 990613"/>
                <a:gd name="connsiteY113" fmla="*/ 674065 h 981072"/>
                <a:gd name="connsiteX114" fmla="*/ 822064 w 990613"/>
                <a:gd name="connsiteY114" fmla="*/ 674065 h 981072"/>
                <a:gd name="connsiteX115" fmla="*/ 836827 w 990613"/>
                <a:gd name="connsiteY115" fmla="*/ 687229 h 981072"/>
                <a:gd name="connsiteX116" fmla="*/ 789964 w 990613"/>
                <a:gd name="connsiteY116" fmla="*/ 717099 h 981072"/>
                <a:gd name="connsiteX117" fmla="*/ 780345 w 990613"/>
                <a:gd name="connsiteY117" fmla="*/ 713804 h 981072"/>
                <a:gd name="connsiteX118" fmla="*/ 757389 w 990613"/>
                <a:gd name="connsiteY118" fmla="*/ 697268 h 981072"/>
                <a:gd name="connsiteX119" fmla="*/ 695953 w 990613"/>
                <a:gd name="connsiteY119" fmla="*/ 700821 h 981072"/>
                <a:gd name="connsiteX120" fmla="*/ 638041 w 990613"/>
                <a:gd name="connsiteY120" fmla="*/ 720128 h 981072"/>
                <a:gd name="connsiteX121" fmla="*/ 626610 w 990613"/>
                <a:gd name="connsiteY121" fmla="*/ 715013 h 981072"/>
                <a:gd name="connsiteX122" fmla="*/ 598226 w 990613"/>
                <a:gd name="connsiteY122" fmla="*/ 671731 h 981072"/>
                <a:gd name="connsiteX123" fmla="*/ 475239 w 990613"/>
                <a:gd name="connsiteY123" fmla="*/ 571309 h 981072"/>
                <a:gd name="connsiteX124" fmla="*/ 408631 w 990613"/>
                <a:gd name="connsiteY124" fmla="*/ 509235 h 981072"/>
                <a:gd name="connsiteX125" fmla="*/ 413565 w 990613"/>
                <a:gd name="connsiteY125" fmla="*/ 495290 h 981072"/>
                <a:gd name="connsiteX126" fmla="*/ 534790 w 990613"/>
                <a:gd name="connsiteY126" fmla="*/ 449066 h 981072"/>
                <a:gd name="connsiteX127" fmla="*/ 638327 w 990613"/>
                <a:gd name="connsiteY127" fmla="*/ 424996 h 981072"/>
                <a:gd name="connsiteX128" fmla="*/ 878451 w 990613"/>
                <a:gd name="connsiteY128" fmla="*/ 396173 h 981072"/>
                <a:gd name="connsiteX129" fmla="*/ 878451 w 990613"/>
                <a:gd name="connsiteY129" fmla="*/ 398164 h 981072"/>
                <a:gd name="connsiteX130" fmla="*/ 897883 w 990613"/>
                <a:gd name="connsiteY130" fmla="*/ 398164 h 981072"/>
                <a:gd name="connsiteX131" fmla="*/ 939507 w 990613"/>
                <a:gd name="connsiteY131" fmla="*/ 424129 h 981072"/>
                <a:gd name="connsiteX132" fmla="*/ 939507 w 990613"/>
                <a:gd name="connsiteY132" fmla="*/ 437893 h 981072"/>
                <a:gd name="connsiteX133" fmla="*/ 894929 w 990613"/>
                <a:gd name="connsiteY133" fmla="*/ 517369 h 981072"/>
                <a:gd name="connsiteX134" fmla="*/ 817016 w 990613"/>
                <a:gd name="connsiteY134" fmla="*/ 636927 h 981072"/>
                <a:gd name="connsiteX135" fmla="*/ 770820 w 990613"/>
                <a:gd name="connsiteY135" fmla="*/ 656758 h 981072"/>
                <a:gd name="connsiteX136" fmla="*/ 752054 w 990613"/>
                <a:gd name="connsiteY136" fmla="*/ 652425 h 981072"/>
                <a:gd name="connsiteX137" fmla="*/ 696715 w 990613"/>
                <a:gd name="connsiteY137" fmla="*/ 618925 h 981072"/>
                <a:gd name="connsiteX138" fmla="*/ 696715 w 990613"/>
                <a:gd name="connsiteY138" fmla="*/ 602037 h 981072"/>
                <a:gd name="connsiteX139" fmla="*/ 747673 w 990613"/>
                <a:gd name="connsiteY139" fmla="*/ 533305 h 981072"/>
                <a:gd name="connsiteX140" fmla="*/ 819206 w 990613"/>
                <a:gd name="connsiteY140" fmla="*/ 407946 h 981072"/>
                <a:gd name="connsiteX141" fmla="*/ 827112 w 990613"/>
                <a:gd name="connsiteY141" fmla="*/ 402146 h 981072"/>
                <a:gd name="connsiteX142" fmla="*/ 878451 w 990613"/>
                <a:gd name="connsiteY142" fmla="*/ 396516 h 981072"/>
                <a:gd name="connsiteX143" fmla="*/ 580510 w 990613"/>
                <a:gd name="connsiteY143" fmla="*/ 949547 h 981072"/>
                <a:gd name="connsiteX144" fmla="*/ 581272 w 990613"/>
                <a:gd name="connsiteY144" fmla="*/ 817693 h 981072"/>
                <a:gd name="connsiteX145" fmla="*/ 581272 w 990613"/>
                <a:gd name="connsiteY145" fmla="*/ 799691 h 981072"/>
                <a:gd name="connsiteX146" fmla="*/ 629563 w 990613"/>
                <a:gd name="connsiteY146" fmla="*/ 749037 h 981072"/>
                <a:gd name="connsiteX147" fmla="*/ 707573 w 990613"/>
                <a:gd name="connsiteY147" fmla="*/ 721862 h 981072"/>
                <a:gd name="connsiteX148" fmla="*/ 745864 w 990613"/>
                <a:gd name="connsiteY148" fmla="*/ 718738 h 981072"/>
                <a:gd name="connsiteX149" fmla="*/ 765390 w 990613"/>
                <a:gd name="connsiteY149" fmla="*/ 735930 h 981072"/>
                <a:gd name="connsiteX150" fmla="*/ 762722 w 990613"/>
                <a:gd name="connsiteY150" fmla="*/ 746617 h 981072"/>
                <a:gd name="connsiteX151" fmla="*/ 735195 w 990613"/>
                <a:gd name="connsiteY151" fmla="*/ 793975 h 981072"/>
                <a:gd name="connsiteX152" fmla="*/ 612609 w 990613"/>
                <a:gd name="connsiteY152" fmla="*/ 928935 h 981072"/>
                <a:gd name="connsiteX153" fmla="*/ 580510 w 990613"/>
                <a:gd name="connsiteY153" fmla="*/ 949890 h 981072"/>
                <a:gd name="connsiteX154" fmla="*/ 965796 w 990613"/>
                <a:gd name="connsiteY154" fmla="*/ 593646 h 981072"/>
                <a:gd name="connsiteX155" fmla="*/ 947508 w 990613"/>
                <a:gd name="connsiteY155" fmla="*/ 645585 h 981072"/>
                <a:gd name="connsiteX156" fmla="*/ 865879 w 990613"/>
                <a:gd name="connsiteY156" fmla="*/ 675713 h 981072"/>
                <a:gd name="connsiteX157" fmla="*/ 861021 w 990613"/>
                <a:gd name="connsiteY157" fmla="*/ 675713 h 981072"/>
                <a:gd name="connsiteX158" fmla="*/ 838827 w 990613"/>
                <a:gd name="connsiteY158" fmla="*/ 657968 h 981072"/>
                <a:gd name="connsiteX159" fmla="*/ 838352 w 990613"/>
                <a:gd name="connsiteY159" fmla="*/ 645500 h 981072"/>
                <a:gd name="connsiteX160" fmla="*/ 856925 w 990613"/>
                <a:gd name="connsiteY160" fmla="*/ 618839 h 981072"/>
                <a:gd name="connsiteX161" fmla="*/ 871880 w 990613"/>
                <a:gd name="connsiteY161" fmla="*/ 613534 h 981072"/>
                <a:gd name="connsiteX162" fmla="*/ 872546 w 990613"/>
                <a:gd name="connsiteY162" fmla="*/ 613896 h 981072"/>
                <a:gd name="connsiteX163" fmla="*/ 883691 w 990613"/>
                <a:gd name="connsiteY163" fmla="*/ 618839 h 981072"/>
                <a:gd name="connsiteX164" fmla="*/ 914647 w 990613"/>
                <a:gd name="connsiteY164" fmla="*/ 609314 h 981072"/>
                <a:gd name="connsiteX165" fmla="*/ 929982 w 990613"/>
                <a:gd name="connsiteY165" fmla="*/ 602856 h 981072"/>
                <a:gd name="connsiteX166" fmla="*/ 931411 w 990613"/>
                <a:gd name="connsiteY166" fmla="*/ 603514 h 981072"/>
                <a:gd name="connsiteX167" fmla="*/ 965796 w 990613"/>
                <a:gd name="connsiteY167" fmla="*/ 593989 h 981072"/>
                <a:gd name="connsiteX168" fmla="*/ 950270 w 990613"/>
                <a:gd name="connsiteY168" fmla="*/ 467506 h 981072"/>
                <a:gd name="connsiteX169" fmla="*/ 952842 w 990613"/>
                <a:gd name="connsiteY169" fmla="*/ 468020 h 981072"/>
                <a:gd name="connsiteX170" fmla="*/ 955699 w 990613"/>
                <a:gd name="connsiteY170" fmla="*/ 487509 h 981072"/>
                <a:gd name="connsiteX171" fmla="*/ 938364 w 990613"/>
                <a:gd name="connsiteY171" fmla="*/ 487509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990613" h="981072">
                  <a:moveTo>
                    <a:pt x="564889" y="851202"/>
                  </a:moveTo>
                  <a:cubicBezTo>
                    <a:pt x="568794" y="881196"/>
                    <a:pt x="565841" y="911695"/>
                    <a:pt x="556221" y="940365"/>
                  </a:cubicBezTo>
                  <a:cubicBezTo>
                    <a:pt x="553649" y="945537"/>
                    <a:pt x="551744" y="951005"/>
                    <a:pt x="550506" y="956643"/>
                  </a:cubicBezTo>
                  <a:cubicBezTo>
                    <a:pt x="549267" y="963330"/>
                    <a:pt x="550125" y="970226"/>
                    <a:pt x="552792" y="976465"/>
                  </a:cubicBezTo>
                  <a:cubicBezTo>
                    <a:pt x="557078" y="983389"/>
                    <a:pt x="565365" y="981142"/>
                    <a:pt x="572318" y="978370"/>
                  </a:cubicBezTo>
                  <a:cubicBezTo>
                    <a:pt x="599750" y="967073"/>
                    <a:pt x="624991" y="951176"/>
                    <a:pt x="646994" y="931364"/>
                  </a:cubicBezTo>
                  <a:cubicBezTo>
                    <a:pt x="688333" y="894140"/>
                    <a:pt x="727004" y="854745"/>
                    <a:pt x="755103" y="806177"/>
                  </a:cubicBezTo>
                  <a:cubicBezTo>
                    <a:pt x="765771" y="787737"/>
                    <a:pt x="776058" y="769039"/>
                    <a:pt x="786630" y="750513"/>
                  </a:cubicBezTo>
                  <a:cubicBezTo>
                    <a:pt x="788155" y="747913"/>
                    <a:pt x="790250" y="745693"/>
                    <a:pt x="792726" y="744017"/>
                  </a:cubicBezTo>
                  <a:cubicBezTo>
                    <a:pt x="808348" y="733720"/>
                    <a:pt x="824255" y="723852"/>
                    <a:pt x="839781" y="713546"/>
                  </a:cubicBezTo>
                  <a:cubicBezTo>
                    <a:pt x="858068" y="702393"/>
                    <a:pt x="878451" y="694925"/>
                    <a:pt x="899597" y="691553"/>
                  </a:cubicBezTo>
                  <a:cubicBezTo>
                    <a:pt x="923600" y="686314"/>
                    <a:pt x="946174" y="676018"/>
                    <a:pt x="965796" y="661340"/>
                  </a:cubicBezTo>
                  <a:cubicBezTo>
                    <a:pt x="981417" y="650748"/>
                    <a:pt x="990656" y="633136"/>
                    <a:pt x="990561" y="614334"/>
                  </a:cubicBezTo>
                  <a:cubicBezTo>
                    <a:pt x="990370" y="598103"/>
                    <a:pt x="988846" y="581920"/>
                    <a:pt x="985989" y="565937"/>
                  </a:cubicBezTo>
                  <a:cubicBezTo>
                    <a:pt x="984560" y="560613"/>
                    <a:pt x="980559" y="556336"/>
                    <a:pt x="975321" y="554508"/>
                  </a:cubicBezTo>
                  <a:cubicBezTo>
                    <a:pt x="970559" y="553736"/>
                    <a:pt x="964939" y="558317"/>
                    <a:pt x="959700" y="560746"/>
                  </a:cubicBezTo>
                  <a:cubicBezTo>
                    <a:pt x="959128" y="560746"/>
                    <a:pt x="958843" y="561699"/>
                    <a:pt x="958557" y="562299"/>
                  </a:cubicBezTo>
                  <a:cubicBezTo>
                    <a:pt x="951795" y="577367"/>
                    <a:pt x="942650" y="586197"/>
                    <a:pt x="924458" y="578663"/>
                  </a:cubicBezTo>
                  <a:cubicBezTo>
                    <a:pt x="916647" y="575986"/>
                    <a:pt x="908074" y="578825"/>
                    <a:pt x="903502" y="585588"/>
                  </a:cubicBezTo>
                  <a:cubicBezTo>
                    <a:pt x="892930" y="598056"/>
                    <a:pt x="892739" y="597884"/>
                    <a:pt x="875689" y="589312"/>
                  </a:cubicBezTo>
                  <a:lnTo>
                    <a:pt x="881880" y="579358"/>
                  </a:lnTo>
                  <a:cubicBezTo>
                    <a:pt x="895311" y="558489"/>
                    <a:pt x="908455" y="537543"/>
                    <a:pt x="922362" y="516941"/>
                  </a:cubicBezTo>
                  <a:cubicBezTo>
                    <a:pt x="925124" y="513607"/>
                    <a:pt x="929220" y="511559"/>
                    <a:pt x="933506" y="511312"/>
                  </a:cubicBezTo>
                  <a:cubicBezTo>
                    <a:pt x="942174" y="511312"/>
                    <a:pt x="950841" y="512435"/>
                    <a:pt x="959509" y="513045"/>
                  </a:cubicBezTo>
                  <a:cubicBezTo>
                    <a:pt x="970939" y="513826"/>
                    <a:pt x="981036" y="507159"/>
                    <a:pt x="979607" y="496595"/>
                  </a:cubicBezTo>
                  <a:cubicBezTo>
                    <a:pt x="975321" y="461096"/>
                    <a:pt x="972463" y="424739"/>
                    <a:pt x="947412" y="395649"/>
                  </a:cubicBezTo>
                  <a:cubicBezTo>
                    <a:pt x="936364" y="382295"/>
                    <a:pt x="919885" y="374666"/>
                    <a:pt x="902550" y="374875"/>
                  </a:cubicBezTo>
                  <a:cubicBezTo>
                    <a:pt x="878451" y="374875"/>
                    <a:pt x="854353" y="376866"/>
                    <a:pt x="830256" y="377647"/>
                  </a:cubicBezTo>
                  <a:cubicBezTo>
                    <a:pt x="811206" y="378333"/>
                    <a:pt x="792251" y="378076"/>
                    <a:pt x="773295" y="378771"/>
                  </a:cubicBezTo>
                  <a:cubicBezTo>
                    <a:pt x="744720" y="379809"/>
                    <a:pt x="716241" y="380847"/>
                    <a:pt x="687666" y="382753"/>
                  </a:cubicBezTo>
                  <a:cubicBezTo>
                    <a:pt x="679569" y="382743"/>
                    <a:pt x="671473" y="384896"/>
                    <a:pt x="664425" y="388982"/>
                  </a:cubicBezTo>
                  <a:cubicBezTo>
                    <a:pt x="648613" y="400412"/>
                    <a:pt x="630801" y="402574"/>
                    <a:pt x="612418" y="404822"/>
                  </a:cubicBezTo>
                  <a:cubicBezTo>
                    <a:pt x="564698" y="410718"/>
                    <a:pt x="520502" y="428292"/>
                    <a:pt x="476278" y="446037"/>
                  </a:cubicBezTo>
                  <a:cubicBezTo>
                    <a:pt x="447693" y="457552"/>
                    <a:pt x="418423" y="467506"/>
                    <a:pt x="389667" y="478669"/>
                  </a:cubicBezTo>
                  <a:cubicBezTo>
                    <a:pt x="370436" y="486204"/>
                    <a:pt x="351729" y="495205"/>
                    <a:pt x="332498" y="502739"/>
                  </a:cubicBezTo>
                  <a:cubicBezTo>
                    <a:pt x="313276" y="510273"/>
                    <a:pt x="291359" y="518322"/>
                    <a:pt x="270576" y="525513"/>
                  </a:cubicBezTo>
                  <a:cubicBezTo>
                    <a:pt x="261651" y="528961"/>
                    <a:pt x="251611" y="524523"/>
                    <a:pt x="248163" y="515607"/>
                  </a:cubicBezTo>
                  <a:cubicBezTo>
                    <a:pt x="247611" y="514207"/>
                    <a:pt x="247259" y="512721"/>
                    <a:pt x="247096" y="511226"/>
                  </a:cubicBezTo>
                  <a:cubicBezTo>
                    <a:pt x="240334" y="486375"/>
                    <a:pt x="247096" y="463353"/>
                    <a:pt x="257574" y="441189"/>
                  </a:cubicBezTo>
                  <a:cubicBezTo>
                    <a:pt x="285035" y="381714"/>
                    <a:pt x="328516" y="338338"/>
                    <a:pt x="390790" y="316697"/>
                  </a:cubicBezTo>
                  <a:cubicBezTo>
                    <a:pt x="422661" y="305610"/>
                    <a:pt x="456618" y="300418"/>
                    <a:pt x="489012" y="290722"/>
                  </a:cubicBezTo>
                  <a:cubicBezTo>
                    <a:pt x="535837" y="276787"/>
                    <a:pt x="582224" y="261290"/>
                    <a:pt x="628611" y="245964"/>
                  </a:cubicBezTo>
                  <a:cubicBezTo>
                    <a:pt x="671854" y="231315"/>
                    <a:pt x="712526" y="210122"/>
                    <a:pt x="749293" y="183109"/>
                  </a:cubicBezTo>
                  <a:cubicBezTo>
                    <a:pt x="804442" y="143380"/>
                    <a:pt x="836637" y="88487"/>
                    <a:pt x="852067" y="23127"/>
                  </a:cubicBezTo>
                  <a:cubicBezTo>
                    <a:pt x="853020" y="20345"/>
                    <a:pt x="853305" y="17374"/>
                    <a:pt x="852925" y="14468"/>
                  </a:cubicBezTo>
                  <a:cubicBezTo>
                    <a:pt x="851401" y="9620"/>
                    <a:pt x="849686" y="2953"/>
                    <a:pt x="846066" y="1133"/>
                  </a:cubicBezTo>
                  <a:cubicBezTo>
                    <a:pt x="840828" y="-753"/>
                    <a:pt x="835113" y="-305"/>
                    <a:pt x="830256" y="2353"/>
                  </a:cubicBezTo>
                  <a:cubicBezTo>
                    <a:pt x="814920" y="11001"/>
                    <a:pt x="800061" y="20441"/>
                    <a:pt x="785487" y="30309"/>
                  </a:cubicBezTo>
                  <a:cubicBezTo>
                    <a:pt x="748150" y="55588"/>
                    <a:pt x="705763" y="66237"/>
                    <a:pt x="662139" y="72561"/>
                  </a:cubicBezTo>
                  <a:cubicBezTo>
                    <a:pt x="617657" y="78619"/>
                    <a:pt x="572508" y="78877"/>
                    <a:pt x="527932" y="73342"/>
                  </a:cubicBezTo>
                  <a:cubicBezTo>
                    <a:pt x="498976" y="69961"/>
                    <a:pt x="470048" y="65637"/>
                    <a:pt x="441283" y="61474"/>
                  </a:cubicBezTo>
                  <a:cubicBezTo>
                    <a:pt x="419404" y="57836"/>
                    <a:pt x="397773" y="69151"/>
                    <a:pt x="388276" y="89183"/>
                  </a:cubicBezTo>
                  <a:cubicBezTo>
                    <a:pt x="375112" y="113595"/>
                    <a:pt x="362292" y="138446"/>
                    <a:pt x="347223" y="161639"/>
                  </a:cubicBezTo>
                  <a:cubicBezTo>
                    <a:pt x="328145" y="189357"/>
                    <a:pt x="300198" y="209750"/>
                    <a:pt x="267975" y="219475"/>
                  </a:cubicBezTo>
                  <a:cubicBezTo>
                    <a:pt x="201719" y="242163"/>
                    <a:pt x="141493" y="279578"/>
                    <a:pt x="91801" y="328898"/>
                  </a:cubicBezTo>
                  <a:cubicBezTo>
                    <a:pt x="59759" y="360588"/>
                    <a:pt x="40518" y="399202"/>
                    <a:pt x="23278" y="439798"/>
                  </a:cubicBezTo>
                  <a:cubicBezTo>
                    <a:pt x="-10498" y="519884"/>
                    <a:pt x="-5040" y="599875"/>
                    <a:pt x="23278" y="679352"/>
                  </a:cubicBezTo>
                  <a:cubicBezTo>
                    <a:pt x="37232" y="718395"/>
                    <a:pt x="64083" y="749817"/>
                    <a:pt x="93277" y="778564"/>
                  </a:cubicBezTo>
                  <a:cubicBezTo>
                    <a:pt x="131453" y="817197"/>
                    <a:pt x="178526" y="845877"/>
                    <a:pt x="230380" y="862108"/>
                  </a:cubicBezTo>
                  <a:cubicBezTo>
                    <a:pt x="323316" y="891740"/>
                    <a:pt x="422957" y="893064"/>
                    <a:pt x="516597" y="865918"/>
                  </a:cubicBezTo>
                  <a:cubicBezTo>
                    <a:pt x="532503" y="861241"/>
                    <a:pt x="548220" y="856221"/>
                    <a:pt x="564889" y="851202"/>
                  </a:cubicBezTo>
                  <a:close/>
                  <a:moveTo>
                    <a:pt x="824064" y="35071"/>
                  </a:moveTo>
                  <a:cubicBezTo>
                    <a:pt x="808538" y="87020"/>
                    <a:pt x="782726" y="130302"/>
                    <a:pt x="739291" y="162249"/>
                  </a:cubicBezTo>
                  <a:cubicBezTo>
                    <a:pt x="702334" y="188805"/>
                    <a:pt x="661758" y="209940"/>
                    <a:pt x="618800" y="225019"/>
                  </a:cubicBezTo>
                  <a:cubicBezTo>
                    <a:pt x="566032" y="243973"/>
                    <a:pt x="513549" y="263109"/>
                    <a:pt x="457999" y="272977"/>
                  </a:cubicBezTo>
                  <a:cubicBezTo>
                    <a:pt x="404297" y="282588"/>
                    <a:pt x="353376" y="300161"/>
                    <a:pt x="310762" y="335566"/>
                  </a:cubicBezTo>
                  <a:cubicBezTo>
                    <a:pt x="298369" y="345615"/>
                    <a:pt x="286787" y="356616"/>
                    <a:pt x="276119" y="368465"/>
                  </a:cubicBezTo>
                  <a:cubicBezTo>
                    <a:pt x="244410" y="404565"/>
                    <a:pt x="222322" y="445341"/>
                    <a:pt x="222846" y="494862"/>
                  </a:cubicBezTo>
                  <a:cubicBezTo>
                    <a:pt x="224237" y="508778"/>
                    <a:pt x="226846" y="522532"/>
                    <a:pt x="230637" y="535981"/>
                  </a:cubicBezTo>
                  <a:cubicBezTo>
                    <a:pt x="204653" y="525599"/>
                    <a:pt x="179793" y="514426"/>
                    <a:pt x="164039" y="489404"/>
                  </a:cubicBezTo>
                  <a:cubicBezTo>
                    <a:pt x="159791" y="482565"/>
                    <a:pt x="154418" y="477288"/>
                    <a:pt x="145674" y="481708"/>
                  </a:cubicBezTo>
                  <a:cubicBezTo>
                    <a:pt x="139092" y="484994"/>
                    <a:pt x="139349" y="492614"/>
                    <a:pt x="144722" y="502225"/>
                  </a:cubicBezTo>
                  <a:cubicBezTo>
                    <a:pt x="155771" y="519532"/>
                    <a:pt x="171306" y="533534"/>
                    <a:pt x="189670" y="542734"/>
                  </a:cubicBezTo>
                  <a:cubicBezTo>
                    <a:pt x="212750" y="557974"/>
                    <a:pt x="241439" y="562109"/>
                    <a:pt x="267880" y="553993"/>
                  </a:cubicBezTo>
                  <a:cubicBezTo>
                    <a:pt x="303656" y="541525"/>
                    <a:pt x="338308" y="525599"/>
                    <a:pt x="373379" y="510702"/>
                  </a:cubicBezTo>
                  <a:cubicBezTo>
                    <a:pt x="377884" y="508892"/>
                    <a:pt x="381265" y="505597"/>
                    <a:pt x="384819" y="512435"/>
                  </a:cubicBezTo>
                  <a:cubicBezTo>
                    <a:pt x="401182" y="544297"/>
                    <a:pt x="428643" y="565595"/>
                    <a:pt x="456437" y="586454"/>
                  </a:cubicBezTo>
                  <a:cubicBezTo>
                    <a:pt x="487631" y="609829"/>
                    <a:pt x="519359" y="632603"/>
                    <a:pt x="550030" y="656758"/>
                  </a:cubicBezTo>
                  <a:cubicBezTo>
                    <a:pt x="569556" y="672113"/>
                    <a:pt x="586129" y="690877"/>
                    <a:pt x="598988" y="712165"/>
                  </a:cubicBezTo>
                  <a:cubicBezTo>
                    <a:pt x="611371" y="732768"/>
                    <a:pt x="612228" y="733111"/>
                    <a:pt x="592130" y="745236"/>
                  </a:cubicBezTo>
                  <a:cubicBezTo>
                    <a:pt x="567556" y="760038"/>
                    <a:pt x="559650" y="783241"/>
                    <a:pt x="557459" y="809558"/>
                  </a:cubicBezTo>
                  <a:cubicBezTo>
                    <a:pt x="556793" y="815359"/>
                    <a:pt x="559650" y="823065"/>
                    <a:pt x="556887" y="826865"/>
                  </a:cubicBezTo>
                  <a:cubicBezTo>
                    <a:pt x="554125" y="830675"/>
                    <a:pt x="545743" y="832580"/>
                    <a:pt x="539552" y="835524"/>
                  </a:cubicBezTo>
                  <a:cubicBezTo>
                    <a:pt x="538028" y="836219"/>
                    <a:pt x="536409" y="836828"/>
                    <a:pt x="534790" y="837343"/>
                  </a:cubicBezTo>
                  <a:cubicBezTo>
                    <a:pt x="463800" y="859250"/>
                    <a:pt x="391657" y="869899"/>
                    <a:pt x="317515" y="858041"/>
                  </a:cubicBezTo>
                  <a:cubicBezTo>
                    <a:pt x="258003" y="848344"/>
                    <a:pt x="200233" y="834485"/>
                    <a:pt x="151303" y="796395"/>
                  </a:cubicBezTo>
                  <a:cubicBezTo>
                    <a:pt x="125176" y="776907"/>
                    <a:pt x="101326" y="754551"/>
                    <a:pt x="80190" y="729739"/>
                  </a:cubicBezTo>
                  <a:cubicBezTo>
                    <a:pt x="31679" y="670255"/>
                    <a:pt x="20687" y="600827"/>
                    <a:pt x="24497" y="527590"/>
                  </a:cubicBezTo>
                  <a:cubicBezTo>
                    <a:pt x="26488" y="488975"/>
                    <a:pt x="44757" y="454952"/>
                    <a:pt x="59149" y="419633"/>
                  </a:cubicBezTo>
                  <a:cubicBezTo>
                    <a:pt x="71531" y="387915"/>
                    <a:pt x="91515" y="359740"/>
                    <a:pt x="117347" y="337557"/>
                  </a:cubicBezTo>
                  <a:cubicBezTo>
                    <a:pt x="137530" y="320240"/>
                    <a:pt x="157971" y="303448"/>
                    <a:pt x="178935" y="287265"/>
                  </a:cubicBezTo>
                  <a:cubicBezTo>
                    <a:pt x="187899" y="280521"/>
                    <a:pt x="197633" y="274882"/>
                    <a:pt x="207949" y="270462"/>
                  </a:cubicBezTo>
                  <a:cubicBezTo>
                    <a:pt x="233933" y="258861"/>
                    <a:pt x="260432" y="248298"/>
                    <a:pt x="286768" y="237134"/>
                  </a:cubicBezTo>
                  <a:cubicBezTo>
                    <a:pt x="313286" y="226390"/>
                    <a:pt x="336993" y="209712"/>
                    <a:pt x="356062" y="188395"/>
                  </a:cubicBezTo>
                  <a:cubicBezTo>
                    <a:pt x="377256" y="162297"/>
                    <a:pt x="394744" y="133398"/>
                    <a:pt x="408021" y="102518"/>
                  </a:cubicBezTo>
                  <a:cubicBezTo>
                    <a:pt x="415908" y="85801"/>
                    <a:pt x="424052" y="82086"/>
                    <a:pt x="442673" y="85201"/>
                  </a:cubicBezTo>
                  <a:cubicBezTo>
                    <a:pt x="471248" y="89354"/>
                    <a:pt x="499737" y="93859"/>
                    <a:pt x="528408" y="96717"/>
                  </a:cubicBezTo>
                  <a:cubicBezTo>
                    <a:pt x="572699" y="101946"/>
                    <a:pt x="617467" y="101775"/>
                    <a:pt x="661758" y="96193"/>
                  </a:cubicBezTo>
                  <a:cubicBezTo>
                    <a:pt x="708716" y="89878"/>
                    <a:pt x="754436" y="78877"/>
                    <a:pt x="795012" y="52216"/>
                  </a:cubicBezTo>
                  <a:cubicBezTo>
                    <a:pt x="804157" y="45377"/>
                    <a:pt x="814253" y="40529"/>
                    <a:pt x="824064" y="35071"/>
                  </a:cubicBezTo>
                  <a:close/>
                  <a:moveTo>
                    <a:pt x="638327" y="424653"/>
                  </a:moveTo>
                  <a:cubicBezTo>
                    <a:pt x="637088" y="428692"/>
                    <a:pt x="635374" y="432587"/>
                    <a:pt x="633278" y="436255"/>
                  </a:cubicBezTo>
                  <a:cubicBezTo>
                    <a:pt x="622705" y="449761"/>
                    <a:pt x="611942" y="463182"/>
                    <a:pt x="600703" y="476250"/>
                  </a:cubicBezTo>
                  <a:cubicBezTo>
                    <a:pt x="595940" y="481965"/>
                    <a:pt x="592130" y="487766"/>
                    <a:pt x="597464" y="494252"/>
                  </a:cubicBezTo>
                  <a:cubicBezTo>
                    <a:pt x="602798" y="500748"/>
                    <a:pt x="610228" y="498672"/>
                    <a:pt x="616324" y="493652"/>
                  </a:cubicBezTo>
                  <a:cubicBezTo>
                    <a:pt x="637755" y="477117"/>
                    <a:pt x="653566" y="454295"/>
                    <a:pt x="661377" y="428377"/>
                  </a:cubicBezTo>
                  <a:cubicBezTo>
                    <a:pt x="663758" y="414795"/>
                    <a:pt x="675760" y="405013"/>
                    <a:pt x="689571" y="405346"/>
                  </a:cubicBezTo>
                  <a:cubicBezTo>
                    <a:pt x="722432" y="403784"/>
                    <a:pt x="755389" y="402746"/>
                    <a:pt x="788345" y="401365"/>
                  </a:cubicBezTo>
                  <a:cubicBezTo>
                    <a:pt x="798441" y="400926"/>
                    <a:pt x="795965" y="406384"/>
                    <a:pt x="792917" y="411404"/>
                  </a:cubicBezTo>
                  <a:cubicBezTo>
                    <a:pt x="771486" y="448027"/>
                    <a:pt x="750721" y="485080"/>
                    <a:pt x="727862" y="520751"/>
                  </a:cubicBezTo>
                  <a:cubicBezTo>
                    <a:pt x="711574" y="546116"/>
                    <a:pt x="692333" y="569576"/>
                    <a:pt x="674331" y="593989"/>
                  </a:cubicBezTo>
                  <a:cubicBezTo>
                    <a:pt x="668901" y="601437"/>
                    <a:pt x="664616" y="610181"/>
                    <a:pt x="670044" y="618487"/>
                  </a:cubicBezTo>
                  <a:cubicBezTo>
                    <a:pt x="677665" y="630088"/>
                    <a:pt x="684999" y="643595"/>
                    <a:pt x="696048" y="650605"/>
                  </a:cubicBezTo>
                  <a:cubicBezTo>
                    <a:pt x="731481" y="673113"/>
                    <a:pt x="769391" y="688267"/>
                    <a:pt x="812729" y="674065"/>
                  </a:cubicBezTo>
                  <a:cubicBezTo>
                    <a:pt x="815682" y="672846"/>
                    <a:pt x="819016" y="672846"/>
                    <a:pt x="822064" y="674065"/>
                  </a:cubicBezTo>
                  <a:cubicBezTo>
                    <a:pt x="827302" y="678113"/>
                    <a:pt x="832255" y="682514"/>
                    <a:pt x="836827" y="687229"/>
                  </a:cubicBezTo>
                  <a:cubicBezTo>
                    <a:pt x="820826" y="697439"/>
                    <a:pt x="805300" y="707136"/>
                    <a:pt x="789964" y="717099"/>
                  </a:cubicBezTo>
                  <a:cubicBezTo>
                    <a:pt x="784821" y="720471"/>
                    <a:pt x="783487" y="716575"/>
                    <a:pt x="780345" y="713804"/>
                  </a:cubicBezTo>
                  <a:cubicBezTo>
                    <a:pt x="773201" y="707489"/>
                    <a:pt x="765485" y="697792"/>
                    <a:pt x="757389" y="697268"/>
                  </a:cubicBezTo>
                  <a:cubicBezTo>
                    <a:pt x="736910" y="695811"/>
                    <a:pt x="716146" y="697001"/>
                    <a:pt x="695953" y="700821"/>
                  </a:cubicBezTo>
                  <a:cubicBezTo>
                    <a:pt x="676141" y="705698"/>
                    <a:pt x="656805" y="712156"/>
                    <a:pt x="638041" y="720128"/>
                  </a:cubicBezTo>
                  <a:cubicBezTo>
                    <a:pt x="631468" y="722548"/>
                    <a:pt x="629373" y="720128"/>
                    <a:pt x="626610" y="715013"/>
                  </a:cubicBezTo>
                  <a:cubicBezTo>
                    <a:pt x="618610" y="699707"/>
                    <a:pt x="609085" y="685200"/>
                    <a:pt x="598226" y="671731"/>
                  </a:cubicBezTo>
                  <a:cubicBezTo>
                    <a:pt x="561745" y="633079"/>
                    <a:pt x="520407" y="599313"/>
                    <a:pt x="475239" y="571309"/>
                  </a:cubicBezTo>
                  <a:cubicBezTo>
                    <a:pt x="448989" y="555431"/>
                    <a:pt x="426309" y="534295"/>
                    <a:pt x="408631" y="509235"/>
                  </a:cubicBezTo>
                  <a:cubicBezTo>
                    <a:pt x="403526" y="501444"/>
                    <a:pt x="405859" y="498148"/>
                    <a:pt x="413565" y="495290"/>
                  </a:cubicBezTo>
                  <a:cubicBezTo>
                    <a:pt x="453846" y="479974"/>
                    <a:pt x="494042" y="464391"/>
                    <a:pt x="534790" y="449066"/>
                  </a:cubicBezTo>
                  <a:cubicBezTo>
                    <a:pt x="568127" y="436445"/>
                    <a:pt x="602893" y="428349"/>
                    <a:pt x="638327" y="424996"/>
                  </a:cubicBezTo>
                  <a:close/>
                  <a:moveTo>
                    <a:pt x="878451" y="396173"/>
                  </a:moveTo>
                  <a:lnTo>
                    <a:pt x="878451" y="398164"/>
                  </a:lnTo>
                  <a:cubicBezTo>
                    <a:pt x="884929" y="398164"/>
                    <a:pt x="891310" y="398164"/>
                    <a:pt x="897883" y="398164"/>
                  </a:cubicBezTo>
                  <a:cubicBezTo>
                    <a:pt x="915694" y="397573"/>
                    <a:pt x="932173" y="407832"/>
                    <a:pt x="939507" y="424129"/>
                  </a:cubicBezTo>
                  <a:cubicBezTo>
                    <a:pt x="941412" y="428520"/>
                    <a:pt x="941412" y="433511"/>
                    <a:pt x="939507" y="437893"/>
                  </a:cubicBezTo>
                  <a:cubicBezTo>
                    <a:pt x="925124" y="464648"/>
                    <a:pt x="911123" y="491661"/>
                    <a:pt x="894929" y="517369"/>
                  </a:cubicBezTo>
                  <a:cubicBezTo>
                    <a:pt x="869783" y="557632"/>
                    <a:pt x="842066" y="596322"/>
                    <a:pt x="817016" y="636927"/>
                  </a:cubicBezTo>
                  <a:cubicBezTo>
                    <a:pt x="805395" y="655977"/>
                    <a:pt x="789488" y="658139"/>
                    <a:pt x="770820" y="656758"/>
                  </a:cubicBezTo>
                  <a:cubicBezTo>
                    <a:pt x="764437" y="656282"/>
                    <a:pt x="758055" y="654825"/>
                    <a:pt x="752054" y="652425"/>
                  </a:cubicBezTo>
                  <a:cubicBezTo>
                    <a:pt x="731862" y="644376"/>
                    <a:pt x="709478" y="640137"/>
                    <a:pt x="696715" y="618925"/>
                  </a:cubicBezTo>
                  <a:cubicBezTo>
                    <a:pt x="692428" y="614115"/>
                    <a:pt x="692428" y="606847"/>
                    <a:pt x="696715" y="602037"/>
                  </a:cubicBezTo>
                  <a:cubicBezTo>
                    <a:pt x="714050" y="579358"/>
                    <a:pt x="731386" y="556584"/>
                    <a:pt x="747673" y="533305"/>
                  </a:cubicBezTo>
                  <a:cubicBezTo>
                    <a:pt x="775676" y="494033"/>
                    <a:pt x="799584" y="452038"/>
                    <a:pt x="819206" y="407946"/>
                  </a:cubicBezTo>
                  <a:cubicBezTo>
                    <a:pt x="820920" y="404955"/>
                    <a:pt x="823778" y="402841"/>
                    <a:pt x="827112" y="402146"/>
                  </a:cubicBezTo>
                  <a:cubicBezTo>
                    <a:pt x="844638" y="399545"/>
                    <a:pt x="861497" y="398164"/>
                    <a:pt x="878451" y="396516"/>
                  </a:cubicBezTo>
                  <a:close/>
                  <a:moveTo>
                    <a:pt x="580510" y="949547"/>
                  </a:moveTo>
                  <a:cubicBezTo>
                    <a:pt x="591368" y="904094"/>
                    <a:pt x="594321" y="861155"/>
                    <a:pt x="581272" y="817693"/>
                  </a:cubicBezTo>
                  <a:cubicBezTo>
                    <a:pt x="580034" y="811759"/>
                    <a:pt x="580034" y="805624"/>
                    <a:pt x="581272" y="799691"/>
                  </a:cubicBezTo>
                  <a:cubicBezTo>
                    <a:pt x="585462" y="771639"/>
                    <a:pt x="607275" y="759000"/>
                    <a:pt x="629563" y="749037"/>
                  </a:cubicBezTo>
                  <a:cubicBezTo>
                    <a:pt x="654900" y="738188"/>
                    <a:pt x="680998" y="729101"/>
                    <a:pt x="707573" y="721862"/>
                  </a:cubicBezTo>
                  <a:cubicBezTo>
                    <a:pt x="720051" y="718785"/>
                    <a:pt x="733004" y="717728"/>
                    <a:pt x="745864" y="718738"/>
                  </a:cubicBezTo>
                  <a:cubicBezTo>
                    <a:pt x="756055" y="718118"/>
                    <a:pt x="764723" y="725815"/>
                    <a:pt x="765390" y="735930"/>
                  </a:cubicBezTo>
                  <a:cubicBezTo>
                    <a:pt x="765580" y="739683"/>
                    <a:pt x="764628" y="743417"/>
                    <a:pt x="762722" y="746617"/>
                  </a:cubicBezTo>
                  <a:cubicBezTo>
                    <a:pt x="754531" y="762981"/>
                    <a:pt x="744435" y="778212"/>
                    <a:pt x="735195" y="793975"/>
                  </a:cubicBezTo>
                  <a:cubicBezTo>
                    <a:pt x="703763" y="847563"/>
                    <a:pt x="660425" y="890330"/>
                    <a:pt x="612609" y="928935"/>
                  </a:cubicBezTo>
                  <a:cubicBezTo>
                    <a:pt x="602322" y="936507"/>
                    <a:pt x="591558" y="943499"/>
                    <a:pt x="580510" y="949890"/>
                  </a:cubicBezTo>
                  <a:close/>
                  <a:moveTo>
                    <a:pt x="965796" y="593646"/>
                  </a:moveTo>
                  <a:cubicBezTo>
                    <a:pt x="971511" y="617106"/>
                    <a:pt x="965033" y="633384"/>
                    <a:pt x="947508" y="645585"/>
                  </a:cubicBezTo>
                  <a:cubicBezTo>
                    <a:pt x="922838" y="662902"/>
                    <a:pt x="894073" y="668531"/>
                    <a:pt x="865879" y="675713"/>
                  </a:cubicBezTo>
                  <a:cubicBezTo>
                    <a:pt x="864355" y="676332"/>
                    <a:pt x="862545" y="676332"/>
                    <a:pt x="861021" y="675713"/>
                  </a:cubicBezTo>
                  <a:cubicBezTo>
                    <a:pt x="853496" y="669998"/>
                    <a:pt x="846066" y="664112"/>
                    <a:pt x="838827" y="657968"/>
                  </a:cubicBezTo>
                  <a:cubicBezTo>
                    <a:pt x="834541" y="654329"/>
                    <a:pt x="834827" y="650091"/>
                    <a:pt x="838352" y="645500"/>
                  </a:cubicBezTo>
                  <a:cubicBezTo>
                    <a:pt x="844828" y="636841"/>
                    <a:pt x="851210" y="628183"/>
                    <a:pt x="856925" y="618839"/>
                  </a:cubicBezTo>
                  <a:cubicBezTo>
                    <a:pt x="859592" y="613258"/>
                    <a:pt x="866259" y="610886"/>
                    <a:pt x="871880" y="613534"/>
                  </a:cubicBezTo>
                  <a:cubicBezTo>
                    <a:pt x="872070" y="613648"/>
                    <a:pt x="872355" y="613772"/>
                    <a:pt x="872546" y="613896"/>
                  </a:cubicBezTo>
                  <a:cubicBezTo>
                    <a:pt x="876356" y="615458"/>
                    <a:pt x="879880" y="617363"/>
                    <a:pt x="883691" y="618839"/>
                  </a:cubicBezTo>
                  <a:cubicBezTo>
                    <a:pt x="894929" y="624402"/>
                    <a:pt x="908551" y="620211"/>
                    <a:pt x="914647" y="609314"/>
                  </a:cubicBezTo>
                  <a:cubicBezTo>
                    <a:pt x="917123" y="603285"/>
                    <a:pt x="923981" y="600399"/>
                    <a:pt x="929982" y="602856"/>
                  </a:cubicBezTo>
                  <a:cubicBezTo>
                    <a:pt x="930458" y="603047"/>
                    <a:pt x="930934" y="603256"/>
                    <a:pt x="931411" y="603514"/>
                  </a:cubicBezTo>
                  <a:cubicBezTo>
                    <a:pt x="943602" y="609524"/>
                    <a:pt x="958366" y="605438"/>
                    <a:pt x="965796" y="593989"/>
                  </a:cubicBezTo>
                  <a:close/>
                  <a:moveTo>
                    <a:pt x="950270" y="467506"/>
                  </a:moveTo>
                  <a:lnTo>
                    <a:pt x="952842" y="468020"/>
                  </a:lnTo>
                  <a:lnTo>
                    <a:pt x="955699" y="487509"/>
                  </a:lnTo>
                  <a:lnTo>
                    <a:pt x="938364" y="487509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4FCAB0B1-5E81-4260-9229-4C0FE3714135}"/>
                </a:ext>
              </a:extLst>
            </p:cNvPr>
            <p:cNvSpPr/>
            <p:nvPr/>
          </p:nvSpPr>
          <p:spPr>
            <a:xfrm>
              <a:off x="8682023" y="4133840"/>
              <a:ext cx="390528" cy="85722"/>
            </a:xfrm>
            <a:custGeom>
              <a:avLst/>
              <a:gdLst>
                <a:gd name="connsiteX0" fmla="*/ 171326 w 390528"/>
                <a:gd name="connsiteY0" fmla="*/ 85526 h 85722"/>
                <a:gd name="connsiteX1" fmla="*/ 351376 w 390528"/>
                <a:gd name="connsiteY1" fmla="*/ 57361 h 85722"/>
                <a:gd name="connsiteX2" fmla="*/ 378684 w 390528"/>
                <a:gd name="connsiteY2" fmla="*/ 49026 h 85722"/>
                <a:gd name="connsiteX3" fmla="*/ 389848 w 390528"/>
                <a:gd name="connsiteY3" fmla="*/ 34358 h 85722"/>
                <a:gd name="connsiteX4" fmla="*/ 372398 w 390528"/>
                <a:gd name="connsiteY4" fmla="*/ 27862 h 85722"/>
                <a:gd name="connsiteX5" fmla="*/ 303923 w 390528"/>
                <a:gd name="connsiteY5" fmla="*/ 48531 h 85722"/>
                <a:gd name="connsiteX6" fmla="*/ 87144 w 390528"/>
                <a:gd name="connsiteY6" fmla="*/ 50198 h 85722"/>
                <a:gd name="connsiteX7" fmla="*/ 25288 w 390528"/>
                <a:gd name="connsiteY7" fmla="*/ 10355 h 85722"/>
                <a:gd name="connsiteX8" fmla="*/ 3390 w 390528"/>
                <a:gd name="connsiteY8" fmla="*/ 2525 h 85722"/>
                <a:gd name="connsiteX9" fmla="*/ 7752 w 390528"/>
                <a:gd name="connsiteY9" fmla="*/ 24947 h 85722"/>
                <a:gd name="connsiteX10" fmla="*/ 124481 w 390528"/>
                <a:gd name="connsiteY10" fmla="*/ 81535 h 85722"/>
                <a:gd name="connsiteX11" fmla="*/ 171326 w 390528"/>
                <a:gd name="connsiteY11" fmla="*/ 85526 h 8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8" h="85722">
                  <a:moveTo>
                    <a:pt x="171326" y="85526"/>
                  </a:moveTo>
                  <a:cubicBezTo>
                    <a:pt x="232667" y="87155"/>
                    <a:pt x="293779" y="77592"/>
                    <a:pt x="351376" y="57361"/>
                  </a:cubicBezTo>
                  <a:cubicBezTo>
                    <a:pt x="360101" y="54198"/>
                    <a:pt x="369522" y="51693"/>
                    <a:pt x="378684" y="49026"/>
                  </a:cubicBezTo>
                  <a:cubicBezTo>
                    <a:pt x="386095" y="46693"/>
                    <a:pt x="392553" y="42940"/>
                    <a:pt x="389848" y="34358"/>
                  </a:cubicBezTo>
                  <a:cubicBezTo>
                    <a:pt x="387143" y="25776"/>
                    <a:pt x="379723" y="25528"/>
                    <a:pt x="372398" y="27862"/>
                  </a:cubicBezTo>
                  <a:cubicBezTo>
                    <a:pt x="349548" y="34777"/>
                    <a:pt x="327126" y="42940"/>
                    <a:pt x="303923" y="48531"/>
                  </a:cubicBezTo>
                  <a:cubicBezTo>
                    <a:pt x="231952" y="65943"/>
                    <a:pt x="159629" y="71029"/>
                    <a:pt x="87144" y="50198"/>
                  </a:cubicBezTo>
                  <a:cubicBezTo>
                    <a:pt x="62502" y="43759"/>
                    <a:pt x="40766" y="29767"/>
                    <a:pt x="25288" y="10355"/>
                  </a:cubicBezTo>
                  <a:cubicBezTo>
                    <a:pt x="16563" y="-390"/>
                    <a:pt x="9505" y="-2390"/>
                    <a:pt x="3390" y="2525"/>
                  </a:cubicBezTo>
                  <a:cubicBezTo>
                    <a:pt x="-2716" y="7440"/>
                    <a:pt x="-353" y="14774"/>
                    <a:pt x="7752" y="24947"/>
                  </a:cubicBezTo>
                  <a:cubicBezTo>
                    <a:pt x="37070" y="62114"/>
                    <a:pt x="79466" y="74525"/>
                    <a:pt x="124481" y="81535"/>
                  </a:cubicBezTo>
                  <a:cubicBezTo>
                    <a:pt x="141750" y="84116"/>
                    <a:pt x="159629" y="84526"/>
                    <a:pt x="171326" y="8552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A8C476DE-5B67-4028-9DFD-FD70FA5F1582}"/>
                </a:ext>
              </a:extLst>
            </p:cNvPr>
            <p:cNvSpPr/>
            <p:nvPr/>
          </p:nvSpPr>
          <p:spPr>
            <a:xfrm>
              <a:off x="9091601" y="4143363"/>
              <a:ext cx="28575" cy="19055"/>
            </a:xfrm>
            <a:custGeom>
              <a:avLst/>
              <a:gdLst>
                <a:gd name="connsiteX0" fmla="*/ 28524 w 28575"/>
                <a:gd name="connsiteY0" fmla="*/ 6090 h 19055"/>
                <a:gd name="connsiteX1" fmla="*/ 14808 w 28575"/>
                <a:gd name="connsiteY1" fmla="*/ 184 h 19055"/>
                <a:gd name="connsiteX2" fmla="*/ 225 w 28575"/>
                <a:gd name="connsiteY2" fmla="*/ 7023 h 19055"/>
                <a:gd name="connsiteX3" fmla="*/ 44 w 28575"/>
                <a:gd name="connsiteY3" fmla="*/ 10024 h 19055"/>
                <a:gd name="connsiteX4" fmla="*/ 14598 w 28575"/>
                <a:gd name="connsiteY4" fmla="*/ 19025 h 19055"/>
                <a:gd name="connsiteX5" fmla="*/ 28524 w 28575"/>
                <a:gd name="connsiteY5" fmla="*/ 6090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19055">
                  <a:moveTo>
                    <a:pt x="28524" y="6090"/>
                  </a:moveTo>
                  <a:cubicBezTo>
                    <a:pt x="25094" y="4499"/>
                    <a:pt x="20313" y="718"/>
                    <a:pt x="14808" y="184"/>
                  </a:cubicBezTo>
                  <a:cubicBezTo>
                    <a:pt x="8188" y="-854"/>
                    <a:pt x="1653" y="2204"/>
                    <a:pt x="225" y="7023"/>
                  </a:cubicBezTo>
                  <a:cubicBezTo>
                    <a:pt x="-70" y="8005"/>
                    <a:pt x="-127" y="9024"/>
                    <a:pt x="44" y="10024"/>
                  </a:cubicBezTo>
                  <a:cubicBezTo>
                    <a:pt x="44" y="16605"/>
                    <a:pt x="6283" y="19244"/>
                    <a:pt x="14598" y="19025"/>
                  </a:cubicBezTo>
                  <a:cubicBezTo>
                    <a:pt x="22913" y="18796"/>
                    <a:pt x="27895" y="15386"/>
                    <a:pt x="28524" y="609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05269B3A-A595-4B3E-A476-5EF3D3439D85}"/>
                </a:ext>
              </a:extLst>
            </p:cNvPr>
            <p:cNvSpPr/>
            <p:nvPr/>
          </p:nvSpPr>
          <p:spPr>
            <a:xfrm>
              <a:off x="9501187" y="3933815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41" y="19032"/>
                    <a:pt x="14236" y="19032"/>
                  </a:cubicBezTo>
                  <a:cubicBezTo>
                    <a:pt x="6330" y="19032"/>
                    <a:pt x="-52" y="14765"/>
                    <a:pt x="-52" y="9507"/>
                  </a:cubicBezTo>
                  <a:cubicBezTo>
                    <a:pt x="-52" y="4249"/>
                    <a:pt x="6330" y="-18"/>
                    <a:pt x="14236" y="-18"/>
                  </a:cubicBezTo>
                  <a:cubicBezTo>
                    <a:pt x="22141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06DF4940-9A10-4203-BC5B-CBE968963A25}"/>
                </a:ext>
              </a:extLst>
            </p:cNvPr>
            <p:cNvSpPr/>
            <p:nvPr/>
          </p:nvSpPr>
          <p:spPr>
            <a:xfrm>
              <a:off x="8634399" y="5781663"/>
              <a:ext cx="990613" cy="990602"/>
            </a:xfrm>
            <a:custGeom>
              <a:avLst/>
              <a:gdLst>
                <a:gd name="connsiteX0" fmla="*/ 564889 w 990613"/>
                <a:gd name="connsiteY0" fmla="*/ 859463 h 990602"/>
                <a:gd name="connsiteX1" fmla="*/ 556221 w 990613"/>
                <a:gd name="connsiteY1" fmla="*/ 949494 h 990602"/>
                <a:gd name="connsiteX2" fmla="*/ 550506 w 990613"/>
                <a:gd name="connsiteY2" fmla="*/ 965934 h 990602"/>
                <a:gd name="connsiteX3" fmla="*/ 552792 w 990613"/>
                <a:gd name="connsiteY3" fmla="*/ 985946 h 990602"/>
                <a:gd name="connsiteX4" fmla="*/ 572318 w 990613"/>
                <a:gd name="connsiteY4" fmla="*/ 987870 h 990602"/>
                <a:gd name="connsiteX5" fmla="*/ 646994 w 990613"/>
                <a:gd name="connsiteY5" fmla="*/ 940407 h 990602"/>
                <a:gd name="connsiteX6" fmla="*/ 755103 w 990613"/>
                <a:gd name="connsiteY6" fmla="*/ 814010 h 990602"/>
                <a:gd name="connsiteX7" fmla="*/ 786630 w 990613"/>
                <a:gd name="connsiteY7" fmla="*/ 757803 h 990602"/>
                <a:gd name="connsiteX8" fmla="*/ 792726 w 990613"/>
                <a:gd name="connsiteY8" fmla="*/ 751240 h 990602"/>
                <a:gd name="connsiteX9" fmla="*/ 839781 w 990613"/>
                <a:gd name="connsiteY9" fmla="*/ 720474 h 990602"/>
                <a:gd name="connsiteX10" fmla="*/ 899597 w 990613"/>
                <a:gd name="connsiteY10" fmla="*/ 698272 h 990602"/>
                <a:gd name="connsiteX11" fmla="*/ 965796 w 990613"/>
                <a:gd name="connsiteY11" fmla="*/ 667763 h 990602"/>
                <a:gd name="connsiteX12" fmla="*/ 990561 w 990613"/>
                <a:gd name="connsiteY12" fmla="*/ 620300 h 990602"/>
                <a:gd name="connsiteX13" fmla="*/ 985989 w 990613"/>
                <a:gd name="connsiteY13" fmla="*/ 571437 h 990602"/>
                <a:gd name="connsiteX14" fmla="*/ 975321 w 990613"/>
                <a:gd name="connsiteY14" fmla="*/ 559892 h 990602"/>
                <a:gd name="connsiteX15" fmla="*/ 959700 w 990613"/>
                <a:gd name="connsiteY15" fmla="*/ 566189 h 990602"/>
                <a:gd name="connsiteX16" fmla="*/ 958557 w 990613"/>
                <a:gd name="connsiteY16" fmla="*/ 567760 h 990602"/>
                <a:gd name="connsiteX17" fmla="*/ 924458 w 990613"/>
                <a:gd name="connsiteY17" fmla="*/ 584286 h 990602"/>
                <a:gd name="connsiteX18" fmla="*/ 903502 w 990613"/>
                <a:gd name="connsiteY18" fmla="*/ 591278 h 990602"/>
                <a:gd name="connsiteX19" fmla="*/ 875689 w 990613"/>
                <a:gd name="connsiteY19" fmla="*/ 595040 h 990602"/>
                <a:gd name="connsiteX20" fmla="*/ 881880 w 990613"/>
                <a:gd name="connsiteY20" fmla="*/ 584982 h 990602"/>
                <a:gd name="connsiteX21" fmla="*/ 922362 w 990613"/>
                <a:gd name="connsiteY21" fmla="*/ 521955 h 990602"/>
                <a:gd name="connsiteX22" fmla="*/ 933506 w 990613"/>
                <a:gd name="connsiteY22" fmla="*/ 516278 h 990602"/>
                <a:gd name="connsiteX23" fmla="*/ 959509 w 990613"/>
                <a:gd name="connsiteY23" fmla="*/ 518030 h 990602"/>
                <a:gd name="connsiteX24" fmla="*/ 979607 w 990613"/>
                <a:gd name="connsiteY24" fmla="*/ 501419 h 990602"/>
                <a:gd name="connsiteX25" fmla="*/ 947412 w 990613"/>
                <a:gd name="connsiteY25" fmla="*/ 399492 h 990602"/>
                <a:gd name="connsiteX26" fmla="*/ 902550 w 990613"/>
                <a:gd name="connsiteY26" fmla="*/ 378517 h 990602"/>
                <a:gd name="connsiteX27" fmla="*/ 830256 w 990613"/>
                <a:gd name="connsiteY27" fmla="*/ 381309 h 990602"/>
                <a:gd name="connsiteX28" fmla="*/ 773295 w 990613"/>
                <a:gd name="connsiteY28" fmla="*/ 382451 h 990602"/>
                <a:gd name="connsiteX29" fmla="*/ 687666 w 990613"/>
                <a:gd name="connsiteY29" fmla="*/ 386471 h 990602"/>
                <a:gd name="connsiteX30" fmla="*/ 664425 w 990613"/>
                <a:gd name="connsiteY30" fmla="*/ 392767 h 990602"/>
                <a:gd name="connsiteX31" fmla="*/ 612418 w 990613"/>
                <a:gd name="connsiteY31" fmla="*/ 408759 h 990602"/>
                <a:gd name="connsiteX32" fmla="*/ 476278 w 990613"/>
                <a:gd name="connsiteY32" fmla="*/ 450365 h 990602"/>
                <a:gd name="connsiteX33" fmla="*/ 389667 w 990613"/>
                <a:gd name="connsiteY33" fmla="*/ 483321 h 990602"/>
                <a:gd name="connsiteX34" fmla="*/ 332498 w 990613"/>
                <a:gd name="connsiteY34" fmla="*/ 507619 h 990602"/>
                <a:gd name="connsiteX35" fmla="*/ 270576 w 990613"/>
                <a:gd name="connsiteY35" fmla="*/ 530613 h 990602"/>
                <a:gd name="connsiteX36" fmla="*/ 248163 w 990613"/>
                <a:gd name="connsiteY36" fmla="*/ 520612 h 990602"/>
                <a:gd name="connsiteX37" fmla="*/ 247096 w 990613"/>
                <a:gd name="connsiteY37" fmla="*/ 516192 h 990602"/>
                <a:gd name="connsiteX38" fmla="*/ 257574 w 990613"/>
                <a:gd name="connsiteY38" fmla="*/ 445469 h 990602"/>
                <a:gd name="connsiteX39" fmla="*/ 390790 w 990613"/>
                <a:gd name="connsiteY39" fmla="*/ 319767 h 990602"/>
                <a:gd name="connsiteX40" fmla="*/ 489012 w 990613"/>
                <a:gd name="connsiteY40" fmla="*/ 293545 h 990602"/>
                <a:gd name="connsiteX41" fmla="*/ 628611 w 990613"/>
                <a:gd name="connsiteY41" fmla="*/ 248358 h 990602"/>
                <a:gd name="connsiteX42" fmla="*/ 749293 w 990613"/>
                <a:gd name="connsiteY42" fmla="*/ 184893 h 990602"/>
                <a:gd name="connsiteX43" fmla="*/ 852067 w 990613"/>
                <a:gd name="connsiteY43" fmla="*/ 23350 h 990602"/>
                <a:gd name="connsiteX44" fmla="*/ 852925 w 990613"/>
                <a:gd name="connsiteY44" fmla="*/ 14615 h 990602"/>
                <a:gd name="connsiteX45" fmla="*/ 846066 w 990613"/>
                <a:gd name="connsiteY45" fmla="*/ 1146 h 990602"/>
                <a:gd name="connsiteX46" fmla="*/ 830256 w 990613"/>
                <a:gd name="connsiteY46" fmla="*/ 2375 h 990602"/>
                <a:gd name="connsiteX47" fmla="*/ 785487 w 990613"/>
                <a:gd name="connsiteY47" fmla="*/ 30607 h 990602"/>
                <a:gd name="connsiteX48" fmla="*/ 662139 w 990613"/>
                <a:gd name="connsiteY48" fmla="*/ 73260 h 990602"/>
                <a:gd name="connsiteX49" fmla="*/ 527932 w 990613"/>
                <a:gd name="connsiteY49" fmla="*/ 74051 h 990602"/>
                <a:gd name="connsiteX50" fmla="*/ 441283 w 990613"/>
                <a:gd name="connsiteY50" fmla="*/ 62078 h 990602"/>
                <a:gd name="connsiteX51" fmla="*/ 388276 w 990613"/>
                <a:gd name="connsiteY51" fmla="*/ 90053 h 990602"/>
                <a:gd name="connsiteX52" fmla="*/ 347223 w 990613"/>
                <a:gd name="connsiteY52" fmla="*/ 163214 h 990602"/>
                <a:gd name="connsiteX53" fmla="*/ 267975 w 990613"/>
                <a:gd name="connsiteY53" fmla="*/ 221603 h 990602"/>
                <a:gd name="connsiteX54" fmla="*/ 91801 w 990613"/>
                <a:gd name="connsiteY54" fmla="*/ 332093 h 990602"/>
                <a:gd name="connsiteX55" fmla="*/ 23278 w 990613"/>
                <a:gd name="connsiteY55" fmla="*/ 444069 h 990602"/>
                <a:gd name="connsiteX56" fmla="*/ 23278 w 990613"/>
                <a:gd name="connsiteY56" fmla="*/ 685946 h 990602"/>
                <a:gd name="connsiteX57" fmla="*/ 93277 w 990613"/>
                <a:gd name="connsiteY57" fmla="*/ 786121 h 990602"/>
                <a:gd name="connsiteX58" fmla="*/ 230380 w 990613"/>
                <a:gd name="connsiteY58" fmla="*/ 870474 h 990602"/>
                <a:gd name="connsiteX59" fmla="*/ 516597 w 990613"/>
                <a:gd name="connsiteY59" fmla="*/ 874323 h 990602"/>
                <a:gd name="connsiteX60" fmla="*/ 564889 w 990613"/>
                <a:gd name="connsiteY60" fmla="*/ 859463 h 990602"/>
                <a:gd name="connsiteX61" fmla="*/ 824064 w 990613"/>
                <a:gd name="connsiteY61" fmla="*/ 35417 h 990602"/>
                <a:gd name="connsiteX62" fmla="*/ 739291 w 990613"/>
                <a:gd name="connsiteY62" fmla="*/ 163824 h 990602"/>
                <a:gd name="connsiteX63" fmla="*/ 618800 w 990613"/>
                <a:gd name="connsiteY63" fmla="*/ 227203 h 990602"/>
                <a:gd name="connsiteX64" fmla="*/ 457999 w 990613"/>
                <a:gd name="connsiteY64" fmla="*/ 275628 h 990602"/>
                <a:gd name="connsiteX65" fmla="*/ 310762 w 990613"/>
                <a:gd name="connsiteY65" fmla="*/ 338827 h 990602"/>
                <a:gd name="connsiteX66" fmla="*/ 276119 w 990613"/>
                <a:gd name="connsiteY66" fmla="*/ 372050 h 990602"/>
                <a:gd name="connsiteX67" fmla="*/ 222846 w 990613"/>
                <a:gd name="connsiteY67" fmla="*/ 499666 h 990602"/>
                <a:gd name="connsiteX68" fmla="*/ 230637 w 990613"/>
                <a:gd name="connsiteY68" fmla="*/ 541195 h 990602"/>
                <a:gd name="connsiteX69" fmla="*/ 164039 w 990613"/>
                <a:gd name="connsiteY69" fmla="*/ 494160 h 990602"/>
                <a:gd name="connsiteX70" fmla="*/ 145674 w 990613"/>
                <a:gd name="connsiteY70" fmla="*/ 486379 h 990602"/>
                <a:gd name="connsiteX71" fmla="*/ 144722 w 990613"/>
                <a:gd name="connsiteY71" fmla="*/ 507096 h 990602"/>
                <a:gd name="connsiteX72" fmla="*/ 189670 w 990613"/>
                <a:gd name="connsiteY72" fmla="*/ 548005 h 990602"/>
                <a:gd name="connsiteX73" fmla="*/ 267880 w 990613"/>
                <a:gd name="connsiteY73" fmla="*/ 559369 h 990602"/>
                <a:gd name="connsiteX74" fmla="*/ 373379 w 990613"/>
                <a:gd name="connsiteY74" fmla="*/ 515668 h 990602"/>
                <a:gd name="connsiteX75" fmla="*/ 384819 w 990613"/>
                <a:gd name="connsiteY75" fmla="*/ 517411 h 990602"/>
                <a:gd name="connsiteX76" fmla="*/ 456437 w 990613"/>
                <a:gd name="connsiteY76" fmla="*/ 592154 h 990602"/>
                <a:gd name="connsiteX77" fmla="*/ 550030 w 990613"/>
                <a:gd name="connsiteY77" fmla="*/ 663134 h 990602"/>
                <a:gd name="connsiteX78" fmla="*/ 598988 w 990613"/>
                <a:gd name="connsiteY78" fmla="*/ 719075 h 990602"/>
                <a:gd name="connsiteX79" fmla="*/ 592130 w 990613"/>
                <a:gd name="connsiteY79" fmla="*/ 752469 h 990602"/>
                <a:gd name="connsiteX80" fmla="*/ 557459 w 990613"/>
                <a:gd name="connsiteY80" fmla="*/ 817420 h 990602"/>
                <a:gd name="connsiteX81" fmla="*/ 556887 w 990613"/>
                <a:gd name="connsiteY81" fmla="*/ 834898 h 990602"/>
                <a:gd name="connsiteX82" fmla="*/ 539552 w 990613"/>
                <a:gd name="connsiteY82" fmla="*/ 843643 h 990602"/>
                <a:gd name="connsiteX83" fmla="*/ 534790 w 990613"/>
                <a:gd name="connsiteY83" fmla="*/ 845481 h 990602"/>
                <a:gd name="connsiteX84" fmla="*/ 317515 w 990613"/>
                <a:gd name="connsiteY84" fmla="*/ 866369 h 990602"/>
                <a:gd name="connsiteX85" fmla="*/ 151303 w 990613"/>
                <a:gd name="connsiteY85" fmla="*/ 804133 h 990602"/>
                <a:gd name="connsiteX86" fmla="*/ 80190 w 990613"/>
                <a:gd name="connsiteY86" fmla="*/ 736819 h 990602"/>
                <a:gd name="connsiteX87" fmla="*/ 24497 w 990613"/>
                <a:gd name="connsiteY87" fmla="*/ 532708 h 990602"/>
                <a:gd name="connsiteX88" fmla="*/ 59149 w 990613"/>
                <a:gd name="connsiteY88" fmla="*/ 423704 h 990602"/>
                <a:gd name="connsiteX89" fmla="*/ 117347 w 990613"/>
                <a:gd name="connsiteY89" fmla="*/ 340837 h 990602"/>
                <a:gd name="connsiteX90" fmla="*/ 178935 w 990613"/>
                <a:gd name="connsiteY90" fmla="*/ 290050 h 990602"/>
                <a:gd name="connsiteX91" fmla="*/ 207949 w 990613"/>
                <a:gd name="connsiteY91" fmla="*/ 273095 h 990602"/>
                <a:gd name="connsiteX92" fmla="*/ 286768 w 990613"/>
                <a:gd name="connsiteY92" fmla="*/ 239443 h 990602"/>
                <a:gd name="connsiteX93" fmla="*/ 356062 w 990613"/>
                <a:gd name="connsiteY93" fmla="*/ 190227 h 990602"/>
                <a:gd name="connsiteX94" fmla="*/ 408021 w 990613"/>
                <a:gd name="connsiteY94" fmla="*/ 103512 h 990602"/>
                <a:gd name="connsiteX95" fmla="*/ 442673 w 990613"/>
                <a:gd name="connsiteY95" fmla="*/ 86024 h 990602"/>
                <a:gd name="connsiteX96" fmla="*/ 528408 w 990613"/>
                <a:gd name="connsiteY96" fmla="*/ 97654 h 990602"/>
                <a:gd name="connsiteX97" fmla="*/ 661758 w 990613"/>
                <a:gd name="connsiteY97" fmla="*/ 97130 h 990602"/>
                <a:gd name="connsiteX98" fmla="*/ 795012 w 990613"/>
                <a:gd name="connsiteY98" fmla="*/ 52724 h 990602"/>
                <a:gd name="connsiteX99" fmla="*/ 824064 w 990613"/>
                <a:gd name="connsiteY99" fmla="*/ 35417 h 990602"/>
                <a:gd name="connsiteX100" fmla="*/ 638327 w 990613"/>
                <a:gd name="connsiteY100" fmla="*/ 428781 h 990602"/>
                <a:gd name="connsiteX101" fmla="*/ 633278 w 990613"/>
                <a:gd name="connsiteY101" fmla="*/ 440487 h 990602"/>
                <a:gd name="connsiteX102" fmla="*/ 600703 w 990613"/>
                <a:gd name="connsiteY102" fmla="*/ 480873 h 990602"/>
                <a:gd name="connsiteX103" fmla="*/ 597464 w 990613"/>
                <a:gd name="connsiteY103" fmla="*/ 499057 h 990602"/>
                <a:gd name="connsiteX104" fmla="*/ 616324 w 990613"/>
                <a:gd name="connsiteY104" fmla="*/ 498447 h 990602"/>
                <a:gd name="connsiteX105" fmla="*/ 661377 w 990613"/>
                <a:gd name="connsiteY105" fmla="*/ 432534 h 990602"/>
                <a:gd name="connsiteX106" fmla="*/ 689571 w 990613"/>
                <a:gd name="connsiteY106" fmla="*/ 409283 h 990602"/>
                <a:gd name="connsiteX107" fmla="*/ 788345 w 990613"/>
                <a:gd name="connsiteY107" fmla="*/ 405263 h 990602"/>
                <a:gd name="connsiteX108" fmla="*/ 792917 w 990613"/>
                <a:gd name="connsiteY108" fmla="*/ 415398 h 990602"/>
                <a:gd name="connsiteX109" fmla="*/ 727862 w 990613"/>
                <a:gd name="connsiteY109" fmla="*/ 525803 h 990602"/>
                <a:gd name="connsiteX110" fmla="*/ 674331 w 990613"/>
                <a:gd name="connsiteY110" fmla="*/ 599754 h 990602"/>
                <a:gd name="connsiteX111" fmla="*/ 670044 w 990613"/>
                <a:gd name="connsiteY111" fmla="*/ 624491 h 990602"/>
                <a:gd name="connsiteX112" fmla="*/ 696048 w 990613"/>
                <a:gd name="connsiteY112" fmla="*/ 656924 h 990602"/>
                <a:gd name="connsiteX113" fmla="*/ 812729 w 990613"/>
                <a:gd name="connsiteY113" fmla="*/ 680612 h 990602"/>
                <a:gd name="connsiteX114" fmla="*/ 822064 w 990613"/>
                <a:gd name="connsiteY114" fmla="*/ 680612 h 990602"/>
                <a:gd name="connsiteX115" fmla="*/ 836827 w 990613"/>
                <a:gd name="connsiteY115" fmla="*/ 693900 h 990602"/>
                <a:gd name="connsiteX116" fmla="*/ 789964 w 990613"/>
                <a:gd name="connsiteY116" fmla="*/ 724056 h 990602"/>
                <a:gd name="connsiteX117" fmla="*/ 780345 w 990613"/>
                <a:gd name="connsiteY117" fmla="*/ 720741 h 990602"/>
                <a:gd name="connsiteX118" fmla="*/ 757389 w 990613"/>
                <a:gd name="connsiteY118" fmla="*/ 704044 h 990602"/>
                <a:gd name="connsiteX119" fmla="*/ 695953 w 990613"/>
                <a:gd name="connsiteY119" fmla="*/ 707625 h 990602"/>
                <a:gd name="connsiteX120" fmla="*/ 638041 w 990613"/>
                <a:gd name="connsiteY120" fmla="*/ 727123 h 990602"/>
                <a:gd name="connsiteX121" fmla="*/ 626610 w 990613"/>
                <a:gd name="connsiteY121" fmla="*/ 721960 h 990602"/>
                <a:gd name="connsiteX122" fmla="*/ 598226 w 990613"/>
                <a:gd name="connsiteY122" fmla="*/ 678250 h 990602"/>
                <a:gd name="connsiteX123" fmla="*/ 475239 w 990613"/>
                <a:gd name="connsiteY123" fmla="*/ 576856 h 990602"/>
                <a:gd name="connsiteX124" fmla="*/ 408631 w 990613"/>
                <a:gd name="connsiteY124" fmla="*/ 514182 h 990602"/>
                <a:gd name="connsiteX125" fmla="*/ 413565 w 990613"/>
                <a:gd name="connsiteY125" fmla="*/ 500104 h 990602"/>
                <a:gd name="connsiteX126" fmla="*/ 534790 w 990613"/>
                <a:gd name="connsiteY126" fmla="*/ 453422 h 990602"/>
                <a:gd name="connsiteX127" fmla="*/ 638327 w 990613"/>
                <a:gd name="connsiteY127" fmla="*/ 429124 h 990602"/>
                <a:gd name="connsiteX128" fmla="*/ 878451 w 990613"/>
                <a:gd name="connsiteY128" fmla="*/ 400016 h 990602"/>
                <a:gd name="connsiteX129" fmla="*/ 878451 w 990613"/>
                <a:gd name="connsiteY129" fmla="*/ 402025 h 990602"/>
                <a:gd name="connsiteX130" fmla="*/ 897883 w 990613"/>
                <a:gd name="connsiteY130" fmla="*/ 402025 h 990602"/>
                <a:gd name="connsiteX131" fmla="*/ 939507 w 990613"/>
                <a:gd name="connsiteY131" fmla="*/ 428248 h 990602"/>
                <a:gd name="connsiteX132" fmla="*/ 939507 w 990613"/>
                <a:gd name="connsiteY132" fmla="*/ 442154 h 990602"/>
                <a:gd name="connsiteX133" fmla="*/ 894929 w 990613"/>
                <a:gd name="connsiteY133" fmla="*/ 522392 h 990602"/>
                <a:gd name="connsiteX134" fmla="*/ 817016 w 990613"/>
                <a:gd name="connsiteY134" fmla="*/ 643112 h 990602"/>
                <a:gd name="connsiteX135" fmla="*/ 770820 w 990613"/>
                <a:gd name="connsiteY135" fmla="*/ 663134 h 990602"/>
                <a:gd name="connsiteX136" fmla="*/ 752054 w 990613"/>
                <a:gd name="connsiteY136" fmla="*/ 658762 h 990602"/>
                <a:gd name="connsiteX137" fmla="*/ 696715 w 990613"/>
                <a:gd name="connsiteY137" fmla="*/ 624929 h 990602"/>
                <a:gd name="connsiteX138" fmla="*/ 696715 w 990613"/>
                <a:gd name="connsiteY138" fmla="*/ 607889 h 990602"/>
                <a:gd name="connsiteX139" fmla="*/ 747673 w 990613"/>
                <a:gd name="connsiteY139" fmla="*/ 538480 h 990602"/>
                <a:gd name="connsiteX140" fmla="*/ 819206 w 990613"/>
                <a:gd name="connsiteY140" fmla="*/ 411903 h 990602"/>
                <a:gd name="connsiteX141" fmla="*/ 827112 w 990613"/>
                <a:gd name="connsiteY141" fmla="*/ 406045 h 990602"/>
                <a:gd name="connsiteX142" fmla="*/ 878451 w 990613"/>
                <a:gd name="connsiteY142" fmla="*/ 400368 h 990602"/>
                <a:gd name="connsiteX143" fmla="*/ 580510 w 990613"/>
                <a:gd name="connsiteY143" fmla="*/ 958762 h 990602"/>
                <a:gd name="connsiteX144" fmla="*/ 581272 w 990613"/>
                <a:gd name="connsiteY144" fmla="*/ 825631 h 990602"/>
                <a:gd name="connsiteX145" fmla="*/ 581272 w 990613"/>
                <a:gd name="connsiteY145" fmla="*/ 807447 h 990602"/>
                <a:gd name="connsiteX146" fmla="*/ 629563 w 990613"/>
                <a:gd name="connsiteY146" fmla="*/ 756317 h 990602"/>
                <a:gd name="connsiteX147" fmla="*/ 707573 w 990613"/>
                <a:gd name="connsiteY147" fmla="*/ 728866 h 990602"/>
                <a:gd name="connsiteX148" fmla="*/ 745864 w 990613"/>
                <a:gd name="connsiteY148" fmla="*/ 725723 h 990602"/>
                <a:gd name="connsiteX149" fmla="*/ 765390 w 990613"/>
                <a:gd name="connsiteY149" fmla="*/ 743077 h 990602"/>
                <a:gd name="connsiteX150" fmla="*/ 762722 w 990613"/>
                <a:gd name="connsiteY150" fmla="*/ 753869 h 990602"/>
                <a:gd name="connsiteX151" fmla="*/ 735195 w 990613"/>
                <a:gd name="connsiteY151" fmla="*/ 801685 h 990602"/>
                <a:gd name="connsiteX152" fmla="*/ 612609 w 990613"/>
                <a:gd name="connsiteY152" fmla="*/ 937959 h 990602"/>
                <a:gd name="connsiteX153" fmla="*/ 580510 w 990613"/>
                <a:gd name="connsiteY153" fmla="*/ 959114 h 990602"/>
                <a:gd name="connsiteX154" fmla="*/ 965796 w 990613"/>
                <a:gd name="connsiteY154" fmla="*/ 599412 h 990602"/>
                <a:gd name="connsiteX155" fmla="*/ 947508 w 990613"/>
                <a:gd name="connsiteY155" fmla="*/ 651857 h 990602"/>
                <a:gd name="connsiteX156" fmla="*/ 865879 w 990613"/>
                <a:gd name="connsiteY156" fmla="*/ 682279 h 990602"/>
                <a:gd name="connsiteX157" fmla="*/ 861021 w 990613"/>
                <a:gd name="connsiteY157" fmla="*/ 682279 h 990602"/>
                <a:gd name="connsiteX158" fmla="*/ 838827 w 990613"/>
                <a:gd name="connsiteY158" fmla="*/ 664353 h 990602"/>
                <a:gd name="connsiteX159" fmla="*/ 838352 w 990613"/>
                <a:gd name="connsiteY159" fmla="*/ 651771 h 990602"/>
                <a:gd name="connsiteX160" fmla="*/ 856925 w 990613"/>
                <a:gd name="connsiteY160" fmla="*/ 624844 h 990602"/>
                <a:gd name="connsiteX161" fmla="*/ 871880 w 990613"/>
                <a:gd name="connsiteY161" fmla="*/ 619490 h 990602"/>
                <a:gd name="connsiteX162" fmla="*/ 872546 w 990613"/>
                <a:gd name="connsiteY162" fmla="*/ 619862 h 990602"/>
                <a:gd name="connsiteX163" fmla="*/ 883691 w 990613"/>
                <a:gd name="connsiteY163" fmla="*/ 624844 h 990602"/>
                <a:gd name="connsiteX164" fmla="*/ 914647 w 990613"/>
                <a:gd name="connsiteY164" fmla="*/ 615233 h 990602"/>
                <a:gd name="connsiteX165" fmla="*/ 929982 w 990613"/>
                <a:gd name="connsiteY165" fmla="*/ 608708 h 990602"/>
                <a:gd name="connsiteX166" fmla="*/ 931411 w 990613"/>
                <a:gd name="connsiteY166" fmla="*/ 609375 h 990602"/>
                <a:gd name="connsiteX167" fmla="*/ 965796 w 990613"/>
                <a:gd name="connsiteY167" fmla="*/ 599754 h 990602"/>
                <a:gd name="connsiteX168" fmla="*/ 950270 w 990613"/>
                <a:gd name="connsiteY168" fmla="*/ 472044 h 990602"/>
                <a:gd name="connsiteX169" fmla="*/ 952842 w 990613"/>
                <a:gd name="connsiteY169" fmla="*/ 472567 h 990602"/>
                <a:gd name="connsiteX170" fmla="*/ 955699 w 990613"/>
                <a:gd name="connsiteY170" fmla="*/ 492237 h 990602"/>
                <a:gd name="connsiteX171" fmla="*/ 938364 w 990613"/>
                <a:gd name="connsiteY171" fmla="*/ 492237 h 99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990613" h="990602">
                  <a:moveTo>
                    <a:pt x="564889" y="859463"/>
                  </a:moveTo>
                  <a:cubicBezTo>
                    <a:pt x="568794" y="889753"/>
                    <a:pt x="565841" y="920547"/>
                    <a:pt x="556221" y="949494"/>
                  </a:cubicBezTo>
                  <a:cubicBezTo>
                    <a:pt x="553649" y="954713"/>
                    <a:pt x="551744" y="960238"/>
                    <a:pt x="550506" y="965934"/>
                  </a:cubicBezTo>
                  <a:cubicBezTo>
                    <a:pt x="549267" y="972678"/>
                    <a:pt x="550125" y="979650"/>
                    <a:pt x="552792" y="985946"/>
                  </a:cubicBezTo>
                  <a:cubicBezTo>
                    <a:pt x="557078" y="992947"/>
                    <a:pt x="565365" y="990670"/>
                    <a:pt x="572318" y="987870"/>
                  </a:cubicBezTo>
                  <a:cubicBezTo>
                    <a:pt x="599750" y="976469"/>
                    <a:pt x="624991" y="960409"/>
                    <a:pt x="646994" y="940407"/>
                  </a:cubicBezTo>
                  <a:cubicBezTo>
                    <a:pt x="688333" y="902821"/>
                    <a:pt x="727004" y="863045"/>
                    <a:pt x="755103" y="814010"/>
                  </a:cubicBezTo>
                  <a:cubicBezTo>
                    <a:pt x="765771" y="795388"/>
                    <a:pt x="776058" y="776510"/>
                    <a:pt x="786630" y="757803"/>
                  </a:cubicBezTo>
                  <a:cubicBezTo>
                    <a:pt x="788155" y="755174"/>
                    <a:pt x="790250" y="752936"/>
                    <a:pt x="792726" y="751240"/>
                  </a:cubicBezTo>
                  <a:cubicBezTo>
                    <a:pt x="808348" y="740839"/>
                    <a:pt x="824255" y="730876"/>
                    <a:pt x="839781" y="720474"/>
                  </a:cubicBezTo>
                  <a:cubicBezTo>
                    <a:pt x="858068" y="709216"/>
                    <a:pt x="878451" y="701672"/>
                    <a:pt x="899597" y="698272"/>
                  </a:cubicBezTo>
                  <a:cubicBezTo>
                    <a:pt x="923600" y="692985"/>
                    <a:pt x="946174" y="682584"/>
                    <a:pt x="965796" y="667763"/>
                  </a:cubicBezTo>
                  <a:cubicBezTo>
                    <a:pt x="981417" y="657067"/>
                    <a:pt x="990656" y="639283"/>
                    <a:pt x="990561" y="620300"/>
                  </a:cubicBezTo>
                  <a:cubicBezTo>
                    <a:pt x="990370" y="603908"/>
                    <a:pt x="988846" y="587572"/>
                    <a:pt x="985989" y="571437"/>
                  </a:cubicBezTo>
                  <a:cubicBezTo>
                    <a:pt x="984560" y="566055"/>
                    <a:pt x="980559" y="561741"/>
                    <a:pt x="975321" y="559892"/>
                  </a:cubicBezTo>
                  <a:cubicBezTo>
                    <a:pt x="970559" y="559112"/>
                    <a:pt x="964939" y="563740"/>
                    <a:pt x="959700" y="566189"/>
                  </a:cubicBezTo>
                  <a:cubicBezTo>
                    <a:pt x="959128" y="566189"/>
                    <a:pt x="958843" y="567151"/>
                    <a:pt x="958557" y="567760"/>
                  </a:cubicBezTo>
                  <a:cubicBezTo>
                    <a:pt x="951795" y="582972"/>
                    <a:pt x="942650" y="591887"/>
                    <a:pt x="924458" y="584286"/>
                  </a:cubicBezTo>
                  <a:cubicBezTo>
                    <a:pt x="916647" y="581581"/>
                    <a:pt x="908074" y="584439"/>
                    <a:pt x="903502" y="591278"/>
                  </a:cubicBezTo>
                  <a:cubicBezTo>
                    <a:pt x="892930" y="603869"/>
                    <a:pt x="892739" y="603689"/>
                    <a:pt x="875689" y="595040"/>
                  </a:cubicBezTo>
                  <a:lnTo>
                    <a:pt x="881880" y="584982"/>
                  </a:lnTo>
                  <a:cubicBezTo>
                    <a:pt x="895311" y="563922"/>
                    <a:pt x="908455" y="542767"/>
                    <a:pt x="922362" y="521955"/>
                  </a:cubicBezTo>
                  <a:cubicBezTo>
                    <a:pt x="925124" y="518592"/>
                    <a:pt x="929220" y="516535"/>
                    <a:pt x="933506" y="516278"/>
                  </a:cubicBezTo>
                  <a:cubicBezTo>
                    <a:pt x="942174" y="516278"/>
                    <a:pt x="950841" y="517411"/>
                    <a:pt x="959509" y="518030"/>
                  </a:cubicBezTo>
                  <a:cubicBezTo>
                    <a:pt x="970939" y="518811"/>
                    <a:pt x="981036" y="512077"/>
                    <a:pt x="979607" y="501419"/>
                  </a:cubicBezTo>
                  <a:cubicBezTo>
                    <a:pt x="975321" y="465576"/>
                    <a:pt x="972463" y="428867"/>
                    <a:pt x="947412" y="399492"/>
                  </a:cubicBezTo>
                  <a:cubicBezTo>
                    <a:pt x="936364" y="386013"/>
                    <a:pt x="919885" y="378308"/>
                    <a:pt x="902550" y="378517"/>
                  </a:cubicBezTo>
                  <a:cubicBezTo>
                    <a:pt x="878451" y="378517"/>
                    <a:pt x="854353" y="380527"/>
                    <a:pt x="830256" y="381309"/>
                  </a:cubicBezTo>
                  <a:cubicBezTo>
                    <a:pt x="811206" y="382013"/>
                    <a:pt x="792251" y="381746"/>
                    <a:pt x="773295" y="382451"/>
                  </a:cubicBezTo>
                  <a:cubicBezTo>
                    <a:pt x="744720" y="383499"/>
                    <a:pt x="716241" y="384547"/>
                    <a:pt x="687666" y="386471"/>
                  </a:cubicBezTo>
                  <a:cubicBezTo>
                    <a:pt x="679569" y="386461"/>
                    <a:pt x="671473" y="388633"/>
                    <a:pt x="664425" y="392767"/>
                  </a:cubicBezTo>
                  <a:cubicBezTo>
                    <a:pt x="648613" y="404302"/>
                    <a:pt x="630801" y="406483"/>
                    <a:pt x="612418" y="408759"/>
                  </a:cubicBezTo>
                  <a:cubicBezTo>
                    <a:pt x="564698" y="414703"/>
                    <a:pt x="520502" y="432448"/>
                    <a:pt x="476278" y="450365"/>
                  </a:cubicBezTo>
                  <a:cubicBezTo>
                    <a:pt x="447693" y="461995"/>
                    <a:pt x="418423" y="472044"/>
                    <a:pt x="389667" y="483321"/>
                  </a:cubicBezTo>
                  <a:cubicBezTo>
                    <a:pt x="370436" y="490931"/>
                    <a:pt x="351729" y="500018"/>
                    <a:pt x="332498" y="507619"/>
                  </a:cubicBezTo>
                  <a:cubicBezTo>
                    <a:pt x="313276" y="515230"/>
                    <a:pt x="291359" y="523354"/>
                    <a:pt x="270576" y="530613"/>
                  </a:cubicBezTo>
                  <a:cubicBezTo>
                    <a:pt x="261651" y="534099"/>
                    <a:pt x="251611" y="529613"/>
                    <a:pt x="248163" y="520612"/>
                  </a:cubicBezTo>
                  <a:cubicBezTo>
                    <a:pt x="247611" y="519192"/>
                    <a:pt x="247259" y="517707"/>
                    <a:pt x="247096" y="516192"/>
                  </a:cubicBezTo>
                  <a:cubicBezTo>
                    <a:pt x="240334" y="491103"/>
                    <a:pt x="247096" y="467853"/>
                    <a:pt x="257574" y="445469"/>
                  </a:cubicBezTo>
                  <a:cubicBezTo>
                    <a:pt x="285035" y="385423"/>
                    <a:pt x="328516" y="341627"/>
                    <a:pt x="390790" y="319767"/>
                  </a:cubicBezTo>
                  <a:cubicBezTo>
                    <a:pt x="422661" y="308585"/>
                    <a:pt x="456618" y="303337"/>
                    <a:pt x="489012" y="293545"/>
                  </a:cubicBezTo>
                  <a:cubicBezTo>
                    <a:pt x="535837" y="279476"/>
                    <a:pt x="582224" y="263827"/>
                    <a:pt x="628611" y="248358"/>
                  </a:cubicBezTo>
                  <a:cubicBezTo>
                    <a:pt x="671854" y="233566"/>
                    <a:pt x="712526" y="212164"/>
                    <a:pt x="749293" y="184893"/>
                  </a:cubicBezTo>
                  <a:cubicBezTo>
                    <a:pt x="804442" y="144774"/>
                    <a:pt x="836637" y="89348"/>
                    <a:pt x="852067" y="23350"/>
                  </a:cubicBezTo>
                  <a:cubicBezTo>
                    <a:pt x="853020" y="20549"/>
                    <a:pt x="853305" y="17549"/>
                    <a:pt x="852925" y="14615"/>
                  </a:cubicBezTo>
                  <a:cubicBezTo>
                    <a:pt x="851401" y="9719"/>
                    <a:pt x="849686" y="2985"/>
                    <a:pt x="846066" y="1146"/>
                  </a:cubicBezTo>
                  <a:cubicBezTo>
                    <a:pt x="840828" y="-758"/>
                    <a:pt x="835113" y="-311"/>
                    <a:pt x="830256" y="2375"/>
                  </a:cubicBezTo>
                  <a:cubicBezTo>
                    <a:pt x="814920" y="11110"/>
                    <a:pt x="800061" y="20644"/>
                    <a:pt x="785487" y="30607"/>
                  </a:cubicBezTo>
                  <a:cubicBezTo>
                    <a:pt x="748150" y="56134"/>
                    <a:pt x="705763" y="66888"/>
                    <a:pt x="662139" y="73260"/>
                  </a:cubicBezTo>
                  <a:cubicBezTo>
                    <a:pt x="617657" y="79385"/>
                    <a:pt x="572508" y="79642"/>
                    <a:pt x="527932" y="74051"/>
                  </a:cubicBezTo>
                  <a:cubicBezTo>
                    <a:pt x="498976" y="70641"/>
                    <a:pt x="470048" y="66269"/>
                    <a:pt x="441283" y="62078"/>
                  </a:cubicBezTo>
                  <a:cubicBezTo>
                    <a:pt x="419404" y="58392"/>
                    <a:pt x="397773" y="69822"/>
                    <a:pt x="388276" y="90053"/>
                  </a:cubicBezTo>
                  <a:cubicBezTo>
                    <a:pt x="375112" y="114704"/>
                    <a:pt x="362292" y="139783"/>
                    <a:pt x="347223" y="163214"/>
                  </a:cubicBezTo>
                  <a:cubicBezTo>
                    <a:pt x="328145" y="191199"/>
                    <a:pt x="300198" y="211792"/>
                    <a:pt x="267975" y="221603"/>
                  </a:cubicBezTo>
                  <a:cubicBezTo>
                    <a:pt x="201719" y="244520"/>
                    <a:pt x="141493" y="282296"/>
                    <a:pt x="91801" y="332093"/>
                  </a:cubicBezTo>
                  <a:cubicBezTo>
                    <a:pt x="59759" y="364087"/>
                    <a:pt x="40518" y="403073"/>
                    <a:pt x="23278" y="444069"/>
                  </a:cubicBezTo>
                  <a:cubicBezTo>
                    <a:pt x="-10498" y="524936"/>
                    <a:pt x="-5040" y="605698"/>
                    <a:pt x="23278" y="685946"/>
                  </a:cubicBezTo>
                  <a:cubicBezTo>
                    <a:pt x="37232" y="725371"/>
                    <a:pt x="64083" y="757098"/>
                    <a:pt x="93277" y="786121"/>
                  </a:cubicBezTo>
                  <a:cubicBezTo>
                    <a:pt x="131453" y="825136"/>
                    <a:pt x="178526" y="854091"/>
                    <a:pt x="230380" y="870474"/>
                  </a:cubicBezTo>
                  <a:cubicBezTo>
                    <a:pt x="323316" y="900402"/>
                    <a:pt x="422957" y="901735"/>
                    <a:pt x="516597" y="874323"/>
                  </a:cubicBezTo>
                  <a:cubicBezTo>
                    <a:pt x="532503" y="869607"/>
                    <a:pt x="548220" y="864531"/>
                    <a:pt x="564889" y="859463"/>
                  </a:cubicBezTo>
                  <a:close/>
                  <a:moveTo>
                    <a:pt x="824064" y="35417"/>
                  </a:moveTo>
                  <a:cubicBezTo>
                    <a:pt x="808538" y="87862"/>
                    <a:pt x="782726" y="131573"/>
                    <a:pt x="739291" y="163824"/>
                  </a:cubicBezTo>
                  <a:cubicBezTo>
                    <a:pt x="702334" y="190637"/>
                    <a:pt x="661758" y="211982"/>
                    <a:pt x="618800" y="227203"/>
                  </a:cubicBezTo>
                  <a:cubicBezTo>
                    <a:pt x="566032" y="246339"/>
                    <a:pt x="513549" y="265666"/>
                    <a:pt x="457999" y="275628"/>
                  </a:cubicBezTo>
                  <a:cubicBezTo>
                    <a:pt x="404297" y="285334"/>
                    <a:pt x="353376" y="303080"/>
                    <a:pt x="310762" y="338827"/>
                  </a:cubicBezTo>
                  <a:cubicBezTo>
                    <a:pt x="298369" y="348971"/>
                    <a:pt x="286787" y="360077"/>
                    <a:pt x="276119" y="372050"/>
                  </a:cubicBezTo>
                  <a:cubicBezTo>
                    <a:pt x="244410" y="408493"/>
                    <a:pt x="222322" y="449669"/>
                    <a:pt x="222846" y="499666"/>
                  </a:cubicBezTo>
                  <a:cubicBezTo>
                    <a:pt x="224237" y="513716"/>
                    <a:pt x="226846" y="527603"/>
                    <a:pt x="230637" y="541195"/>
                  </a:cubicBezTo>
                  <a:cubicBezTo>
                    <a:pt x="204653" y="530698"/>
                    <a:pt x="179793" y="519421"/>
                    <a:pt x="164039" y="494160"/>
                  </a:cubicBezTo>
                  <a:cubicBezTo>
                    <a:pt x="159791" y="487255"/>
                    <a:pt x="154418" y="481921"/>
                    <a:pt x="145674" y="486379"/>
                  </a:cubicBezTo>
                  <a:cubicBezTo>
                    <a:pt x="139092" y="489703"/>
                    <a:pt x="139349" y="497399"/>
                    <a:pt x="144722" y="507096"/>
                  </a:cubicBezTo>
                  <a:cubicBezTo>
                    <a:pt x="155771" y="524584"/>
                    <a:pt x="171306" y="538719"/>
                    <a:pt x="189670" y="548005"/>
                  </a:cubicBezTo>
                  <a:cubicBezTo>
                    <a:pt x="212750" y="563398"/>
                    <a:pt x="241439" y="567560"/>
                    <a:pt x="267880" y="559369"/>
                  </a:cubicBezTo>
                  <a:cubicBezTo>
                    <a:pt x="303656" y="546786"/>
                    <a:pt x="338308" y="530698"/>
                    <a:pt x="373379" y="515668"/>
                  </a:cubicBezTo>
                  <a:cubicBezTo>
                    <a:pt x="377884" y="513829"/>
                    <a:pt x="381265" y="510505"/>
                    <a:pt x="384819" y="517411"/>
                  </a:cubicBezTo>
                  <a:cubicBezTo>
                    <a:pt x="401182" y="549577"/>
                    <a:pt x="428643" y="571084"/>
                    <a:pt x="456437" y="592154"/>
                  </a:cubicBezTo>
                  <a:cubicBezTo>
                    <a:pt x="487631" y="615756"/>
                    <a:pt x="519359" y="638740"/>
                    <a:pt x="550030" y="663134"/>
                  </a:cubicBezTo>
                  <a:cubicBezTo>
                    <a:pt x="569556" y="678641"/>
                    <a:pt x="586129" y="697586"/>
                    <a:pt x="598988" y="719075"/>
                  </a:cubicBezTo>
                  <a:cubicBezTo>
                    <a:pt x="611371" y="739877"/>
                    <a:pt x="612228" y="740230"/>
                    <a:pt x="592130" y="752469"/>
                  </a:cubicBezTo>
                  <a:cubicBezTo>
                    <a:pt x="567556" y="767413"/>
                    <a:pt x="559650" y="790845"/>
                    <a:pt x="557459" y="817420"/>
                  </a:cubicBezTo>
                  <a:cubicBezTo>
                    <a:pt x="556793" y="823278"/>
                    <a:pt x="559650" y="831050"/>
                    <a:pt x="556887" y="834898"/>
                  </a:cubicBezTo>
                  <a:cubicBezTo>
                    <a:pt x="554125" y="838746"/>
                    <a:pt x="545743" y="840671"/>
                    <a:pt x="539552" y="843643"/>
                  </a:cubicBezTo>
                  <a:cubicBezTo>
                    <a:pt x="538028" y="844338"/>
                    <a:pt x="536409" y="844957"/>
                    <a:pt x="534790" y="845481"/>
                  </a:cubicBezTo>
                  <a:cubicBezTo>
                    <a:pt x="463800" y="867588"/>
                    <a:pt x="391657" y="878342"/>
                    <a:pt x="317515" y="866369"/>
                  </a:cubicBezTo>
                  <a:cubicBezTo>
                    <a:pt x="258003" y="856577"/>
                    <a:pt x="200233" y="842594"/>
                    <a:pt x="151303" y="804133"/>
                  </a:cubicBezTo>
                  <a:cubicBezTo>
                    <a:pt x="125176" y="784454"/>
                    <a:pt x="101326" y="761870"/>
                    <a:pt x="80190" y="736819"/>
                  </a:cubicBezTo>
                  <a:cubicBezTo>
                    <a:pt x="31679" y="676764"/>
                    <a:pt x="20687" y="606660"/>
                    <a:pt x="24497" y="532708"/>
                  </a:cubicBezTo>
                  <a:cubicBezTo>
                    <a:pt x="26488" y="493723"/>
                    <a:pt x="44757" y="459375"/>
                    <a:pt x="59149" y="423704"/>
                  </a:cubicBezTo>
                  <a:cubicBezTo>
                    <a:pt x="71531" y="391690"/>
                    <a:pt x="91515" y="363230"/>
                    <a:pt x="117347" y="340837"/>
                  </a:cubicBezTo>
                  <a:cubicBezTo>
                    <a:pt x="137530" y="323358"/>
                    <a:pt x="157971" y="306394"/>
                    <a:pt x="178935" y="290050"/>
                  </a:cubicBezTo>
                  <a:cubicBezTo>
                    <a:pt x="187899" y="283239"/>
                    <a:pt x="197633" y="277553"/>
                    <a:pt x="207949" y="273095"/>
                  </a:cubicBezTo>
                  <a:cubicBezTo>
                    <a:pt x="233933" y="261379"/>
                    <a:pt x="260432" y="250711"/>
                    <a:pt x="286768" y="239443"/>
                  </a:cubicBezTo>
                  <a:cubicBezTo>
                    <a:pt x="313286" y="228594"/>
                    <a:pt x="336993" y="211754"/>
                    <a:pt x="356062" y="190227"/>
                  </a:cubicBezTo>
                  <a:cubicBezTo>
                    <a:pt x="377256" y="163872"/>
                    <a:pt x="394744" y="134687"/>
                    <a:pt x="408021" y="103512"/>
                  </a:cubicBezTo>
                  <a:cubicBezTo>
                    <a:pt x="415908" y="86643"/>
                    <a:pt x="424052" y="82881"/>
                    <a:pt x="442673" y="86024"/>
                  </a:cubicBezTo>
                  <a:cubicBezTo>
                    <a:pt x="471248" y="90225"/>
                    <a:pt x="499737" y="94768"/>
                    <a:pt x="528408" y="97654"/>
                  </a:cubicBezTo>
                  <a:cubicBezTo>
                    <a:pt x="572699" y="102940"/>
                    <a:pt x="617467" y="102769"/>
                    <a:pt x="661758" y="97130"/>
                  </a:cubicBezTo>
                  <a:cubicBezTo>
                    <a:pt x="708716" y="90748"/>
                    <a:pt x="754436" y="79642"/>
                    <a:pt x="795012" y="52724"/>
                  </a:cubicBezTo>
                  <a:cubicBezTo>
                    <a:pt x="804157" y="45819"/>
                    <a:pt x="814253" y="40923"/>
                    <a:pt x="824064" y="35417"/>
                  </a:cubicBezTo>
                  <a:close/>
                  <a:moveTo>
                    <a:pt x="638327" y="428781"/>
                  </a:moveTo>
                  <a:cubicBezTo>
                    <a:pt x="637088" y="432858"/>
                    <a:pt x="635374" y="436791"/>
                    <a:pt x="633278" y="440487"/>
                  </a:cubicBezTo>
                  <a:cubicBezTo>
                    <a:pt x="622705" y="454127"/>
                    <a:pt x="611942" y="467671"/>
                    <a:pt x="600703" y="480873"/>
                  </a:cubicBezTo>
                  <a:cubicBezTo>
                    <a:pt x="595940" y="486645"/>
                    <a:pt x="592130" y="492503"/>
                    <a:pt x="597464" y="499057"/>
                  </a:cubicBezTo>
                  <a:cubicBezTo>
                    <a:pt x="602798" y="505610"/>
                    <a:pt x="610228" y="503514"/>
                    <a:pt x="616324" y="498447"/>
                  </a:cubicBezTo>
                  <a:cubicBezTo>
                    <a:pt x="637755" y="481749"/>
                    <a:pt x="653566" y="458708"/>
                    <a:pt x="661377" y="432534"/>
                  </a:cubicBezTo>
                  <a:cubicBezTo>
                    <a:pt x="663758" y="418827"/>
                    <a:pt x="675760" y="408941"/>
                    <a:pt x="689571" y="409283"/>
                  </a:cubicBezTo>
                  <a:cubicBezTo>
                    <a:pt x="722432" y="407712"/>
                    <a:pt x="755389" y="406664"/>
                    <a:pt x="788345" y="405263"/>
                  </a:cubicBezTo>
                  <a:cubicBezTo>
                    <a:pt x="798441" y="404826"/>
                    <a:pt x="795965" y="410331"/>
                    <a:pt x="792917" y="415398"/>
                  </a:cubicBezTo>
                  <a:cubicBezTo>
                    <a:pt x="771486" y="452375"/>
                    <a:pt x="750721" y="489789"/>
                    <a:pt x="727862" y="525803"/>
                  </a:cubicBezTo>
                  <a:cubicBezTo>
                    <a:pt x="711574" y="551416"/>
                    <a:pt x="692333" y="575104"/>
                    <a:pt x="674331" y="599754"/>
                  </a:cubicBezTo>
                  <a:cubicBezTo>
                    <a:pt x="668901" y="607280"/>
                    <a:pt x="664616" y="616099"/>
                    <a:pt x="670044" y="624491"/>
                  </a:cubicBezTo>
                  <a:cubicBezTo>
                    <a:pt x="677665" y="636207"/>
                    <a:pt x="684999" y="649847"/>
                    <a:pt x="696048" y="656924"/>
                  </a:cubicBezTo>
                  <a:cubicBezTo>
                    <a:pt x="731481" y="679650"/>
                    <a:pt x="769391" y="694948"/>
                    <a:pt x="812729" y="680612"/>
                  </a:cubicBezTo>
                  <a:cubicBezTo>
                    <a:pt x="815682" y="679384"/>
                    <a:pt x="819016" y="679384"/>
                    <a:pt x="822064" y="680612"/>
                  </a:cubicBezTo>
                  <a:cubicBezTo>
                    <a:pt x="827302" y="684699"/>
                    <a:pt x="832255" y="689137"/>
                    <a:pt x="836827" y="693900"/>
                  </a:cubicBezTo>
                  <a:cubicBezTo>
                    <a:pt x="820826" y="704216"/>
                    <a:pt x="805300" y="714007"/>
                    <a:pt x="789964" y="724056"/>
                  </a:cubicBezTo>
                  <a:cubicBezTo>
                    <a:pt x="784821" y="727466"/>
                    <a:pt x="783487" y="723532"/>
                    <a:pt x="780345" y="720741"/>
                  </a:cubicBezTo>
                  <a:cubicBezTo>
                    <a:pt x="773201" y="714360"/>
                    <a:pt x="765485" y="704568"/>
                    <a:pt x="757389" y="704044"/>
                  </a:cubicBezTo>
                  <a:cubicBezTo>
                    <a:pt x="736910" y="702567"/>
                    <a:pt x="716146" y="703768"/>
                    <a:pt x="695953" y="707625"/>
                  </a:cubicBezTo>
                  <a:cubicBezTo>
                    <a:pt x="676141" y="712559"/>
                    <a:pt x="656805" y="719065"/>
                    <a:pt x="638041" y="727123"/>
                  </a:cubicBezTo>
                  <a:cubicBezTo>
                    <a:pt x="631468" y="729561"/>
                    <a:pt x="629373" y="727123"/>
                    <a:pt x="626610" y="721960"/>
                  </a:cubicBezTo>
                  <a:cubicBezTo>
                    <a:pt x="618610" y="706501"/>
                    <a:pt x="609085" y="691852"/>
                    <a:pt x="598226" y="678250"/>
                  </a:cubicBezTo>
                  <a:cubicBezTo>
                    <a:pt x="561745" y="639227"/>
                    <a:pt x="520407" y="605136"/>
                    <a:pt x="475239" y="576856"/>
                  </a:cubicBezTo>
                  <a:cubicBezTo>
                    <a:pt x="448989" y="560826"/>
                    <a:pt x="426309" y="539490"/>
                    <a:pt x="408631" y="514182"/>
                  </a:cubicBezTo>
                  <a:cubicBezTo>
                    <a:pt x="403526" y="506314"/>
                    <a:pt x="405859" y="502990"/>
                    <a:pt x="413565" y="500104"/>
                  </a:cubicBezTo>
                  <a:cubicBezTo>
                    <a:pt x="453846" y="484635"/>
                    <a:pt x="494042" y="468900"/>
                    <a:pt x="534790" y="453422"/>
                  </a:cubicBezTo>
                  <a:cubicBezTo>
                    <a:pt x="568127" y="440678"/>
                    <a:pt x="602893" y="432505"/>
                    <a:pt x="638327" y="429124"/>
                  </a:cubicBezTo>
                  <a:close/>
                  <a:moveTo>
                    <a:pt x="878451" y="400016"/>
                  </a:moveTo>
                  <a:lnTo>
                    <a:pt x="878451" y="402025"/>
                  </a:lnTo>
                  <a:cubicBezTo>
                    <a:pt x="884929" y="402025"/>
                    <a:pt x="891310" y="402025"/>
                    <a:pt x="897883" y="402025"/>
                  </a:cubicBezTo>
                  <a:cubicBezTo>
                    <a:pt x="915694" y="401435"/>
                    <a:pt x="932173" y="411788"/>
                    <a:pt x="939507" y="428248"/>
                  </a:cubicBezTo>
                  <a:cubicBezTo>
                    <a:pt x="941412" y="432686"/>
                    <a:pt x="941412" y="437716"/>
                    <a:pt x="939507" y="442154"/>
                  </a:cubicBezTo>
                  <a:cubicBezTo>
                    <a:pt x="925124" y="469157"/>
                    <a:pt x="911123" y="496437"/>
                    <a:pt x="894929" y="522392"/>
                  </a:cubicBezTo>
                  <a:cubicBezTo>
                    <a:pt x="869783" y="563045"/>
                    <a:pt x="842066" y="602117"/>
                    <a:pt x="817016" y="643112"/>
                  </a:cubicBezTo>
                  <a:cubicBezTo>
                    <a:pt x="805395" y="662344"/>
                    <a:pt x="789488" y="664534"/>
                    <a:pt x="770820" y="663134"/>
                  </a:cubicBezTo>
                  <a:cubicBezTo>
                    <a:pt x="764437" y="662648"/>
                    <a:pt x="758055" y="661182"/>
                    <a:pt x="752054" y="658762"/>
                  </a:cubicBezTo>
                  <a:cubicBezTo>
                    <a:pt x="731862" y="650628"/>
                    <a:pt x="709478" y="646351"/>
                    <a:pt x="696715" y="624929"/>
                  </a:cubicBezTo>
                  <a:cubicBezTo>
                    <a:pt x="692428" y="620081"/>
                    <a:pt x="692428" y="612737"/>
                    <a:pt x="696715" y="607889"/>
                  </a:cubicBezTo>
                  <a:cubicBezTo>
                    <a:pt x="714050" y="584982"/>
                    <a:pt x="731386" y="561997"/>
                    <a:pt x="747673" y="538480"/>
                  </a:cubicBezTo>
                  <a:cubicBezTo>
                    <a:pt x="775676" y="498827"/>
                    <a:pt x="799584" y="456423"/>
                    <a:pt x="819206" y="411903"/>
                  </a:cubicBezTo>
                  <a:cubicBezTo>
                    <a:pt x="820920" y="408893"/>
                    <a:pt x="823778" y="406759"/>
                    <a:pt x="827112" y="406045"/>
                  </a:cubicBezTo>
                  <a:cubicBezTo>
                    <a:pt x="844638" y="403425"/>
                    <a:pt x="861497" y="402025"/>
                    <a:pt x="878451" y="400368"/>
                  </a:cubicBezTo>
                  <a:close/>
                  <a:moveTo>
                    <a:pt x="580510" y="958762"/>
                  </a:moveTo>
                  <a:cubicBezTo>
                    <a:pt x="591368" y="912870"/>
                    <a:pt x="594321" y="869512"/>
                    <a:pt x="581272" y="825631"/>
                  </a:cubicBezTo>
                  <a:cubicBezTo>
                    <a:pt x="580034" y="819639"/>
                    <a:pt x="580034" y="813448"/>
                    <a:pt x="581272" y="807447"/>
                  </a:cubicBezTo>
                  <a:cubicBezTo>
                    <a:pt x="585462" y="779130"/>
                    <a:pt x="607275" y="766366"/>
                    <a:pt x="629563" y="756317"/>
                  </a:cubicBezTo>
                  <a:cubicBezTo>
                    <a:pt x="654900" y="745354"/>
                    <a:pt x="680998" y="736181"/>
                    <a:pt x="707573" y="728866"/>
                  </a:cubicBezTo>
                  <a:cubicBezTo>
                    <a:pt x="720051" y="725761"/>
                    <a:pt x="733004" y="724694"/>
                    <a:pt x="745864" y="725723"/>
                  </a:cubicBezTo>
                  <a:cubicBezTo>
                    <a:pt x="756055" y="725094"/>
                    <a:pt x="764723" y="732857"/>
                    <a:pt x="765390" y="743077"/>
                  </a:cubicBezTo>
                  <a:cubicBezTo>
                    <a:pt x="765580" y="746868"/>
                    <a:pt x="764628" y="750631"/>
                    <a:pt x="762722" y="753869"/>
                  </a:cubicBezTo>
                  <a:cubicBezTo>
                    <a:pt x="754531" y="770385"/>
                    <a:pt x="744435" y="785768"/>
                    <a:pt x="735195" y="801685"/>
                  </a:cubicBezTo>
                  <a:cubicBezTo>
                    <a:pt x="703763" y="855796"/>
                    <a:pt x="660425" y="898973"/>
                    <a:pt x="612609" y="937959"/>
                  </a:cubicBezTo>
                  <a:cubicBezTo>
                    <a:pt x="602322" y="945598"/>
                    <a:pt x="591558" y="952666"/>
                    <a:pt x="580510" y="959114"/>
                  </a:cubicBezTo>
                  <a:close/>
                  <a:moveTo>
                    <a:pt x="965796" y="599412"/>
                  </a:moveTo>
                  <a:cubicBezTo>
                    <a:pt x="971511" y="623101"/>
                    <a:pt x="965033" y="639531"/>
                    <a:pt x="947508" y="651857"/>
                  </a:cubicBezTo>
                  <a:cubicBezTo>
                    <a:pt x="922838" y="669335"/>
                    <a:pt x="894073" y="675021"/>
                    <a:pt x="865879" y="682279"/>
                  </a:cubicBezTo>
                  <a:cubicBezTo>
                    <a:pt x="864355" y="682908"/>
                    <a:pt x="862545" y="682908"/>
                    <a:pt x="861021" y="682279"/>
                  </a:cubicBezTo>
                  <a:cubicBezTo>
                    <a:pt x="853496" y="676507"/>
                    <a:pt x="846066" y="670564"/>
                    <a:pt x="838827" y="664353"/>
                  </a:cubicBezTo>
                  <a:cubicBezTo>
                    <a:pt x="834541" y="660686"/>
                    <a:pt x="834827" y="656400"/>
                    <a:pt x="838352" y="651771"/>
                  </a:cubicBezTo>
                  <a:cubicBezTo>
                    <a:pt x="844828" y="643027"/>
                    <a:pt x="851210" y="634283"/>
                    <a:pt x="856925" y="624844"/>
                  </a:cubicBezTo>
                  <a:cubicBezTo>
                    <a:pt x="859592" y="619214"/>
                    <a:pt x="866259" y="616823"/>
                    <a:pt x="871880" y="619490"/>
                  </a:cubicBezTo>
                  <a:cubicBezTo>
                    <a:pt x="872070" y="619605"/>
                    <a:pt x="872355" y="619729"/>
                    <a:pt x="872546" y="619862"/>
                  </a:cubicBezTo>
                  <a:cubicBezTo>
                    <a:pt x="876356" y="621433"/>
                    <a:pt x="879880" y="623358"/>
                    <a:pt x="883691" y="624844"/>
                  </a:cubicBezTo>
                  <a:cubicBezTo>
                    <a:pt x="894929" y="630463"/>
                    <a:pt x="908551" y="626234"/>
                    <a:pt x="914647" y="615233"/>
                  </a:cubicBezTo>
                  <a:cubicBezTo>
                    <a:pt x="917123" y="609146"/>
                    <a:pt x="923981" y="606222"/>
                    <a:pt x="929982" y="608708"/>
                  </a:cubicBezTo>
                  <a:cubicBezTo>
                    <a:pt x="930458" y="608899"/>
                    <a:pt x="930934" y="609118"/>
                    <a:pt x="931411" y="609375"/>
                  </a:cubicBezTo>
                  <a:cubicBezTo>
                    <a:pt x="943602" y="615442"/>
                    <a:pt x="958366" y="611308"/>
                    <a:pt x="965796" y="599754"/>
                  </a:cubicBezTo>
                  <a:close/>
                  <a:moveTo>
                    <a:pt x="950270" y="472044"/>
                  </a:moveTo>
                  <a:lnTo>
                    <a:pt x="952842" y="472567"/>
                  </a:lnTo>
                  <a:lnTo>
                    <a:pt x="955699" y="492237"/>
                  </a:lnTo>
                  <a:lnTo>
                    <a:pt x="938364" y="492237"/>
                  </a:ln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7EE4961E-CFED-4E4D-BE88-68336FE5E357}"/>
                </a:ext>
              </a:extLst>
            </p:cNvPr>
            <p:cNvSpPr/>
            <p:nvPr/>
          </p:nvSpPr>
          <p:spPr>
            <a:xfrm>
              <a:off x="8682023" y="6400795"/>
              <a:ext cx="390528" cy="95250"/>
            </a:xfrm>
            <a:custGeom>
              <a:avLst/>
              <a:gdLst>
                <a:gd name="connsiteX0" fmla="*/ 171326 w 390528"/>
                <a:gd name="connsiteY0" fmla="*/ 95037 h 95250"/>
                <a:gd name="connsiteX1" fmla="*/ 351376 w 390528"/>
                <a:gd name="connsiteY1" fmla="*/ 63737 h 95250"/>
                <a:gd name="connsiteX2" fmla="*/ 378684 w 390528"/>
                <a:gd name="connsiteY2" fmla="*/ 54479 h 95250"/>
                <a:gd name="connsiteX3" fmla="*/ 389848 w 390528"/>
                <a:gd name="connsiteY3" fmla="*/ 38182 h 95250"/>
                <a:gd name="connsiteX4" fmla="*/ 372398 w 390528"/>
                <a:gd name="connsiteY4" fmla="*/ 30962 h 95250"/>
                <a:gd name="connsiteX5" fmla="*/ 303923 w 390528"/>
                <a:gd name="connsiteY5" fmla="*/ 53927 h 95250"/>
                <a:gd name="connsiteX6" fmla="*/ 87144 w 390528"/>
                <a:gd name="connsiteY6" fmla="*/ 55774 h 95250"/>
                <a:gd name="connsiteX7" fmla="*/ 25288 w 390528"/>
                <a:gd name="connsiteY7" fmla="*/ 11512 h 95250"/>
                <a:gd name="connsiteX8" fmla="*/ 3390 w 390528"/>
                <a:gd name="connsiteY8" fmla="*/ 2806 h 95250"/>
                <a:gd name="connsiteX9" fmla="*/ 7752 w 390528"/>
                <a:gd name="connsiteY9" fmla="*/ 27714 h 95250"/>
                <a:gd name="connsiteX10" fmla="*/ 124481 w 390528"/>
                <a:gd name="connsiteY10" fmla="*/ 90589 h 95250"/>
                <a:gd name="connsiteX11" fmla="*/ 171326 w 390528"/>
                <a:gd name="connsiteY11" fmla="*/ 9503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8" h="95250">
                  <a:moveTo>
                    <a:pt x="171326" y="95037"/>
                  </a:moveTo>
                  <a:cubicBezTo>
                    <a:pt x="232667" y="96837"/>
                    <a:pt x="293779" y="86216"/>
                    <a:pt x="351376" y="63737"/>
                  </a:cubicBezTo>
                  <a:cubicBezTo>
                    <a:pt x="360101" y="60222"/>
                    <a:pt x="369522" y="57441"/>
                    <a:pt x="378684" y="54479"/>
                  </a:cubicBezTo>
                  <a:cubicBezTo>
                    <a:pt x="386095" y="51888"/>
                    <a:pt x="392553" y="47716"/>
                    <a:pt x="389848" y="38182"/>
                  </a:cubicBezTo>
                  <a:cubicBezTo>
                    <a:pt x="387143" y="28647"/>
                    <a:pt x="379723" y="28362"/>
                    <a:pt x="372398" y="30962"/>
                  </a:cubicBezTo>
                  <a:cubicBezTo>
                    <a:pt x="349548" y="38649"/>
                    <a:pt x="327126" y="47716"/>
                    <a:pt x="303923" y="53927"/>
                  </a:cubicBezTo>
                  <a:cubicBezTo>
                    <a:pt x="231952" y="73272"/>
                    <a:pt x="159629" y="78920"/>
                    <a:pt x="87144" y="55774"/>
                  </a:cubicBezTo>
                  <a:cubicBezTo>
                    <a:pt x="62502" y="48631"/>
                    <a:pt x="40766" y="33076"/>
                    <a:pt x="25288" y="11512"/>
                  </a:cubicBezTo>
                  <a:cubicBezTo>
                    <a:pt x="16563" y="-433"/>
                    <a:pt x="9505" y="-2652"/>
                    <a:pt x="3390" y="2806"/>
                  </a:cubicBezTo>
                  <a:cubicBezTo>
                    <a:pt x="-2716" y="8273"/>
                    <a:pt x="-353" y="16417"/>
                    <a:pt x="7752" y="27714"/>
                  </a:cubicBezTo>
                  <a:cubicBezTo>
                    <a:pt x="37070" y="69014"/>
                    <a:pt x="79466" y="82816"/>
                    <a:pt x="124481" y="90589"/>
                  </a:cubicBezTo>
                  <a:cubicBezTo>
                    <a:pt x="141750" y="93465"/>
                    <a:pt x="159629" y="93922"/>
                    <a:pt x="171326" y="9503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5B30530E-1D42-4D71-B4A5-5AAA7FCE3433}"/>
                </a:ext>
              </a:extLst>
            </p:cNvPr>
            <p:cNvSpPr/>
            <p:nvPr/>
          </p:nvSpPr>
          <p:spPr>
            <a:xfrm>
              <a:off x="9091601" y="6410313"/>
              <a:ext cx="28575" cy="19055"/>
            </a:xfrm>
            <a:custGeom>
              <a:avLst/>
              <a:gdLst>
                <a:gd name="connsiteX0" fmla="*/ 28524 w 28575"/>
                <a:gd name="connsiteY0" fmla="*/ 6090 h 19055"/>
                <a:gd name="connsiteX1" fmla="*/ 14808 w 28575"/>
                <a:gd name="connsiteY1" fmla="*/ 184 h 19055"/>
                <a:gd name="connsiteX2" fmla="*/ 225 w 28575"/>
                <a:gd name="connsiteY2" fmla="*/ 7023 h 19055"/>
                <a:gd name="connsiteX3" fmla="*/ 44 w 28575"/>
                <a:gd name="connsiteY3" fmla="*/ 10023 h 19055"/>
                <a:gd name="connsiteX4" fmla="*/ 14598 w 28575"/>
                <a:gd name="connsiteY4" fmla="*/ 19025 h 19055"/>
                <a:gd name="connsiteX5" fmla="*/ 28524 w 28575"/>
                <a:gd name="connsiteY5" fmla="*/ 6090 h 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19055">
                  <a:moveTo>
                    <a:pt x="28524" y="6090"/>
                  </a:moveTo>
                  <a:cubicBezTo>
                    <a:pt x="25094" y="4499"/>
                    <a:pt x="20313" y="718"/>
                    <a:pt x="14808" y="184"/>
                  </a:cubicBezTo>
                  <a:cubicBezTo>
                    <a:pt x="8188" y="-854"/>
                    <a:pt x="1653" y="2204"/>
                    <a:pt x="225" y="7023"/>
                  </a:cubicBezTo>
                  <a:cubicBezTo>
                    <a:pt x="-70" y="8004"/>
                    <a:pt x="-127" y="9023"/>
                    <a:pt x="44" y="10023"/>
                  </a:cubicBezTo>
                  <a:cubicBezTo>
                    <a:pt x="44" y="16596"/>
                    <a:pt x="6283" y="19244"/>
                    <a:pt x="14598" y="19025"/>
                  </a:cubicBezTo>
                  <a:cubicBezTo>
                    <a:pt x="22913" y="18796"/>
                    <a:pt x="27895" y="15386"/>
                    <a:pt x="28524" y="609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C659ED51-C88B-489A-8CBE-349BB7262C22}"/>
                </a:ext>
              </a:extLst>
            </p:cNvPr>
            <p:cNvSpPr/>
            <p:nvPr/>
          </p:nvSpPr>
          <p:spPr>
            <a:xfrm>
              <a:off x="9501187" y="6200765"/>
              <a:ext cx="28575" cy="28575"/>
            </a:xfrm>
            <a:custGeom>
              <a:avLst/>
              <a:gdLst>
                <a:gd name="connsiteX0" fmla="*/ 28523 w 28575"/>
                <a:gd name="connsiteY0" fmla="*/ 14270 h 28575"/>
                <a:gd name="connsiteX1" fmla="*/ 14236 w 28575"/>
                <a:gd name="connsiteY1" fmla="*/ 28557 h 28575"/>
                <a:gd name="connsiteX2" fmla="*/ -52 w 28575"/>
                <a:gd name="connsiteY2" fmla="*/ 14270 h 28575"/>
                <a:gd name="connsiteX3" fmla="*/ 14236 w 28575"/>
                <a:gd name="connsiteY3" fmla="*/ -18 h 28575"/>
                <a:gd name="connsiteX4" fmla="*/ 28523 w 28575"/>
                <a:gd name="connsiteY4" fmla="*/ 1427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23" y="14270"/>
                  </a:moveTo>
                  <a:cubicBezTo>
                    <a:pt x="28523" y="22156"/>
                    <a:pt x="22141" y="28557"/>
                    <a:pt x="14236" y="28557"/>
                  </a:cubicBezTo>
                  <a:cubicBezTo>
                    <a:pt x="6330" y="28557"/>
                    <a:pt x="-52" y="22156"/>
                    <a:pt x="-52" y="14270"/>
                  </a:cubicBezTo>
                  <a:cubicBezTo>
                    <a:pt x="-52" y="6383"/>
                    <a:pt x="6330" y="-18"/>
                    <a:pt x="14236" y="-18"/>
                  </a:cubicBezTo>
                  <a:cubicBezTo>
                    <a:pt x="22141" y="-18"/>
                    <a:pt x="28523" y="6383"/>
                    <a:pt x="28523" y="1427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D36D262D-B4D1-4C64-9212-1BF6F426D049}"/>
                </a:ext>
              </a:extLst>
            </p:cNvPr>
            <p:cNvSpPr/>
            <p:nvPr/>
          </p:nvSpPr>
          <p:spPr>
            <a:xfrm>
              <a:off x="9863154" y="104766"/>
              <a:ext cx="1047724" cy="990596"/>
            </a:xfrm>
            <a:custGeom>
              <a:avLst/>
              <a:gdLst>
                <a:gd name="connsiteX0" fmla="*/ 409600 w 1047724"/>
                <a:gd name="connsiteY0" fmla="*/ 865184 h 990596"/>
                <a:gd name="connsiteX1" fmla="*/ 411314 w 1047724"/>
                <a:gd name="connsiteY1" fmla="*/ 947061 h 990596"/>
                <a:gd name="connsiteX2" fmla="*/ 412934 w 1047724"/>
                <a:gd name="connsiteY2" fmla="*/ 965854 h 990596"/>
                <a:gd name="connsiteX3" fmla="*/ 434270 w 1047724"/>
                <a:gd name="connsiteY3" fmla="*/ 985961 h 990596"/>
                <a:gd name="connsiteX4" fmla="*/ 434460 w 1047724"/>
                <a:gd name="connsiteY4" fmla="*/ 985951 h 990596"/>
                <a:gd name="connsiteX5" fmla="*/ 492087 w 1047724"/>
                <a:gd name="connsiteY5" fmla="*/ 984380 h 990596"/>
                <a:gd name="connsiteX6" fmla="*/ 519233 w 1047724"/>
                <a:gd name="connsiteY6" fmla="*/ 952566 h 990596"/>
                <a:gd name="connsiteX7" fmla="*/ 517423 w 1047724"/>
                <a:gd name="connsiteY7" fmla="*/ 926354 h 990596"/>
                <a:gd name="connsiteX8" fmla="*/ 516375 w 1047724"/>
                <a:gd name="connsiteY8" fmla="*/ 900141 h 990596"/>
                <a:gd name="connsiteX9" fmla="*/ 524091 w 1047724"/>
                <a:gd name="connsiteY9" fmla="*/ 923991 h 990596"/>
                <a:gd name="connsiteX10" fmla="*/ 532853 w 1047724"/>
                <a:gd name="connsiteY10" fmla="*/ 954148 h 990596"/>
                <a:gd name="connsiteX11" fmla="*/ 567810 w 1047724"/>
                <a:gd name="connsiteY11" fmla="*/ 980360 h 990596"/>
                <a:gd name="connsiteX12" fmla="*/ 597242 w 1047724"/>
                <a:gd name="connsiteY12" fmla="*/ 980360 h 990596"/>
                <a:gd name="connsiteX13" fmla="*/ 624674 w 1047724"/>
                <a:gd name="connsiteY13" fmla="*/ 949861 h 990596"/>
                <a:gd name="connsiteX14" fmla="*/ 614959 w 1047724"/>
                <a:gd name="connsiteY14" fmla="*/ 884844 h 990596"/>
                <a:gd name="connsiteX15" fmla="*/ 612388 w 1047724"/>
                <a:gd name="connsiteY15" fmla="*/ 841162 h 990596"/>
                <a:gd name="connsiteX16" fmla="*/ 644867 w 1047724"/>
                <a:gd name="connsiteY16" fmla="*/ 841162 h 990596"/>
                <a:gd name="connsiteX17" fmla="*/ 711542 w 1047724"/>
                <a:gd name="connsiteY17" fmla="*/ 836790 h 990596"/>
                <a:gd name="connsiteX18" fmla="*/ 722496 w 1047724"/>
                <a:gd name="connsiteY18" fmla="*/ 842038 h 990596"/>
                <a:gd name="connsiteX19" fmla="*/ 748785 w 1047724"/>
                <a:gd name="connsiteY19" fmla="*/ 924172 h 990596"/>
                <a:gd name="connsiteX20" fmla="*/ 754596 w 1047724"/>
                <a:gd name="connsiteY20" fmla="*/ 953881 h 990596"/>
                <a:gd name="connsiteX21" fmla="*/ 783743 w 1047724"/>
                <a:gd name="connsiteY21" fmla="*/ 984027 h 990596"/>
                <a:gd name="connsiteX22" fmla="*/ 841654 w 1047724"/>
                <a:gd name="connsiteY22" fmla="*/ 989447 h 990596"/>
                <a:gd name="connsiteX23" fmla="*/ 864705 w 1047724"/>
                <a:gd name="connsiteY23" fmla="*/ 971359 h 990596"/>
                <a:gd name="connsiteX24" fmla="*/ 916711 w 1047724"/>
                <a:gd name="connsiteY24" fmla="*/ 972493 h 990596"/>
                <a:gd name="connsiteX25" fmla="*/ 942905 w 1047724"/>
                <a:gd name="connsiteY25" fmla="*/ 936488 h 990596"/>
                <a:gd name="connsiteX26" fmla="*/ 924712 w 1047724"/>
                <a:gd name="connsiteY26" fmla="*/ 897779 h 990596"/>
                <a:gd name="connsiteX27" fmla="*/ 921474 w 1047724"/>
                <a:gd name="connsiteY27" fmla="*/ 740494 h 990596"/>
                <a:gd name="connsiteX28" fmla="*/ 960717 w 1047724"/>
                <a:gd name="connsiteY28" fmla="*/ 589671 h 990596"/>
                <a:gd name="connsiteX29" fmla="*/ 967479 w 1047724"/>
                <a:gd name="connsiteY29" fmla="*/ 568175 h 990596"/>
                <a:gd name="connsiteX30" fmla="*/ 1043299 w 1047724"/>
                <a:gd name="connsiteY30" fmla="*/ 375930 h 990596"/>
                <a:gd name="connsiteX31" fmla="*/ 1029868 w 1047724"/>
                <a:gd name="connsiteY31" fmla="*/ 209902 h 990596"/>
                <a:gd name="connsiteX32" fmla="*/ 916045 w 1047724"/>
                <a:gd name="connsiteY32" fmla="*/ 43437 h 990596"/>
                <a:gd name="connsiteX33" fmla="*/ 849655 w 1047724"/>
                <a:gd name="connsiteY33" fmla="*/ 6123 h 990596"/>
                <a:gd name="connsiteX34" fmla="*/ 772979 w 1047724"/>
                <a:gd name="connsiteY34" fmla="*/ 21765 h 990596"/>
                <a:gd name="connsiteX35" fmla="*/ 745547 w 1047724"/>
                <a:gd name="connsiteY35" fmla="*/ 42562 h 990596"/>
                <a:gd name="connsiteX36" fmla="*/ 721639 w 1047724"/>
                <a:gd name="connsiteY36" fmla="*/ 65545 h 990596"/>
                <a:gd name="connsiteX37" fmla="*/ 727926 w 1047724"/>
                <a:gd name="connsiteY37" fmla="*/ 102080 h 990596"/>
                <a:gd name="connsiteX38" fmla="*/ 728688 w 1047724"/>
                <a:gd name="connsiteY38" fmla="*/ 102594 h 990596"/>
                <a:gd name="connsiteX39" fmla="*/ 791934 w 1047724"/>
                <a:gd name="connsiteY39" fmla="*/ 118761 h 990596"/>
                <a:gd name="connsiteX40" fmla="*/ 847369 w 1047724"/>
                <a:gd name="connsiteY40" fmla="*/ 116140 h 990596"/>
                <a:gd name="connsiteX41" fmla="*/ 856132 w 1047724"/>
                <a:gd name="connsiteY41" fmla="*/ 122693 h 990596"/>
                <a:gd name="connsiteX42" fmla="*/ 893376 w 1047724"/>
                <a:gd name="connsiteY42" fmla="*/ 337221 h 990596"/>
                <a:gd name="connsiteX43" fmla="*/ 873467 w 1047724"/>
                <a:gd name="connsiteY43" fmla="*/ 393319 h 990596"/>
                <a:gd name="connsiteX44" fmla="*/ 824415 w 1047724"/>
                <a:gd name="connsiteY44" fmla="*/ 463226 h 990596"/>
                <a:gd name="connsiteX45" fmla="*/ 788028 w 1047724"/>
                <a:gd name="connsiteY45" fmla="*/ 476595 h 990596"/>
                <a:gd name="connsiteX46" fmla="*/ 665537 w 1047724"/>
                <a:gd name="connsiteY46" fmla="*/ 480704 h 990596"/>
                <a:gd name="connsiteX47" fmla="*/ 499231 w 1047724"/>
                <a:gd name="connsiteY47" fmla="*/ 522386 h 990596"/>
                <a:gd name="connsiteX48" fmla="*/ 415697 w 1047724"/>
                <a:gd name="connsiteY48" fmla="*/ 595439 h 990596"/>
                <a:gd name="connsiteX49" fmla="*/ 314921 w 1047724"/>
                <a:gd name="connsiteY49" fmla="*/ 719610 h 990596"/>
                <a:gd name="connsiteX50" fmla="*/ 150235 w 1047724"/>
                <a:gd name="connsiteY50" fmla="*/ 794328 h 990596"/>
                <a:gd name="connsiteX51" fmla="*/ 106514 w 1047724"/>
                <a:gd name="connsiteY51" fmla="*/ 784536 h 990596"/>
                <a:gd name="connsiteX52" fmla="*/ 90894 w 1047724"/>
                <a:gd name="connsiteY52" fmla="*/ 748359 h 990596"/>
                <a:gd name="connsiteX53" fmla="*/ 142043 w 1047724"/>
                <a:gd name="connsiteY53" fmla="*/ 705908 h 990596"/>
                <a:gd name="connsiteX54" fmla="*/ 152235 w 1047724"/>
                <a:gd name="connsiteY54" fmla="*/ 707987 h 990596"/>
                <a:gd name="connsiteX55" fmla="*/ 181857 w 1047724"/>
                <a:gd name="connsiteY55" fmla="*/ 722841 h 990596"/>
                <a:gd name="connsiteX56" fmla="*/ 199383 w 1047724"/>
                <a:gd name="connsiteY56" fmla="*/ 725377 h 990596"/>
                <a:gd name="connsiteX57" fmla="*/ 201479 w 1047724"/>
                <a:gd name="connsiteY57" fmla="*/ 706239 h 990596"/>
                <a:gd name="connsiteX58" fmla="*/ 168522 w 1047724"/>
                <a:gd name="connsiteY58" fmla="*/ 678190 h 990596"/>
                <a:gd name="connsiteX59" fmla="*/ 49175 w 1047724"/>
                <a:gd name="connsiteY59" fmla="*/ 690161 h 990596"/>
                <a:gd name="connsiteX60" fmla="*/ 45840 w 1047724"/>
                <a:gd name="connsiteY60" fmla="*/ 874623 h 990596"/>
                <a:gd name="connsiteX61" fmla="*/ 111372 w 1047724"/>
                <a:gd name="connsiteY61" fmla="*/ 900836 h 990596"/>
                <a:gd name="connsiteX62" fmla="*/ 377692 w 1047724"/>
                <a:gd name="connsiteY62" fmla="*/ 877595 h 990596"/>
                <a:gd name="connsiteX63" fmla="*/ 409600 w 1047724"/>
                <a:gd name="connsiteY63" fmla="*/ 865184 h 990596"/>
                <a:gd name="connsiteX64" fmla="*/ 100515 w 1047724"/>
                <a:gd name="connsiteY64" fmla="*/ 691385 h 990596"/>
                <a:gd name="connsiteX65" fmla="*/ 70225 w 1047724"/>
                <a:gd name="connsiteY65" fmla="*/ 732891 h 990596"/>
                <a:gd name="connsiteX66" fmla="*/ 91274 w 1047724"/>
                <a:gd name="connsiteY66" fmla="*/ 801138 h 990596"/>
                <a:gd name="connsiteX67" fmla="*/ 146234 w 1047724"/>
                <a:gd name="connsiteY67" fmla="*/ 815559 h 990596"/>
                <a:gd name="connsiteX68" fmla="*/ 210146 w 1047724"/>
                <a:gd name="connsiteY68" fmla="*/ 804548 h 990596"/>
                <a:gd name="connsiteX69" fmla="*/ 365786 w 1047724"/>
                <a:gd name="connsiteY69" fmla="*/ 696104 h 990596"/>
                <a:gd name="connsiteX70" fmla="*/ 431603 w 1047724"/>
                <a:gd name="connsiteY70" fmla="*/ 609505 h 990596"/>
                <a:gd name="connsiteX71" fmla="*/ 496850 w 1047724"/>
                <a:gd name="connsiteY71" fmla="*/ 548339 h 990596"/>
                <a:gd name="connsiteX72" fmla="*/ 654392 w 1047724"/>
                <a:gd name="connsiteY72" fmla="*/ 502899 h 990596"/>
                <a:gd name="connsiteX73" fmla="*/ 787458 w 1047724"/>
                <a:gd name="connsiteY73" fmla="*/ 498443 h 990596"/>
                <a:gd name="connsiteX74" fmla="*/ 837464 w 1047724"/>
                <a:gd name="connsiteY74" fmla="*/ 480180 h 990596"/>
                <a:gd name="connsiteX75" fmla="*/ 883660 w 1047724"/>
                <a:gd name="connsiteY75" fmla="*/ 420932 h 990596"/>
                <a:gd name="connsiteX76" fmla="*/ 913949 w 1047724"/>
                <a:gd name="connsiteY76" fmla="*/ 343249 h 990596"/>
                <a:gd name="connsiteX77" fmla="*/ 873658 w 1047724"/>
                <a:gd name="connsiteY77" fmla="*/ 108712 h 990596"/>
                <a:gd name="connsiteX78" fmla="*/ 870229 w 1047724"/>
                <a:gd name="connsiteY78" fmla="*/ 98140 h 990596"/>
                <a:gd name="connsiteX79" fmla="*/ 856989 w 1047724"/>
                <a:gd name="connsiteY79" fmla="*/ 88264 h 990596"/>
                <a:gd name="connsiteX80" fmla="*/ 807555 w 1047724"/>
                <a:gd name="connsiteY80" fmla="*/ 93769 h 990596"/>
                <a:gd name="connsiteX81" fmla="*/ 758977 w 1047724"/>
                <a:gd name="connsiteY81" fmla="*/ 92285 h 990596"/>
                <a:gd name="connsiteX82" fmla="*/ 740213 w 1047724"/>
                <a:gd name="connsiteY82" fmla="*/ 79701 h 990596"/>
                <a:gd name="connsiteX83" fmla="*/ 754882 w 1047724"/>
                <a:gd name="connsiteY83" fmla="*/ 62226 h 990596"/>
                <a:gd name="connsiteX84" fmla="*/ 791934 w 1047724"/>
                <a:gd name="connsiteY84" fmla="*/ 33389 h 990596"/>
                <a:gd name="connsiteX85" fmla="*/ 826985 w 1047724"/>
                <a:gd name="connsiteY85" fmla="*/ 22727 h 990596"/>
                <a:gd name="connsiteX86" fmla="*/ 870706 w 1047724"/>
                <a:gd name="connsiteY86" fmla="*/ 40729 h 990596"/>
                <a:gd name="connsiteX87" fmla="*/ 959002 w 1047724"/>
                <a:gd name="connsiteY87" fmla="*/ 124005 h 990596"/>
                <a:gd name="connsiteX88" fmla="*/ 1018724 w 1047724"/>
                <a:gd name="connsiteY88" fmla="*/ 258486 h 990596"/>
                <a:gd name="connsiteX89" fmla="*/ 999293 w 1047724"/>
                <a:gd name="connsiteY89" fmla="*/ 449507 h 990596"/>
                <a:gd name="connsiteX90" fmla="*/ 951192 w 1047724"/>
                <a:gd name="connsiteY90" fmla="*/ 549212 h 990596"/>
                <a:gd name="connsiteX91" fmla="*/ 937381 w 1047724"/>
                <a:gd name="connsiteY91" fmla="*/ 589409 h 990596"/>
                <a:gd name="connsiteX92" fmla="*/ 898043 w 1047724"/>
                <a:gd name="connsiteY92" fmla="*/ 734291 h 990596"/>
                <a:gd name="connsiteX93" fmla="*/ 879754 w 1047724"/>
                <a:gd name="connsiteY93" fmla="*/ 806291 h 990596"/>
                <a:gd name="connsiteX94" fmla="*/ 907663 w 1047724"/>
                <a:gd name="connsiteY94" fmla="*/ 913685 h 990596"/>
                <a:gd name="connsiteX95" fmla="*/ 918807 w 1047724"/>
                <a:gd name="connsiteY95" fmla="*/ 936060 h 990596"/>
                <a:gd name="connsiteX96" fmla="*/ 920235 w 1047724"/>
                <a:gd name="connsiteY96" fmla="*/ 946280 h 990596"/>
                <a:gd name="connsiteX97" fmla="*/ 880326 w 1047724"/>
                <a:gd name="connsiteY97" fmla="*/ 949252 h 990596"/>
                <a:gd name="connsiteX98" fmla="*/ 866324 w 1047724"/>
                <a:gd name="connsiteY98" fmla="*/ 939203 h 990596"/>
                <a:gd name="connsiteX99" fmla="*/ 852799 w 1047724"/>
                <a:gd name="connsiteY99" fmla="*/ 887730 h 990596"/>
                <a:gd name="connsiteX100" fmla="*/ 847846 w 1047724"/>
                <a:gd name="connsiteY100" fmla="*/ 806291 h 990596"/>
                <a:gd name="connsiteX101" fmla="*/ 867562 w 1047724"/>
                <a:gd name="connsiteY101" fmla="*/ 736998 h 990596"/>
                <a:gd name="connsiteX102" fmla="*/ 879183 w 1047724"/>
                <a:gd name="connsiteY102" fmla="*/ 681861 h 990596"/>
                <a:gd name="connsiteX103" fmla="*/ 869277 w 1047724"/>
                <a:gd name="connsiteY103" fmla="*/ 669539 h 990596"/>
                <a:gd name="connsiteX104" fmla="*/ 857752 w 1047724"/>
                <a:gd name="connsiteY104" fmla="*/ 678066 h 990596"/>
                <a:gd name="connsiteX105" fmla="*/ 857657 w 1047724"/>
                <a:gd name="connsiteY105" fmla="*/ 679064 h 990596"/>
                <a:gd name="connsiteX106" fmla="*/ 832891 w 1047724"/>
                <a:gd name="connsiteY106" fmla="*/ 773001 h 990596"/>
                <a:gd name="connsiteX107" fmla="*/ 826414 w 1047724"/>
                <a:gd name="connsiteY107" fmla="*/ 876023 h 990596"/>
                <a:gd name="connsiteX108" fmla="*/ 843845 w 1047724"/>
                <a:gd name="connsiteY108" fmla="*/ 940508 h 990596"/>
                <a:gd name="connsiteX109" fmla="*/ 822700 w 1047724"/>
                <a:gd name="connsiteY109" fmla="*/ 967168 h 990596"/>
                <a:gd name="connsiteX110" fmla="*/ 816413 w 1047724"/>
                <a:gd name="connsiteY110" fmla="*/ 967168 h 990596"/>
                <a:gd name="connsiteX111" fmla="*/ 772598 w 1047724"/>
                <a:gd name="connsiteY111" fmla="*/ 930459 h 990596"/>
                <a:gd name="connsiteX112" fmla="*/ 736975 w 1047724"/>
                <a:gd name="connsiteY112" fmla="*/ 820016 h 990596"/>
                <a:gd name="connsiteX113" fmla="*/ 734403 w 1047724"/>
                <a:gd name="connsiteY113" fmla="*/ 787860 h 990596"/>
                <a:gd name="connsiteX114" fmla="*/ 751928 w 1047724"/>
                <a:gd name="connsiteY114" fmla="*/ 726689 h 990596"/>
                <a:gd name="connsiteX115" fmla="*/ 757549 w 1047724"/>
                <a:gd name="connsiteY115" fmla="*/ 646994 h 990596"/>
                <a:gd name="connsiteX116" fmla="*/ 744785 w 1047724"/>
                <a:gd name="connsiteY116" fmla="*/ 634936 h 990596"/>
                <a:gd name="connsiteX117" fmla="*/ 735450 w 1047724"/>
                <a:gd name="connsiteY117" fmla="*/ 649704 h 990596"/>
                <a:gd name="connsiteX118" fmla="*/ 727736 w 1047724"/>
                <a:gd name="connsiteY118" fmla="*/ 731232 h 990596"/>
                <a:gd name="connsiteX119" fmla="*/ 709638 w 1047724"/>
                <a:gd name="connsiteY119" fmla="*/ 814682 h 990596"/>
                <a:gd name="connsiteX120" fmla="*/ 559333 w 1047724"/>
                <a:gd name="connsiteY120" fmla="*/ 795632 h 990596"/>
                <a:gd name="connsiteX121" fmla="*/ 591052 w 1047724"/>
                <a:gd name="connsiteY121" fmla="*/ 687628 h 990596"/>
                <a:gd name="connsiteX122" fmla="*/ 577335 w 1047724"/>
                <a:gd name="connsiteY122" fmla="*/ 599457 h 990596"/>
                <a:gd name="connsiteX123" fmla="*/ 565429 w 1047724"/>
                <a:gd name="connsiteY123" fmla="*/ 591977 h 990596"/>
                <a:gd name="connsiteX124" fmla="*/ 565239 w 1047724"/>
                <a:gd name="connsiteY124" fmla="*/ 592030 h 990596"/>
                <a:gd name="connsiteX125" fmla="*/ 556476 w 1047724"/>
                <a:gd name="connsiteY125" fmla="*/ 603303 h 990596"/>
                <a:gd name="connsiteX126" fmla="*/ 559238 w 1047724"/>
                <a:gd name="connsiteY126" fmla="*/ 617545 h 990596"/>
                <a:gd name="connsiteX127" fmla="*/ 568953 w 1047724"/>
                <a:gd name="connsiteY127" fmla="*/ 679239 h 990596"/>
                <a:gd name="connsiteX128" fmla="*/ 521710 w 1047724"/>
                <a:gd name="connsiteY128" fmla="*/ 812063 h 990596"/>
                <a:gd name="connsiteX129" fmla="*/ 494182 w 1047724"/>
                <a:gd name="connsiteY129" fmla="*/ 891311 h 990596"/>
                <a:gd name="connsiteX130" fmla="*/ 497039 w 1047724"/>
                <a:gd name="connsiteY130" fmla="*/ 949690 h 990596"/>
                <a:gd name="connsiteX131" fmla="*/ 484467 w 1047724"/>
                <a:gd name="connsiteY131" fmla="*/ 962796 h 990596"/>
                <a:gd name="connsiteX132" fmla="*/ 448843 w 1047724"/>
                <a:gd name="connsiteY132" fmla="*/ 963406 h 990596"/>
                <a:gd name="connsiteX133" fmla="*/ 433984 w 1047724"/>
                <a:gd name="connsiteY133" fmla="*/ 949947 h 990596"/>
                <a:gd name="connsiteX134" fmla="*/ 433413 w 1047724"/>
                <a:gd name="connsiteY134" fmla="*/ 862041 h 990596"/>
                <a:gd name="connsiteX135" fmla="*/ 437032 w 1047724"/>
                <a:gd name="connsiteY135" fmla="*/ 840467 h 990596"/>
                <a:gd name="connsiteX136" fmla="*/ 448177 w 1047724"/>
                <a:gd name="connsiteY136" fmla="*/ 775801 h 990596"/>
                <a:gd name="connsiteX137" fmla="*/ 437414 w 1047724"/>
                <a:gd name="connsiteY137" fmla="*/ 758321 h 990596"/>
                <a:gd name="connsiteX138" fmla="*/ 425508 w 1047724"/>
                <a:gd name="connsiteY138" fmla="*/ 774487 h 990596"/>
                <a:gd name="connsiteX139" fmla="*/ 416744 w 1047724"/>
                <a:gd name="connsiteY139" fmla="*/ 829018 h 990596"/>
                <a:gd name="connsiteX140" fmla="*/ 404361 w 1047724"/>
                <a:gd name="connsiteY140" fmla="*/ 842562 h 990596"/>
                <a:gd name="connsiteX141" fmla="*/ 141757 w 1047724"/>
                <a:gd name="connsiteY141" fmla="*/ 879957 h 990596"/>
                <a:gd name="connsiteX142" fmla="*/ 72320 w 1047724"/>
                <a:gd name="connsiteY142" fmla="*/ 861784 h 990596"/>
                <a:gd name="connsiteX143" fmla="*/ 24409 w 1047724"/>
                <a:gd name="connsiteY143" fmla="*/ 768372 h 990596"/>
                <a:gd name="connsiteX144" fmla="*/ 100515 w 1047724"/>
                <a:gd name="connsiteY144" fmla="*/ 691385 h 990596"/>
                <a:gd name="connsiteX145" fmla="*/ 546951 w 1047724"/>
                <a:gd name="connsiteY145" fmla="*/ 815816 h 990596"/>
                <a:gd name="connsiteX146" fmla="*/ 579526 w 1047724"/>
                <a:gd name="connsiteY146" fmla="*/ 829884 h 990596"/>
                <a:gd name="connsiteX147" fmla="*/ 588289 w 1047724"/>
                <a:gd name="connsiteY147" fmla="*/ 840895 h 990596"/>
                <a:gd name="connsiteX148" fmla="*/ 602386 w 1047724"/>
                <a:gd name="connsiteY148" fmla="*/ 949595 h 990596"/>
                <a:gd name="connsiteX149" fmla="*/ 595529 w 1047724"/>
                <a:gd name="connsiteY149" fmla="*/ 957119 h 990596"/>
                <a:gd name="connsiteX150" fmla="*/ 571430 w 1047724"/>
                <a:gd name="connsiteY150" fmla="*/ 957119 h 990596"/>
                <a:gd name="connsiteX151" fmla="*/ 552571 w 1047724"/>
                <a:gd name="connsiteY151" fmla="*/ 943041 h 990596"/>
                <a:gd name="connsiteX152" fmla="*/ 530472 w 1047724"/>
                <a:gd name="connsiteY152" fmla="*/ 865794 h 990596"/>
                <a:gd name="connsiteX153" fmla="*/ 526663 w 1047724"/>
                <a:gd name="connsiteY153" fmla="*/ 853306 h 990596"/>
                <a:gd name="connsiteX154" fmla="*/ 546570 w 1047724"/>
                <a:gd name="connsiteY154" fmla="*/ 815816 h 990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47724" h="990596">
                  <a:moveTo>
                    <a:pt x="409600" y="865184"/>
                  </a:moveTo>
                  <a:cubicBezTo>
                    <a:pt x="414649" y="893416"/>
                    <a:pt x="407981" y="920324"/>
                    <a:pt x="411314" y="947061"/>
                  </a:cubicBezTo>
                  <a:cubicBezTo>
                    <a:pt x="412172" y="953271"/>
                    <a:pt x="411982" y="959643"/>
                    <a:pt x="412934" y="965854"/>
                  </a:cubicBezTo>
                  <a:cubicBezTo>
                    <a:pt x="413220" y="977284"/>
                    <a:pt x="422840" y="986285"/>
                    <a:pt x="434270" y="985961"/>
                  </a:cubicBezTo>
                  <a:cubicBezTo>
                    <a:pt x="434365" y="985961"/>
                    <a:pt x="434365" y="985951"/>
                    <a:pt x="434460" y="985951"/>
                  </a:cubicBezTo>
                  <a:cubicBezTo>
                    <a:pt x="453701" y="986475"/>
                    <a:pt x="472847" y="985951"/>
                    <a:pt x="492087" y="984380"/>
                  </a:cubicBezTo>
                  <a:cubicBezTo>
                    <a:pt x="513232" y="982284"/>
                    <a:pt x="519899" y="973540"/>
                    <a:pt x="519233" y="952566"/>
                  </a:cubicBezTo>
                  <a:cubicBezTo>
                    <a:pt x="519233" y="943832"/>
                    <a:pt x="518090" y="935098"/>
                    <a:pt x="517423" y="926354"/>
                  </a:cubicBezTo>
                  <a:cubicBezTo>
                    <a:pt x="515709" y="917724"/>
                    <a:pt x="515423" y="908875"/>
                    <a:pt x="516375" y="900141"/>
                  </a:cubicBezTo>
                  <a:cubicBezTo>
                    <a:pt x="519995" y="907704"/>
                    <a:pt x="522662" y="915733"/>
                    <a:pt x="524091" y="923991"/>
                  </a:cubicBezTo>
                  <a:cubicBezTo>
                    <a:pt x="526663" y="934050"/>
                    <a:pt x="529140" y="944270"/>
                    <a:pt x="532853" y="954148"/>
                  </a:cubicBezTo>
                  <a:cubicBezTo>
                    <a:pt x="536950" y="969988"/>
                    <a:pt x="551428" y="980875"/>
                    <a:pt x="567810" y="980360"/>
                  </a:cubicBezTo>
                  <a:cubicBezTo>
                    <a:pt x="577622" y="980360"/>
                    <a:pt x="587433" y="980360"/>
                    <a:pt x="597242" y="980360"/>
                  </a:cubicBezTo>
                  <a:cubicBezTo>
                    <a:pt x="617912" y="979751"/>
                    <a:pt x="626865" y="970654"/>
                    <a:pt x="624674" y="949861"/>
                  </a:cubicBezTo>
                  <a:cubicBezTo>
                    <a:pt x="622579" y="929068"/>
                    <a:pt x="618198" y="906170"/>
                    <a:pt x="614959" y="884844"/>
                  </a:cubicBezTo>
                  <a:cubicBezTo>
                    <a:pt x="612388" y="870432"/>
                    <a:pt x="611530" y="855764"/>
                    <a:pt x="612388" y="841162"/>
                  </a:cubicBezTo>
                  <a:cubicBezTo>
                    <a:pt x="623532" y="841162"/>
                    <a:pt x="634295" y="840552"/>
                    <a:pt x="644867" y="841162"/>
                  </a:cubicBezTo>
                  <a:cubicBezTo>
                    <a:pt x="667157" y="842734"/>
                    <a:pt x="689636" y="841257"/>
                    <a:pt x="711542" y="836790"/>
                  </a:cubicBezTo>
                  <a:cubicBezTo>
                    <a:pt x="716020" y="835323"/>
                    <a:pt x="720877" y="837638"/>
                    <a:pt x="722496" y="842038"/>
                  </a:cubicBezTo>
                  <a:cubicBezTo>
                    <a:pt x="738879" y="867022"/>
                    <a:pt x="743357" y="895683"/>
                    <a:pt x="748785" y="924172"/>
                  </a:cubicBezTo>
                  <a:cubicBezTo>
                    <a:pt x="750501" y="934135"/>
                    <a:pt x="752310" y="944099"/>
                    <a:pt x="754596" y="953881"/>
                  </a:cubicBezTo>
                  <a:cubicBezTo>
                    <a:pt x="757929" y="968568"/>
                    <a:pt x="769169" y="980189"/>
                    <a:pt x="783743" y="984027"/>
                  </a:cubicBezTo>
                  <a:cubicBezTo>
                    <a:pt x="802411" y="990181"/>
                    <a:pt x="822223" y="992028"/>
                    <a:pt x="841654" y="989447"/>
                  </a:cubicBezTo>
                  <a:cubicBezTo>
                    <a:pt x="851656" y="988218"/>
                    <a:pt x="855846" y="984723"/>
                    <a:pt x="864705" y="971359"/>
                  </a:cubicBezTo>
                  <a:cubicBezTo>
                    <a:pt x="881945" y="973617"/>
                    <a:pt x="899376" y="973998"/>
                    <a:pt x="916711" y="972493"/>
                  </a:cubicBezTo>
                  <a:cubicBezTo>
                    <a:pt x="939572" y="971178"/>
                    <a:pt x="948620" y="958510"/>
                    <a:pt x="942905" y="936488"/>
                  </a:cubicBezTo>
                  <a:cubicBezTo>
                    <a:pt x="938524" y="922867"/>
                    <a:pt x="932428" y="909856"/>
                    <a:pt x="924712" y="897779"/>
                  </a:cubicBezTo>
                  <a:cubicBezTo>
                    <a:pt x="895471" y="845963"/>
                    <a:pt x="891851" y="792927"/>
                    <a:pt x="921474" y="740494"/>
                  </a:cubicBezTo>
                  <a:cubicBezTo>
                    <a:pt x="947763" y="694592"/>
                    <a:pt x="961289" y="642529"/>
                    <a:pt x="960717" y="589671"/>
                  </a:cubicBezTo>
                  <a:cubicBezTo>
                    <a:pt x="961003" y="582032"/>
                    <a:pt x="963289" y="574606"/>
                    <a:pt x="967479" y="568175"/>
                  </a:cubicBezTo>
                  <a:cubicBezTo>
                    <a:pt x="1001675" y="507617"/>
                    <a:pt x="1033679" y="445837"/>
                    <a:pt x="1043299" y="375930"/>
                  </a:cubicBezTo>
                  <a:cubicBezTo>
                    <a:pt x="1051014" y="319830"/>
                    <a:pt x="1049680" y="263555"/>
                    <a:pt x="1029868" y="209902"/>
                  </a:cubicBezTo>
                  <a:cubicBezTo>
                    <a:pt x="1007389" y="145301"/>
                    <a:pt x="968147" y="87836"/>
                    <a:pt x="916045" y="43437"/>
                  </a:cubicBezTo>
                  <a:cubicBezTo>
                    <a:pt x="896042" y="27534"/>
                    <a:pt x="873658" y="14932"/>
                    <a:pt x="849655" y="6123"/>
                  </a:cubicBezTo>
                  <a:cubicBezTo>
                    <a:pt x="821080" y="-4887"/>
                    <a:pt x="794982" y="-1916"/>
                    <a:pt x="772979" y="21765"/>
                  </a:cubicBezTo>
                  <a:cubicBezTo>
                    <a:pt x="764978" y="30042"/>
                    <a:pt x="755739" y="37059"/>
                    <a:pt x="745547" y="42562"/>
                  </a:cubicBezTo>
                  <a:cubicBezTo>
                    <a:pt x="735832" y="48147"/>
                    <a:pt x="727640" y="56037"/>
                    <a:pt x="721639" y="65545"/>
                  </a:cubicBezTo>
                  <a:cubicBezTo>
                    <a:pt x="713257" y="77376"/>
                    <a:pt x="716114" y="93734"/>
                    <a:pt x="727926" y="102080"/>
                  </a:cubicBezTo>
                  <a:cubicBezTo>
                    <a:pt x="728211" y="102254"/>
                    <a:pt x="728402" y="102431"/>
                    <a:pt x="728688" y="102594"/>
                  </a:cubicBezTo>
                  <a:cubicBezTo>
                    <a:pt x="746786" y="116219"/>
                    <a:pt x="769551" y="122046"/>
                    <a:pt x="791934" y="118761"/>
                  </a:cubicBezTo>
                  <a:cubicBezTo>
                    <a:pt x="810412" y="116927"/>
                    <a:pt x="828891" y="116052"/>
                    <a:pt x="847369" y="116140"/>
                  </a:cubicBezTo>
                  <a:cubicBezTo>
                    <a:pt x="852322" y="116140"/>
                    <a:pt x="853751" y="119636"/>
                    <a:pt x="856132" y="122693"/>
                  </a:cubicBezTo>
                  <a:cubicBezTo>
                    <a:pt x="903376" y="188144"/>
                    <a:pt x="914996" y="259799"/>
                    <a:pt x="893376" y="337221"/>
                  </a:cubicBezTo>
                  <a:cubicBezTo>
                    <a:pt x="887946" y="356358"/>
                    <a:pt x="880707" y="374794"/>
                    <a:pt x="873467" y="393319"/>
                  </a:cubicBezTo>
                  <a:cubicBezTo>
                    <a:pt x="862799" y="420759"/>
                    <a:pt x="842797" y="441467"/>
                    <a:pt x="824415" y="463226"/>
                  </a:cubicBezTo>
                  <a:cubicBezTo>
                    <a:pt x="814794" y="472621"/>
                    <a:pt x="801554" y="477478"/>
                    <a:pt x="788028" y="476595"/>
                  </a:cubicBezTo>
                  <a:cubicBezTo>
                    <a:pt x="747166" y="478170"/>
                    <a:pt x="706304" y="478957"/>
                    <a:pt x="665537" y="480704"/>
                  </a:cubicBezTo>
                  <a:cubicBezTo>
                    <a:pt x="607721" y="482469"/>
                    <a:pt x="550951" y="496686"/>
                    <a:pt x="499231" y="522386"/>
                  </a:cubicBezTo>
                  <a:cubicBezTo>
                    <a:pt x="466274" y="540273"/>
                    <a:pt x="437794" y="565221"/>
                    <a:pt x="415697" y="595439"/>
                  </a:cubicBezTo>
                  <a:cubicBezTo>
                    <a:pt x="382645" y="637295"/>
                    <a:pt x="354450" y="682821"/>
                    <a:pt x="314921" y="719610"/>
                  </a:cubicBezTo>
                  <a:cubicBezTo>
                    <a:pt x="270059" y="762438"/>
                    <a:pt x="212052" y="788784"/>
                    <a:pt x="150235" y="794328"/>
                  </a:cubicBezTo>
                  <a:cubicBezTo>
                    <a:pt x="134995" y="795471"/>
                    <a:pt x="119754" y="792070"/>
                    <a:pt x="106514" y="784536"/>
                  </a:cubicBezTo>
                  <a:cubicBezTo>
                    <a:pt x="93846" y="777306"/>
                    <a:pt x="87464" y="762543"/>
                    <a:pt x="90894" y="748359"/>
                  </a:cubicBezTo>
                  <a:cubicBezTo>
                    <a:pt x="93275" y="722555"/>
                    <a:pt x="116135" y="703540"/>
                    <a:pt x="142043" y="705908"/>
                  </a:cubicBezTo>
                  <a:cubicBezTo>
                    <a:pt x="145472" y="706223"/>
                    <a:pt x="148901" y="706920"/>
                    <a:pt x="152235" y="707987"/>
                  </a:cubicBezTo>
                  <a:cubicBezTo>
                    <a:pt x="163093" y="710715"/>
                    <a:pt x="173189" y="715783"/>
                    <a:pt x="181857" y="722841"/>
                  </a:cubicBezTo>
                  <a:cubicBezTo>
                    <a:pt x="187001" y="727561"/>
                    <a:pt x="193288" y="730707"/>
                    <a:pt x="199383" y="725377"/>
                  </a:cubicBezTo>
                  <a:cubicBezTo>
                    <a:pt x="204908" y="720484"/>
                    <a:pt x="205765" y="712209"/>
                    <a:pt x="201479" y="706239"/>
                  </a:cubicBezTo>
                  <a:cubicBezTo>
                    <a:pt x="194240" y="693273"/>
                    <a:pt x="182525" y="683328"/>
                    <a:pt x="168522" y="678190"/>
                  </a:cubicBezTo>
                  <a:cubicBezTo>
                    <a:pt x="127089" y="662286"/>
                    <a:pt x="85274" y="661937"/>
                    <a:pt x="49175" y="690161"/>
                  </a:cubicBezTo>
                  <a:cubicBezTo>
                    <a:pt x="-5214" y="732891"/>
                    <a:pt x="-25502" y="817388"/>
                    <a:pt x="45840" y="874623"/>
                  </a:cubicBezTo>
                  <a:cubicBezTo>
                    <a:pt x="64796" y="889397"/>
                    <a:pt x="87464" y="898493"/>
                    <a:pt x="111372" y="900836"/>
                  </a:cubicBezTo>
                  <a:cubicBezTo>
                    <a:pt x="200812" y="911742"/>
                    <a:pt x="291490" y="903817"/>
                    <a:pt x="377692" y="877595"/>
                  </a:cubicBezTo>
                  <a:cubicBezTo>
                    <a:pt x="387883" y="873223"/>
                    <a:pt x="398265" y="869118"/>
                    <a:pt x="409600" y="865184"/>
                  </a:cubicBezTo>
                  <a:close/>
                  <a:moveTo>
                    <a:pt x="100515" y="691385"/>
                  </a:moveTo>
                  <a:cubicBezTo>
                    <a:pt x="80893" y="709736"/>
                    <a:pt x="75749" y="716725"/>
                    <a:pt x="70225" y="732891"/>
                  </a:cubicBezTo>
                  <a:cubicBezTo>
                    <a:pt x="61938" y="756835"/>
                    <a:pt x="71654" y="789517"/>
                    <a:pt x="91274" y="801138"/>
                  </a:cubicBezTo>
                  <a:cubicBezTo>
                    <a:pt x="107752" y="811273"/>
                    <a:pt x="126898" y="816292"/>
                    <a:pt x="146234" y="815559"/>
                  </a:cubicBezTo>
                  <a:cubicBezTo>
                    <a:pt x="167951" y="814473"/>
                    <a:pt x="189382" y="810777"/>
                    <a:pt x="210146" y="804548"/>
                  </a:cubicBezTo>
                  <a:cubicBezTo>
                    <a:pt x="274060" y="785669"/>
                    <a:pt x="324446" y="747048"/>
                    <a:pt x="365786" y="696104"/>
                  </a:cubicBezTo>
                  <a:cubicBezTo>
                    <a:pt x="388550" y="667966"/>
                    <a:pt x="409982" y="638518"/>
                    <a:pt x="431603" y="609505"/>
                  </a:cubicBezTo>
                  <a:cubicBezTo>
                    <a:pt x="449034" y="585003"/>
                    <a:pt x="471227" y="564206"/>
                    <a:pt x="496850" y="548339"/>
                  </a:cubicBezTo>
                  <a:cubicBezTo>
                    <a:pt x="544855" y="520654"/>
                    <a:pt x="598957" y="505057"/>
                    <a:pt x="654392" y="502899"/>
                  </a:cubicBezTo>
                  <a:cubicBezTo>
                    <a:pt x="698684" y="500715"/>
                    <a:pt x="743166" y="500102"/>
                    <a:pt x="787458" y="498443"/>
                  </a:cubicBezTo>
                  <a:cubicBezTo>
                    <a:pt x="805935" y="497655"/>
                    <a:pt x="824795" y="493812"/>
                    <a:pt x="837464" y="480180"/>
                  </a:cubicBezTo>
                  <a:cubicBezTo>
                    <a:pt x="855560" y="462633"/>
                    <a:pt x="871086" y="442701"/>
                    <a:pt x="883660" y="420932"/>
                  </a:cubicBezTo>
                  <a:cubicBezTo>
                    <a:pt x="896423" y="396143"/>
                    <a:pt x="906614" y="370111"/>
                    <a:pt x="913949" y="343249"/>
                  </a:cubicBezTo>
                  <a:cubicBezTo>
                    <a:pt x="937095" y="258749"/>
                    <a:pt x="925475" y="180279"/>
                    <a:pt x="873658" y="108712"/>
                  </a:cubicBezTo>
                  <a:cubicBezTo>
                    <a:pt x="871372" y="105671"/>
                    <a:pt x="870134" y="101950"/>
                    <a:pt x="870229" y="98140"/>
                  </a:cubicBezTo>
                  <a:cubicBezTo>
                    <a:pt x="870229" y="89400"/>
                    <a:pt x="863658" y="84945"/>
                    <a:pt x="856989" y="88264"/>
                  </a:cubicBezTo>
                  <a:cubicBezTo>
                    <a:pt x="840893" y="96303"/>
                    <a:pt x="824033" y="92285"/>
                    <a:pt x="807555" y="93769"/>
                  </a:cubicBezTo>
                  <a:cubicBezTo>
                    <a:pt x="791077" y="95254"/>
                    <a:pt x="774979" y="99886"/>
                    <a:pt x="758977" y="92285"/>
                  </a:cubicBezTo>
                  <a:cubicBezTo>
                    <a:pt x="752024" y="88963"/>
                    <a:pt x="741451" y="88438"/>
                    <a:pt x="740213" y="79701"/>
                  </a:cubicBezTo>
                  <a:cubicBezTo>
                    <a:pt x="739070" y="70962"/>
                    <a:pt x="748024" y="66156"/>
                    <a:pt x="754882" y="62226"/>
                  </a:cubicBezTo>
                  <a:cubicBezTo>
                    <a:pt x="768312" y="54125"/>
                    <a:pt x="780789" y="44441"/>
                    <a:pt x="791934" y="33389"/>
                  </a:cubicBezTo>
                  <a:cubicBezTo>
                    <a:pt x="800982" y="23925"/>
                    <a:pt x="814222" y="19869"/>
                    <a:pt x="826985" y="22727"/>
                  </a:cubicBezTo>
                  <a:cubicBezTo>
                    <a:pt x="842320" y="26713"/>
                    <a:pt x="857085" y="32768"/>
                    <a:pt x="870706" y="40729"/>
                  </a:cubicBezTo>
                  <a:cubicBezTo>
                    <a:pt x="908329" y="59690"/>
                    <a:pt x="935285" y="90361"/>
                    <a:pt x="959002" y="124005"/>
                  </a:cubicBezTo>
                  <a:cubicBezTo>
                    <a:pt x="987863" y="164813"/>
                    <a:pt x="1010818" y="208679"/>
                    <a:pt x="1018724" y="258486"/>
                  </a:cubicBezTo>
                  <a:cubicBezTo>
                    <a:pt x="1030345" y="322724"/>
                    <a:pt x="1023582" y="388916"/>
                    <a:pt x="999293" y="449507"/>
                  </a:cubicBezTo>
                  <a:cubicBezTo>
                    <a:pt x="985768" y="483902"/>
                    <a:pt x="969671" y="517230"/>
                    <a:pt x="951192" y="549212"/>
                  </a:cubicBezTo>
                  <a:cubicBezTo>
                    <a:pt x="942810" y="561000"/>
                    <a:pt x="937952" y="574954"/>
                    <a:pt x="937381" y="589409"/>
                  </a:cubicBezTo>
                  <a:cubicBezTo>
                    <a:pt x="938524" y="640484"/>
                    <a:pt x="924903" y="690808"/>
                    <a:pt x="898043" y="734291"/>
                  </a:cubicBezTo>
                  <a:cubicBezTo>
                    <a:pt x="885278" y="756101"/>
                    <a:pt x="878993" y="781059"/>
                    <a:pt x="879754" y="806291"/>
                  </a:cubicBezTo>
                  <a:cubicBezTo>
                    <a:pt x="879754" y="844743"/>
                    <a:pt x="884803" y="881262"/>
                    <a:pt x="907663" y="913685"/>
                  </a:cubicBezTo>
                  <a:cubicBezTo>
                    <a:pt x="912044" y="920810"/>
                    <a:pt x="915759" y="928297"/>
                    <a:pt x="918807" y="936060"/>
                  </a:cubicBezTo>
                  <a:cubicBezTo>
                    <a:pt x="920331" y="939460"/>
                    <a:pt x="922235" y="943041"/>
                    <a:pt x="920235" y="946280"/>
                  </a:cubicBezTo>
                  <a:cubicBezTo>
                    <a:pt x="907186" y="949595"/>
                    <a:pt x="893660" y="950604"/>
                    <a:pt x="880326" y="949252"/>
                  </a:cubicBezTo>
                  <a:cubicBezTo>
                    <a:pt x="874135" y="948290"/>
                    <a:pt x="867371" y="947061"/>
                    <a:pt x="866324" y="939203"/>
                  </a:cubicBezTo>
                  <a:cubicBezTo>
                    <a:pt x="863372" y="921667"/>
                    <a:pt x="858895" y="904446"/>
                    <a:pt x="852799" y="887730"/>
                  </a:cubicBezTo>
                  <a:cubicBezTo>
                    <a:pt x="843749" y="861536"/>
                    <a:pt x="842036" y="833390"/>
                    <a:pt x="847846" y="806291"/>
                  </a:cubicBezTo>
                  <a:cubicBezTo>
                    <a:pt x="853465" y="782964"/>
                    <a:pt x="860133" y="759894"/>
                    <a:pt x="867562" y="736998"/>
                  </a:cubicBezTo>
                  <a:cubicBezTo>
                    <a:pt x="873849" y="719199"/>
                    <a:pt x="877754" y="700664"/>
                    <a:pt x="879183" y="681861"/>
                  </a:cubicBezTo>
                  <a:cubicBezTo>
                    <a:pt x="879183" y="675132"/>
                    <a:pt x="876707" y="670062"/>
                    <a:pt x="869277" y="669539"/>
                  </a:cubicBezTo>
                  <a:cubicBezTo>
                    <a:pt x="863752" y="668709"/>
                    <a:pt x="858514" y="672528"/>
                    <a:pt x="857752" y="678066"/>
                  </a:cubicBezTo>
                  <a:cubicBezTo>
                    <a:pt x="857657" y="678400"/>
                    <a:pt x="857657" y="678732"/>
                    <a:pt x="857657" y="679064"/>
                  </a:cubicBezTo>
                  <a:cubicBezTo>
                    <a:pt x="853465" y="711483"/>
                    <a:pt x="841750" y="741893"/>
                    <a:pt x="832891" y="773001"/>
                  </a:cubicBezTo>
                  <a:cubicBezTo>
                    <a:pt x="823176" y="806815"/>
                    <a:pt x="817176" y="840990"/>
                    <a:pt x="826414" y="876023"/>
                  </a:cubicBezTo>
                  <a:cubicBezTo>
                    <a:pt x="832034" y="897521"/>
                    <a:pt x="839368" y="918753"/>
                    <a:pt x="843845" y="940508"/>
                  </a:cubicBezTo>
                  <a:cubicBezTo>
                    <a:pt x="848321" y="962272"/>
                    <a:pt x="843369" y="969083"/>
                    <a:pt x="822700" y="967168"/>
                  </a:cubicBezTo>
                  <a:cubicBezTo>
                    <a:pt x="820604" y="967168"/>
                    <a:pt x="818508" y="967168"/>
                    <a:pt x="816413" y="967168"/>
                  </a:cubicBezTo>
                  <a:cubicBezTo>
                    <a:pt x="783933" y="964282"/>
                    <a:pt x="777074" y="959215"/>
                    <a:pt x="772598" y="930459"/>
                  </a:cubicBezTo>
                  <a:cubicBezTo>
                    <a:pt x="766788" y="891663"/>
                    <a:pt x="759358" y="853563"/>
                    <a:pt x="736975" y="820016"/>
                  </a:cubicBezTo>
                  <a:cubicBezTo>
                    <a:pt x="730878" y="810406"/>
                    <a:pt x="729831" y="798338"/>
                    <a:pt x="734403" y="787860"/>
                  </a:cubicBezTo>
                  <a:cubicBezTo>
                    <a:pt x="741451" y="767848"/>
                    <a:pt x="747357" y="747415"/>
                    <a:pt x="751928" y="726689"/>
                  </a:cubicBezTo>
                  <a:cubicBezTo>
                    <a:pt x="758310" y="700473"/>
                    <a:pt x="763264" y="674258"/>
                    <a:pt x="757549" y="646994"/>
                  </a:cubicBezTo>
                  <a:cubicBezTo>
                    <a:pt x="756120" y="639742"/>
                    <a:pt x="753167" y="633974"/>
                    <a:pt x="744785" y="634936"/>
                  </a:cubicBezTo>
                  <a:cubicBezTo>
                    <a:pt x="736403" y="635895"/>
                    <a:pt x="734021" y="642711"/>
                    <a:pt x="735450" y="649704"/>
                  </a:cubicBezTo>
                  <a:cubicBezTo>
                    <a:pt x="741071" y="677754"/>
                    <a:pt x="733164" y="704231"/>
                    <a:pt x="727736" y="731232"/>
                  </a:cubicBezTo>
                  <a:cubicBezTo>
                    <a:pt x="722306" y="758233"/>
                    <a:pt x="707543" y="784098"/>
                    <a:pt x="709638" y="814682"/>
                  </a:cubicBezTo>
                  <a:cubicBezTo>
                    <a:pt x="657727" y="821150"/>
                    <a:pt x="607053" y="823417"/>
                    <a:pt x="559333" y="795632"/>
                  </a:cubicBezTo>
                  <a:cubicBezTo>
                    <a:pt x="579431" y="761291"/>
                    <a:pt x="586574" y="724766"/>
                    <a:pt x="591052" y="687628"/>
                  </a:cubicBezTo>
                  <a:cubicBezTo>
                    <a:pt x="594670" y="657218"/>
                    <a:pt x="585908" y="628293"/>
                    <a:pt x="577335" y="599457"/>
                  </a:cubicBezTo>
                  <a:cubicBezTo>
                    <a:pt x="576097" y="594093"/>
                    <a:pt x="570764" y="590746"/>
                    <a:pt x="565429" y="591977"/>
                  </a:cubicBezTo>
                  <a:cubicBezTo>
                    <a:pt x="565334" y="591996"/>
                    <a:pt x="565239" y="592013"/>
                    <a:pt x="565239" y="592030"/>
                  </a:cubicBezTo>
                  <a:cubicBezTo>
                    <a:pt x="559714" y="592756"/>
                    <a:pt x="555809" y="597789"/>
                    <a:pt x="556476" y="603303"/>
                  </a:cubicBezTo>
                  <a:cubicBezTo>
                    <a:pt x="556952" y="608135"/>
                    <a:pt x="557809" y="612906"/>
                    <a:pt x="559238" y="617545"/>
                  </a:cubicBezTo>
                  <a:cubicBezTo>
                    <a:pt x="565811" y="637452"/>
                    <a:pt x="569049" y="658284"/>
                    <a:pt x="568953" y="679239"/>
                  </a:cubicBezTo>
                  <a:cubicBezTo>
                    <a:pt x="565620" y="726992"/>
                    <a:pt x="549333" y="772925"/>
                    <a:pt x="521710" y="812063"/>
                  </a:cubicBezTo>
                  <a:cubicBezTo>
                    <a:pt x="506470" y="835961"/>
                    <a:pt x="497039" y="863108"/>
                    <a:pt x="494182" y="891311"/>
                  </a:cubicBezTo>
                  <a:cubicBezTo>
                    <a:pt x="491515" y="911066"/>
                    <a:pt x="496182" y="930287"/>
                    <a:pt x="497039" y="949690"/>
                  </a:cubicBezTo>
                  <a:cubicBezTo>
                    <a:pt x="497421" y="959824"/>
                    <a:pt x="493135" y="962615"/>
                    <a:pt x="484467" y="962796"/>
                  </a:cubicBezTo>
                  <a:cubicBezTo>
                    <a:pt x="472560" y="962796"/>
                    <a:pt x="460654" y="962796"/>
                    <a:pt x="448843" y="963406"/>
                  </a:cubicBezTo>
                  <a:cubicBezTo>
                    <a:pt x="435222" y="963930"/>
                    <a:pt x="434747" y="963406"/>
                    <a:pt x="433984" y="949947"/>
                  </a:cubicBezTo>
                  <a:cubicBezTo>
                    <a:pt x="432556" y="920677"/>
                    <a:pt x="435413" y="891311"/>
                    <a:pt x="433413" y="862041"/>
                  </a:cubicBezTo>
                  <a:cubicBezTo>
                    <a:pt x="433222" y="854687"/>
                    <a:pt x="434460" y="847353"/>
                    <a:pt x="437032" y="840467"/>
                  </a:cubicBezTo>
                  <a:cubicBezTo>
                    <a:pt x="443509" y="819493"/>
                    <a:pt x="447319" y="797747"/>
                    <a:pt x="448177" y="775801"/>
                  </a:cubicBezTo>
                  <a:cubicBezTo>
                    <a:pt x="448177" y="767762"/>
                    <a:pt x="447700" y="759807"/>
                    <a:pt x="437414" y="758321"/>
                  </a:cubicBezTo>
                  <a:cubicBezTo>
                    <a:pt x="430175" y="757359"/>
                    <a:pt x="425697" y="763390"/>
                    <a:pt x="425508" y="774487"/>
                  </a:cubicBezTo>
                  <a:cubicBezTo>
                    <a:pt x="424745" y="792946"/>
                    <a:pt x="421793" y="811234"/>
                    <a:pt x="416744" y="829018"/>
                  </a:cubicBezTo>
                  <a:cubicBezTo>
                    <a:pt x="415410" y="835466"/>
                    <a:pt x="410648" y="840667"/>
                    <a:pt x="404361" y="842562"/>
                  </a:cubicBezTo>
                  <a:cubicBezTo>
                    <a:pt x="319779" y="875757"/>
                    <a:pt x="231864" y="884844"/>
                    <a:pt x="141757" y="879957"/>
                  </a:cubicBezTo>
                  <a:cubicBezTo>
                    <a:pt x="117754" y="877967"/>
                    <a:pt x="94228" y="871823"/>
                    <a:pt x="72320" y="861784"/>
                  </a:cubicBezTo>
                  <a:cubicBezTo>
                    <a:pt x="36982" y="845086"/>
                    <a:pt x="17360" y="806739"/>
                    <a:pt x="24409" y="768372"/>
                  </a:cubicBezTo>
                  <a:cubicBezTo>
                    <a:pt x="32601" y="733416"/>
                    <a:pt x="60414" y="695317"/>
                    <a:pt x="100515" y="691385"/>
                  </a:cubicBezTo>
                  <a:close/>
                  <a:moveTo>
                    <a:pt x="546951" y="815816"/>
                  </a:moveTo>
                  <a:cubicBezTo>
                    <a:pt x="557904" y="820712"/>
                    <a:pt x="568477" y="826046"/>
                    <a:pt x="579526" y="829884"/>
                  </a:cubicBezTo>
                  <a:cubicBezTo>
                    <a:pt x="584575" y="831180"/>
                    <a:pt x="588194" y="835685"/>
                    <a:pt x="588289" y="840895"/>
                  </a:cubicBezTo>
                  <a:cubicBezTo>
                    <a:pt x="590385" y="877424"/>
                    <a:pt x="595147" y="913742"/>
                    <a:pt x="602386" y="949595"/>
                  </a:cubicBezTo>
                  <a:cubicBezTo>
                    <a:pt x="603625" y="955195"/>
                    <a:pt x="600767" y="957119"/>
                    <a:pt x="595529" y="957119"/>
                  </a:cubicBezTo>
                  <a:cubicBezTo>
                    <a:pt x="587527" y="957119"/>
                    <a:pt x="579431" y="957119"/>
                    <a:pt x="571430" y="957119"/>
                  </a:cubicBezTo>
                  <a:cubicBezTo>
                    <a:pt x="562382" y="958272"/>
                    <a:pt x="554000" y="952033"/>
                    <a:pt x="552571" y="943041"/>
                  </a:cubicBezTo>
                  <a:cubicBezTo>
                    <a:pt x="545522" y="916829"/>
                    <a:pt x="539617" y="891054"/>
                    <a:pt x="530472" y="865794"/>
                  </a:cubicBezTo>
                  <a:cubicBezTo>
                    <a:pt x="529044" y="861784"/>
                    <a:pt x="524471" y="858631"/>
                    <a:pt x="526663" y="853306"/>
                  </a:cubicBezTo>
                  <a:cubicBezTo>
                    <a:pt x="530853" y="839676"/>
                    <a:pt x="537616" y="826951"/>
                    <a:pt x="546570" y="81581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7E5BC9-2E00-4165-BF1A-BEB15D71E995}"/>
                </a:ext>
              </a:extLst>
            </p:cNvPr>
            <p:cNvSpPr/>
            <p:nvPr/>
          </p:nvSpPr>
          <p:spPr>
            <a:xfrm>
              <a:off x="10215509" y="790566"/>
              <a:ext cx="76276" cy="85723"/>
            </a:xfrm>
            <a:custGeom>
              <a:avLst/>
              <a:gdLst>
                <a:gd name="connsiteX0" fmla="*/ 76201 w 76276"/>
                <a:gd name="connsiteY0" fmla="*/ 11088 h 85723"/>
                <a:gd name="connsiteX1" fmla="*/ 66866 w 76276"/>
                <a:gd name="connsiteY1" fmla="*/ 5 h 85723"/>
                <a:gd name="connsiteX2" fmla="*/ 57912 w 76276"/>
                <a:gd name="connsiteY2" fmla="*/ 4415 h 85723"/>
                <a:gd name="connsiteX3" fmla="*/ 3906 w 76276"/>
                <a:gd name="connsiteY3" fmla="*/ 66626 h 85723"/>
                <a:gd name="connsiteX4" fmla="*/ 1905 w 76276"/>
                <a:gd name="connsiteY4" fmla="*/ 80686 h 85723"/>
                <a:gd name="connsiteX5" fmla="*/ 3239 w 76276"/>
                <a:gd name="connsiteY5" fmla="*/ 82219 h 85723"/>
                <a:gd name="connsiteX6" fmla="*/ 20003 w 76276"/>
                <a:gd name="connsiteY6" fmla="*/ 81181 h 85723"/>
                <a:gd name="connsiteX7" fmla="*/ 72486 w 76276"/>
                <a:gd name="connsiteY7" fmla="*/ 21658 h 85723"/>
                <a:gd name="connsiteX8" fmla="*/ 76201 w 76276"/>
                <a:gd name="connsiteY8" fmla="*/ 11088 h 85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76" h="85723">
                  <a:moveTo>
                    <a:pt x="76201" y="11088"/>
                  </a:moveTo>
                  <a:cubicBezTo>
                    <a:pt x="76582" y="5360"/>
                    <a:pt x="72390" y="396"/>
                    <a:pt x="66866" y="5"/>
                  </a:cubicBezTo>
                  <a:cubicBezTo>
                    <a:pt x="63342" y="-238"/>
                    <a:pt x="60009" y="1434"/>
                    <a:pt x="57912" y="4415"/>
                  </a:cubicBezTo>
                  <a:cubicBezTo>
                    <a:pt x="42768" y="27574"/>
                    <a:pt x="24575" y="48501"/>
                    <a:pt x="3906" y="66626"/>
                  </a:cubicBezTo>
                  <a:cubicBezTo>
                    <a:pt x="-476" y="69928"/>
                    <a:pt x="-1333" y="76228"/>
                    <a:pt x="1905" y="80686"/>
                  </a:cubicBezTo>
                  <a:cubicBezTo>
                    <a:pt x="2287" y="81248"/>
                    <a:pt x="2668" y="81762"/>
                    <a:pt x="3239" y="82219"/>
                  </a:cubicBezTo>
                  <a:cubicBezTo>
                    <a:pt x="8954" y="88115"/>
                    <a:pt x="15145" y="85686"/>
                    <a:pt x="20003" y="81181"/>
                  </a:cubicBezTo>
                  <a:cubicBezTo>
                    <a:pt x="40101" y="63975"/>
                    <a:pt x="57817" y="43943"/>
                    <a:pt x="72486" y="21658"/>
                  </a:cubicBezTo>
                  <a:cubicBezTo>
                    <a:pt x="74772" y="18643"/>
                    <a:pt x="76105" y="14934"/>
                    <a:pt x="76201" y="1108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D1FFCB09-D653-4357-8713-0A91BB7600B9}"/>
                </a:ext>
              </a:extLst>
            </p:cNvPr>
            <p:cNvSpPr/>
            <p:nvPr/>
          </p:nvSpPr>
          <p:spPr>
            <a:xfrm>
              <a:off x="10691786" y="647692"/>
              <a:ext cx="47605" cy="47624"/>
            </a:xfrm>
            <a:custGeom>
              <a:avLst/>
              <a:gdLst>
                <a:gd name="connsiteX0" fmla="*/ -26 w 47605"/>
                <a:gd name="connsiteY0" fmla="*/ 9419 h 47624"/>
                <a:gd name="connsiteX1" fmla="*/ 3784 w 47605"/>
                <a:gd name="connsiteY1" fmla="*/ 17071 h 47624"/>
                <a:gd name="connsiteX2" fmla="*/ 22930 w 47605"/>
                <a:gd name="connsiteY2" fmla="*/ 39341 h 47624"/>
                <a:gd name="connsiteX3" fmla="*/ 41121 w 47605"/>
                <a:gd name="connsiteY3" fmla="*/ 46458 h 47624"/>
                <a:gd name="connsiteX4" fmla="*/ 45027 w 47605"/>
                <a:gd name="connsiteY4" fmla="*/ 30694 h 47624"/>
                <a:gd name="connsiteX5" fmla="*/ 20358 w 47605"/>
                <a:gd name="connsiteY5" fmla="*/ 2684 h 47624"/>
                <a:gd name="connsiteX6" fmla="*/ 5403 w 47605"/>
                <a:gd name="connsiteY6" fmla="*/ 1154 h 47624"/>
                <a:gd name="connsiteX7" fmla="*/ -26 w 47605"/>
                <a:gd name="connsiteY7" fmla="*/ 9419 h 4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05" h="47624">
                  <a:moveTo>
                    <a:pt x="-26" y="9419"/>
                  </a:moveTo>
                  <a:cubicBezTo>
                    <a:pt x="-217" y="12296"/>
                    <a:pt x="1212" y="15097"/>
                    <a:pt x="3784" y="17071"/>
                  </a:cubicBezTo>
                  <a:cubicBezTo>
                    <a:pt x="12357" y="23133"/>
                    <a:pt x="18929" y="30778"/>
                    <a:pt x="22930" y="39341"/>
                  </a:cubicBezTo>
                  <a:cubicBezTo>
                    <a:pt x="26549" y="45539"/>
                    <a:pt x="32550" y="49748"/>
                    <a:pt x="41121" y="46458"/>
                  </a:cubicBezTo>
                  <a:cubicBezTo>
                    <a:pt x="49694" y="43167"/>
                    <a:pt x="48265" y="36739"/>
                    <a:pt x="45027" y="30694"/>
                  </a:cubicBezTo>
                  <a:cubicBezTo>
                    <a:pt x="40169" y="19719"/>
                    <a:pt x="31692" y="10024"/>
                    <a:pt x="20358" y="2684"/>
                  </a:cubicBezTo>
                  <a:cubicBezTo>
                    <a:pt x="16261" y="-246"/>
                    <a:pt x="10356" y="-851"/>
                    <a:pt x="5403" y="1154"/>
                  </a:cubicBezTo>
                  <a:cubicBezTo>
                    <a:pt x="1783" y="2861"/>
                    <a:pt x="-312" y="6059"/>
                    <a:pt x="-26" y="9419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BE12868B-EC45-44E4-8333-3500B5A9B5C7}"/>
                </a:ext>
              </a:extLst>
            </p:cNvPr>
            <p:cNvSpPr/>
            <p:nvPr/>
          </p:nvSpPr>
          <p:spPr>
            <a:xfrm>
              <a:off x="10653693" y="152392"/>
              <a:ext cx="28593" cy="19049"/>
            </a:xfrm>
            <a:custGeom>
              <a:avLst/>
              <a:gdLst>
                <a:gd name="connsiteX0" fmla="*/ 13968 w 28593"/>
                <a:gd name="connsiteY0" fmla="*/ -18 h 19049"/>
                <a:gd name="connsiteX1" fmla="*/ -33 w 28593"/>
                <a:gd name="connsiteY1" fmla="*/ 9859 h 19049"/>
                <a:gd name="connsiteX2" fmla="*/ 12539 w 28593"/>
                <a:gd name="connsiteY2" fmla="*/ 19022 h 19049"/>
                <a:gd name="connsiteX3" fmla="*/ 15206 w 28593"/>
                <a:gd name="connsiteY3" fmla="*/ 18935 h 19049"/>
                <a:gd name="connsiteX4" fmla="*/ 28542 w 28593"/>
                <a:gd name="connsiteY4" fmla="*/ 10615 h 19049"/>
                <a:gd name="connsiteX5" fmla="*/ 28542 w 28593"/>
                <a:gd name="connsiteY5" fmla="*/ 9699 h 19049"/>
                <a:gd name="connsiteX6" fmla="*/ 13968 w 28593"/>
                <a:gd name="connsiteY6" fmla="*/ -18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93" h="19049">
                  <a:moveTo>
                    <a:pt x="13968" y="-18"/>
                  </a:moveTo>
                  <a:cubicBezTo>
                    <a:pt x="5110" y="786"/>
                    <a:pt x="-415" y="3757"/>
                    <a:pt x="-33" y="9859"/>
                  </a:cubicBezTo>
                  <a:cubicBezTo>
                    <a:pt x="-415" y="14687"/>
                    <a:pt x="5206" y="18790"/>
                    <a:pt x="12539" y="19022"/>
                  </a:cubicBezTo>
                  <a:cubicBezTo>
                    <a:pt x="13397" y="19046"/>
                    <a:pt x="14254" y="19022"/>
                    <a:pt x="15206" y="18935"/>
                  </a:cubicBezTo>
                  <a:cubicBezTo>
                    <a:pt x="22350" y="19080"/>
                    <a:pt x="28351" y="15352"/>
                    <a:pt x="28542" y="10615"/>
                  </a:cubicBezTo>
                  <a:cubicBezTo>
                    <a:pt x="28542" y="10309"/>
                    <a:pt x="28542" y="10004"/>
                    <a:pt x="28542" y="9699"/>
                  </a:cubicBezTo>
                  <a:cubicBezTo>
                    <a:pt x="28542" y="3516"/>
                    <a:pt x="22922" y="625"/>
                    <a:pt x="13968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71AC0233-F1D3-4A88-A1C8-630E45081AF5}"/>
                </a:ext>
              </a:extLst>
            </p:cNvPr>
            <p:cNvSpPr/>
            <p:nvPr/>
          </p:nvSpPr>
          <p:spPr>
            <a:xfrm>
              <a:off x="9882159" y="1238237"/>
              <a:ext cx="971555" cy="990605"/>
            </a:xfrm>
            <a:custGeom>
              <a:avLst/>
              <a:gdLst>
                <a:gd name="connsiteX0" fmla="*/ 278677 w 971555"/>
                <a:gd name="connsiteY0" fmla="*/ 788779 h 990605"/>
                <a:gd name="connsiteX1" fmla="*/ 262390 w 971555"/>
                <a:gd name="connsiteY1" fmla="*/ 882029 h 990605"/>
                <a:gd name="connsiteX2" fmla="*/ 252483 w 971555"/>
                <a:gd name="connsiteY2" fmla="*/ 918347 h 990605"/>
                <a:gd name="connsiteX3" fmla="*/ 261151 w 971555"/>
                <a:gd name="connsiteY3" fmla="*/ 941484 h 990605"/>
                <a:gd name="connsiteX4" fmla="*/ 279725 w 971555"/>
                <a:gd name="connsiteY4" fmla="*/ 968897 h 990605"/>
                <a:gd name="connsiteX5" fmla="*/ 315062 w 971555"/>
                <a:gd name="connsiteY5" fmla="*/ 990556 h 990605"/>
                <a:gd name="connsiteX6" fmla="*/ 382023 w 971555"/>
                <a:gd name="connsiteY6" fmla="*/ 986889 h 990605"/>
                <a:gd name="connsiteX7" fmla="*/ 411836 w 971555"/>
                <a:gd name="connsiteY7" fmla="*/ 962181 h 990605"/>
                <a:gd name="connsiteX8" fmla="*/ 399930 w 971555"/>
                <a:gd name="connsiteY8" fmla="*/ 928387 h 990605"/>
                <a:gd name="connsiteX9" fmla="*/ 379737 w 971555"/>
                <a:gd name="connsiteY9" fmla="*/ 914947 h 990605"/>
                <a:gd name="connsiteX10" fmla="*/ 371069 w 971555"/>
                <a:gd name="connsiteY10" fmla="*/ 896345 h 990605"/>
                <a:gd name="connsiteX11" fmla="*/ 397644 w 971555"/>
                <a:gd name="connsiteY11" fmla="*/ 831308 h 990605"/>
                <a:gd name="connsiteX12" fmla="*/ 420028 w 971555"/>
                <a:gd name="connsiteY12" fmla="*/ 777606 h 990605"/>
                <a:gd name="connsiteX13" fmla="*/ 484321 w 971555"/>
                <a:gd name="connsiteY13" fmla="*/ 808515 h 990605"/>
                <a:gd name="connsiteX14" fmla="*/ 500704 w 971555"/>
                <a:gd name="connsiteY14" fmla="*/ 845538 h 990605"/>
                <a:gd name="connsiteX15" fmla="*/ 490704 w 971555"/>
                <a:gd name="connsiteY15" fmla="*/ 895383 h 990605"/>
                <a:gd name="connsiteX16" fmla="*/ 509754 w 971555"/>
                <a:gd name="connsiteY16" fmla="*/ 945332 h 990605"/>
                <a:gd name="connsiteX17" fmla="*/ 558712 w 971555"/>
                <a:gd name="connsiteY17" fmla="*/ 978507 h 990605"/>
                <a:gd name="connsiteX18" fmla="*/ 601955 w 971555"/>
                <a:gd name="connsiteY18" fmla="*/ 988194 h 990605"/>
                <a:gd name="connsiteX19" fmla="*/ 639675 w 971555"/>
                <a:gd name="connsiteY19" fmla="*/ 985927 h 990605"/>
                <a:gd name="connsiteX20" fmla="*/ 662249 w 971555"/>
                <a:gd name="connsiteY20" fmla="*/ 981993 h 990605"/>
                <a:gd name="connsiteX21" fmla="*/ 673583 w 971555"/>
                <a:gd name="connsiteY21" fmla="*/ 951790 h 990605"/>
                <a:gd name="connsiteX22" fmla="*/ 621672 w 971555"/>
                <a:gd name="connsiteY22" fmla="*/ 909708 h 990605"/>
                <a:gd name="connsiteX23" fmla="*/ 597097 w 971555"/>
                <a:gd name="connsiteY23" fmla="*/ 899231 h 990605"/>
                <a:gd name="connsiteX24" fmla="*/ 591002 w 971555"/>
                <a:gd name="connsiteY24" fmla="*/ 878390 h 990605"/>
                <a:gd name="connsiteX25" fmla="*/ 592430 w 971555"/>
                <a:gd name="connsiteY25" fmla="*/ 876094 h 990605"/>
                <a:gd name="connsiteX26" fmla="*/ 618434 w 971555"/>
                <a:gd name="connsiteY26" fmla="*/ 830079 h 990605"/>
                <a:gd name="connsiteX27" fmla="*/ 631768 w 971555"/>
                <a:gd name="connsiteY27" fmla="*/ 675288 h 990605"/>
                <a:gd name="connsiteX28" fmla="*/ 630911 w 971555"/>
                <a:gd name="connsiteY28" fmla="*/ 670393 h 990605"/>
                <a:gd name="connsiteX29" fmla="*/ 716065 w 971555"/>
                <a:gd name="connsiteY29" fmla="*/ 586230 h 990605"/>
                <a:gd name="connsiteX30" fmla="*/ 731781 w 971555"/>
                <a:gd name="connsiteY30" fmla="*/ 548425 h 990605"/>
                <a:gd name="connsiteX31" fmla="*/ 742449 w 971555"/>
                <a:gd name="connsiteY31" fmla="*/ 543186 h 990605"/>
                <a:gd name="connsiteX32" fmla="*/ 758928 w 971555"/>
                <a:gd name="connsiteY32" fmla="*/ 558464 h 990605"/>
                <a:gd name="connsiteX33" fmla="*/ 767119 w 971555"/>
                <a:gd name="connsiteY33" fmla="*/ 578286 h 990605"/>
                <a:gd name="connsiteX34" fmla="*/ 787978 w 971555"/>
                <a:gd name="connsiteY34" fmla="*/ 595221 h 990605"/>
                <a:gd name="connsiteX35" fmla="*/ 812363 w 971555"/>
                <a:gd name="connsiteY35" fmla="*/ 582305 h 990605"/>
                <a:gd name="connsiteX36" fmla="*/ 826460 w 971555"/>
                <a:gd name="connsiteY36" fmla="*/ 545367 h 990605"/>
                <a:gd name="connsiteX37" fmla="*/ 836746 w 971555"/>
                <a:gd name="connsiteY37" fmla="*/ 550263 h 990605"/>
                <a:gd name="connsiteX38" fmla="*/ 861797 w 971555"/>
                <a:gd name="connsiteY38" fmla="*/ 542739 h 990605"/>
                <a:gd name="connsiteX39" fmla="*/ 864083 w 971555"/>
                <a:gd name="connsiteY39" fmla="*/ 533756 h 990605"/>
                <a:gd name="connsiteX40" fmla="*/ 839509 w 971555"/>
                <a:gd name="connsiteY40" fmla="*/ 461205 h 990605"/>
                <a:gd name="connsiteX41" fmla="*/ 806458 w 971555"/>
                <a:gd name="connsiteY41" fmla="*/ 430906 h 990605"/>
                <a:gd name="connsiteX42" fmla="*/ 803029 w 971555"/>
                <a:gd name="connsiteY42" fmla="*/ 416066 h 990605"/>
                <a:gd name="connsiteX43" fmla="*/ 817410 w 971555"/>
                <a:gd name="connsiteY43" fmla="*/ 324397 h 990605"/>
                <a:gd name="connsiteX44" fmla="*/ 812839 w 971555"/>
                <a:gd name="connsiteY44" fmla="*/ 264847 h 990605"/>
                <a:gd name="connsiteX45" fmla="*/ 916661 w 971555"/>
                <a:gd name="connsiteY45" fmla="*/ 232195 h 990605"/>
                <a:gd name="connsiteX46" fmla="*/ 966954 w 971555"/>
                <a:gd name="connsiteY46" fmla="*/ 199715 h 990605"/>
                <a:gd name="connsiteX47" fmla="*/ 968478 w 971555"/>
                <a:gd name="connsiteY47" fmla="*/ 147337 h 990605"/>
                <a:gd name="connsiteX48" fmla="*/ 955333 w 971555"/>
                <a:gd name="connsiteY48" fmla="*/ 140260 h 990605"/>
                <a:gd name="connsiteX49" fmla="*/ 939808 w 971555"/>
                <a:gd name="connsiteY49" fmla="*/ 142622 h 990605"/>
                <a:gd name="connsiteX50" fmla="*/ 926854 w 971555"/>
                <a:gd name="connsiteY50" fmla="*/ 127077 h 990605"/>
                <a:gd name="connsiteX51" fmla="*/ 917233 w 971555"/>
                <a:gd name="connsiteY51" fmla="*/ 146108 h 990605"/>
                <a:gd name="connsiteX52" fmla="*/ 902946 w 971555"/>
                <a:gd name="connsiteY52" fmla="*/ 149775 h 990605"/>
                <a:gd name="connsiteX53" fmla="*/ 895992 w 971555"/>
                <a:gd name="connsiteY53" fmla="*/ 146813 h 990605"/>
                <a:gd name="connsiteX54" fmla="*/ 882181 w 971555"/>
                <a:gd name="connsiteY54" fmla="*/ 139650 h 990605"/>
                <a:gd name="connsiteX55" fmla="*/ 873513 w 971555"/>
                <a:gd name="connsiteY55" fmla="*/ 154404 h 990605"/>
                <a:gd name="connsiteX56" fmla="*/ 819792 w 971555"/>
                <a:gd name="connsiteY56" fmla="*/ 138774 h 990605"/>
                <a:gd name="connsiteX57" fmla="*/ 835794 w 971555"/>
                <a:gd name="connsiteY57" fmla="*/ 123410 h 990605"/>
                <a:gd name="connsiteX58" fmla="*/ 855892 w 971555"/>
                <a:gd name="connsiteY58" fmla="*/ 139212 h 990605"/>
                <a:gd name="connsiteX59" fmla="*/ 856464 w 971555"/>
                <a:gd name="connsiteY59" fmla="*/ 111885 h 990605"/>
                <a:gd name="connsiteX60" fmla="*/ 869989 w 971555"/>
                <a:gd name="connsiteY60" fmla="*/ 106998 h 990605"/>
                <a:gd name="connsiteX61" fmla="*/ 889611 w 971555"/>
                <a:gd name="connsiteY61" fmla="*/ 123581 h 990605"/>
                <a:gd name="connsiteX62" fmla="*/ 892087 w 971555"/>
                <a:gd name="connsiteY62" fmla="*/ 100102 h 990605"/>
                <a:gd name="connsiteX63" fmla="*/ 907041 w 971555"/>
                <a:gd name="connsiteY63" fmla="*/ 93025 h 990605"/>
                <a:gd name="connsiteX64" fmla="*/ 911422 w 971555"/>
                <a:gd name="connsiteY64" fmla="*/ 101760 h 990605"/>
                <a:gd name="connsiteX65" fmla="*/ 923996 w 971555"/>
                <a:gd name="connsiteY65" fmla="*/ 107522 h 990605"/>
                <a:gd name="connsiteX66" fmla="*/ 930472 w 971555"/>
                <a:gd name="connsiteY66" fmla="*/ 96692 h 990605"/>
                <a:gd name="connsiteX67" fmla="*/ 940188 w 971555"/>
                <a:gd name="connsiteY67" fmla="*/ 70498 h 990605"/>
                <a:gd name="connsiteX68" fmla="*/ 944570 w 971555"/>
                <a:gd name="connsiteY68" fmla="*/ 32960 h 990605"/>
                <a:gd name="connsiteX69" fmla="*/ 885705 w 971555"/>
                <a:gd name="connsiteY69" fmla="*/ 42 h 990605"/>
                <a:gd name="connsiteX70" fmla="*/ 835413 w 971555"/>
                <a:gd name="connsiteY70" fmla="*/ 9386 h 990605"/>
                <a:gd name="connsiteX71" fmla="*/ 770739 w 971555"/>
                <a:gd name="connsiteY71" fmla="*/ 20911 h 990605"/>
                <a:gd name="connsiteX72" fmla="*/ 660915 w 971555"/>
                <a:gd name="connsiteY72" fmla="*/ 60116 h 990605"/>
                <a:gd name="connsiteX73" fmla="*/ 603575 w 971555"/>
                <a:gd name="connsiteY73" fmla="*/ 167063 h 990605"/>
                <a:gd name="connsiteX74" fmla="*/ 591668 w 971555"/>
                <a:gd name="connsiteY74" fmla="*/ 256465 h 990605"/>
                <a:gd name="connsiteX75" fmla="*/ 522421 w 971555"/>
                <a:gd name="connsiteY75" fmla="*/ 348314 h 990605"/>
                <a:gd name="connsiteX76" fmla="*/ 440411 w 971555"/>
                <a:gd name="connsiteY76" fmla="*/ 381576 h 990605"/>
                <a:gd name="connsiteX77" fmla="*/ 286487 w 971555"/>
                <a:gd name="connsiteY77" fmla="*/ 511839 h 990605"/>
                <a:gd name="connsiteX78" fmla="*/ 251911 w 971555"/>
                <a:gd name="connsiteY78" fmla="*/ 591383 h 990605"/>
                <a:gd name="connsiteX79" fmla="*/ 240672 w 971555"/>
                <a:gd name="connsiteY79" fmla="*/ 601070 h 990605"/>
                <a:gd name="connsiteX80" fmla="*/ 152280 w 971555"/>
                <a:gd name="connsiteY80" fmla="*/ 568770 h 990605"/>
                <a:gd name="connsiteX81" fmla="*/ 137802 w 971555"/>
                <a:gd name="connsiteY81" fmla="*/ 511230 h 990605"/>
                <a:gd name="connsiteX82" fmla="*/ 179046 w 971555"/>
                <a:gd name="connsiteY82" fmla="*/ 431953 h 990605"/>
                <a:gd name="connsiteX83" fmla="*/ 264485 w 971555"/>
                <a:gd name="connsiteY83" fmla="*/ 375822 h 990605"/>
                <a:gd name="connsiteX84" fmla="*/ 325064 w 971555"/>
                <a:gd name="connsiteY84" fmla="*/ 311995 h 990605"/>
                <a:gd name="connsiteX85" fmla="*/ 326302 w 971555"/>
                <a:gd name="connsiteY85" fmla="*/ 218403 h 990605"/>
                <a:gd name="connsiteX86" fmla="*/ 304394 w 971555"/>
                <a:gd name="connsiteY86" fmla="*/ 177017 h 990605"/>
                <a:gd name="connsiteX87" fmla="*/ 291249 w 971555"/>
                <a:gd name="connsiteY87" fmla="*/ 170378 h 990605"/>
                <a:gd name="connsiteX88" fmla="*/ 282583 w 971555"/>
                <a:gd name="connsiteY88" fmla="*/ 181998 h 990605"/>
                <a:gd name="connsiteX89" fmla="*/ 279725 w 971555"/>
                <a:gd name="connsiteY89" fmla="*/ 202334 h 990605"/>
                <a:gd name="connsiteX90" fmla="*/ 221146 w 971555"/>
                <a:gd name="connsiteY90" fmla="*/ 288507 h 990605"/>
                <a:gd name="connsiteX91" fmla="*/ 102560 w 971555"/>
                <a:gd name="connsiteY91" fmla="*/ 355734 h 990605"/>
                <a:gd name="connsiteX92" fmla="*/ 26455 w 971555"/>
                <a:gd name="connsiteY92" fmla="*/ 425581 h 990605"/>
                <a:gd name="connsiteX93" fmla="*/ 452 w 971555"/>
                <a:gd name="connsiteY93" fmla="*/ 544062 h 990605"/>
                <a:gd name="connsiteX94" fmla="*/ 51791 w 971555"/>
                <a:gd name="connsiteY94" fmla="*/ 682089 h 990605"/>
                <a:gd name="connsiteX95" fmla="*/ 238291 w 971555"/>
                <a:gd name="connsiteY95" fmla="*/ 788169 h 990605"/>
                <a:gd name="connsiteX96" fmla="*/ 258675 w 971555"/>
                <a:gd name="connsiteY96" fmla="*/ 789045 h 990605"/>
                <a:gd name="connsiteX97" fmla="*/ 278677 w 971555"/>
                <a:gd name="connsiteY97" fmla="*/ 788779 h 990605"/>
                <a:gd name="connsiteX98" fmla="*/ 298965 w 971555"/>
                <a:gd name="connsiteY98" fmla="*/ 212554 h 990605"/>
                <a:gd name="connsiteX99" fmla="*/ 313157 w 971555"/>
                <a:gd name="connsiteY99" fmla="*/ 278382 h 990605"/>
                <a:gd name="connsiteX100" fmla="*/ 255246 w 971555"/>
                <a:gd name="connsiteY100" fmla="*/ 356172 h 990605"/>
                <a:gd name="connsiteX101" fmla="*/ 174188 w 971555"/>
                <a:gd name="connsiteY101" fmla="*/ 408560 h 990605"/>
                <a:gd name="connsiteX102" fmla="*/ 115990 w 971555"/>
                <a:gd name="connsiteY102" fmla="*/ 530004 h 990605"/>
                <a:gd name="connsiteX103" fmla="*/ 138660 w 971555"/>
                <a:gd name="connsiteY103" fmla="*/ 587887 h 990605"/>
                <a:gd name="connsiteX104" fmla="*/ 237528 w 971555"/>
                <a:gd name="connsiteY104" fmla="*/ 624292 h 990605"/>
                <a:gd name="connsiteX105" fmla="*/ 272962 w 971555"/>
                <a:gd name="connsiteY105" fmla="*/ 595393 h 990605"/>
                <a:gd name="connsiteX106" fmla="*/ 304775 w 971555"/>
                <a:gd name="connsiteY106" fmla="*/ 523193 h 990605"/>
                <a:gd name="connsiteX107" fmla="*/ 447174 w 971555"/>
                <a:gd name="connsiteY107" fmla="*/ 402883 h 990605"/>
                <a:gd name="connsiteX108" fmla="*/ 530042 w 971555"/>
                <a:gd name="connsiteY108" fmla="*/ 369269 h 990605"/>
                <a:gd name="connsiteX109" fmla="*/ 610909 w 971555"/>
                <a:gd name="connsiteY109" fmla="*/ 266075 h 990605"/>
                <a:gd name="connsiteX110" fmla="*/ 624435 w 971555"/>
                <a:gd name="connsiteY110" fmla="*/ 168025 h 990605"/>
                <a:gd name="connsiteX111" fmla="*/ 675107 w 971555"/>
                <a:gd name="connsiteY111" fmla="*/ 75651 h 990605"/>
                <a:gd name="connsiteX112" fmla="*/ 738640 w 971555"/>
                <a:gd name="connsiteY112" fmla="*/ 47019 h 990605"/>
                <a:gd name="connsiteX113" fmla="*/ 763500 w 971555"/>
                <a:gd name="connsiteY113" fmla="*/ 43171 h 990605"/>
                <a:gd name="connsiteX114" fmla="*/ 851891 w 971555"/>
                <a:gd name="connsiteY114" fmla="*/ 27026 h 990605"/>
                <a:gd name="connsiteX115" fmla="*/ 920376 w 971555"/>
                <a:gd name="connsiteY115" fmla="*/ 38018 h 990605"/>
                <a:gd name="connsiteX116" fmla="*/ 918186 w 971555"/>
                <a:gd name="connsiteY116" fmla="*/ 61164 h 990605"/>
                <a:gd name="connsiteX117" fmla="*/ 874466 w 971555"/>
                <a:gd name="connsiteY117" fmla="*/ 82109 h 990605"/>
                <a:gd name="connsiteX118" fmla="*/ 803981 w 971555"/>
                <a:gd name="connsiteY118" fmla="*/ 123324 h 990605"/>
                <a:gd name="connsiteX119" fmla="*/ 749403 w 971555"/>
                <a:gd name="connsiteY119" fmla="*/ 138078 h 990605"/>
                <a:gd name="connsiteX120" fmla="*/ 737306 w 971555"/>
                <a:gd name="connsiteY120" fmla="*/ 142184 h 990605"/>
                <a:gd name="connsiteX121" fmla="*/ 739783 w 971555"/>
                <a:gd name="connsiteY121" fmla="*/ 155890 h 990605"/>
                <a:gd name="connsiteX122" fmla="*/ 748354 w 971555"/>
                <a:gd name="connsiteY122" fmla="*/ 160253 h 990605"/>
                <a:gd name="connsiteX123" fmla="*/ 786549 w 971555"/>
                <a:gd name="connsiteY123" fmla="*/ 158948 h 990605"/>
                <a:gd name="connsiteX124" fmla="*/ 819125 w 971555"/>
                <a:gd name="connsiteY124" fmla="*/ 165234 h 990605"/>
                <a:gd name="connsiteX125" fmla="*/ 823222 w 971555"/>
                <a:gd name="connsiteY125" fmla="*/ 168025 h 990605"/>
                <a:gd name="connsiteX126" fmla="*/ 865417 w 971555"/>
                <a:gd name="connsiteY126" fmla="*/ 179550 h 990605"/>
                <a:gd name="connsiteX127" fmla="*/ 922471 w 971555"/>
                <a:gd name="connsiteY127" fmla="*/ 167501 h 990605"/>
                <a:gd name="connsiteX128" fmla="*/ 947808 w 971555"/>
                <a:gd name="connsiteY128" fmla="*/ 163834 h 990605"/>
                <a:gd name="connsiteX129" fmla="*/ 920662 w 971555"/>
                <a:gd name="connsiteY129" fmla="*/ 209668 h 990605"/>
                <a:gd name="connsiteX130" fmla="*/ 910185 w 971555"/>
                <a:gd name="connsiteY130" fmla="*/ 211592 h 990605"/>
                <a:gd name="connsiteX131" fmla="*/ 840366 w 971555"/>
                <a:gd name="connsiteY131" fmla="*/ 230890 h 990605"/>
                <a:gd name="connsiteX132" fmla="*/ 790264 w 971555"/>
                <a:gd name="connsiteY132" fmla="*/ 245120 h 990605"/>
                <a:gd name="connsiteX133" fmla="*/ 748165 w 971555"/>
                <a:gd name="connsiteY133" fmla="*/ 229747 h 990605"/>
                <a:gd name="connsiteX134" fmla="*/ 719874 w 971555"/>
                <a:gd name="connsiteY134" fmla="*/ 194828 h 990605"/>
                <a:gd name="connsiteX135" fmla="*/ 705111 w 971555"/>
                <a:gd name="connsiteY135" fmla="*/ 190580 h 990605"/>
                <a:gd name="connsiteX136" fmla="*/ 704635 w 971555"/>
                <a:gd name="connsiteY136" fmla="*/ 190809 h 990605"/>
                <a:gd name="connsiteX137" fmla="*/ 702253 w 971555"/>
                <a:gd name="connsiteY137" fmla="*/ 206268 h 990605"/>
                <a:gd name="connsiteX138" fmla="*/ 712446 w 971555"/>
                <a:gd name="connsiteY138" fmla="*/ 222937 h 990605"/>
                <a:gd name="connsiteX139" fmla="*/ 771882 w 971555"/>
                <a:gd name="connsiteY139" fmla="*/ 265980 h 990605"/>
                <a:gd name="connsiteX140" fmla="*/ 788074 w 971555"/>
                <a:gd name="connsiteY140" fmla="*/ 270609 h 990605"/>
                <a:gd name="connsiteX141" fmla="*/ 793598 w 971555"/>
                <a:gd name="connsiteY141" fmla="*/ 288069 h 990605"/>
                <a:gd name="connsiteX142" fmla="*/ 795408 w 971555"/>
                <a:gd name="connsiteY142" fmla="*/ 303613 h 990605"/>
                <a:gd name="connsiteX143" fmla="*/ 784740 w 971555"/>
                <a:gd name="connsiteY143" fmla="*/ 398692 h 990605"/>
                <a:gd name="connsiteX144" fmla="*/ 767404 w 971555"/>
                <a:gd name="connsiteY144" fmla="*/ 456842 h 990605"/>
                <a:gd name="connsiteX145" fmla="*/ 724161 w 971555"/>
                <a:gd name="connsiteY145" fmla="*/ 427943 h 990605"/>
                <a:gd name="connsiteX146" fmla="*/ 711874 w 971555"/>
                <a:gd name="connsiteY146" fmla="*/ 424971 h 990605"/>
                <a:gd name="connsiteX147" fmla="*/ 707207 w 971555"/>
                <a:gd name="connsiteY147" fmla="*/ 437983 h 990605"/>
                <a:gd name="connsiteX148" fmla="*/ 715017 w 971555"/>
                <a:gd name="connsiteY148" fmla="*/ 449765 h 990605"/>
                <a:gd name="connsiteX149" fmla="*/ 753212 w 971555"/>
                <a:gd name="connsiteY149" fmla="*/ 474559 h 990605"/>
                <a:gd name="connsiteX150" fmla="*/ 779978 w 971555"/>
                <a:gd name="connsiteY150" fmla="*/ 493599 h 990605"/>
                <a:gd name="connsiteX151" fmla="*/ 798742 w 971555"/>
                <a:gd name="connsiteY151" fmla="*/ 559512 h 990605"/>
                <a:gd name="connsiteX152" fmla="*/ 790169 w 971555"/>
                <a:gd name="connsiteY152" fmla="*/ 572609 h 990605"/>
                <a:gd name="connsiteX153" fmla="*/ 782550 w 971555"/>
                <a:gd name="connsiteY153" fmla="*/ 559865 h 990605"/>
                <a:gd name="connsiteX154" fmla="*/ 729495 w 971555"/>
                <a:gd name="connsiteY154" fmla="*/ 519174 h 990605"/>
                <a:gd name="connsiteX155" fmla="*/ 677584 w 971555"/>
                <a:gd name="connsiteY155" fmla="*/ 499619 h 990605"/>
                <a:gd name="connsiteX156" fmla="*/ 664916 w 971555"/>
                <a:gd name="connsiteY156" fmla="*/ 498923 h 990605"/>
                <a:gd name="connsiteX157" fmla="*/ 662535 w 971555"/>
                <a:gd name="connsiteY157" fmla="*/ 512630 h 990605"/>
                <a:gd name="connsiteX158" fmla="*/ 669297 w 971555"/>
                <a:gd name="connsiteY158" fmla="*/ 520745 h 990605"/>
                <a:gd name="connsiteX159" fmla="*/ 711874 w 971555"/>
                <a:gd name="connsiteY159" fmla="*/ 539519 h 990605"/>
                <a:gd name="connsiteX160" fmla="*/ 624529 w 971555"/>
                <a:gd name="connsiteY160" fmla="*/ 649266 h 990605"/>
                <a:gd name="connsiteX161" fmla="*/ 582334 w 971555"/>
                <a:gd name="connsiteY161" fmla="*/ 605003 h 990605"/>
                <a:gd name="connsiteX162" fmla="*/ 481465 w 971555"/>
                <a:gd name="connsiteY162" fmla="*/ 566761 h 990605"/>
                <a:gd name="connsiteX163" fmla="*/ 472129 w 971555"/>
                <a:gd name="connsiteY163" fmla="*/ 568161 h 990605"/>
                <a:gd name="connsiteX164" fmla="*/ 465176 w 971555"/>
                <a:gd name="connsiteY164" fmla="*/ 579248 h 990605"/>
                <a:gd name="connsiteX165" fmla="*/ 473844 w 971555"/>
                <a:gd name="connsiteY165" fmla="*/ 587973 h 990605"/>
                <a:gd name="connsiteX166" fmla="*/ 532899 w 971555"/>
                <a:gd name="connsiteY166" fmla="*/ 603251 h 990605"/>
                <a:gd name="connsiteX167" fmla="*/ 617767 w 971555"/>
                <a:gd name="connsiteY167" fmla="*/ 721208 h 990605"/>
                <a:gd name="connsiteX168" fmla="*/ 584525 w 971555"/>
                <a:gd name="connsiteY168" fmla="*/ 847196 h 990605"/>
                <a:gd name="connsiteX169" fmla="*/ 572428 w 971555"/>
                <a:gd name="connsiteY169" fmla="*/ 867274 h 990605"/>
                <a:gd name="connsiteX170" fmla="*/ 582620 w 971555"/>
                <a:gd name="connsiteY170" fmla="*/ 915471 h 990605"/>
                <a:gd name="connsiteX171" fmla="*/ 612909 w 971555"/>
                <a:gd name="connsiteY171" fmla="*/ 929701 h 990605"/>
                <a:gd name="connsiteX172" fmla="*/ 648628 w 971555"/>
                <a:gd name="connsiteY172" fmla="*/ 949427 h 990605"/>
                <a:gd name="connsiteX173" fmla="*/ 652247 w 971555"/>
                <a:gd name="connsiteY173" fmla="*/ 961915 h 990605"/>
                <a:gd name="connsiteX174" fmla="*/ 640341 w 971555"/>
                <a:gd name="connsiteY174" fmla="*/ 964705 h 990605"/>
                <a:gd name="connsiteX175" fmla="*/ 603670 w 971555"/>
                <a:gd name="connsiteY175" fmla="*/ 966106 h 990605"/>
                <a:gd name="connsiteX176" fmla="*/ 561189 w 971555"/>
                <a:gd name="connsiteY176" fmla="*/ 953533 h 990605"/>
                <a:gd name="connsiteX177" fmla="*/ 530042 w 971555"/>
                <a:gd name="connsiteY177" fmla="*/ 932235 h 990605"/>
                <a:gd name="connsiteX178" fmla="*/ 519088 w 971555"/>
                <a:gd name="connsiteY178" fmla="*/ 926120 h 990605"/>
                <a:gd name="connsiteX179" fmla="*/ 510420 w 971555"/>
                <a:gd name="connsiteY179" fmla="*/ 902545 h 990605"/>
                <a:gd name="connsiteX180" fmla="*/ 521183 w 971555"/>
                <a:gd name="connsiteY180" fmla="*/ 845967 h 990605"/>
                <a:gd name="connsiteX181" fmla="*/ 492417 w 971555"/>
                <a:gd name="connsiteY181" fmla="*/ 788522 h 990605"/>
                <a:gd name="connsiteX182" fmla="*/ 437744 w 971555"/>
                <a:gd name="connsiteY182" fmla="*/ 762937 h 990605"/>
                <a:gd name="connsiteX183" fmla="*/ 368497 w 971555"/>
                <a:gd name="connsiteY183" fmla="*/ 683404 h 990605"/>
                <a:gd name="connsiteX184" fmla="*/ 363925 w 971555"/>
                <a:gd name="connsiteY184" fmla="*/ 636960 h 990605"/>
                <a:gd name="connsiteX185" fmla="*/ 355258 w 971555"/>
                <a:gd name="connsiteY185" fmla="*/ 624911 h 990605"/>
                <a:gd name="connsiteX186" fmla="*/ 342780 w 971555"/>
                <a:gd name="connsiteY186" fmla="*/ 633026 h 990605"/>
                <a:gd name="connsiteX187" fmla="*/ 341542 w 971555"/>
                <a:gd name="connsiteY187" fmla="*/ 640532 h 990605"/>
                <a:gd name="connsiteX188" fmla="*/ 363735 w 971555"/>
                <a:gd name="connsiteY188" fmla="*/ 728628 h 990605"/>
                <a:gd name="connsiteX189" fmla="*/ 376690 w 971555"/>
                <a:gd name="connsiteY189" fmla="*/ 746088 h 990605"/>
                <a:gd name="connsiteX190" fmla="*/ 298204 w 971555"/>
                <a:gd name="connsiteY190" fmla="*/ 767043 h 990605"/>
                <a:gd name="connsiteX191" fmla="*/ 155518 w 971555"/>
                <a:gd name="connsiteY191" fmla="*/ 740849 h 990605"/>
                <a:gd name="connsiteX192" fmla="*/ 19025 w 971555"/>
                <a:gd name="connsiteY192" fmla="*/ 535328 h 990605"/>
                <a:gd name="connsiteX193" fmla="*/ 106846 w 971555"/>
                <a:gd name="connsiteY193" fmla="*/ 376956 h 990605"/>
                <a:gd name="connsiteX194" fmla="*/ 200857 w 971555"/>
                <a:gd name="connsiteY194" fmla="*/ 325445 h 990605"/>
                <a:gd name="connsiteX195" fmla="*/ 298965 w 971555"/>
                <a:gd name="connsiteY195" fmla="*/ 212469 h 990605"/>
                <a:gd name="connsiteX196" fmla="*/ 396406 w 971555"/>
                <a:gd name="connsiteY196" fmla="*/ 759451 h 990605"/>
                <a:gd name="connsiteX197" fmla="*/ 396787 w 971555"/>
                <a:gd name="connsiteY197" fmla="*/ 773072 h 990605"/>
                <a:gd name="connsiteX198" fmla="*/ 373736 w 971555"/>
                <a:gd name="connsiteY198" fmla="*/ 831127 h 990605"/>
                <a:gd name="connsiteX199" fmla="*/ 350305 w 971555"/>
                <a:gd name="connsiteY199" fmla="*/ 892239 h 990605"/>
                <a:gd name="connsiteX200" fmla="*/ 368878 w 971555"/>
                <a:gd name="connsiteY200" fmla="*/ 933892 h 990605"/>
                <a:gd name="connsiteX201" fmla="*/ 386215 w 971555"/>
                <a:gd name="connsiteY201" fmla="*/ 945760 h 990605"/>
                <a:gd name="connsiteX202" fmla="*/ 381261 w 971555"/>
                <a:gd name="connsiteY202" fmla="*/ 965144 h 990605"/>
                <a:gd name="connsiteX203" fmla="*/ 370784 w 971555"/>
                <a:gd name="connsiteY203" fmla="*/ 967153 h 990605"/>
                <a:gd name="connsiteX204" fmla="*/ 316396 w 971555"/>
                <a:gd name="connsiteY204" fmla="*/ 969335 h 990605"/>
                <a:gd name="connsiteX205" fmla="*/ 297632 w 971555"/>
                <a:gd name="connsiteY205" fmla="*/ 958162 h 990605"/>
                <a:gd name="connsiteX206" fmla="*/ 281440 w 971555"/>
                <a:gd name="connsiteY206" fmla="*/ 933892 h 990605"/>
                <a:gd name="connsiteX207" fmla="*/ 276105 w 971555"/>
                <a:gd name="connsiteY207" fmla="*/ 902631 h 990605"/>
                <a:gd name="connsiteX208" fmla="*/ 281724 w 971555"/>
                <a:gd name="connsiteY208" fmla="*/ 890144 h 990605"/>
                <a:gd name="connsiteX209" fmla="*/ 300965 w 971555"/>
                <a:gd name="connsiteY209" fmla="*/ 797256 h 990605"/>
                <a:gd name="connsiteX210" fmla="*/ 301537 w 971555"/>
                <a:gd name="connsiteY210" fmla="*/ 789398 h 990605"/>
                <a:gd name="connsiteX211" fmla="*/ 396406 w 971555"/>
                <a:gd name="connsiteY211" fmla="*/ 759366 h 990605"/>
                <a:gd name="connsiteX212" fmla="*/ 841986 w 971555"/>
                <a:gd name="connsiteY212" fmla="*/ 529213 h 990605"/>
                <a:gd name="connsiteX213" fmla="*/ 825126 w 971555"/>
                <a:gd name="connsiteY213" fmla="*/ 518393 h 990605"/>
                <a:gd name="connsiteX214" fmla="*/ 813601 w 971555"/>
                <a:gd name="connsiteY214" fmla="*/ 506696 h 990605"/>
                <a:gd name="connsiteX215" fmla="*/ 792075 w 971555"/>
                <a:gd name="connsiteY215" fmla="*/ 475873 h 990605"/>
                <a:gd name="connsiteX216" fmla="*/ 788646 w 971555"/>
                <a:gd name="connsiteY216" fmla="*/ 457804 h 990605"/>
                <a:gd name="connsiteX217" fmla="*/ 792550 w 971555"/>
                <a:gd name="connsiteY217" fmla="*/ 450641 h 990605"/>
                <a:gd name="connsiteX218" fmla="*/ 841986 w 971555"/>
                <a:gd name="connsiteY218" fmla="*/ 529127 h 99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71555" h="990605">
                  <a:moveTo>
                    <a:pt x="278677" y="788779"/>
                  </a:moveTo>
                  <a:cubicBezTo>
                    <a:pt x="285249" y="822916"/>
                    <a:pt x="274010" y="852434"/>
                    <a:pt x="262390" y="882029"/>
                  </a:cubicBezTo>
                  <a:cubicBezTo>
                    <a:pt x="257341" y="893582"/>
                    <a:pt x="254008" y="905822"/>
                    <a:pt x="252483" y="918347"/>
                  </a:cubicBezTo>
                  <a:cubicBezTo>
                    <a:pt x="253149" y="926729"/>
                    <a:pt x="256198" y="934749"/>
                    <a:pt x="261151" y="941484"/>
                  </a:cubicBezTo>
                  <a:cubicBezTo>
                    <a:pt x="266580" y="951094"/>
                    <a:pt x="274296" y="958943"/>
                    <a:pt x="279725" y="968897"/>
                  </a:cubicBezTo>
                  <a:cubicBezTo>
                    <a:pt x="286107" y="982632"/>
                    <a:pt x="300108" y="991176"/>
                    <a:pt x="315062" y="990556"/>
                  </a:cubicBezTo>
                  <a:cubicBezTo>
                    <a:pt x="337447" y="989851"/>
                    <a:pt x="359735" y="988632"/>
                    <a:pt x="382023" y="986889"/>
                  </a:cubicBezTo>
                  <a:cubicBezTo>
                    <a:pt x="396120" y="985803"/>
                    <a:pt x="408026" y="975926"/>
                    <a:pt x="411836" y="962181"/>
                  </a:cubicBezTo>
                  <a:cubicBezTo>
                    <a:pt x="416599" y="948294"/>
                    <a:pt x="409932" y="937207"/>
                    <a:pt x="399930" y="928387"/>
                  </a:cubicBezTo>
                  <a:cubicBezTo>
                    <a:pt x="393739" y="923091"/>
                    <a:pt x="386976" y="918566"/>
                    <a:pt x="379737" y="914947"/>
                  </a:cubicBezTo>
                  <a:cubicBezTo>
                    <a:pt x="371069" y="910756"/>
                    <a:pt x="367545" y="905689"/>
                    <a:pt x="371069" y="896345"/>
                  </a:cubicBezTo>
                  <a:cubicBezTo>
                    <a:pt x="379737" y="874694"/>
                    <a:pt x="388405" y="852692"/>
                    <a:pt x="397644" y="831308"/>
                  </a:cubicBezTo>
                  <a:cubicBezTo>
                    <a:pt x="404883" y="813839"/>
                    <a:pt x="412122" y="796380"/>
                    <a:pt x="420028" y="777606"/>
                  </a:cubicBezTo>
                  <a:cubicBezTo>
                    <a:pt x="441268" y="787741"/>
                    <a:pt x="463271" y="797427"/>
                    <a:pt x="484321" y="808515"/>
                  </a:cubicBezTo>
                  <a:cubicBezTo>
                    <a:pt x="497371" y="815754"/>
                    <a:pt x="504134" y="830889"/>
                    <a:pt x="500704" y="845538"/>
                  </a:cubicBezTo>
                  <a:cubicBezTo>
                    <a:pt x="498418" y="862350"/>
                    <a:pt x="494989" y="879000"/>
                    <a:pt x="490704" y="895383"/>
                  </a:cubicBezTo>
                  <a:cubicBezTo>
                    <a:pt x="484893" y="917652"/>
                    <a:pt x="489656" y="934330"/>
                    <a:pt x="509754" y="945332"/>
                  </a:cubicBezTo>
                  <a:cubicBezTo>
                    <a:pt x="527279" y="954561"/>
                    <a:pt x="543662" y="965687"/>
                    <a:pt x="558712" y="978507"/>
                  </a:cubicBezTo>
                  <a:cubicBezTo>
                    <a:pt x="570809" y="988432"/>
                    <a:pt x="586906" y="992033"/>
                    <a:pt x="601955" y="988194"/>
                  </a:cubicBezTo>
                  <a:cubicBezTo>
                    <a:pt x="614338" y="986184"/>
                    <a:pt x="627196" y="986975"/>
                    <a:pt x="639675" y="985927"/>
                  </a:cubicBezTo>
                  <a:cubicBezTo>
                    <a:pt x="647389" y="985946"/>
                    <a:pt x="655010" y="984613"/>
                    <a:pt x="662249" y="981993"/>
                  </a:cubicBezTo>
                  <a:cubicBezTo>
                    <a:pt x="673203" y="976383"/>
                    <a:pt x="678060" y="963305"/>
                    <a:pt x="673583" y="951790"/>
                  </a:cubicBezTo>
                  <a:cubicBezTo>
                    <a:pt x="665868" y="925596"/>
                    <a:pt x="644722" y="916861"/>
                    <a:pt x="621672" y="909708"/>
                  </a:cubicBezTo>
                  <a:cubicBezTo>
                    <a:pt x="613004" y="907451"/>
                    <a:pt x="604718" y="903917"/>
                    <a:pt x="597097" y="899231"/>
                  </a:cubicBezTo>
                  <a:cubicBezTo>
                    <a:pt x="589668" y="895173"/>
                    <a:pt x="586906" y="885848"/>
                    <a:pt x="591002" y="878390"/>
                  </a:cubicBezTo>
                  <a:cubicBezTo>
                    <a:pt x="591382" y="877580"/>
                    <a:pt x="591859" y="876809"/>
                    <a:pt x="592430" y="876094"/>
                  </a:cubicBezTo>
                  <a:cubicBezTo>
                    <a:pt x="601955" y="861245"/>
                    <a:pt x="610623" y="845891"/>
                    <a:pt x="618434" y="830079"/>
                  </a:cubicBezTo>
                  <a:cubicBezTo>
                    <a:pt x="638912" y="780054"/>
                    <a:pt x="648532" y="728714"/>
                    <a:pt x="631768" y="675288"/>
                  </a:cubicBezTo>
                  <a:cubicBezTo>
                    <a:pt x="631388" y="673679"/>
                    <a:pt x="631102" y="672040"/>
                    <a:pt x="630911" y="670393"/>
                  </a:cubicBezTo>
                  <a:cubicBezTo>
                    <a:pt x="666439" y="650771"/>
                    <a:pt x="695872" y="621644"/>
                    <a:pt x="716065" y="586230"/>
                  </a:cubicBezTo>
                  <a:cubicBezTo>
                    <a:pt x="722637" y="574209"/>
                    <a:pt x="727876" y="561541"/>
                    <a:pt x="731781" y="548425"/>
                  </a:cubicBezTo>
                  <a:cubicBezTo>
                    <a:pt x="734067" y="542310"/>
                    <a:pt x="737497" y="539690"/>
                    <a:pt x="742449" y="543186"/>
                  </a:cubicBezTo>
                  <a:cubicBezTo>
                    <a:pt x="748735" y="547291"/>
                    <a:pt x="754355" y="552454"/>
                    <a:pt x="758928" y="558464"/>
                  </a:cubicBezTo>
                  <a:cubicBezTo>
                    <a:pt x="762261" y="564798"/>
                    <a:pt x="765023" y="571428"/>
                    <a:pt x="767119" y="578286"/>
                  </a:cubicBezTo>
                  <a:cubicBezTo>
                    <a:pt x="770167" y="587573"/>
                    <a:pt x="778263" y="594212"/>
                    <a:pt x="787978" y="595221"/>
                  </a:cubicBezTo>
                  <a:cubicBezTo>
                    <a:pt x="797980" y="596640"/>
                    <a:pt x="807791" y="591440"/>
                    <a:pt x="812363" y="582305"/>
                  </a:cubicBezTo>
                  <a:cubicBezTo>
                    <a:pt x="818078" y="570599"/>
                    <a:pt x="821793" y="557940"/>
                    <a:pt x="826460" y="545367"/>
                  </a:cubicBezTo>
                  <a:cubicBezTo>
                    <a:pt x="828555" y="546329"/>
                    <a:pt x="832461" y="548596"/>
                    <a:pt x="836746" y="550263"/>
                  </a:cubicBezTo>
                  <a:cubicBezTo>
                    <a:pt x="845700" y="555178"/>
                    <a:pt x="856939" y="551816"/>
                    <a:pt x="861797" y="542739"/>
                  </a:cubicBezTo>
                  <a:cubicBezTo>
                    <a:pt x="863322" y="539986"/>
                    <a:pt x="864083" y="536890"/>
                    <a:pt x="864083" y="533756"/>
                  </a:cubicBezTo>
                  <a:cubicBezTo>
                    <a:pt x="867607" y="507020"/>
                    <a:pt x="858559" y="480150"/>
                    <a:pt x="839509" y="461205"/>
                  </a:cubicBezTo>
                  <a:cubicBezTo>
                    <a:pt x="828746" y="450813"/>
                    <a:pt x="817601" y="440859"/>
                    <a:pt x="806458" y="430906"/>
                  </a:cubicBezTo>
                  <a:cubicBezTo>
                    <a:pt x="802266" y="427267"/>
                    <a:pt x="800837" y="421247"/>
                    <a:pt x="803029" y="416066"/>
                  </a:cubicBezTo>
                  <a:cubicBezTo>
                    <a:pt x="811982" y="386309"/>
                    <a:pt x="816744" y="355468"/>
                    <a:pt x="817410" y="324397"/>
                  </a:cubicBezTo>
                  <a:cubicBezTo>
                    <a:pt x="817410" y="304661"/>
                    <a:pt x="814458" y="284925"/>
                    <a:pt x="812839" y="264847"/>
                  </a:cubicBezTo>
                  <a:cubicBezTo>
                    <a:pt x="846081" y="255074"/>
                    <a:pt x="877990" y="234376"/>
                    <a:pt x="916661" y="232195"/>
                  </a:cubicBezTo>
                  <a:cubicBezTo>
                    <a:pt x="938283" y="231061"/>
                    <a:pt x="957810" y="222937"/>
                    <a:pt x="966954" y="199715"/>
                  </a:cubicBezTo>
                  <a:cubicBezTo>
                    <a:pt x="972478" y="182760"/>
                    <a:pt x="972954" y="164577"/>
                    <a:pt x="968478" y="147337"/>
                  </a:cubicBezTo>
                  <a:cubicBezTo>
                    <a:pt x="967240" y="140526"/>
                    <a:pt x="961239" y="139564"/>
                    <a:pt x="955333" y="140260"/>
                  </a:cubicBezTo>
                  <a:cubicBezTo>
                    <a:pt x="949333" y="140955"/>
                    <a:pt x="945236" y="141746"/>
                    <a:pt x="939808" y="142622"/>
                  </a:cubicBezTo>
                  <a:cubicBezTo>
                    <a:pt x="937997" y="134583"/>
                    <a:pt x="937331" y="125153"/>
                    <a:pt x="926854" y="127077"/>
                  </a:cubicBezTo>
                  <a:cubicBezTo>
                    <a:pt x="916375" y="129001"/>
                    <a:pt x="917138" y="137726"/>
                    <a:pt x="917233" y="146108"/>
                  </a:cubicBezTo>
                  <a:cubicBezTo>
                    <a:pt x="912566" y="147699"/>
                    <a:pt x="907804" y="148918"/>
                    <a:pt x="902946" y="149775"/>
                  </a:cubicBezTo>
                  <a:cubicBezTo>
                    <a:pt x="900279" y="149908"/>
                    <a:pt x="897707" y="148813"/>
                    <a:pt x="895992" y="146813"/>
                  </a:cubicBezTo>
                  <a:cubicBezTo>
                    <a:pt x="892563" y="141393"/>
                    <a:pt x="888086" y="136154"/>
                    <a:pt x="882181" y="139650"/>
                  </a:cubicBezTo>
                  <a:cubicBezTo>
                    <a:pt x="877800" y="142098"/>
                    <a:pt x="875799" y="148384"/>
                    <a:pt x="873513" y="154404"/>
                  </a:cubicBezTo>
                  <a:cubicBezTo>
                    <a:pt x="853129" y="162262"/>
                    <a:pt x="837128" y="151175"/>
                    <a:pt x="819792" y="138774"/>
                  </a:cubicBezTo>
                  <a:lnTo>
                    <a:pt x="835794" y="123410"/>
                  </a:lnTo>
                  <a:cubicBezTo>
                    <a:pt x="842272" y="130134"/>
                    <a:pt x="843224" y="145413"/>
                    <a:pt x="855892" y="139212"/>
                  </a:cubicBezTo>
                  <a:cubicBezTo>
                    <a:pt x="868655" y="133011"/>
                    <a:pt x="857607" y="121753"/>
                    <a:pt x="856464" y="111885"/>
                  </a:cubicBezTo>
                  <a:lnTo>
                    <a:pt x="869989" y="106998"/>
                  </a:lnTo>
                  <a:cubicBezTo>
                    <a:pt x="875894" y="113894"/>
                    <a:pt x="875514" y="129611"/>
                    <a:pt x="889611" y="123581"/>
                  </a:cubicBezTo>
                  <a:cubicBezTo>
                    <a:pt x="900565" y="118866"/>
                    <a:pt x="893896" y="109008"/>
                    <a:pt x="892087" y="100102"/>
                  </a:cubicBezTo>
                  <a:lnTo>
                    <a:pt x="907041" y="93025"/>
                  </a:lnTo>
                  <a:cubicBezTo>
                    <a:pt x="908756" y="96521"/>
                    <a:pt x="909231" y="100359"/>
                    <a:pt x="911422" y="101760"/>
                  </a:cubicBezTo>
                  <a:cubicBezTo>
                    <a:pt x="915137" y="104636"/>
                    <a:pt x="920090" y="108132"/>
                    <a:pt x="923996" y="107522"/>
                  </a:cubicBezTo>
                  <a:cubicBezTo>
                    <a:pt x="927901" y="106913"/>
                    <a:pt x="931521" y="98788"/>
                    <a:pt x="930472" y="96692"/>
                  </a:cubicBezTo>
                  <a:cubicBezTo>
                    <a:pt x="924567" y="83948"/>
                    <a:pt x="932092" y="78099"/>
                    <a:pt x="940188" y="70498"/>
                  </a:cubicBezTo>
                  <a:cubicBezTo>
                    <a:pt x="953428" y="58021"/>
                    <a:pt x="954095" y="48410"/>
                    <a:pt x="944570" y="32960"/>
                  </a:cubicBezTo>
                  <a:cubicBezTo>
                    <a:pt x="932664" y="11710"/>
                    <a:pt x="909899" y="-1006"/>
                    <a:pt x="885705" y="42"/>
                  </a:cubicBezTo>
                  <a:cubicBezTo>
                    <a:pt x="868465" y="-15"/>
                    <a:pt x="851415" y="3147"/>
                    <a:pt x="835413" y="9386"/>
                  </a:cubicBezTo>
                  <a:cubicBezTo>
                    <a:pt x="814744" y="17168"/>
                    <a:pt x="792836" y="21064"/>
                    <a:pt x="770739" y="20911"/>
                  </a:cubicBezTo>
                  <a:cubicBezTo>
                    <a:pt x="730733" y="21121"/>
                    <a:pt x="692062" y="34932"/>
                    <a:pt x="660915" y="60116"/>
                  </a:cubicBezTo>
                  <a:cubicBezTo>
                    <a:pt x="628721" y="86891"/>
                    <a:pt x="608146" y="125248"/>
                    <a:pt x="603575" y="167063"/>
                  </a:cubicBezTo>
                  <a:cubicBezTo>
                    <a:pt x="599098" y="196838"/>
                    <a:pt x="596526" y="226785"/>
                    <a:pt x="591668" y="256465"/>
                  </a:cubicBezTo>
                  <a:cubicBezTo>
                    <a:pt x="586906" y="297517"/>
                    <a:pt x="560426" y="332703"/>
                    <a:pt x="522421" y="348314"/>
                  </a:cubicBezTo>
                  <a:cubicBezTo>
                    <a:pt x="495371" y="360106"/>
                    <a:pt x="467177" y="369269"/>
                    <a:pt x="440411" y="381576"/>
                  </a:cubicBezTo>
                  <a:cubicBezTo>
                    <a:pt x="377356" y="410741"/>
                    <a:pt x="322016" y="450117"/>
                    <a:pt x="286487" y="511839"/>
                  </a:cubicBezTo>
                  <a:cubicBezTo>
                    <a:pt x="273153" y="537528"/>
                    <a:pt x="261627" y="564103"/>
                    <a:pt x="251911" y="591383"/>
                  </a:cubicBezTo>
                  <a:cubicBezTo>
                    <a:pt x="250483" y="596621"/>
                    <a:pt x="246006" y="600450"/>
                    <a:pt x="240672" y="601070"/>
                  </a:cubicBezTo>
                  <a:cubicBezTo>
                    <a:pt x="204858" y="607709"/>
                    <a:pt x="175902" y="593821"/>
                    <a:pt x="152280" y="568770"/>
                  </a:cubicBezTo>
                  <a:cubicBezTo>
                    <a:pt x="137611" y="553140"/>
                    <a:pt x="136373" y="531661"/>
                    <a:pt x="137802" y="511230"/>
                  </a:cubicBezTo>
                  <a:cubicBezTo>
                    <a:pt x="139326" y="479959"/>
                    <a:pt x="154375" y="450956"/>
                    <a:pt x="179046" y="431953"/>
                  </a:cubicBezTo>
                  <a:cubicBezTo>
                    <a:pt x="206478" y="411684"/>
                    <a:pt x="234958" y="392948"/>
                    <a:pt x="264485" y="375822"/>
                  </a:cubicBezTo>
                  <a:cubicBezTo>
                    <a:pt x="289822" y="360239"/>
                    <a:pt x="310681" y="338237"/>
                    <a:pt x="325064" y="311995"/>
                  </a:cubicBezTo>
                  <a:cubicBezTo>
                    <a:pt x="342399" y="281172"/>
                    <a:pt x="338590" y="249483"/>
                    <a:pt x="326302" y="218403"/>
                  </a:cubicBezTo>
                  <a:cubicBezTo>
                    <a:pt x="320301" y="203982"/>
                    <a:pt x="312967" y="190123"/>
                    <a:pt x="304394" y="177017"/>
                  </a:cubicBezTo>
                  <a:cubicBezTo>
                    <a:pt x="301346" y="172807"/>
                    <a:pt x="296489" y="170340"/>
                    <a:pt x="291249" y="170378"/>
                  </a:cubicBezTo>
                  <a:cubicBezTo>
                    <a:pt x="287535" y="171168"/>
                    <a:pt x="283821" y="177455"/>
                    <a:pt x="282583" y="181998"/>
                  </a:cubicBezTo>
                  <a:cubicBezTo>
                    <a:pt x="281058" y="188685"/>
                    <a:pt x="280106" y="195486"/>
                    <a:pt x="279725" y="202334"/>
                  </a:cubicBezTo>
                  <a:cubicBezTo>
                    <a:pt x="274676" y="241015"/>
                    <a:pt x="252102" y="268866"/>
                    <a:pt x="221146" y="288507"/>
                  </a:cubicBezTo>
                  <a:cubicBezTo>
                    <a:pt x="182760" y="312776"/>
                    <a:pt x="142184" y="333388"/>
                    <a:pt x="102560" y="355734"/>
                  </a:cubicBezTo>
                  <a:cubicBezTo>
                    <a:pt x="71890" y="372355"/>
                    <a:pt x="45696" y="396339"/>
                    <a:pt x="26455" y="425581"/>
                  </a:cubicBezTo>
                  <a:cubicBezTo>
                    <a:pt x="3118" y="461728"/>
                    <a:pt x="-1834" y="502152"/>
                    <a:pt x="452" y="544062"/>
                  </a:cubicBezTo>
                  <a:cubicBezTo>
                    <a:pt x="2357" y="594450"/>
                    <a:pt x="20359" y="642875"/>
                    <a:pt x="51791" y="682089"/>
                  </a:cubicBezTo>
                  <a:cubicBezTo>
                    <a:pt x="100083" y="741459"/>
                    <a:pt x="161234" y="779444"/>
                    <a:pt x="238291" y="788169"/>
                  </a:cubicBezTo>
                  <a:cubicBezTo>
                    <a:pt x="245053" y="788960"/>
                    <a:pt x="251911" y="788874"/>
                    <a:pt x="258675" y="789045"/>
                  </a:cubicBezTo>
                  <a:cubicBezTo>
                    <a:pt x="265437" y="789217"/>
                    <a:pt x="271819" y="788779"/>
                    <a:pt x="278677" y="788779"/>
                  </a:cubicBezTo>
                  <a:close/>
                  <a:moveTo>
                    <a:pt x="298965" y="212554"/>
                  </a:moveTo>
                  <a:cubicBezTo>
                    <a:pt x="309824" y="234900"/>
                    <a:pt x="317634" y="256207"/>
                    <a:pt x="313157" y="278382"/>
                  </a:cubicBezTo>
                  <a:cubicBezTo>
                    <a:pt x="306300" y="313310"/>
                    <a:pt x="283916" y="337399"/>
                    <a:pt x="255246" y="356172"/>
                  </a:cubicBezTo>
                  <a:cubicBezTo>
                    <a:pt x="228385" y="373632"/>
                    <a:pt x="199905" y="389176"/>
                    <a:pt x="174188" y="408560"/>
                  </a:cubicBezTo>
                  <a:cubicBezTo>
                    <a:pt x="134182" y="438240"/>
                    <a:pt x="112371" y="478407"/>
                    <a:pt x="115990" y="530004"/>
                  </a:cubicBezTo>
                  <a:cubicBezTo>
                    <a:pt x="117418" y="551568"/>
                    <a:pt x="122371" y="572523"/>
                    <a:pt x="138660" y="587887"/>
                  </a:cubicBezTo>
                  <a:cubicBezTo>
                    <a:pt x="166377" y="614081"/>
                    <a:pt x="198096" y="628921"/>
                    <a:pt x="237528" y="624292"/>
                  </a:cubicBezTo>
                  <a:cubicBezTo>
                    <a:pt x="254578" y="624301"/>
                    <a:pt x="269343" y="612252"/>
                    <a:pt x="272962" y="595393"/>
                  </a:cubicBezTo>
                  <a:cubicBezTo>
                    <a:pt x="280868" y="570209"/>
                    <a:pt x="291535" y="545987"/>
                    <a:pt x="304775" y="523193"/>
                  </a:cubicBezTo>
                  <a:cubicBezTo>
                    <a:pt x="337731" y="466176"/>
                    <a:pt x="389071" y="430039"/>
                    <a:pt x="447174" y="402883"/>
                  </a:cubicBezTo>
                  <a:cubicBezTo>
                    <a:pt x="474130" y="390310"/>
                    <a:pt x="502705" y="381233"/>
                    <a:pt x="530042" y="369269"/>
                  </a:cubicBezTo>
                  <a:cubicBezTo>
                    <a:pt x="573095" y="351562"/>
                    <a:pt x="603765" y="312395"/>
                    <a:pt x="610909" y="266075"/>
                  </a:cubicBezTo>
                  <a:cubicBezTo>
                    <a:pt x="616910" y="233681"/>
                    <a:pt x="619577" y="200591"/>
                    <a:pt x="624435" y="168025"/>
                  </a:cubicBezTo>
                  <a:cubicBezTo>
                    <a:pt x="629007" y="131839"/>
                    <a:pt x="647199" y="98807"/>
                    <a:pt x="675107" y="75651"/>
                  </a:cubicBezTo>
                  <a:cubicBezTo>
                    <a:pt x="694062" y="61774"/>
                    <a:pt x="715684" y="52020"/>
                    <a:pt x="738640" y="47019"/>
                  </a:cubicBezTo>
                  <a:cubicBezTo>
                    <a:pt x="746640" y="44438"/>
                    <a:pt x="755118" y="43152"/>
                    <a:pt x="763500" y="43171"/>
                  </a:cubicBezTo>
                  <a:cubicBezTo>
                    <a:pt x="793693" y="43552"/>
                    <a:pt x="823697" y="38066"/>
                    <a:pt x="851891" y="27026"/>
                  </a:cubicBezTo>
                  <a:cubicBezTo>
                    <a:pt x="876180" y="18292"/>
                    <a:pt x="900279" y="16892"/>
                    <a:pt x="920376" y="38018"/>
                  </a:cubicBezTo>
                  <a:cubicBezTo>
                    <a:pt x="929901" y="48153"/>
                    <a:pt x="929901" y="54611"/>
                    <a:pt x="918186" y="61164"/>
                  </a:cubicBezTo>
                  <a:cubicBezTo>
                    <a:pt x="904278" y="69527"/>
                    <a:pt x="889611" y="76547"/>
                    <a:pt x="874466" y="82109"/>
                  </a:cubicBezTo>
                  <a:cubicBezTo>
                    <a:pt x="847891" y="90844"/>
                    <a:pt x="822459" y="101407"/>
                    <a:pt x="803981" y="123324"/>
                  </a:cubicBezTo>
                  <a:cubicBezTo>
                    <a:pt x="790836" y="139602"/>
                    <a:pt x="768833" y="145555"/>
                    <a:pt x="749403" y="138078"/>
                  </a:cubicBezTo>
                  <a:cubicBezTo>
                    <a:pt x="744925" y="137307"/>
                    <a:pt x="740449" y="138850"/>
                    <a:pt x="737306" y="142184"/>
                  </a:cubicBezTo>
                  <a:cubicBezTo>
                    <a:pt x="736448" y="146899"/>
                    <a:pt x="737306" y="151775"/>
                    <a:pt x="739783" y="155890"/>
                  </a:cubicBezTo>
                  <a:cubicBezTo>
                    <a:pt x="741782" y="158652"/>
                    <a:pt x="745021" y="160272"/>
                    <a:pt x="748354" y="160253"/>
                  </a:cubicBezTo>
                  <a:cubicBezTo>
                    <a:pt x="761214" y="160253"/>
                    <a:pt x="775406" y="163396"/>
                    <a:pt x="786549" y="158948"/>
                  </a:cubicBezTo>
                  <a:cubicBezTo>
                    <a:pt x="797599" y="153661"/>
                    <a:pt x="810839" y="156204"/>
                    <a:pt x="819125" y="165234"/>
                  </a:cubicBezTo>
                  <a:cubicBezTo>
                    <a:pt x="820364" y="166368"/>
                    <a:pt x="821697" y="167311"/>
                    <a:pt x="823222" y="168025"/>
                  </a:cubicBezTo>
                  <a:cubicBezTo>
                    <a:pt x="836746" y="173788"/>
                    <a:pt x="849891" y="182341"/>
                    <a:pt x="865417" y="179550"/>
                  </a:cubicBezTo>
                  <a:cubicBezTo>
                    <a:pt x="884562" y="176140"/>
                    <a:pt x="903421" y="171340"/>
                    <a:pt x="922471" y="167501"/>
                  </a:cubicBezTo>
                  <a:cubicBezTo>
                    <a:pt x="931139" y="165758"/>
                    <a:pt x="939808" y="164968"/>
                    <a:pt x="947808" y="163834"/>
                  </a:cubicBezTo>
                  <a:cubicBezTo>
                    <a:pt x="952761" y="190028"/>
                    <a:pt x="943998" y="204087"/>
                    <a:pt x="920662" y="209668"/>
                  </a:cubicBezTo>
                  <a:cubicBezTo>
                    <a:pt x="917233" y="210459"/>
                    <a:pt x="913709" y="211068"/>
                    <a:pt x="910185" y="211592"/>
                  </a:cubicBezTo>
                  <a:cubicBezTo>
                    <a:pt x="886182" y="215174"/>
                    <a:pt x="861797" y="218403"/>
                    <a:pt x="840366" y="230890"/>
                  </a:cubicBezTo>
                  <a:cubicBezTo>
                    <a:pt x="824840" y="239091"/>
                    <a:pt x="807791" y="243939"/>
                    <a:pt x="790264" y="245120"/>
                  </a:cubicBezTo>
                  <a:cubicBezTo>
                    <a:pt x="774548" y="247606"/>
                    <a:pt x="758642" y="241806"/>
                    <a:pt x="748165" y="229747"/>
                  </a:cubicBezTo>
                  <a:cubicBezTo>
                    <a:pt x="738354" y="218574"/>
                    <a:pt x="729304" y="206792"/>
                    <a:pt x="719874" y="194828"/>
                  </a:cubicBezTo>
                  <a:cubicBezTo>
                    <a:pt x="717018" y="189523"/>
                    <a:pt x="710349" y="187618"/>
                    <a:pt x="705111" y="190580"/>
                  </a:cubicBezTo>
                  <a:cubicBezTo>
                    <a:pt x="704921" y="190656"/>
                    <a:pt x="704825" y="190733"/>
                    <a:pt x="704635" y="190809"/>
                  </a:cubicBezTo>
                  <a:cubicBezTo>
                    <a:pt x="698539" y="194562"/>
                    <a:pt x="698920" y="200591"/>
                    <a:pt x="702253" y="206268"/>
                  </a:cubicBezTo>
                  <a:cubicBezTo>
                    <a:pt x="705207" y="212097"/>
                    <a:pt x="708636" y="217669"/>
                    <a:pt x="712446" y="222937"/>
                  </a:cubicBezTo>
                  <a:cubicBezTo>
                    <a:pt x="728447" y="242501"/>
                    <a:pt x="745402" y="261008"/>
                    <a:pt x="771882" y="265980"/>
                  </a:cubicBezTo>
                  <a:cubicBezTo>
                    <a:pt x="777501" y="267028"/>
                    <a:pt x="784740" y="267123"/>
                    <a:pt x="788074" y="270609"/>
                  </a:cubicBezTo>
                  <a:cubicBezTo>
                    <a:pt x="791217" y="275905"/>
                    <a:pt x="793122" y="281896"/>
                    <a:pt x="793598" y="288069"/>
                  </a:cubicBezTo>
                  <a:cubicBezTo>
                    <a:pt x="794551" y="293203"/>
                    <a:pt x="795122" y="298403"/>
                    <a:pt x="795408" y="303613"/>
                  </a:cubicBezTo>
                  <a:cubicBezTo>
                    <a:pt x="796933" y="335675"/>
                    <a:pt x="793313" y="367774"/>
                    <a:pt x="784740" y="398692"/>
                  </a:cubicBezTo>
                  <a:cubicBezTo>
                    <a:pt x="779692" y="418075"/>
                    <a:pt x="773405" y="437192"/>
                    <a:pt x="767404" y="456842"/>
                  </a:cubicBezTo>
                  <a:cubicBezTo>
                    <a:pt x="750641" y="451337"/>
                    <a:pt x="735686" y="441354"/>
                    <a:pt x="724161" y="427943"/>
                  </a:cubicBezTo>
                  <a:cubicBezTo>
                    <a:pt x="720828" y="424857"/>
                    <a:pt x="716160" y="423733"/>
                    <a:pt x="711874" y="424971"/>
                  </a:cubicBezTo>
                  <a:cubicBezTo>
                    <a:pt x="708445" y="428362"/>
                    <a:pt x="706730" y="433153"/>
                    <a:pt x="707207" y="437983"/>
                  </a:cubicBezTo>
                  <a:cubicBezTo>
                    <a:pt x="708350" y="442745"/>
                    <a:pt x="711112" y="446936"/>
                    <a:pt x="715017" y="449765"/>
                  </a:cubicBezTo>
                  <a:cubicBezTo>
                    <a:pt x="727400" y="458499"/>
                    <a:pt x="741021" y="466176"/>
                    <a:pt x="753212" y="474559"/>
                  </a:cubicBezTo>
                  <a:cubicBezTo>
                    <a:pt x="762832" y="479873"/>
                    <a:pt x="771786" y="486255"/>
                    <a:pt x="779978" y="493599"/>
                  </a:cubicBezTo>
                  <a:cubicBezTo>
                    <a:pt x="797122" y="510849"/>
                    <a:pt x="804172" y="535747"/>
                    <a:pt x="798742" y="559512"/>
                  </a:cubicBezTo>
                  <a:cubicBezTo>
                    <a:pt x="797789" y="564227"/>
                    <a:pt x="793027" y="568246"/>
                    <a:pt x="790169" y="572609"/>
                  </a:cubicBezTo>
                  <a:cubicBezTo>
                    <a:pt x="787122" y="568685"/>
                    <a:pt x="784550" y="564398"/>
                    <a:pt x="782550" y="559865"/>
                  </a:cubicBezTo>
                  <a:cubicBezTo>
                    <a:pt x="773977" y="533671"/>
                    <a:pt x="757404" y="519440"/>
                    <a:pt x="729495" y="519174"/>
                  </a:cubicBezTo>
                  <a:cubicBezTo>
                    <a:pt x="709969" y="519174"/>
                    <a:pt x="691585" y="515506"/>
                    <a:pt x="677584" y="499619"/>
                  </a:cubicBezTo>
                  <a:cubicBezTo>
                    <a:pt x="673774" y="497142"/>
                    <a:pt x="669011" y="496876"/>
                    <a:pt x="664916" y="498923"/>
                  </a:cubicBezTo>
                  <a:cubicBezTo>
                    <a:pt x="662440" y="503010"/>
                    <a:pt x="661581" y="507915"/>
                    <a:pt x="662535" y="512630"/>
                  </a:cubicBezTo>
                  <a:cubicBezTo>
                    <a:pt x="662915" y="515592"/>
                    <a:pt x="666630" y="518393"/>
                    <a:pt x="669297" y="520745"/>
                  </a:cubicBezTo>
                  <a:cubicBezTo>
                    <a:pt x="680918" y="531766"/>
                    <a:pt x="695967" y="538405"/>
                    <a:pt x="711874" y="539519"/>
                  </a:cubicBezTo>
                  <a:cubicBezTo>
                    <a:pt x="697015" y="585630"/>
                    <a:pt x="665964" y="624672"/>
                    <a:pt x="624529" y="649266"/>
                  </a:cubicBezTo>
                  <a:cubicBezTo>
                    <a:pt x="611385" y="633645"/>
                    <a:pt x="597288" y="618853"/>
                    <a:pt x="582334" y="605003"/>
                  </a:cubicBezTo>
                  <a:cubicBezTo>
                    <a:pt x="553378" y="580991"/>
                    <a:pt x="516897" y="574790"/>
                    <a:pt x="481465" y="566761"/>
                  </a:cubicBezTo>
                  <a:cubicBezTo>
                    <a:pt x="478321" y="565989"/>
                    <a:pt x="474987" y="566484"/>
                    <a:pt x="472129" y="568161"/>
                  </a:cubicBezTo>
                  <a:cubicBezTo>
                    <a:pt x="468510" y="570847"/>
                    <a:pt x="466034" y="574800"/>
                    <a:pt x="465176" y="579248"/>
                  </a:cubicBezTo>
                  <a:cubicBezTo>
                    <a:pt x="465176" y="582210"/>
                    <a:pt x="470320" y="586668"/>
                    <a:pt x="473844" y="587973"/>
                  </a:cubicBezTo>
                  <a:cubicBezTo>
                    <a:pt x="493466" y="593478"/>
                    <a:pt x="513564" y="596707"/>
                    <a:pt x="532899" y="603251"/>
                  </a:cubicBezTo>
                  <a:cubicBezTo>
                    <a:pt x="589001" y="620720"/>
                    <a:pt x="615385" y="667773"/>
                    <a:pt x="617767" y="721208"/>
                  </a:cubicBezTo>
                  <a:cubicBezTo>
                    <a:pt x="619957" y="765662"/>
                    <a:pt x="608337" y="809705"/>
                    <a:pt x="584525" y="847196"/>
                  </a:cubicBezTo>
                  <a:cubicBezTo>
                    <a:pt x="580334" y="853825"/>
                    <a:pt x="575856" y="860378"/>
                    <a:pt x="572428" y="867274"/>
                  </a:cubicBezTo>
                  <a:cubicBezTo>
                    <a:pt x="562712" y="883552"/>
                    <a:pt x="567190" y="904622"/>
                    <a:pt x="582620" y="915471"/>
                  </a:cubicBezTo>
                  <a:cubicBezTo>
                    <a:pt x="592050" y="921538"/>
                    <a:pt x="602241" y="926320"/>
                    <a:pt x="612909" y="929701"/>
                  </a:cubicBezTo>
                  <a:cubicBezTo>
                    <a:pt x="625863" y="934416"/>
                    <a:pt x="640246" y="936683"/>
                    <a:pt x="648628" y="949427"/>
                  </a:cubicBezTo>
                  <a:cubicBezTo>
                    <a:pt x="650533" y="953380"/>
                    <a:pt x="651676" y="957581"/>
                    <a:pt x="652247" y="961915"/>
                  </a:cubicBezTo>
                  <a:cubicBezTo>
                    <a:pt x="648342" y="963220"/>
                    <a:pt x="644342" y="964153"/>
                    <a:pt x="640341" y="964705"/>
                  </a:cubicBezTo>
                  <a:cubicBezTo>
                    <a:pt x="628053" y="964077"/>
                    <a:pt x="615767" y="964544"/>
                    <a:pt x="603670" y="966106"/>
                  </a:cubicBezTo>
                  <a:cubicBezTo>
                    <a:pt x="588335" y="969868"/>
                    <a:pt x="572142" y="965077"/>
                    <a:pt x="561189" y="953533"/>
                  </a:cubicBezTo>
                  <a:cubicBezTo>
                    <a:pt x="551378" y="945675"/>
                    <a:pt x="540900" y="938559"/>
                    <a:pt x="530042" y="932235"/>
                  </a:cubicBezTo>
                  <a:cubicBezTo>
                    <a:pt x="526518" y="929958"/>
                    <a:pt x="522517" y="928472"/>
                    <a:pt x="519088" y="926120"/>
                  </a:cubicBezTo>
                  <a:cubicBezTo>
                    <a:pt x="509372" y="919481"/>
                    <a:pt x="508134" y="914156"/>
                    <a:pt x="510420" y="902545"/>
                  </a:cubicBezTo>
                  <a:cubicBezTo>
                    <a:pt x="514897" y="883876"/>
                    <a:pt x="518516" y="865007"/>
                    <a:pt x="521183" y="845967"/>
                  </a:cubicBezTo>
                  <a:cubicBezTo>
                    <a:pt x="525375" y="822497"/>
                    <a:pt x="513659" y="799047"/>
                    <a:pt x="492417" y="788522"/>
                  </a:cubicBezTo>
                  <a:cubicBezTo>
                    <a:pt x="474606" y="779263"/>
                    <a:pt x="456032" y="771062"/>
                    <a:pt x="437744" y="762937"/>
                  </a:cubicBezTo>
                  <a:cubicBezTo>
                    <a:pt x="403168" y="746878"/>
                    <a:pt x="377165" y="722170"/>
                    <a:pt x="368497" y="683404"/>
                  </a:cubicBezTo>
                  <a:cubicBezTo>
                    <a:pt x="365831" y="668059"/>
                    <a:pt x="364307" y="652533"/>
                    <a:pt x="363925" y="636960"/>
                  </a:cubicBezTo>
                  <a:cubicBezTo>
                    <a:pt x="363925" y="630845"/>
                    <a:pt x="362211" y="624644"/>
                    <a:pt x="355258" y="624911"/>
                  </a:cubicBezTo>
                  <a:cubicBezTo>
                    <a:pt x="350971" y="624911"/>
                    <a:pt x="346590" y="629626"/>
                    <a:pt x="342780" y="633026"/>
                  </a:cubicBezTo>
                  <a:cubicBezTo>
                    <a:pt x="341351" y="634426"/>
                    <a:pt x="341542" y="638008"/>
                    <a:pt x="341542" y="640532"/>
                  </a:cubicBezTo>
                  <a:cubicBezTo>
                    <a:pt x="340303" y="671450"/>
                    <a:pt x="348019" y="702063"/>
                    <a:pt x="363735" y="728628"/>
                  </a:cubicBezTo>
                  <a:cubicBezTo>
                    <a:pt x="367640" y="734829"/>
                    <a:pt x="372403" y="740411"/>
                    <a:pt x="376690" y="746088"/>
                  </a:cubicBezTo>
                  <a:cubicBezTo>
                    <a:pt x="352400" y="762156"/>
                    <a:pt x="325635" y="766081"/>
                    <a:pt x="298204" y="767043"/>
                  </a:cubicBezTo>
                  <a:cubicBezTo>
                    <a:pt x="248673" y="768881"/>
                    <a:pt x="200096" y="765471"/>
                    <a:pt x="155518" y="740849"/>
                  </a:cubicBezTo>
                  <a:cubicBezTo>
                    <a:pt x="74746" y="696234"/>
                    <a:pt x="24074" y="631369"/>
                    <a:pt x="19025" y="535328"/>
                  </a:cubicBezTo>
                  <a:cubicBezTo>
                    <a:pt x="15310" y="463652"/>
                    <a:pt x="46839" y="412046"/>
                    <a:pt x="106846" y="376956"/>
                  </a:cubicBezTo>
                  <a:cubicBezTo>
                    <a:pt x="137611" y="358877"/>
                    <a:pt x="169521" y="342733"/>
                    <a:pt x="200857" y="325445"/>
                  </a:cubicBezTo>
                  <a:cubicBezTo>
                    <a:pt x="247435" y="300822"/>
                    <a:pt x="285535" y="269219"/>
                    <a:pt x="298965" y="212469"/>
                  </a:cubicBezTo>
                  <a:close/>
                  <a:moveTo>
                    <a:pt x="396406" y="759451"/>
                  </a:moveTo>
                  <a:cubicBezTo>
                    <a:pt x="397263" y="763938"/>
                    <a:pt x="397358" y="768538"/>
                    <a:pt x="396787" y="773072"/>
                  </a:cubicBezTo>
                  <a:cubicBezTo>
                    <a:pt x="389453" y="792541"/>
                    <a:pt x="381452" y="811744"/>
                    <a:pt x="373736" y="831127"/>
                  </a:cubicBezTo>
                  <a:cubicBezTo>
                    <a:pt x="366022" y="850510"/>
                    <a:pt x="356781" y="871380"/>
                    <a:pt x="350305" y="892239"/>
                  </a:cubicBezTo>
                  <a:cubicBezTo>
                    <a:pt x="343828" y="913109"/>
                    <a:pt x="350305" y="923500"/>
                    <a:pt x="368878" y="933892"/>
                  </a:cubicBezTo>
                  <a:cubicBezTo>
                    <a:pt x="375070" y="937073"/>
                    <a:pt x="380975" y="941065"/>
                    <a:pt x="386215" y="945760"/>
                  </a:cubicBezTo>
                  <a:cubicBezTo>
                    <a:pt x="393739" y="953009"/>
                    <a:pt x="391262" y="961829"/>
                    <a:pt x="381261" y="965144"/>
                  </a:cubicBezTo>
                  <a:cubicBezTo>
                    <a:pt x="377833" y="966249"/>
                    <a:pt x="374308" y="966925"/>
                    <a:pt x="370784" y="967153"/>
                  </a:cubicBezTo>
                  <a:cubicBezTo>
                    <a:pt x="352686" y="967944"/>
                    <a:pt x="334493" y="968468"/>
                    <a:pt x="316396" y="969335"/>
                  </a:cubicBezTo>
                  <a:cubicBezTo>
                    <a:pt x="308395" y="969982"/>
                    <a:pt x="300870" y="965515"/>
                    <a:pt x="297632" y="958162"/>
                  </a:cubicBezTo>
                  <a:cubicBezTo>
                    <a:pt x="293155" y="949475"/>
                    <a:pt x="287725" y="941331"/>
                    <a:pt x="281440" y="933892"/>
                  </a:cubicBezTo>
                  <a:cubicBezTo>
                    <a:pt x="272676" y="925948"/>
                    <a:pt x="270581" y="913032"/>
                    <a:pt x="276105" y="902631"/>
                  </a:cubicBezTo>
                  <a:cubicBezTo>
                    <a:pt x="277820" y="898440"/>
                    <a:pt x="279915" y="894335"/>
                    <a:pt x="281724" y="890144"/>
                  </a:cubicBezTo>
                  <a:cubicBezTo>
                    <a:pt x="294393" y="860550"/>
                    <a:pt x="304299" y="830260"/>
                    <a:pt x="300965" y="797256"/>
                  </a:cubicBezTo>
                  <a:cubicBezTo>
                    <a:pt x="300965" y="794627"/>
                    <a:pt x="301156" y="792008"/>
                    <a:pt x="301537" y="789398"/>
                  </a:cubicBezTo>
                  <a:cubicBezTo>
                    <a:pt x="334875" y="786864"/>
                    <a:pt x="366879" y="782235"/>
                    <a:pt x="396406" y="759366"/>
                  </a:cubicBezTo>
                  <a:close/>
                  <a:moveTo>
                    <a:pt x="841986" y="529213"/>
                  </a:moveTo>
                  <a:cubicBezTo>
                    <a:pt x="836746" y="525003"/>
                    <a:pt x="831127" y="521364"/>
                    <a:pt x="825126" y="518393"/>
                  </a:cubicBezTo>
                  <a:cubicBezTo>
                    <a:pt x="818744" y="516211"/>
                    <a:pt x="816458" y="511839"/>
                    <a:pt x="813601" y="506696"/>
                  </a:cubicBezTo>
                  <a:cubicBezTo>
                    <a:pt x="807600" y="495618"/>
                    <a:pt x="800361" y="485274"/>
                    <a:pt x="792075" y="475873"/>
                  </a:cubicBezTo>
                  <a:cubicBezTo>
                    <a:pt x="785883" y="469586"/>
                    <a:pt x="784073" y="464957"/>
                    <a:pt x="788646" y="457804"/>
                  </a:cubicBezTo>
                  <a:cubicBezTo>
                    <a:pt x="790169" y="455442"/>
                    <a:pt x="791312" y="452908"/>
                    <a:pt x="792550" y="450641"/>
                  </a:cubicBezTo>
                  <a:cubicBezTo>
                    <a:pt x="819125" y="470110"/>
                    <a:pt x="845319" y="489322"/>
                    <a:pt x="841986" y="52912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605B14CA-071E-4494-91C7-598A8F251A23}"/>
                </a:ext>
              </a:extLst>
            </p:cNvPr>
            <p:cNvSpPr/>
            <p:nvPr/>
          </p:nvSpPr>
          <p:spPr>
            <a:xfrm>
              <a:off x="10063126" y="1924039"/>
              <a:ext cx="142888" cy="28576"/>
            </a:xfrm>
            <a:custGeom>
              <a:avLst/>
              <a:gdLst>
                <a:gd name="connsiteX0" fmla="*/ 132572 w 142888"/>
                <a:gd name="connsiteY0" fmla="*/ 24443 h 28576"/>
                <a:gd name="connsiteX1" fmla="*/ 141811 w 142888"/>
                <a:gd name="connsiteY1" fmla="*/ 18700 h 28576"/>
                <a:gd name="connsiteX2" fmla="*/ 142477 w 142888"/>
                <a:gd name="connsiteY2" fmla="*/ 11947 h 28576"/>
                <a:gd name="connsiteX3" fmla="*/ 128190 w 142888"/>
                <a:gd name="connsiteY3" fmla="*/ 4784 h 28576"/>
                <a:gd name="connsiteX4" fmla="*/ 16367 w 142888"/>
                <a:gd name="connsiteY4" fmla="*/ 698 h 28576"/>
                <a:gd name="connsiteX5" fmla="*/ 270 w 142888"/>
                <a:gd name="connsiteY5" fmla="*/ 7699 h 28576"/>
                <a:gd name="connsiteX6" fmla="*/ 841 w 142888"/>
                <a:gd name="connsiteY6" fmla="*/ 14366 h 28576"/>
                <a:gd name="connsiteX7" fmla="*/ 12176 w 142888"/>
                <a:gd name="connsiteY7" fmla="*/ 20700 h 28576"/>
                <a:gd name="connsiteX8" fmla="*/ 132572 w 142888"/>
                <a:gd name="connsiteY8" fmla="*/ 24443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88" h="28576">
                  <a:moveTo>
                    <a:pt x="132572" y="24443"/>
                  </a:moveTo>
                  <a:cubicBezTo>
                    <a:pt x="136381" y="23910"/>
                    <a:pt x="139716" y="21815"/>
                    <a:pt x="141811" y="18700"/>
                  </a:cubicBezTo>
                  <a:cubicBezTo>
                    <a:pt x="142859" y="16595"/>
                    <a:pt x="143145" y="14204"/>
                    <a:pt x="142477" y="11947"/>
                  </a:cubicBezTo>
                  <a:cubicBezTo>
                    <a:pt x="140954" y="4536"/>
                    <a:pt x="134572" y="3117"/>
                    <a:pt x="128190" y="4784"/>
                  </a:cubicBezTo>
                  <a:cubicBezTo>
                    <a:pt x="90376" y="14614"/>
                    <a:pt x="53514" y="7784"/>
                    <a:pt x="16367" y="698"/>
                  </a:cubicBezTo>
                  <a:cubicBezTo>
                    <a:pt x="9032" y="-712"/>
                    <a:pt x="2079" y="-798"/>
                    <a:pt x="270" y="7699"/>
                  </a:cubicBezTo>
                  <a:cubicBezTo>
                    <a:pt x="-302" y="9927"/>
                    <a:pt x="-112" y="12270"/>
                    <a:pt x="841" y="14366"/>
                  </a:cubicBezTo>
                  <a:cubicBezTo>
                    <a:pt x="3508" y="17986"/>
                    <a:pt x="7604" y="20300"/>
                    <a:pt x="12176" y="20700"/>
                  </a:cubicBezTo>
                  <a:cubicBezTo>
                    <a:pt x="12176" y="20700"/>
                    <a:pt x="85804" y="35531"/>
                    <a:pt x="132572" y="2444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E8127BC5-7F43-4DFF-8F39-2BA3CC58564B}"/>
                </a:ext>
              </a:extLst>
            </p:cNvPr>
            <p:cNvSpPr/>
            <p:nvPr/>
          </p:nvSpPr>
          <p:spPr>
            <a:xfrm>
              <a:off x="10596542" y="1523992"/>
              <a:ext cx="28566" cy="85726"/>
            </a:xfrm>
            <a:custGeom>
              <a:avLst/>
              <a:gdLst>
                <a:gd name="connsiteX0" fmla="*/ 22160 w 28566"/>
                <a:gd name="connsiteY0" fmla="*/ 28 h 85726"/>
                <a:gd name="connsiteX1" fmla="*/ 11683 w 28566"/>
                <a:gd name="connsiteY1" fmla="*/ 7895 h 85726"/>
                <a:gd name="connsiteX2" fmla="*/ 349 w 28566"/>
                <a:gd name="connsiteY2" fmla="*/ 71875 h 85726"/>
                <a:gd name="connsiteX3" fmla="*/ 8159 w 28566"/>
                <a:gd name="connsiteY3" fmla="*/ 85324 h 85726"/>
                <a:gd name="connsiteX4" fmla="*/ 16159 w 28566"/>
                <a:gd name="connsiteY4" fmla="*/ 84514 h 85726"/>
                <a:gd name="connsiteX5" fmla="*/ 21017 w 28566"/>
                <a:gd name="connsiteY5" fmla="*/ 77714 h 85726"/>
                <a:gd name="connsiteX6" fmla="*/ 22160 w 28566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6" h="85726">
                  <a:moveTo>
                    <a:pt x="22160" y="28"/>
                  </a:moveTo>
                  <a:cubicBezTo>
                    <a:pt x="17113" y="-458"/>
                    <a:pt x="12540" y="2980"/>
                    <a:pt x="11683" y="7895"/>
                  </a:cubicBezTo>
                  <a:cubicBezTo>
                    <a:pt x="7206" y="29108"/>
                    <a:pt x="3777" y="50491"/>
                    <a:pt x="349" y="71875"/>
                  </a:cubicBezTo>
                  <a:cubicBezTo>
                    <a:pt x="-1271" y="77723"/>
                    <a:pt x="2158" y="83733"/>
                    <a:pt x="8159" y="85324"/>
                  </a:cubicBezTo>
                  <a:cubicBezTo>
                    <a:pt x="10826" y="86038"/>
                    <a:pt x="13683" y="85753"/>
                    <a:pt x="16159" y="84514"/>
                  </a:cubicBezTo>
                  <a:cubicBezTo>
                    <a:pt x="18636" y="82971"/>
                    <a:pt x="20351" y="80524"/>
                    <a:pt x="21017" y="77714"/>
                  </a:cubicBezTo>
                  <a:cubicBezTo>
                    <a:pt x="24541" y="67017"/>
                    <a:pt x="35305" y="2771"/>
                    <a:pt x="22160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32542862-8F2A-4DD7-AA6F-EABEB264EA8D}"/>
                </a:ext>
              </a:extLst>
            </p:cNvPr>
            <p:cNvSpPr/>
            <p:nvPr/>
          </p:nvSpPr>
          <p:spPr>
            <a:xfrm>
              <a:off x="10634662" y="130491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12" y="19032"/>
                    <a:pt x="9473" y="19032"/>
                  </a:cubicBezTo>
                  <a:cubicBezTo>
                    <a:pt x="4234" y="19032"/>
                    <a:pt x="-52" y="14765"/>
                    <a:pt x="-52" y="9507"/>
                  </a:cubicBezTo>
                  <a:cubicBezTo>
                    <a:pt x="-52" y="4249"/>
                    <a:pt x="4234" y="-18"/>
                    <a:pt x="9473" y="-18"/>
                  </a:cubicBezTo>
                  <a:cubicBezTo>
                    <a:pt x="14712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04346F4D-8714-4E29-8360-4A353FD43A73}"/>
                </a:ext>
              </a:extLst>
            </p:cNvPr>
            <p:cNvSpPr/>
            <p:nvPr/>
          </p:nvSpPr>
          <p:spPr>
            <a:xfrm>
              <a:off x="10015537" y="1914515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41" y="19032"/>
                    <a:pt x="14236" y="19032"/>
                  </a:cubicBezTo>
                  <a:cubicBezTo>
                    <a:pt x="6330" y="19032"/>
                    <a:pt x="-52" y="14765"/>
                    <a:pt x="-52" y="9507"/>
                  </a:cubicBezTo>
                  <a:cubicBezTo>
                    <a:pt x="-52" y="4249"/>
                    <a:pt x="6330" y="-18"/>
                    <a:pt x="14236" y="-18"/>
                  </a:cubicBezTo>
                  <a:cubicBezTo>
                    <a:pt x="22141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D0286108-63F3-484A-8DBC-75153268CCF7}"/>
                </a:ext>
              </a:extLst>
            </p:cNvPr>
            <p:cNvSpPr/>
            <p:nvPr/>
          </p:nvSpPr>
          <p:spPr>
            <a:xfrm>
              <a:off x="10596562" y="161924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12" y="19032"/>
                    <a:pt x="9473" y="19032"/>
                  </a:cubicBezTo>
                  <a:cubicBezTo>
                    <a:pt x="4234" y="19032"/>
                    <a:pt x="-52" y="14765"/>
                    <a:pt x="-52" y="9507"/>
                  </a:cubicBezTo>
                  <a:cubicBezTo>
                    <a:pt x="-52" y="4249"/>
                    <a:pt x="4234" y="-18"/>
                    <a:pt x="9473" y="-18"/>
                  </a:cubicBezTo>
                  <a:cubicBezTo>
                    <a:pt x="14712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9F0E6F81-4AEF-4942-A516-CD11E1BB2AF4}"/>
                </a:ext>
              </a:extLst>
            </p:cNvPr>
            <p:cNvSpPr/>
            <p:nvPr/>
          </p:nvSpPr>
          <p:spPr>
            <a:xfrm>
              <a:off x="10748962" y="127634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12" y="19032"/>
                    <a:pt x="9473" y="19032"/>
                  </a:cubicBezTo>
                  <a:cubicBezTo>
                    <a:pt x="4234" y="19032"/>
                    <a:pt x="-52" y="14765"/>
                    <a:pt x="-52" y="9507"/>
                  </a:cubicBezTo>
                  <a:cubicBezTo>
                    <a:pt x="-52" y="4249"/>
                    <a:pt x="4234" y="-18"/>
                    <a:pt x="9473" y="-18"/>
                  </a:cubicBezTo>
                  <a:cubicBezTo>
                    <a:pt x="14712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7994C5E8-E7E0-44B6-B733-01DF9EB011FD}"/>
                </a:ext>
              </a:extLst>
            </p:cNvPr>
            <p:cNvSpPr/>
            <p:nvPr/>
          </p:nvSpPr>
          <p:spPr>
            <a:xfrm>
              <a:off x="9863154" y="2381243"/>
              <a:ext cx="1047724" cy="981072"/>
            </a:xfrm>
            <a:custGeom>
              <a:avLst/>
              <a:gdLst>
                <a:gd name="connsiteX0" fmla="*/ 409600 w 1047724"/>
                <a:gd name="connsiteY0" fmla="*/ 856867 h 981072"/>
                <a:gd name="connsiteX1" fmla="*/ 411314 w 1047724"/>
                <a:gd name="connsiteY1" fmla="*/ 937963 h 981072"/>
                <a:gd name="connsiteX2" fmla="*/ 412934 w 1047724"/>
                <a:gd name="connsiteY2" fmla="*/ 956565 h 981072"/>
                <a:gd name="connsiteX3" fmla="*/ 434270 w 1047724"/>
                <a:gd name="connsiteY3" fmla="*/ 976482 h 981072"/>
                <a:gd name="connsiteX4" fmla="*/ 434460 w 1047724"/>
                <a:gd name="connsiteY4" fmla="*/ 976473 h 981072"/>
                <a:gd name="connsiteX5" fmla="*/ 492087 w 1047724"/>
                <a:gd name="connsiteY5" fmla="*/ 974911 h 981072"/>
                <a:gd name="connsiteX6" fmla="*/ 519233 w 1047724"/>
                <a:gd name="connsiteY6" fmla="*/ 943411 h 981072"/>
                <a:gd name="connsiteX7" fmla="*/ 517423 w 1047724"/>
                <a:gd name="connsiteY7" fmla="*/ 917446 h 981072"/>
                <a:gd name="connsiteX8" fmla="*/ 516375 w 1047724"/>
                <a:gd name="connsiteY8" fmla="*/ 891481 h 981072"/>
                <a:gd name="connsiteX9" fmla="*/ 524091 w 1047724"/>
                <a:gd name="connsiteY9" fmla="*/ 915112 h 981072"/>
                <a:gd name="connsiteX10" fmla="*/ 532853 w 1047724"/>
                <a:gd name="connsiteY10" fmla="*/ 944973 h 981072"/>
                <a:gd name="connsiteX11" fmla="*/ 567810 w 1047724"/>
                <a:gd name="connsiteY11" fmla="*/ 970929 h 981072"/>
                <a:gd name="connsiteX12" fmla="*/ 597242 w 1047724"/>
                <a:gd name="connsiteY12" fmla="*/ 970929 h 981072"/>
                <a:gd name="connsiteX13" fmla="*/ 624674 w 1047724"/>
                <a:gd name="connsiteY13" fmla="*/ 940725 h 981072"/>
                <a:gd name="connsiteX14" fmla="*/ 614959 w 1047724"/>
                <a:gd name="connsiteY14" fmla="*/ 876336 h 981072"/>
                <a:gd name="connsiteX15" fmla="*/ 612388 w 1047724"/>
                <a:gd name="connsiteY15" fmla="*/ 833064 h 981072"/>
                <a:gd name="connsiteX16" fmla="*/ 644867 w 1047724"/>
                <a:gd name="connsiteY16" fmla="*/ 833064 h 981072"/>
                <a:gd name="connsiteX17" fmla="*/ 711542 w 1047724"/>
                <a:gd name="connsiteY17" fmla="*/ 828740 h 981072"/>
                <a:gd name="connsiteX18" fmla="*/ 722496 w 1047724"/>
                <a:gd name="connsiteY18" fmla="*/ 833931 h 981072"/>
                <a:gd name="connsiteX19" fmla="*/ 748785 w 1047724"/>
                <a:gd name="connsiteY19" fmla="*/ 915284 h 981072"/>
                <a:gd name="connsiteX20" fmla="*/ 754596 w 1047724"/>
                <a:gd name="connsiteY20" fmla="*/ 944707 h 981072"/>
                <a:gd name="connsiteX21" fmla="*/ 783743 w 1047724"/>
                <a:gd name="connsiteY21" fmla="*/ 974567 h 981072"/>
                <a:gd name="connsiteX22" fmla="*/ 841654 w 1047724"/>
                <a:gd name="connsiteY22" fmla="*/ 979930 h 981072"/>
                <a:gd name="connsiteX23" fmla="*/ 864705 w 1047724"/>
                <a:gd name="connsiteY23" fmla="*/ 962014 h 981072"/>
                <a:gd name="connsiteX24" fmla="*/ 916711 w 1047724"/>
                <a:gd name="connsiteY24" fmla="*/ 963147 h 981072"/>
                <a:gd name="connsiteX25" fmla="*/ 942905 w 1047724"/>
                <a:gd name="connsiteY25" fmla="*/ 927485 h 981072"/>
                <a:gd name="connsiteX26" fmla="*/ 924712 w 1047724"/>
                <a:gd name="connsiteY26" fmla="*/ 889147 h 981072"/>
                <a:gd name="connsiteX27" fmla="*/ 921474 w 1047724"/>
                <a:gd name="connsiteY27" fmla="*/ 733366 h 981072"/>
                <a:gd name="connsiteX28" fmla="*/ 960717 w 1047724"/>
                <a:gd name="connsiteY28" fmla="*/ 583995 h 981072"/>
                <a:gd name="connsiteX29" fmla="*/ 967479 w 1047724"/>
                <a:gd name="connsiteY29" fmla="*/ 562707 h 981072"/>
                <a:gd name="connsiteX30" fmla="*/ 1043299 w 1047724"/>
                <a:gd name="connsiteY30" fmla="*/ 372311 h 981072"/>
                <a:gd name="connsiteX31" fmla="*/ 1029868 w 1047724"/>
                <a:gd name="connsiteY31" fmla="*/ 207881 h 981072"/>
                <a:gd name="connsiteX32" fmla="*/ 916045 w 1047724"/>
                <a:gd name="connsiteY32" fmla="*/ 43013 h 981072"/>
                <a:gd name="connsiteX33" fmla="*/ 849655 w 1047724"/>
                <a:gd name="connsiteY33" fmla="*/ 6066 h 981072"/>
                <a:gd name="connsiteX34" fmla="*/ 772979 w 1047724"/>
                <a:gd name="connsiteY34" fmla="*/ 21553 h 981072"/>
                <a:gd name="connsiteX35" fmla="*/ 745547 w 1047724"/>
                <a:gd name="connsiteY35" fmla="*/ 42146 h 981072"/>
                <a:gd name="connsiteX36" fmla="*/ 721639 w 1047724"/>
                <a:gd name="connsiteY36" fmla="*/ 64911 h 981072"/>
                <a:gd name="connsiteX37" fmla="*/ 727926 w 1047724"/>
                <a:gd name="connsiteY37" fmla="*/ 101096 h 981072"/>
                <a:gd name="connsiteX38" fmla="*/ 728688 w 1047724"/>
                <a:gd name="connsiteY38" fmla="*/ 101601 h 981072"/>
                <a:gd name="connsiteX39" fmla="*/ 791934 w 1047724"/>
                <a:gd name="connsiteY39" fmla="*/ 117613 h 981072"/>
                <a:gd name="connsiteX40" fmla="*/ 847369 w 1047724"/>
                <a:gd name="connsiteY40" fmla="*/ 115022 h 981072"/>
                <a:gd name="connsiteX41" fmla="*/ 856132 w 1047724"/>
                <a:gd name="connsiteY41" fmla="*/ 121508 h 981072"/>
                <a:gd name="connsiteX42" fmla="*/ 893376 w 1047724"/>
                <a:gd name="connsiteY42" fmla="*/ 333973 h 981072"/>
                <a:gd name="connsiteX43" fmla="*/ 873467 w 1047724"/>
                <a:gd name="connsiteY43" fmla="*/ 389533 h 981072"/>
                <a:gd name="connsiteX44" fmla="*/ 824415 w 1047724"/>
                <a:gd name="connsiteY44" fmla="*/ 458770 h 981072"/>
                <a:gd name="connsiteX45" fmla="*/ 788028 w 1047724"/>
                <a:gd name="connsiteY45" fmla="*/ 472009 h 981072"/>
                <a:gd name="connsiteX46" fmla="*/ 665537 w 1047724"/>
                <a:gd name="connsiteY46" fmla="*/ 476077 h 981072"/>
                <a:gd name="connsiteX47" fmla="*/ 499231 w 1047724"/>
                <a:gd name="connsiteY47" fmla="*/ 517358 h 981072"/>
                <a:gd name="connsiteX48" fmla="*/ 415697 w 1047724"/>
                <a:gd name="connsiteY48" fmla="*/ 589710 h 981072"/>
                <a:gd name="connsiteX49" fmla="*/ 314921 w 1047724"/>
                <a:gd name="connsiteY49" fmla="*/ 712687 h 981072"/>
                <a:gd name="connsiteX50" fmla="*/ 150235 w 1047724"/>
                <a:gd name="connsiteY50" fmla="*/ 786678 h 981072"/>
                <a:gd name="connsiteX51" fmla="*/ 106514 w 1047724"/>
                <a:gd name="connsiteY51" fmla="*/ 776991 h 981072"/>
                <a:gd name="connsiteX52" fmla="*/ 90894 w 1047724"/>
                <a:gd name="connsiteY52" fmla="*/ 741157 h 981072"/>
                <a:gd name="connsiteX53" fmla="*/ 142043 w 1047724"/>
                <a:gd name="connsiteY53" fmla="*/ 699114 h 981072"/>
                <a:gd name="connsiteX54" fmla="*/ 152235 w 1047724"/>
                <a:gd name="connsiteY54" fmla="*/ 701181 h 981072"/>
                <a:gd name="connsiteX55" fmla="*/ 181857 w 1047724"/>
                <a:gd name="connsiteY55" fmla="*/ 715888 h 981072"/>
                <a:gd name="connsiteX56" fmla="*/ 199383 w 1047724"/>
                <a:gd name="connsiteY56" fmla="*/ 718402 h 981072"/>
                <a:gd name="connsiteX57" fmla="*/ 201479 w 1047724"/>
                <a:gd name="connsiteY57" fmla="*/ 699447 h 981072"/>
                <a:gd name="connsiteX58" fmla="*/ 168522 w 1047724"/>
                <a:gd name="connsiteY58" fmla="*/ 671663 h 981072"/>
                <a:gd name="connsiteX59" fmla="*/ 49175 w 1047724"/>
                <a:gd name="connsiteY59" fmla="*/ 683522 h 981072"/>
                <a:gd name="connsiteX60" fmla="*/ 45840 w 1047724"/>
                <a:gd name="connsiteY60" fmla="*/ 866211 h 981072"/>
                <a:gd name="connsiteX61" fmla="*/ 111372 w 1047724"/>
                <a:gd name="connsiteY61" fmla="*/ 892176 h 981072"/>
                <a:gd name="connsiteX62" fmla="*/ 377692 w 1047724"/>
                <a:gd name="connsiteY62" fmla="*/ 869154 h 981072"/>
                <a:gd name="connsiteX63" fmla="*/ 409600 w 1047724"/>
                <a:gd name="connsiteY63" fmla="*/ 856867 h 981072"/>
                <a:gd name="connsiteX64" fmla="*/ 100515 w 1047724"/>
                <a:gd name="connsiteY64" fmla="*/ 684731 h 981072"/>
                <a:gd name="connsiteX65" fmla="*/ 70225 w 1047724"/>
                <a:gd name="connsiteY65" fmla="*/ 725841 h 981072"/>
                <a:gd name="connsiteX66" fmla="*/ 91274 w 1047724"/>
                <a:gd name="connsiteY66" fmla="*/ 793431 h 981072"/>
                <a:gd name="connsiteX67" fmla="*/ 146234 w 1047724"/>
                <a:gd name="connsiteY67" fmla="*/ 807708 h 981072"/>
                <a:gd name="connsiteX68" fmla="*/ 210146 w 1047724"/>
                <a:gd name="connsiteY68" fmla="*/ 796802 h 981072"/>
                <a:gd name="connsiteX69" fmla="*/ 365786 w 1047724"/>
                <a:gd name="connsiteY69" fmla="*/ 689408 h 981072"/>
                <a:gd name="connsiteX70" fmla="*/ 431603 w 1047724"/>
                <a:gd name="connsiteY70" fmla="*/ 603645 h 981072"/>
                <a:gd name="connsiteX71" fmla="*/ 496850 w 1047724"/>
                <a:gd name="connsiteY71" fmla="*/ 543066 h 981072"/>
                <a:gd name="connsiteX72" fmla="*/ 654392 w 1047724"/>
                <a:gd name="connsiteY72" fmla="*/ 498060 h 981072"/>
                <a:gd name="connsiteX73" fmla="*/ 787458 w 1047724"/>
                <a:gd name="connsiteY73" fmla="*/ 493650 h 981072"/>
                <a:gd name="connsiteX74" fmla="*/ 837464 w 1047724"/>
                <a:gd name="connsiteY74" fmla="*/ 475562 h 981072"/>
                <a:gd name="connsiteX75" fmla="*/ 883660 w 1047724"/>
                <a:gd name="connsiteY75" fmla="*/ 416879 h 981072"/>
                <a:gd name="connsiteX76" fmla="*/ 913949 w 1047724"/>
                <a:gd name="connsiteY76" fmla="*/ 339945 h 981072"/>
                <a:gd name="connsiteX77" fmla="*/ 873658 w 1047724"/>
                <a:gd name="connsiteY77" fmla="*/ 107669 h 981072"/>
                <a:gd name="connsiteX78" fmla="*/ 870229 w 1047724"/>
                <a:gd name="connsiteY78" fmla="*/ 97191 h 981072"/>
                <a:gd name="connsiteX79" fmla="*/ 856989 w 1047724"/>
                <a:gd name="connsiteY79" fmla="*/ 87409 h 981072"/>
                <a:gd name="connsiteX80" fmla="*/ 807555 w 1047724"/>
                <a:gd name="connsiteY80" fmla="*/ 92867 h 981072"/>
                <a:gd name="connsiteX81" fmla="*/ 758977 w 1047724"/>
                <a:gd name="connsiteY81" fmla="*/ 91391 h 981072"/>
                <a:gd name="connsiteX82" fmla="*/ 740213 w 1047724"/>
                <a:gd name="connsiteY82" fmla="*/ 78932 h 981072"/>
                <a:gd name="connsiteX83" fmla="*/ 754882 w 1047724"/>
                <a:gd name="connsiteY83" fmla="*/ 61625 h 981072"/>
                <a:gd name="connsiteX84" fmla="*/ 791934 w 1047724"/>
                <a:gd name="connsiteY84" fmla="*/ 33059 h 981072"/>
                <a:gd name="connsiteX85" fmla="*/ 826985 w 1047724"/>
                <a:gd name="connsiteY85" fmla="*/ 22506 h 981072"/>
                <a:gd name="connsiteX86" fmla="*/ 870706 w 1047724"/>
                <a:gd name="connsiteY86" fmla="*/ 40336 h 981072"/>
                <a:gd name="connsiteX87" fmla="*/ 959002 w 1047724"/>
                <a:gd name="connsiteY87" fmla="*/ 122813 h 981072"/>
                <a:gd name="connsiteX88" fmla="*/ 1018724 w 1047724"/>
                <a:gd name="connsiteY88" fmla="*/ 256001 h 981072"/>
                <a:gd name="connsiteX89" fmla="*/ 999293 w 1047724"/>
                <a:gd name="connsiteY89" fmla="*/ 445178 h 981072"/>
                <a:gd name="connsiteX90" fmla="*/ 951192 w 1047724"/>
                <a:gd name="connsiteY90" fmla="*/ 543923 h 981072"/>
                <a:gd name="connsiteX91" fmla="*/ 937381 w 1047724"/>
                <a:gd name="connsiteY91" fmla="*/ 583738 h 981072"/>
                <a:gd name="connsiteX92" fmla="*/ 898043 w 1047724"/>
                <a:gd name="connsiteY92" fmla="*/ 727222 h 981072"/>
                <a:gd name="connsiteX93" fmla="*/ 879754 w 1047724"/>
                <a:gd name="connsiteY93" fmla="*/ 798536 h 981072"/>
                <a:gd name="connsiteX94" fmla="*/ 907663 w 1047724"/>
                <a:gd name="connsiteY94" fmla="*/ 904902 h 981072"/>
                <a:gd name="connsiteX95" fmla="*/ 918807 w 1047724"/>
                <a:gd name="connsiteY95" fmla="*/ 927057 h 981072"/>
                <a:gd name="connsiteX96" fmla="*/ 920235 w 1047724"/>
                <a:gd name="connsiteY96" fmla="*/ 937182 h 981072"/>
                <a:gd name="connsiteX97" fmla="*/ 880326 w 1047724"/>
                <a:gd name="connsiteY97" fmla="*/ 940125 h 981072"/>
                <a:gd name="connsiteX98" fmla="*/ 866324 w 1047724"/>
                <a:gd name="connsiteY98" fmla="*/ 930172 h 981072"/>
                <a:gd name="connsiteX99" fmla="*/ 852799 w 1047724"/>
                <a:gd name="connsiteY99" fmla="*/ 879194 h 981072"/>
                <a:gd name="connsiteX100" fmla="*/ 847846 w 1047724"/>
                <a:gd name="connsiteY100" fmla="*/ 798536 h 981072"/>
                <a:gd name="connsiteX101" fmla="*/ 867562 w 1047724"/>
                <a:gd name="connsiteY101" fmla="*/ 729908 h 981072"/>
                <a:gd name="connsiteX102" fmla="*/ 879183 w 1047724"/>
                <a:gd name="connsiteY102" fmla="*/ 675301 h 981072"/>
                <a:gd name="connsiteX103" fmla="*/ 869277 w 1047724"/>
                <a:gd name="connsiteY103" fmla="*/ 663100 h 981072"/>
                <a:gd name="connsiteX104" fmla="*/ 857752 w 1047724"/>
                <a:gd name="connsiteY104" fmla="*/ 671549 h 981072"/>
                <a:gd name="connsiteX105" fmla="*/ 857657 w 1047724"/>
                <a:gd name="connsiteY105" fmla="*/ 672530 h 981072"/>
                <a:gd name="connsiteX106" fmla="*/ 832891 w 1047724"/>
                <a:gd name="connsiteY106" fmla="*/ 765560 h 981072"/>
                <a:gd name="connsiteX107" fmla="*/ 826414 w 1047724"/>
                <a:gd name="connsiteY107" fmla="*/ 867602 h 981072"/>
                <a:gd name="connsiteX108" fmla="*/ 843845 w 1047724"/>
                <a:gd name="connsiteY108" fmla="*/ 931467 h 981072"/>
                <a:gd name="connsiteX109" fmla="*/ 822700 w 1047724"/>
                <a:gd name="connsiteY109" fmla="*/ 957861 h 981072"/>
                <a:gd name="connsiteX110" fmla="*/ 816413 w 1047724"/>
                <a:gd name="connsiteY110" fmla="*/ 957861 h 981072"/>
                <a:gd name="connsiteX111" fmla="*/ 772598 w 1047724"/>
                <a:gd name="connsiteY111" fmla="*/ 921513 h 981072"/>
                <a:gd name="connsiteX112" fmla="*/ 736975 w 1047724"/>
                <a:gd name="connsiteY112" fmla="*/ 812128 h 981072"/>
                <a:gd name="connsiteX113" fmla="*/ 734403 w 1047724"/>
                <a:gd name="connsiteY113" fmla="*/ 780277 h 981072"/>
                <a:gd name="connsiteX114" fmla="*/ 751928 w 1047724"/>
                <a:gd name="connsiteY114" fmla="*/ 719698 h 981072"/>
                <a:gd name="connsiteX115" fmla="*/ 757549 w 1047724"/>
                <a:gd name="connsiteY115" fmla="*/ 640773 h 981072"/>
                <a:gd name="connsiteX116" fmla="*/ 744785 w 1047724"/>
                <a:gd name="connsiteY116" fmla="*/ 628829 h 981072"/>
                <a:gd name="connsiteX117" fmla="*/ 735450 w 1047724"/>
                <a:gd name="connsiteY117" fmla="*/ 643450 h 981072"/>
                <a:gd name="connsiteX118" fmla="*/ 727736 w 1047724"/>
                <a:gd name="connsiteY118" fmla="*/ 724194 h 981072"/>
                <a:gd name="connsiteX119" fmla="*/ 709638 w 1047724"/>
                <a:gd name="connsiteY119" fmla="*/ 806842 h 981072"/>
                <a:gd name="connsiteX120" fmla="*/ 559333 w 1047724"/>
                <a:gd name="connsiteY120" fmla="*/ 787982 h 981072"/>
                <a:gd name="connsiteX121" fmla="*/ 591052 w 1047724"/>
                <a:gd name="connsiteY121" fmla="*/ 681017 h 981072"/>
                <a:gd name="connsiteX122" fmla="*/ 577335 w 1047724"/>
                <a:gd name="connsiteY122" fmla="*/ 593691 h 981072"/>
                <a:gd name="connsiteX123" fmla="*/ 565429 w 1047724"/>
                <a:gd name="connsiteY123" fmla="*/ 586281 h 981072"/>
                <a:gd name="connsiteX124" fmla="*/ 565239 w 1047724"/>
                <a:gd name="connsiteY124" fmla="*/ 586338 h 981072"/>
                <a:gd name="connsiteX125" fmla="*/ 556476 w 1047724"/>
                <a:gd name="connsiteY125" fmla="*/ 597501 h 981072"/>
                <a:gd name="connsiteX126" fmla="*/ 559238 w 1047724"/>
                <a:gd name="connsiteY126" fmla="*/ 611608 h 981072"/>
                <a:gd name="connsiteX127" fmla="*/ 568953 w 1047724"/>
                <a:gd name="connsiteY127" fmla="*/ 672701 h 981072"/>
                <a:gd name="connsiteX128" fmla="*/ 521710 w 1047724"/>
                <a:gd name="connsiteY128" fmla="*/ 804251 h 981072"/>
                <a:gd name="connsiteX129" fmla="*/ 494182 w 1047724"/>
                <a:gd name="connsiteY129" fmla="*/ 882747 h 981072"/>
                <a:gd name="connsiteX130" fmla="*/ 497039 w 1047724"/>
                <a:gd name="connsiteY130" fmla="*/ 940554 h 981072"/>
                <a:gd name="connsiteX131" fmla="*/ 484467 w 1047724"/>
                <a:gd name="connsiteY131" fmla="*/ 953536 h 981072"/>
                <a:gd name="connsiteX132" fmla="*/ 448843 w 1047724"/>
                <a:gd name="connsiteY132" fmla="*/ 954146 h 981072"/>
                <a:gd name="connsiteX133" fmla="*/ 433984 w 1047724"/>
                <a:gd name="connsiteY133" fmla="*/ 940811 h 981072"/>
                <a:gd name="connsiteX134" fmla="*/ 433413 w 1047724"/>
                <a:gd name="connsiteY134" fmla="*/ 853752 h 981072"/>
                <a:gd name="connsiteX135" fmla="*/ 437032 w 1047724"/>
                <a:gd name="connsiteY135" fmla="*/ 832379 h 981072"/>
                <a:gd name="connsiteX136" fmla="*/ 448177 w 1047724"/>
                <a:gd name="connsiteY136" fmla="*/ 768332 h 981072"/>
                <a:gd name="connsiteX137" fmla="*/ 437414 w 1047724"/>
                <a:gd name="connsiteY137" fmla="*/ 751025 h 981072"/>
                <a:gd name="connsiteX138" fmla="*/ 425508 w 1047724"/>
                <a:gd name="connsiteY138" fmla="*/ 767037 h 981072"/>
                <a:gd name="connsiteX139" fmla="*/ 416744 w 1047724"/>
                <a:gd name="connsiteY139" fmla="*/ 821044 h 981072"/>
                <a:gd name="connsiteX140" fmla="*/ 404361 w 1047724"/>
                <a:gd name="connsiteY140" fmla="*/ 834455 h 981072"/>
                <a:gd name="connsiteX141" fmla="*/ 141757 w 1047724"/>
                <a:gd name="connsiteY141" fmla="*/ 871498 h 981072"/>
                <a:gd name="connsiteX142" fmla="*/ 72320 w 1047724"/>
                <a:gd name="connsiteY142" fmla="*/ 853495 h 981072"/>
                <a:gd name="connsiteX143" fmla="*/ 24409 w 1047724"/>
                <a:gd name="connsiteY143" fmla="*/ 760979 h 981072"/>
                <a:gd name="connsiteX144" fmla="*/ 100515 w 1047724"/>
                <a:gd name="connsiteY144" fmla="*/ 684731 h 981072"/>
                <a:gd name="connsiteX145" fmla="*/ 546951 w 1047724"/>
                <a:gd name="connsiteY145" fmla="*/ 807975 h 981072"/>
                <a:gd name="connsiteX146" fmla="*/ 579526 w 1047724"/>
                <a:gd name="connsiteY146" fmla="*/ 821901 h 981072"/>
                <a:gd name="connsiteX147" fmla="*/ 588289 w 1047724"/>
                <a:gd name="connsiteY147" fmla="*/ 832807 h 981072"/>
                <a:gd name="connsiteX148" fmla="*/ 602386 w 1047724"/>
                <a:gd name="connsiteY148" fmla="*/ 940468 h 981072"/>
                <a:gd name="connsiteX149" fmla="*/ 595529 w 1047724"/>
                <a:gd name="connsiteY149" fmla="*/ 947907 h 981072"/>
                <a:gd name="connsiteX150" fmla="*/ 571430 w 1047724"/>
                <a:gd name="connsiteY150" fmla="*/ 947907 h 981072"/>
                <a:gd name="connsiteX151" fmla="*/ 552571 w 1047724"/>
                <a:gd name="connsiteY151" fmla="*/ 933982 h 981072"/>
                <a:gd name="connsiteX152" fmla="*/ 530472 w 1047724"/>
                <a:gd name="connsiteY152" fmla="*/ 857477 h 981072"/>
                <a:gd name="connsiteX153" fmla="*/ 526663 w 1047724"/>
                <a:gd name="connsiteY153" fmla="*/ 845094 h 981072"/>
                <a:gd name="connsiteX154" fmla="*/ 546570 w 1047724"/>
                <a:gd name="connsiteY154" fmla="*/ 807975 h 98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047724" h="981072">
                  <a:moveTo>
                    <a:pt x="409600" y="856867"/>
                  </a:moveTo>
                  <a:cubicBezTo>
                    <a:pt x="414649" y="884823"/>
                    <a:pt x="407981" y="911474"/>
                    <a:pt x="411314" y="937963"/>
                  </a:cubicBezTo>
                  <a:cubicBezTo>
                    <a:pt x="412172" y="944107"/>
                    <a:pt x="411982" y="950422"/>
                    <a:pt x="412934" y="956565"/>
                  </a:cubicBezTo>
                  <a:cubicBezTo>
                    <a:pt x="413220" y="967881"/>
                    <a:pt x="422840" y="976796"/>
                    <a:pt x="434270" y="976482"/>
                  </a:cubicBezTo>
                  <a:cubicBezTo>
                    <a:pt x="434365" y="976482"/>
                    <a:pt x="434365" y="976473"/>
                    <a:pt x="434460" y="976473"/>
                  </a:cubicBezTo>
                  <a:cubicBezTo>
                    <a:pt x="453701" y="976987"/>
                    <a:pt x="472847" y="976473"/>
                    <a:pt x="492087" y="974911"/>
                  </a:cubicBezTo>
                  <a:cubicBezTo>
                    <a:pt x="513232" y="972834"/>
                    <a:pt x="519899" y="964185"/>
                    <a:pt x="519233" y="943411"/>
                  </a:cubicBezTo>
                  <a:cubicBezTo>
                    <a:pt x="519233" y="934753"/>
                    <a:pt x="518090" y="926104"/>
                    <a:pt x="517423" y="917446"/>
                  </a:cubicBezTo>
                  <a:cubicBezTo>
                    <a:pt x="515709" y="908902"/>
                    <a:pt x="515423" y="900139"/>
                    <a:pt x="516375" y="891481"/>
                  </a:cubicBezTo>
                  <a:cubicBezTo>
                    <a:pt x="519995" y="898968"/>
                    <a:pt x="522662" y="906921"/>
                    <a:pt x="524091" y="915112"/>
                  </a:cubicBezTo>
                  <a:cubicBezTo>
                    <a:pt x="526663" y="925066"/>
                    <a:pt x="529140" y="935191"/>
                    <a:pt x="532853" y="944973"/>
                  </a:cubicBezTo>
                  <a:cubicBezTo>
                    <a:pt x="536950" y="960661"/>
                    <a:pt x="551428" y="971443"/>
                    <a:pt x="567810" y="970929"/>
                  </a:cubicBezTo>
                  <a:cubicBezTo>
                    <a:pt x="577622" y="970929"/>
                    <a:pt x="587433" y="970929"/>
                    <a:pt x="597242" y="970929"/>
                  </a:cubicBezTo>
                  <a:cubicBezTo>
                    <a:pt x="617912" y="970329"/>
                    <a:pt x="626865" y="961328"/>
                    <a:pt x="624674" y="940725"/>
                  </a:cubicBezTo>
                  <a:cubicBezTo>
                    <a:pt x="622579" y="920132"/>
                    <a:pt x="618198" y="897453"/>
                    <a:pt x="614959" y="876336"/>
                  </a:cubicBezTo>
                  <a:cubicBezTo>
                    <a:pt x="612388" y="862058"/>
                    <a:pt x="611530" y="847542"/>
                    <a:pt x="612388" y="833064"/>
                  </a:cubicBezTo>
                  <a:cubicBezTo>
                    <a:pt x="623532" y="833064"/>
                    <a:pt x="634295" y="832464"/>
                    <a:pt x="644867" y="833064"/>
                  </a:cubicBezTo>
                  <a:cubicBezTo>
                    <a:pt x="667157" y="834626"/>
                    <a:pt x="689636" y="833159"/>
                    <a:pt x="711542" y="828740"/>
                  </a:cubicBezTo>
                  <a:cubicBezTo>
                    <a:pt x="716020" y="827292"/>
                    <a:pt x="720877" y="829578"/>
                    <a:pt x="722496" y="833931"/>
                  </a:cubicBezTo>
                  <a:cubicBezTo>
                    <a:pt x="738879" y="858686"/>
                    <a:pt x="743357" y="887071"/>
                    <a:pt x="748785" y="915284"/>
                  </a:cubicBezTo>
                  <a:cubicBezTo>
                    <a:pt x="750501" y="925152"/>
                    <a:pt x="752310" y="935020"/>
                    <a:pt x="754596" y="944707"/>
                  </a:cubicBezTo>
                  <a:cubicBezTo>
                    <a:pt x="757929" y="959261"/>
                    <a:pt x="769169" y="970767"/>
                    <a:pt x="783743" y="974567"/>
                  </a:cubicBezTo>
                  <a:cubicBezTo>
                    <a:pt x="802411" y="980664"/>
                    <a:pt x="822223" y="982492"/>
                    <a:pt x="841654" y="979930"/>
                  </a:cubicBezTo>
                  <a:cubicBezTo>
                    <a:pt x="851656" y="978720"/>
                    <a:pt x="855846" y="975263"/>
                    <a:pt x="864705" y="962014"/>
                  </a:cubicBezTo>
                  <a:cubicBezTo>
                    <a:pt x="881945" y="964252"/>
                    <a:pt x="899376" y="964633"/>
                    <a:pt x="916711" y="963147"/>
                  </a:cubicBezTo>
                  <a:cubicBezTo>
                    <a:pt x="939572" y="961842"/>
                    <a:pt x="948620" y="949298"/>
                    <a:pt x="942905" y="927485"/>
                  </a:cubicBezTo>
                  <a:cubicBezTo>
                    <a:pt x="938524" y="913998"/>
                    <a:pt x="932428" y="901111"/>
                    <a:pt x="924712" y="889147"/>
                  </a:cubicBezTo>
                  <a:cubicBezTo>
                    <a:pt x="895471" y="837827"/>
                    <a:pt x="891851" y="785296"/>
                    <a:pt x="921474" y="733366"/>
                  </a:cubicBezTo>
                  <a:cubicBezTo>
                    <a:pt x="947763" y="687913"/>
                    <a:pt x="961289" y="636344"/>
                    <a:pt x="960717" y="583995"/>
                  </a:cubicBezTo>
                  <a:cubicBezTo>
                    <a:pt x="961003" y="576432"/>
                    <a:pt x="963289" y="569079"/>
                    <a:pt x="967479" y="562707"/>
                  </a:cubicBezTo>
                  <a:cubicBezTo>
                    <a:pt x="1001675" y="502737"/>
                    <a:pt x="1033679" y="441549"/>
                    <a:pt x="1043299" y="372311"/>
                  </a:cubicBezTo>
                  <a:cubicBezTo>
                    <a:pt x="1051014" y="316752"/>
                    <a:pt x="1049680" y="261021"/>
                    <a:pt x="1029868" y="207881"/>
                  </a:cubicBezTo>
                  <a:cubicBezTo>
                    <a:pt x="1007389" y="143902"/>
                    <a:pt x="968147" y="86990"/>
                    <a:pt x="916045" y="43013"/>
                  </a:cubicBezTo>
                  <a:cubicBezTo>
                    <a:pt x="896042" y="27268"/>
                    <a:pt x="873658" y="14790"/>
                    <a:pt x="849655" y="6066"/>
                  </a:cubicBezTo>
                  <a:cubicBezTo>
                    <a:pt x="821080" y="-4840"/>
                    <a:pt x="794982" y="-1897"/>
                    <a:pt x="772979" y="21553"/>
                  </a:cubicBezTo>
                  <a:cubicBezTo>
                    <a:pt x="764978" y="29745"/>
                    <a:pt x="755739" y="36698"/>
                    <a:pt x="745547" y="42146"/>
                  </a:cubicBezTo>
                  <a:cubicBezTo>
                    <a:pt x="735832" y="47680"/>
                    <a:pt x="727640" y="55500"/>
                    <a:pt x="721639" y="64911"/>
                  </a:cubicBezTo>
                  <a:cubicBezTo>
                    <a:pt x="713257" y="76627"/>
                    <a:pt x="716114" y="92829"/>
                    <a:pt x="727926" y="101096"/>
                  </a:cubicBezTo>
                  <a:cubicBezTo>
                    <a:pt x="728211" y="101268"/>
                    <a:pt x="728402" y="101439"/>
                    <a:pt x="728688" y="101601"/>
                  </a:cubicBezTo>
                  <a:cubicBezTo>
                    <a:pt x="746786" y="115098"/>
                    <a:pt x="769551" y="120870"/>
                    <a:pt x="791934" y="117613"/>
                  </a:cubicBezTo>
                  <a:cubicBezTo>
                    <a:pt x="810412" y="115803"/>
                    <a:pt x="828891" y="114936"/>
                    <a:pt x="847369" y="115022"/>
                  </a:cubicBezTo>
                  <a:cubicBezTo>
                    <a:pt x="852322" y="115022"/>
                    <a:pt x="853751" y="118480"/>
                    <a:pt x="856132" y="121508"/>
                  </a:cubicBezTo>
                  <a:cubicBezTo>
                    <a:pt x="903376" y="186336"/>
                    <a:pt x="914996" y="257297"/>
                    <a:pt x="893376" y="333973"/>
                  </a:cubicBezTo>
                  <a:cubicBezTo>
                    <a:pt x="887946" y="352928"/>
                    <a:pt x="880707" y="371187"/>
                    <a:pt x="873467" y="389533"/>
                  </a:cubicBezTo>
                  <a:cubicBezTo>
                    <a:pt x="862799" y="416707"/>
                    <a:pt x="842797" y="437224"/>
                    <a:pt x="824415" y="458770"/>
                  </a:cubicBezTo>
                  <a:cubicBezTo>
                    <a:pt x="814794" y="468076"/>
                    <a:pt x="801554" y="472886"/>
                    <a:pt x="788028" y="472009"/>
                  </a:cubicBezTo>
                  <a:cubicBezTo>
                    <a:pt x="747166" y="473572"/>
                    <a:pt x="706304" y="474343"/>
                    <a:pt x="665537" y="476077"/>
                  </a:cubicBezTo>
                  <a:cubicBezTo>
                    <a:pt x="607721" y="477829"/>
                    <a:pt x="550951" y="491907"/>
                    <a:pt x="499231" y="517358"/>
                  </a:cubicBezTo>
                  <a:cubicBezTo>
                    <a:pt x="466274" y="535075"/>
                    <a:pt x="437794" y="559782"/>
                    <a:pt x="415697" y="589710"/>
                  </a:cubicBezTo>
                  <a:cubicBezTo>
                    <a:pt x="382645" y="631163"/>
                    <a:pt x="354450" y="676254"/>
                    <a:pt x="314921" y="712687"/>
                  </a:cubicBezTo>
                  <a:cubicBezTo>
                    <a:pt x="270059" y="755102"/>
                    <a:pt x="212052" y="781191"/>
                    <a:pt x="150235" y="786678"/>
                  </a:cubicBezTo>
                  <a:cubicBezTo>
                    <a:pt x="134995" y="787820"/>
                    <a:pt x="119754" y="784449"/>
                    <a:pt x="106514" y="776991"/>
                  </a:cubicBezTo>
                  <a:cubicBezTo>
                    <a:pt x="93846" y="769828"/>
                    <a:pt x="87464" y="755207"/>
                    <a:pt x="90894" y="741157"/>
                  </a:cubicBezTo>
                  <a:cubicBezTo>
                    <a:pt x="93275" y="715602"/>
                    <a:pt x="116135" y="696771"/>
                    <a:pt x="142043" y="699114"/>
                  </a:cubicBezTo>
                  <a:cubicBezTo>
                    <a:pt x="145472" y="699428"/>
                    <a:pt x="148901" y="700124"/>
                    <a:pt x="152235" y="701181"/>
                  </a:cubicBezTo>
                  <a:cubicBezTo>
                    <a:pt x="163093" y="703876"/>
                    <a:pt x="173189" y="708896"/>
                    <a:pt x="181857" y="715888"/>
                  </a:cubicBezTo>
                  <a:cubicBezTo>
                    <a:pt x="187001" y="720564"/>
                    <a:pt x="193288" y="723679"/>
                    <a:pt x="199383" y="718402"/>
                  </a:cubicBezTo>
                  <a:cubicBezTo>
                    <a:pt x="204908" y="713554"/>
                    <a:pt x="205765" y="705353"/>
                    <a:pt x="201479" y="699447"/>
                  </a:cubicBezTo>
                  <a:cubicBezTo>
                    <a:pt x="194240" y="686608"/>
                    <a:pt x="182525" y="676759"/>
                    <a:pt x="168522" y="671663"/>
                  </a:cubicBezTo>
                  <a:cubicBezTo>
                    <a:pt x="127089" y="655918"/>
                    <a:pt x="85274" y="655566"/>
                    <a:pt x="49175" y="683522"/>
                  </a:cubicBezTo>
                  <a:cubicBezTo>
                    <a:pt x="-5214" y="725841"/>
                    <a:pt x="-25502" y="809528"/>
                    <a:pt x="45840" y="866211"/>
                  </a:cubicBezTo>
                  <a:cubicBezTo>
                    <a:pt x="64796" y="880851"/>
                    <a:pt x="87464" y="889862"/>
                    <a:pt x="111372" y="892176"/>
                  </a:cubicBezTo>
                  <a:cubicBezTo>
                    <a:pt x="200812" y="902978"/>
                    <a:pt x="291490" y="895129"/>
                    <a:pt x="377692" y="869154"/>
                  </a:cubicBezTo>
                  <a:cubicBezTo>
                    <a:pt x="387883" y="864830"/>
                    <a:pt x="398265" y="860763"/>
                    <a:pt x="409600" y="856867"/>
                  </a:cubicBezTo>
                  <a:close/>
                  <a:moveTo>
                    <a:pt x="100515" y="684731"/>
                  </a:moveTo>
                  <a:cubicBezTo>
                    <a:pt x="80893" y="702905"/>
                    <a:pt x="75749" y="709830"/>
                    <a:pt x="70225" y="725841"/>
                  </a:cubicBezTo>
                  <a:cubicBezTo>
                    <a:pt x="61938" y="749559"/>
                    <a:pt x="71654" y="781924"/>
                    <a:pt x="91274" y="793431"/>
                  </a:cubicBezTo>
                  <a:cubicBezTo>
                    <a:pt x="107752" y="803470"/>
                    <a:pt x="126898" y="808442"/>
                    <a:pt x="146234" y="807708"/>
                  </a:cubicBezTo>
                  <a:cubicBezTo>
                    <a:pt x="167951" y="806642"/>
                    <a:pt x="189382" y="802975"/>
                    <a:pt x="210146" y="796802"/>
                  </a:cubicBezTo>
                  <a:cubicBezTo>
                    <a:pt x="274060" y="778114"/>
                    <a:pt x="324446" y="739862"/>
                    <a:pt x="365786" y="689408"/>
                  </a:cubicBezTo>
                  <a:cubicBezTo>
                    <a:pt x="388550" y="661538"/>
                    <a:pt x="409982" y="632372"/>
                    <a:pt x="431603" y="603645"/>
                  </a:cubicBezTo>
                  <a:cubicBezTo>
                    <a:pt x="449034" y="579375"/>
                    <a:pt x="471227" y="558782"/>
                    <a:pt x="496850" y="543066"/>
                  </a:cubicBezTo>
                  <a:cubicBezTo>
                    <a:pt x="544855" y="515643"/>
                    <a:pt x="598957" y="500194"/>
                    <a:pt x="654392" y="498060"/>
                  </a:cubicBezTo>
                  <a:cubicBezTo>
                    <a:pt x="698684" y="495898"/>
                    <a:pt x="743166" y="495289"/>
                    <a:pt x="787458" y="493650"/>
                  </a:cubicBezTo>
                  <a:cubicBezTo>
                    <a:pt x="805935" y="492869"/>
                    <a:pt x="824795" y="489059"/>
                    <a:pt x="837464" y="475562"/>
                  </a:cubicBezTo>
                  <a:cubicBezTo>
                    <a:pt x="855560" y="458179"/>
                    <a:pt x="871086" y="438444"/>
                    <a:pt x="883660" y="416879"/>
                  </a:cubicBezTo>
                  <a:cubicBezTo>
                    <a:pt x="896423" y="392333"/>
                    <a:pt x="906614" y="366549"/>
                    <a:pt x="913949" y="339945"/>
                  </a:cubicBezTo>
                  <a:cubicBezTo>
                    <a:pt x="937095" y="256259"/>
                    <a:pt x="925475" y="178544"/>
                    <a:pt x="873658" y="107669"/>
                  </a:cubicBezTo>
                  <a:cubicBezTo>
                    <a:pt x="871372" y="104649"/>
                    <a:pt x="870134" y="100963"/>
                    <a:pt x="870229" y="97191"/>
                  </a:cubicBezTo>
                  <a:cubicBezTo>
                    <a:pt x="870229" y="88542"/>
                    <a:pt x="863658" y="84123"/>
                    <a:pt x="856989" y="87409"/>
                  </a:cubicBezTo>
                  <a:cubicBezTo>
                    <a:pt x="840893" y="95372"/>
                    <a:pt x="824033" y="91391"/>
                    <a:pt x="807555" y="92867"/>
                  </a:cubicBezTo>
                  <a:cubicBezTo>
                    <a:pt x="791077" y="94334"/>
                    <a:pt x="774979" y="98925"/>
                    <a:pt x="758977" y="91391"/>
                  </a:cubicBezTo>
                  <a:cubicBezTo>
                    <a:pt x="752024" y="88104"/>
                    <a:pt x="741451" y="87590"/>
                    <a:pt x="740213" y="78932"/>
                  </a:cubicBezTo>
                  <a:cubicBezTo>
                    <a:pt x="739070" y="70274"/>
                    <a:pt x="748024" y="65521"/>
                    <a:pt x="754882" y="61625"/>
                  </a:cubicBezTo>
                  <a:cubicBezTo>
                    <a:pt x="768312" y="53605"/>
                    <a:pt x="780789" y="44013"/>
                    <a:pt x="791934" y="33059"/>
                  </a:cubicBezTo>
                  <a:cubicBezTo>
                    <a:pt x="800982" y="23687"/>
                    <a:pt x="814222" y="19677"/>
                    <a:pt x="826985" y="22506"/>
                  </a:cubicBezTo>
                  <a:cubicBezTo>
                    <a:pt x="842320" y="26449"/>
                    <a:pt x="857085" y="32450"/>
                    <a:pt x="870706" y="40336"/>
                  </a:cubicBezTo>
                  <a:cubicBezTo>
                    <a:pt x="908329" y="59110"/>
                    <a:pt x="935285" y="89485"/>
                    <a:pt x="959002" y="122813"/>
                  </a:cubicBezTo>
                  <a:cubicBezTo>
                    <a:pt x="987863" y="163228"/>
                    <a:pt x="1010818" y="206672"/>
                    <a:pt x="1018724" y="256001"/>
                  </a:cubicBezTo>
                  <a:cubicBezTo>
                    <a:pt x="1030345" y="319619"/>
                    <a:pt x="1023582" y="385170"/>
                    <a:pt x="999293" y="445178"/>
                  </a:cubicBezTo>
                  <a:cubicBezTo>
                    <a:pt x="985768" y="479249"/>
                    <a:pt x="969671" y="512253"/>
                    <a:pt x="951192" y="543923"/>
                  </a:cubicBezTo>
                  <a:cubicBezTo>
                    <a:pt x="942810" y="555601"/>
                    <a:pt x="937952" y="569422"/>
                    <a:pt x="937381" y="583738"/>
                  </a:cubicBezTo>
                  <a:cubicBezTo>
                    <a:pt x="938524" y="634325"/>
                    <a:pt x="924903" y="684160"/>
                    <a:pt x="898043" y="727222"/>
                  </a:cubicBezTo>
                  <a:cubicBezTo>
                    <a:pt x="885278" y="748825"/>
                    <a:pt x="878993" y="773543"/>
                    <a:pt x="879754" y="798536"/>
                  </a:cubicBezTo>
                  <a:cubicBezTo>
                    <a:pt x="879754" y="836617"/>
                    <a:pt x="884803" y="872793"/>
                    <a:pt x="907663" y="904902"/>
                  </a:cubicBezTo>
                  <a:cubicBezTo>
                    <a:pt x="912044" y="911950"/>
                    <a:pt x="915759" y="919370"/>
                    <a:pt x="918807" y="927057"/>
                  </a:cubicBezTo>
                  <a:cubicBezTo>
                    <a:pt x="920331" y="930429"/>
                    <a:pt x="922235" y="933982"/>
                    <a:pt x="920235" y="937182"/>
                  </a:cubicBezTo>
                  <a:cubicBezTo>
                    <a:pt x="907186" y="940468"/>
                    <a:pt x="893660" y="941468"/>
                    <a:pt x="880326" y="940125"/>
                  </a:cubicBezTo>
                  <a:cubicBezTo>
                    <a:pt x="874135" y="939173"/>
                    <a:pt x="867371" y="937963"/>
                    <a:pt x="866324" y="930172"/>
                  </a:cubicBezTo>
                  <a:cubicBezTo>
                    <a:pt x="863372" y="912808"/>
                    <a:pt x="858895" y="895748"/>
                    <a:pt x="852799" y="879194"/>
                  </a:cubicBezTo>
                  <a:cubicBezTo>
                    <a:pt x="843749" y="853248"/>
                    <a:pt x="842036" y="825377"/>
                    <a:pt x="847846" y="798536"/>
                  </a:cubicBezTo>
                  <a:cubicBezTo>
                    <a:pt x="853465" y="775428"/>
                    <a:pt x="860133" y="752587"/>
                    <a:pt x="867562" y="729908"/>
                  </a:cubicBezTo>
                  <a:cubicBezTo>
                    <a:pt x="873849" y="712278"/>
                    <a:pt x="877754" y="693923"/>
                    <a:pt x="879183" y="675301"/>
                  </a:cubicBezTo>
                  <a:cubicBezTo>
                    <a:pt x="879183" y="668634"/>
                    <a:pt x="876707" y="663614"/>
                    <a:pt x="869277" y="663100"/>
                  </a:cubicBezTo>
                  <a:cubicBezTo>
                    <a:pt x="863752" y="662271"/>
                    <a:pt x="858514" y="666053"/>
                    <a:pt x="857752" y="671549"/>
                  </a:cubicBezTo>
                  <a:cubicBezTo>
                    <a:pt x="857657" y="671873"/>
                    <a:pt x="857657" y="672206"/>
                    <a:pt x="857657" y="672530"/>
                  </a:cubicBezTo>
                  <a:cubicBezTo>
                    <a:pt x="853465" y="704639"/>
                    <a:pt x="841750" y="734757"/>
                    <a:pt x="832891" y="765560"/>
                  </a:cubicBezTo>
                  <a:cubicBezTo>
                    <a:pt x="823176" y="799060"/>
                    <a:pt x="817176" y="832893"/>
                    <a:pt x="826414" y="867602"/>
                  </a:cubicBezTo>
                  <a:cubicBezTo>
                    <a:pt x="832034" y="888890"/>
                    <a:pt x="839368" y="909921"/>
                    <a:pt x="843845" y="931467"/>
                  </a:cubicBezTo>
                  <a:cubicBezTo>
                    <a:pt x="848321" y="953012"/>
                    <a:pt x="843369" y="959766"/>
                    <a:pt x="822700" y="957861"/>
                  </a:cubicBezTo>
                  <a:cubicBezTo>
                    <a:pt x="820604" y="957861"/>
                    <a:pt x="818508" y="957861"/>
                    <a:pt x="816413" y="957861"/>
                  </a:cubicBezTo>
                  <a:cubicBezTo>
                    <a:pt x="783933" y="955013"/>
                    <a:pt x="777074" y="949984"/>
                    <a:pt x="772598" y="921513"/>
                  </a:cubicBezTo>
                  <a:cubicBezTo>
                    <a:pt x="766788" y="883089"/>
                    <a:pt x="759358" y="845361"/>
                    <a:pt x="736975" y="812128"/>
                  </a:cubicBezTo>
                  <a:cubicBezTo>
                    <a:pt x="730878" y="802603"/>
                    <a:pt x="729831" y="790659"/>
                    <a:pt x="734403" y="780277"/>
                  </a:cubicBezTo>
                  <a:cubicBezTo>
                    <a:pt x="741451" y="760455"/>
                    <a:pt x="747357" y="740224"/>
                    <a:pt x="751928" y="719698"/>
                  </a:cubicBezTo>
                  <a:cubicBezTo>
                    <a:pt x="758310" y="693733"/>
                    <a:pt x="763264" y="667767"/>
                    <a:pt x="757549" y="640773"/>
                  </a:cubicBezTo>
                  <a:cubicBezTo>
                    <a:pt x="756120" y="633582"/>
                    <a:pt x="753167" y="627877"/>
                    <a:pt x="744785" y="628829"/>
                  </a:cubicBezTo>
                  <a:cubicBezTo>
                    <a:pt x="736403" y="629782"/>
                    <a:pt x="734021" y="636525"/>
                    <a:pt x="735450" y="643450"/>
                  </a:cubicBezTo>
                  <a:cubicBezTo>
                    <a:pt x="741071" y="671234"/>
                    <a:pt x="733164" y="697457"/>
                    <a:pt x="727736" y="724194"/>
                  </a:cubicBezTo>
                  <a:cubicBezTo>
                    <a:pt x="722306" y="750940"/>
                    <a:pt x="707543" y="776552"/>
                    <a:pt x="709638" y="806842"/>
                  </a:cubicBezTo>
                  <a:cubicBezTo>
                    <a:pt x="657727" y="813252"/>
                    <a:pt x="607053" y="815500"/>
                    <a:pt x="559333" y="787982"/>
                  </a:cubicBezTo>
                  <a:cubicBezTo>
                    <a:pt x="579431" y="753968"/>
                    <a:pt x="586574" y="717792"/>
                    <a:pt x="591052" y="681017"/>
                  </a:cubicBezTo>
                  <a:cubicBezTo>
                    <a:pt x="594670" y="650899"/>
                    <a:pt x="585908" y="622247"/>
                    <a:pt x="577335" y="593691"/>
                  </a:cubicBezTo>
                  <a:cubicBezTo>
                    <a:pt x="576097" y="588377"/>
                    <a:pt x="570764" y="585062"/>
                    <a:pt x="565429" y="586281"/>
                  </a:cubicBezTo>
                  <a:cubicBezTo>
                    <a:pt x="565334" y="586300"/>
                    <a:pt x="565239" y="586319"/>
                    <a:pt x="565239" y="586338"/>
                  </a:cubicBezTo>
                  <a:cubicBezTo>
                    <a:pt x="559714" y="587052"/>
                    <a:pt x="555809" y="592034"/>
                    <a:pt x="556476" y="597501"/>
                  </a:cubicBezTo>
                  <a:cubicBezTo>
                    <a:pt x="556952" y="602283"/>
                    <a:pt x="557809" y="607007"/>
                    <a:pt x="559238" y="611608"/>
                  </a:cubicBezTo>
                  <a:cubicBezTo>
                    <a:pt x="565811" y="631315"/>
                    <a:pt x="569049" y="651946"/>
                    <a:pt x="568953" y="672701"/>
                  </a:cubicBezTo>
                  <a:cubicBezTo>
                    <a:pt x="565620" y="720003"/>
                    <a:pt x="549333" y="765484"/>
                    <a:pt x="521710" y="804251"/>
                  </a:cubicBezTo>
                  <a:cubicBezTo>
                    <a:pt x="506470" y="827921"/>
                    <a:pt x="497039" y="854810"/>
                    <a:pt x="494182" y="882747"/>
                  </a:cubicBezTo>
                  <a:cubicBezTo>
                    <a:pt x="491515" y="902301"/>
                    <a:pt x="496182" y="921342"/>
                    <a:pt x="497039" y="940554"/>
                  </a:cubicBezTo>
                  <a:cubicBezTo>
                    <a:pt x="497421" y="950593"/>
                    <a:pt x="493135" y="953365"/>
                    <a:pt x="484467" y="953536"/>
                  </a:cubicBezTo>
                  <a:cubicBezTo>
                    <a:pt x="472560" y="953536"/>
                    <a:pt x="460654" y="953536"/>
                    <a:pt x="448843" y="954146"/>
                  </a:cubicBezTo>
                  <a:cubicBezTo>
                    <a:pt x="435222" y="954660"/>
                    <a:pt x="434747" y="954146"/>
                    <a:pt x="433984" y="940811"/>
                  </a:cubicBezTo>
                  <a:cubicBezTo>
                    <a:pt x="432556" y="911826"/>
                    <a:pt x="435413" y="882747"/>
                    <a:pt x="433413" y="853752"/>
                  </a:cubicBezTo>
                  <a:cubicBezTo>
                    <a:pt x="433222" y="846466"/>
                    <a:pt x="434460" y="839208"/>
                    <a:pt x="437032" y="832379"/>
                  </a:cubicBezTo>
                  <a:cubicBezTo>
                    <a:pt x="443509" y="811604"/>
                    <a:pt x="447319" y="790078"/>
                    <a:pt x="448177" y="768332"/>
                  </a:cubicBezTo>
                  <a:cubicBezTo>
                    <a:pt x="448177" y="760369"/>
                    <a:pt x="447700" y="752502"/>
                    <a:pt x="437414" y="751025"/>
                  </a:cubicBezTo>
                  <a:cubicBezTo>
                    <a:pt x="430175" y="750073"/>
                    <a:pt x="425697" y="756045"/>
                    <a:pt x="425508" y="767037"/>
                  </a:cubicBezTo>
                  <a:cubicBezTo>
                    <a:pt x="424745" y="785315"/>
                    <a:pt x="421793" y="803432"/>
                    <a:pt x="416744" y="821044"/>
                  </a:cubicBezTo>
                  <a:cubicBezTo>
                    <a:pt x="415410" y="827425"/>
                    <a:pt x="410648" y="832588"/>
                    <a:pt x="404361" y="834455"/>
                  </a:cubicBezTo>
                  <a:cubicBezTo>
                    <a:pt x="319779" y="867345"/>
                    <a:pt x="231864" y="876336"/>
                    <a:pt x="141757" y="871498"/>
                  </a:cubicBezTo>
                  <a:cubicBezTo>
                    <a:pt x="117754" y="869526"/>
                    <a:pt x="94228" y="863439"/>
                    <a:pt x="72320" y="853495"/>
                  </a:cubicBezTo>
                  <a:cubicBezTo>
                    <a:pt x="36982" y="836950"/>
                    <a:pt x="17360" y="798984"/>
                    <a:pt x="24409" y="760979"/>
                  </a:cubicBezTo>
                  <a:cubicBezTo>
                    <a:pt x="32601" y="726365"/>
                    <a:pt x="60414" y="688627"/>
                    <a:pt x="100515" y="684731"/>
                  </a:cubicBezTo>
                  <a:close/>
                  <a:moveTo>
                    <a:pt x="546951" y="807975"/>
                  </a:moveTo>
                  <a:cubicBezTo>
                    <a:pt x="557904" y="812814"/>
                    <a:pt x="568477" y="818100"/>
                    <a:pt x="579526" y="821901"/>
                  </a:cubicBezTo>
                  <a:cubicBezTo>
                    <a:pt x="584575" y="823187"/>
                    <a:pt x="588194" y="827644"/>
                    <a:pt x="588289" y="832807"/>
                  </a:cubicBezTo>
                  <a:cubicBezTo>
                    <a:pt x="590385" y="868983"/>
                    <a:pt x="595147" y="904959"/>
                    <a:pt x="602386" y="940468"/>
                  </a:cubicBezTo>
                  <a:cubicBezTo>
                    <a:pt x="603625" y="946012"/>
                    <a:pt x="600767" y="947907"/>
                    <a:pt x="595529" y="947907"/>
                  </a:cubicBezTo>
                  <a:cubicBezTo>
                    <a:pt x="587527" y="947907"/>
                    <a:pt x="579431" y="947907"/>
                    <a:pt x="571430" y="947907"/>
                  </a:cubicBezTo>
                  <a:cubicBezTo>
                    <a:pt x="562382" y="949050"/>
                    <a:pt x="554000" y="942887"/>
                    <a:pt x="552571" y="933982"/>
                  </a:cubicBezTo>
                  <a:cubicBezTo>
                    <a:pt x="545522" y="908016"/>
                    <a:pt x="539617" y="882489"/>
                    <a:pt x="530472" y="857477"/>
                  </a:cubicBezTo>
                  <a:cubicBezTo>
                    <a:pt x="529044" y="853495"/>
                    <a:pt x="524471" y="850381"/>
                    <a:pt x="526663" y="845094"/>
                  </a:cubicBezTo>
                  <a:cubicBezTo>
                    <a:pt x="530853" y="831597"/>
                    <a:pt x="537616" y="818996"/>
                    <a:pt x="546570" y="80797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C622645D-1BAD-4023-85EC-1DCC9C358AEA}"/>
                </a:ext>
              </a:extLst>
            </p:cNvPr>
            <p:cNvSpPr/>
            <p:nvPr/>
          </p:nvSpPr>
          <p:spPr>
            <a:xfrm>
              <a:off x="10215509" y="3067045"/>
              <a:ext cx="76276" cy="85720"/>
            </a:xfrm>
            <a:custGeom>
              <a:avLst/>
              <a:gdLst>
                <a:gd name="connsiteX0" fmla="*/ 76201 w 76276"/>
                <a:gd name="connsiteY0" fmla="*/ 11084 h 85720"/>
                <a:gd name="connsiteX1" fmla="*/ 66866 w 76276"/>
                <a:gd name="connsiteY1" fmla="*/ 6 h 85720"/>
                <a:gd name="connsiteX2" fmla="*/ 57912 w 76276"/>
                <a:gd name="connsiteY2" fmla="*/ 4406 h 85720"/>
                <a:gd name="connsiteX3" fmla="*/ 3906 w 76276"/>
                <a:gd name="connsiteY3" fmla="*/ 66624 h 85720"/>
                <a:gd name="connsiteX4" fmla="*/ 1905 w 76276"/>
                <a:gd name="connsiteY4" fmla="*/ 80673 h 85720"/>
                <a:gd name="connsiteX5" fmla="*/ 3239 w 76276"/>
                <a:gd name="connsiteY5" fmla="*/ 82216 h 85720"/>
                <a:gd name="connsiteX6" fmla="*/ 20003 w 76276"/>
                <a:gd name="connsiteY6" fmla="*/ 81178 h 85720"/>
                <a:gd name="connsiteX7" fmla="*/ 72486 w 76276"/>
                <a:gd name="connsiteY7" fmla="*/ 21656 h 85720"/>
                <a:gd name="connsiteX8" fmla="*/ 76201 w 76276"/>
                <a:gd name="connsiteY8" fmla="*/ 11084 h 8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76" h="85720">
                  <a:moveTo>
                    <a:pt x="76201" y="11084"/>
                  </a:moveTo>
                  <a:cubicBezTo>
                    <a:pt x="76582" y="5359"/>
                    <a:pt x="72390" y="387"/>
                    <a:pt x="66866" y="6"/>
                  </a:cubicBezTo>
                  <a:cubicBezTo>
                    <a:pt x="63342" y="-242"/>
                    <a:pt x="60009" y="1435"/>
                    <a:pt x="57912" y="4406"/>
                  </a:cubicBezTo>
                  <a:cubicBezTo>
                    <a:pt x="42768" y="27571"/>
                    <a:pt x="24575" y="48498"/>
                    <a:pt x="3906" y="66624"/>
                  </a:cubicBezTo>
                  <a:cubicBezTo>
                    <a:pt x="-476" y="69929"/>
                    <a:pt x="-1333" y="76225"/>
                    <a:pt x="1905" y="80673"/>
                  </a:cubicBezTo>
                  <a:cubicBezTo>
                    <a:pt x="2287" y="81245"/>
                    <a:pt x="2668" y="81759"/>
                    <a:pt x="3239" y="82216"/>
                  </a:cubicBezTo>
                  <a:cubicBezTo>
                    <a:pt x="8954" y="88112"/>
                    <a:pt x="15145" y="85683"/>
                    <a:pt x="20003" y="81178"/>
                  </a:cubicBezTo>
                  <a:cubicBezTo>
                    <a:pt x="40101" y="63976"/>
                    <a:pt x="57817" y="43935"/>
                    <a:pt x="72486" y="21656"/>
                  </a:cubicBezTo>
                  <a:cubicBezTo>
                    <a:pt x="74772" y="18637"/>
                    <a:pt x="76105" y="14932"/>
                    <a:pt x="76201" y="1108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1B34ED51-9CC3-47BD-9E23-03EADFC4E9F7}"/>
                </a:ext>
              </a:extLst>
            </p:cNvPr>
            <p:cNvSpPr/>
            <p:nvPr/>
          </p:nvSpPr>
          <p:spPr>
            <a:xfrm>
              <a:off x="10691786" y="2914638"/>
              <a:ext cx="47605" cy="57152"/>
            </a:xfrm>
            <a:custGeom>
              <a:avLst/>
              <a:gdLst>
                <a:gd name="connsiteX0" fmla="*/ -26 w 47605"/>
                <a:gd name="connsiteY0" fmla="*/ 11310 h 57152"/>
                <a:gd name="connsiteX1" fmla="*/ 3784 w 47605"/>
                <a:gd name="connsiteY1" fmla="*/ 20492 h 57152"/>
                <a:gd name="connsiteX2" fmla="*/ 22930 w 47605"/>
                <a:gd name="connsiteY2" fmla="*/ 47209 h 57152"/>
                <a:gd name="connsiteX3" fmla="*/ 41121 w 47605"/>
                <a:gd name="connsiteY3" fmla="*/ 55753 h 57152"/>
                <a:gd name="connsiteX4" fmla="*/ 45027 w 47605"/>
                <a:gd name="connsiteY4" fmla="*/ 36837 h 57152"/>
                <a:gd name="connsiteX5" fmla="*/ 20358 w 47605"/>
                <a:gd name="connsiteY5" fmla="*/ 3223 h 57152"/>
                <a:gd name="connsiteX6" fmla="*/ 5403 w 47605"/>
                <a:gd name="connsiteY6" fmla="*/ 1385 h 57152"/>
                <a:gd name="connsiteX7" fmla="*/ -26 w 47605"/>
                <a:gd name="connsiteY7" fmla="*/ 11310 h 5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05" h="57152">
                  <a:moveTo>
                    <a:pt x="-26" y="11310"/>
                  </a:moveTo>
                  <a:cubicBezTo>
                    <a:pt x="-217" y="14758"/>
                    <a:pt x="1212" y="18120"/>
                    <a:pt x="3784" y="20492"/>
                  </a:cubicBezTo>
                  <a:cubicBezTo>
                    <a:pt x="12357" y="27759"/>
                    <a:pt x="18929" y="36932"/>
                    <a:pt x="22930" y="47209"/>
                  </a:cubicBezTo>
                  <a:cubicBezTo>
                    <a:pt x="26549" y="54648"/>
                    <a:pt x="32550" y="59706"/>
                    <a:pt x="41121" y="55753"/>
                  </a:cubicBezTo>
                  <a:cubicBezTo>
                    <a:pt x="49694" y="51800"/>
                    <a:pt x="48265" y="44095"/>
                    <a:pt x="45027" y="36837"/>
                  </a:cubicBezTo>
                  <a:cubicBezTo>
                    <a:pt x="40169" y="23663"/>
                    <a:pt x="31692" y="12034"/>
                    <a:pt x="20358" y="3223"/>
                  </a:cubicBezTo>
                  <a:cubicBezTo>
                    <a:pt x="16261" y="-292"/>
                    <a:pt x="10356" y="-1016"/>
                    <a:pt x="5403" y="1385"/>
                  </a:cubicBezTo>
                  <a:cubicBezTo>
                    <a:pt x="1783" y="3432"/>
                    <a:pt x="-312" y="7271"/>
                    <a:pt x="-26" y="1131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BD806D73-D994-4004-8D08-505B8D033527}"/>
                </a:ext>
              </a:extLst>
            </p:cNvPr>
            <p:cNvSpPr/>
            <p:nvPr/>
          </p:nvSpPr>
          <p:spPr>
            <a:xfrm>
              <a:off x="10653693" y="2419340"/>
              <a:ext cx="28593" cy="19047"/>
            </a:xfrm>
            <a:custGeom>
              <a:avLst/>
              <a:gdLst>
                <a:gd name="connsiteX0" fmla="*/ 13968 w 28593"/>
                <a:gd name="connsiteY0" fmla="*/ -18 h 19047"/>
                <a:gd name="connsiteX1" fmla="*/ -33 w 28593"/>
                <a:gd name="connsiteY1" fmla="*/ 9860 h 19047"/>
                <a:gd name="connsiteX2" fmla="*/ 12539 w 28593"/>
                <a:gd name="connsiteY2" fmla="*/ 19022 h 19047"/>
                <a:gd name="connsiteX3" fmla="*/ 15206 w 28593"/>
                <a:gd name="connsiteY3" fmla="*/ 18946 h 19047"/>
                <a:gd name="connsiteX4" fmla="*/ 28542 w 28593"/>
                <a:gd name="connsiteY4" fmla="*/ 10612 h 19047"/>
                <a:gd name="connsiteX5" fmla="*/ 28542 w 28593"/>
                <a:gd name="connsiteY5" fmla="*/ 9698 h 19047"/>
                <a:gd name="connsiteX6" fmla="*/ 13968 w 28593"/>
                <a:gd name="connsiteY6" fmla="*/ -18 h 1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93" h="19047">
                  <a:moveTo>
                    <a:pt x="13968" y="-18"/>
                  </a:moveTo>
                  <a:cubicBezTo>
                    <a:pt x="5110" y="782"/>
                    <a:pt x="-415" y="3754"/>
                    <a:pt x="-33" y="9860"/>
                  </a:cubicBezTo>
                  <a:cubicBezTo>
                    <a:pt x="-415" y="14689"/>
                    <a:pt x="5206" y="18784"/>
                    <a:pt x="12539" y="19022"/>
                  </a:cubicBezTo>
                  <a:cubicBezTo>
                    <a:pt x="13397" y="19042"/>
                    <a:pt x="14254" y="19022"/>
                    <a:pt x="15206" y="18946"/>
                  </a:cubicBezTo>
                  <a:cubicBezTo>
                    <a:pt x="22350" y="19089"/>
                    <a:pt x="28351" y="15355"/>
                    <a:pt x="28542" y="10612"/>
                  </a:cubicBezTo>
                  <a:cubicBezTo>
                    <a:pt x="28542" y="10307"/>
                    <a:pt x="28542" y="10002"/>
                    <a:pt x="28542" y="9698"/>
                  </a:cubicBezTo>
                  <a:cubicBezTo>
                    <a:pt x="28542" y="3516"/>
                    <a:pt x="22922" y="620"/>
                    <a:pt x="13968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83C34929-3CB6-456D-9802-9791C4718060}"/>
                </a:ext>
              </a:extLst>
            </p:cNvPr>
            <p:cNvSpPr/>
            <p:nvPr/>
          </p:nvSpPr>
          <p:spPr>
            <a:xfrm>
              <a:off x="9882159" y="3514713"/>
              <a:ext cx="971555" cy="981079"/>
            </a:xfrm>
            <a:custGeom>
              <a:avLst/>
              <a:gdLst>
                <a:gd name="connsiteX0" fmla="*/ 278677 w 971555"/>
                <a:gd name="connsiteY0" fmla="*/ 781196 h 981079"/>
                <a:gd name="connsiteX1" fmla="*/ 262390 w 971555"/>
                <a:gd name="connsiteY1" fmla="*/ 873551 h 981079"/>
                <a:gd name="connsiteX2" fmla="*/ 252483 w 971555"/>
                <a:gd name="connsiteY2" fmla="*/ 909517 h 981079"/>
                <a:gd name="connsiteX3" fmla="*/ 261151 w 971555"/>
                <a:gd name="connsiteY3" fmla="*/ 932434 h 981079"/>
                <a:gd name="connsiteX4" fmla="*/ 279725 w 971555"/>
                <a:gd name="connsiteY4" fmla="*/ 959580 h 981079"/>
                <a:gd name="connsiteX5" fmla="*/ 315062 w 971555"/>
                <a:gd name="connsiteY5" fmla="*/ 981031 h 981079"/>
                <a:gd name="connsiteX6" fmla="*/ 382023 w 971555"/>
                <a:gd name="connsiteY6" fmla="*/ 977402 h 981079"/>
                <a:gd name="connsiteX7" fmla="*/ 411836 w 971555"/>
                <a:gd name="connsiteY7" fmla="*/ 952923 h 981079"/>
                <a:gd name="connsiteX8" fmla="*/ 399930 w 971555"/>
                <a:gd name="connsiteY8" fmla="*/ 919461 h 981079"/>
                <a:gd name="connsiteX9" fmla="*/ 379737 w 971555"/>
                <a:gd name="connsiteY9" fmla="*/ 906145 h 981079"/>
                <a:gd name="connsiteX10" fmla="*/ 371069 w 971555"/>
                <a:gd name="connsiteY10" fmla="*/ 887733 h 981079"/>
                <a:gd name="connsiteX11" fmla="*/ 397644 w 971555"/>
                <a:gd name="connsiteY11" fmla="*/ 823316 h 981079"/>
                <a:gd name="connsiteX12" fmla="*/ 420028 w 971555"/>
                <a:gd name="connsiteY12" fmla="*/ 770138 h 981079"/>
                <a:gd name="connsiteX13" fmla="*/ 484321 w 971555"/>
                <a:gd name="connsiteY13" fmla="*/ 800742 h 981079"/>
                <a:gd name="connsiteX14" fmla="*/ 500704 w 971555"/>
                <a:gd name="connsiteY14" fmla="*/ 837403 h 981079"/>
                <a:gd name="connsiteX15" fmla="*/ 490704 w 971555"/>
                <a:gd name="connsiteY15" fmla="*/ 886781 h 981079"/>
                <a:gd name="connsiteX16" fmla="*/ 509754 w 971555"/>
                <a:gd name="connsiteY16" fmla="*/ 936235 h 981079"/>
                <a:gd name="connsiteX17" fmla="*/ 558712 w 971555"/>
                <a:gd name="connsiteY17" fmla="*/ 969096 h 981079"/>
                <a:gd name="connsiteX18" fmla="*/ 601955 w 971555"/>
                <a:gd name="connsiteY18" fmla="*/ 978697 h 981079"/>
                <a:gd name="connsiteX19" fmla="*/ 639675 w 971555"/>
                <a:gd name="connsiteY19" fmla="*/ 976449 h 981079"/>
                <a:gd name="connsiteX20" fmla="*/ 662249 w 971555"/>
                <a:gd name="connsiteY20" fmla="*/ 972554 h 981079"/>
                <a:gd name="connsiteX21" fmla="*/ 673583 w 971555"/>
                <a:gd name="connsiteY21" fmla="*/ 942636 h 981079"/>
                <a:gd name="connsiteX22" fmla="*/ 621672 w 971555"/>
                <a:gd name="connsiteY22" fmla="*/ 900964 h 981079"/>
                <a:gd name="connsiteX23" fmla="*/ 597097 w 971555"/>
                <a:gd name="connsiteY23" fmla="*/ 890581 h 981079"/>
                <a:gd name="connsiteX24" fmla="*/ 591002 w 971555"/>
                <a:gd name="connsiteY24" fmla="*/ 869941 h 981079"/>
                <a:gd name="connsiteX25" fmla="*/ 592430 w 971555"/>
                <a:gd name="connsiteY25" fmla="*/ 867674 h 981079"/>
                <a:gd name="connsiteX26" fmla="*/ 618434 w 971555"/>
                <a:gd name="connsiteY26" fmla="*/ 822097 h 981079"/>
                <a:gd name="connsiteX27" fmla="*/ 631768 w 971555"/>
                <a:gd name="connsiteY27" fmla="*/ 668792 h 981079"/>
                <a:gd name="connsiteX28" fmla="*/ 630911 w 971555"/>
                <a:gd name="connsiteY28" fmla="*/ 663953 h 981079"/>
                <a:gd name="connsiteX29" fmla="*/ 716065 w 971555"/>
                <a:gd name="connsiteY29" fmla="*/ 580590 h 981079"/>
                <a:gd name="connsiteX30" fmla="*/ 731781 w 971555"/>
                <a:gd name="connsiteY30" fmla="*/ 543157 h 981079"/>
                <a:gd name="connsiteX31" fmla="*/ 742449 w 971555"/>
                <a:gd name="connsiteY31" fmla="*/ 537966 h 981079"/>
                <a:gd name="connsiteX32" fmla="*/ 758928 w 971555"/>
                <a:gd name="connsiteY32" fmla="*/ 553101 h 981079"/>
                <a:gd name="connsiteX33" fmla="*/ 767119 w 971555"/>
                <a:gd name="connsiteY33" fmla="*/ 572723 h 981079"/>
                <a:gd name="connsiteX34" fmla="*/ 787978 w 971555"/>
                <a:gd name="connsiteY34" fmla="*/ 589496 h 981079"/>
                <a:gd name="connsiteX35" fmla="*/ 812363 w 971555"/>
                <a:gd name="connsiteY35" fmla="*/ 576704 h 981079"/>
                <a:gd name="connsiteX36" fmla="*/ 826460 w 971555"/>
                <a:gd name="connsiteY36" fmla="*/ 540128 h 981079"/>
                <a:gd name="connsiteX37" fmla="*/ 836746 w 971555"/>
                <a:gd name="connsiteY37" fmla="*/ 544967 h 981079"/>
                <a:gd name="connsiteX38" fmla="*/ 861797 w 971555"/>
                <a:gd name="connsiteY38" fmla="*/ 537528 h 981079"/>
                <a:gd name="connsiteX39" fmla="*/ 864083 w 971555"/>
                <a:gd name="connsiteY39" fmla="*/ 528622 h 981079"/>
                <a:gd name="connsiteX40" fmla="*/ 839509 w 971555"/>
                <a:gd name="connsiteY40" fmla="*/ 456775 h 981079"/>
                <a:gd name="connsiteX41" fmla="*/ 806458 w 971555"/>
                <a:gd name="connsiteY41" fmla="*/ 426771 h 981079"/>
                <a:gd name="connsiteX42" fmla="*/ 803029 w 971555"/>
                <a:gd name="connsiteY42" fmla="*/ 412064 h 981079"/>
                <a:gd name="connsiteX43" fmla="*/ 817410 w 971555"/>
                <a:gd name="connsiteY43" fmla="*/ 321272 h 981079"/>
                <a:gd name="connsiteX44" fmla="*/ 812839 w 971555"/>
                <a:gd name="connsiteY44" fmla="*/ 262303 h 981079"/>
                <a:gd name="connsiteX45" fmla="*/ 916661 w 971555"/>
                <a:gd name="connsiteY45" fmla="*/ 229966 h 981079"/>
                <a:gd name="connsiteX46" fmla="*/ 966954 w 971555"/>
                <a:gd name="connsiteY46" fmla="*/ 197800 h 981079"/>
                <a:gd name="connsiteX47" fmla="*/ 968478 w 971555"/>
                <a:gd name="connsiteY47" fmla="*/ 145917 h 981079"/>
                <a:gd name="connsiteX48" fmla="*/ 955333 w 971555"/>
                <a:gd name="connsiteY48" fmla="*/ 138916 h 981079"/>
                <a:gd name="connsiteX49" fmla="*/ 939808 w 971555"/>
                <a:gd name="connsiteY49" fmla="*/ 141250 h 981079"/>
                <a:gd name="connsiteX50" fmla="*/ 926854 w 971555"/>
                <a:gd name="connsiteY50" fmla="*/ 125857 h 981079"/>
                <a:gd name="connsiteX51" fmla="*/ 917233 w 971555"/>
                <a:gd name="connsiteY51" fmla="*/ 144707 h 981079"/>
                <a:gd name="connsiteX52" fmla="*/ 902946 w 971555"/>
                <a:gd name="connsiteY52" fmla="*/ 148336 h 981079"/>
                <a:gd name="connsiteX53" fmla="*/ 895992 w 971555"/>
                <a:gd name="connsiteY53" fmla="*/ 145403 h 981079"/>
                <a:gd name="connsiteX54" fmla="*/ 882181 w 971555"/>
                <a:gd name="connsiteY54" fmla="*/ 138306 h 981079"/>
                <a:gd name="connsiteX55" fmla="*/ 873513 w 971555"/>
                <a:gd name="connsiteY55" fmla="*/ 152918 h 981079"/>
                <a:gd name="connsiteX56" fmla="*/ 819792 w 971555"/>
                <a:gd name="connsiteY56" fmla="*/ 137440 h 981079"/>
                <a:gd name="connsiteX57" fmla="*/ 835794 w 971555"/>
                <a:gd name="connsiteY57" fmla="*/ 122228 h 981079"/>
                <a:gd name="connsiteX58" fmla="*/ 855892 w 971555"/>
                <a:gd name="connsiteY58" fmla="*/ 137878 h 981079"/>
                <a:gd name="connsiteX59" fmla="*/ 856464 w 971555"/>
                <a:gd name="connsiteY59" fmla="*/ 110808 h 981079"/>
                <a:gd name="connsiteX60" fmla="*/ 869989 w 971555"/>
                <a:gd name="connsiteY60" fmla="*/ 105969 h 981079"/>
                <a:gd name="connsiteX61" fmla="*/ 889611 w 971555"/>
                <a:gd name="connsiteY61" fmla="*/ 122400 h 981079"/>
                <a:gd name="connsiteX62" fmla="*/ 892087 w 971555"/>
                <a:gd name="connsiteY62" fmla="*/ 99140 h 981079"/>
                <a:gd name="connsiteX63" fmla="*/ 907041 w 971555"/>
                <a:gd name="connsiteY63" fmla="*/ 92129 h 981079"/>
                <a:gd name="connsiteX64" fmla="*/ 911422 w 971555"/>
                <a:gd name="connsiteY64" fmla="*/ 100778 h 981079"/>
                <a:gd name="connsiteX65" fmla="*/ 923996 w 971555"/>
                <a:gd name="connsiteY65" fmla="*/ 106483 h 981079"/>
                <a:gd name="connsiteX66" fmla="*/ 930472 w 971555"/>
                <a:gd name="connsiteY66" fmla="*/ 95768 h 981079"/>
                <a:gd name="connsiteX67" fmla="*/ 940188 w 971555"/>
                <a:gd name="connsiteY67" fmla="*/ 69822 h 981079"/>
                <a:gd name="connsiteX68" fmla="*/ 944570 w 971555"/>
                <a:gd name="connsiteY68" fmla="*/ 32646 h 981079"/>
                <a:gd name="connsiteX69" fmla="*/ 885705 w 971555"/>
                <a:gd name="connsiteY69" fmla="*/ 42 h 981079"/>
                <a:gd name="connsiteX70" fmla="*/ 835413 w 971555"/>
                <a:gd name="connsiteY70" fmla="*/ 9300 h 981079"/>
                <a:gd name="connsiteX71" fmla="*/ 770739 w 971555"/>
                <a:gd name="connsiteY71" fmla="*/ 20711 h 981079"/>
                <a:gd name="connsiteX72" fmla="*/ 660915 w 971555"/>
                <a:gd name="connsiteY72" fmla="*/ 59535 h 981079"/>
                <a:gd name="connsiteX73" fmla="*/ 603575 w 971555"/>
                <a:gd name="connsiteY73" fmla="*/ 165462 h 981079"/>
                <a:gd name="connsiteX74" fmla="*/ 591668 w 971555"/>
                <a:gd name="connsiteY74" fmla="*/ 254007 h 981079"/>
                <a:gd name="connsiteX75" fmla="*/ 522421 w 971555"/>
                <a:gd name="connsiteY75" fmla="*/ 344970 h 981079"/>
                <a:gd name="connsiteX76" fmla="*/ 440411 w 971555"/>
                <a:gd name="connsiteY76" fmla="*/ 377908 h 981079"/>
                <a:gd name="connsiteX77" fmla="*/ 286487 w 971555"/>
                <a:gd name="connsiteY77" fmla="*/ 506924 h 981079"/>
                <a:gd name="connsiteX78" fmla="*/ 251911 w 971555"/>
                <a:gd name="connsiteY78" fmla="*/ 585696 h 981079"/>
                <a:gd name="connsiteX79" fmla="*/ 240672 w 971555"/>
                <a:gd name="connsiteY79" fmla="*/ 595297 h 981079"/>
                <a:gd name="connsiteX80" fmla="*/ 152280 w 971555"/>
                <a:gd name="connsiteY80" fmla="*/ 563303 h 981079"/>
                <a:gd name="connsiteX81" fmla="*/ 137802 w 971555"/>
                <a:gd name="connsiteY81" fmla="*/ 506315 h 981079"/>
                <a:gd name="connsiteX82" fmla="*/ 179046 w 971555"/>
                <a:gd name="connsiteY82" fmla="*/ 427809 h 981079"/>
                <a:gd name="connsiteX83" fmla="*/ 264485 w 971555"/>
                <a:gd name="connsiteY83" fmla="*/ 372202 h 981079"/>
                <a:gd name="connsiteX84" fmla="*/ 325064 w 971555"/>
                <a:gd name="connsiteY84" fmla="*/ 308995 h 981079"/>
                <a:gd name="connsiteX85" fmla="*/ 326302 w 971555"/>
                <a:gd name="connsiteY85" fmla="*/ 216307 h 981079"/>
                <a:gd name="connsiteX86" fmla="*/ 304394 w 971555"/>
                <a:gd name="connsiteY86" fmla="*/ 175321 h 981079"/>
                <a:gd name="connsiteX87" fmla="*/ 291249 w 971555"/>
                <a:gd name="connsiteY87" fmla="*/ 168748 h 981079"/>
                <a:gd name="connsiteX88" fmla="*/ 282583 w 971555"/>
                <a:gd name="connsiteY88" fmla="*/ 180245 h 981079"/>
                <a:gd name="connsiteX89" fmla="*/ 279725 w 971555"/>
                <a:gd name="connsiteY89" fmla="*/ 200390 h 981079"/>
                <a:gd name="connsiteX90" fmla="*/ 221146 w 971555"/>
                <a:gd name="connsiteY90" fmla="*/ 285734 h 981079"/>
                <a:gd name="connsiteX91" fmla="*/ 102560 w 971555"/>
                <a:gd name="connsiteY91" fmla="*/ 352314 h 981079"/>
                <a:gd name="connsiteX92" fmla="*/ 26455 w 971555"/>
                <a:gd name="connsiteY92" fmla="*/ 421494 h 981079"/>
                <a:gd name="connsiteX93" fmla="*/ 452 w 971555"/>
                <a:gd name="connsiteY93" fmla="*/ 538833 h 981079"/>
                <a:gd name="connsiteX94" fmla="*/ 51791 w 971555"/>
                <a:gd name="connsiteY94" fmla="*/ 675536 h 981079"/>
                <a:gd name="connsiteX95" fmla="*/ 238291 w 971555"/>
                <a:gd name="connsiteY95" fmla="*/ 780596 h 981079"/>
                <a:gd name="connsiteX96" fmla="*/ 258675 w 971555"/>
                <a:gd name="connsiteY96" fmla="*/ 781463 h 981079"/>
                <a:gd name="connsiteX97" fmla="*/ 278677 w 971555"/>
                <a:gd name="connsiteY97" fmla="*/ 781196 h 981079"/>
                <a:gd name="connsiteX98" fmla="*/ 298965 w 971555"/>
                <a:gd name="connsiteY98" fmla="*/ 210506 h 981079"/>
                <a:gd name="connsiteX99" fmla="*/ 313157 w 971555"/>
                <a:gd name="connsiteY99" fmla="*/ 275705 h 981079"/>
                <a:gd name="connsiteX100" fmla="*/ 255246 w 971555"/>
                <a:gd name="connsiteY100" fmla="*/ 352752 h 981079"/>
                <a:gd name="connsiteX101" fmla="*/ 174188 w 971555"/>
                <a:gd name="connsiteY101" fmla="*/ 404635 h 981079"/>
                <a:gd name="connsiteX102" fmla="*/ 115990 w 971555"/>
                <a:gd name="connsiteY102" fmla="*/ 524907 h 981079"/>
                <a:gd name="connsiteX103" fmla="*/ 138660 w 971555"/>
                <a:gd name="connsiteY103" fmla="*/ 582238 h 981079"/>
                <a:gd name="connsiteX104" fmla="*/ 237528 w 971555"/>
                <a:gd name="connsiteY104" fmla="*/ 618290 h 981079"/>
                <a:gd name="connsiteX105" fmla="*/ 272962 w 971555"/>
                <a:gd name="connsiteY105" fmla="*/ 589677 h 981079"/>
                <a:gd name="connsiteX106" fmla="*/ 304775 w 971555"/>
                <a:gd name="connsiteY106" fmla="*/ 518163 h 981079"/>
                <a:gd name="connsiteX107" fmla="*/ 447174 w 971555"/>
                <a:gd name="connsiteY107" fmla="*/ 399015 h 981079"/>
                <a:gd name="connsiteX108" fmla="*/ 530042 w 971555"/>
                <a:gd name="connsiteY108" fmla="*/ 365716 h 981079"/>
                <a:gd name="connsiteX109" fmla="*/ 610909 w 971555"/>
                <a:gd name="connsiteY109" fmla="*/ 263512 h 981079"/>
                <a:gd name="connsiteX110" fmla="*/ 624435 w 971555"/>
                <a:gd name="connsiteY110" fmla="*/ 166415 h 981079"/>
                <a:gd name="connsiteX111" fmla="*/ 675107 w 971555"/>
                <a:gd name="connsiteY111" fmla="*/ 74927 h 981079"/>
                <a:gd name="connsiteX112" fmla="*/ 738640 w 971555"/>
                <a:gd name="connsiteY112" fmla="*/ 46562 h 981079"/>
                <a:gd name="connsiteX113" fmla="*/ 763500 w 971555"/>
                <a:gd name="connsiteY113" fmla="*/ 42761 h 981079"/>
                <a:gd name="connsiteX114" fmla="*/ 851891 w 971555"/>
                <a:gd name="connsiteY114" fmla="*/ 26769 h 981079"/>
                <a:gd name="connsiteX115" fmla="*/ 920376 w 971555"/>
                <a:gd name="connsiteY115" fmla="*/ 37656 h 981079"/>
                <a:gd name="connsiteX116" fmla="*/ 918186 w 971555"/>
                <a:gd name="connsiteY116" fmla="*/ 60573 h 981079"/>
                <a:gd name="connsiteX117" fmla="*/ 874466 w 971555"/>
                <a:gd name="connsiteY117" fmla="*/ 81328 h 981079"/>
                <a:gd name="connsiteX118" fmla="*/ 803981 w 971555"/>
                <a:gd name="connsiteY118" fmla="*/ 122143 h 981079"/>
                <a:gd name="connsiteX119" fmla="*/ 749403 w 971555"/>
                <a:gd name="connsiteY119" fmla="*/ 136754 h 981079"/>
                <a:gd name="connsiteX120" fmla="*/ 737306 w 971555"/>
                <a:gd name="connsiteY120" fmla="*/ 140812 h 981079"/>
                <a:gd name="connsiteX121" fmla="*/ 739783 w 971555"/>
                <a:gd name="connsiteY121" fmla="*/ 154394 h 981079"/>
                <a:gd name="connsiteX122" fmla="*/ 748354 w 971555"/>
                <a:gd name="connsiteY122" fmla="*/ 158719 h 981079"/>
                <a:gd name="connsiteX123" fmla="*/ 786549 w 971555"/>
                <a:gd name="connsiteY123" fmla="*/ 157414 h 981079"/>
                <a:gd name="connsiteX124" fmla="*/ 819125 w 971555"/>
                <a:gd name="connsiteY124" fmla="*/ 163643 h 981079"/>
                <a:gd name="connsiteX125" fmla="*/ 823222 w 971555"/>
                <a:gd name="connsiteY125" fmla="*/ 166415 h 981079"/>
                <a:gd name="connsiteX126" fmla="*/ 865417 w 971555"/>
                <a:gd name="connsiteY126" fmla="*/ 177826 h 981079"/>
                <a:gd name="connsiteX127" fmla="*/ 922471 w 971555"/>
                <a:gd name="connsiteY127" fmla="*/ 165891 h 981079"/>
                <a:gd name="connsiteX128" fmla="*/ 947808 w 971555"/>
                <a:gd name="connsiteY128" fmla="*/ 162262 h 981079"/>
                <a:gd name="connsiteX129" fmla="*/ 920662 w 971555"/>
                <a:gd name="connsiteY129" fmla="*/ 207658 h 981079"/>
                <a:gd name="connsiteX130" fmla="*/ 910185 w 971555"/>
                <a:gd name="connsiteY130" fmla="*/ 209554 h 981079"/>
                <a:gd name="connsiteX131" fmla="*/ 840366 w 971555"/>
                <a:gd name="connsiteY131" fmla="*/ 228670 h 981079"/>
                <a:gd name="connsiteX132" fmla="*/ 790264 w 971555"/>
                <a:gd name="connsiteY132" fmla="*/ 242767 h 981079"/>
                <a:gd name="connsiteX133" fmla="*/ 748165 w 971555"/>
                <a:gd name="connsiteY133" fmla="*/ 227546 h 981079"/>
                <a:gd name="connsiteX134" fmla="*/ 719874 w 971555"/>
                <a:gd name="connsiteY134" fmla="*/ 192951 h 981079"/>
                <a:gd name="connsiteX135" fmla="*/ 705111 w 971555"/>
                <a:gd name="connsiteY135" fmla="*/ 188741 h 981079"/>
                <a:gd name="connsiteX136" fmla="*/ 704635 w 971555"/>
                <a:gd name="connsiteY136" fmla="*/ 188980 h 981079"/>
                <a:gd name="connsiteX137" fmla="*/ 702253 w 971555"/>
                <a:gd name="connsiteY137" fmla="*/ 204286 h 981079"/>
                <a:gd name="connsiteX138" fmla="*/ 712446 w 971555"/>
                <a:gd name="connsiteY138" fmla="*/ 220803 h 981079"/>
                <a:gd name="connsiteX139" fmla="*/ 771882 w 971555"/>
                <a:gd name="connsiteY139" fmla="*/ 263427 h 981079"/>
                <a:gd name="connsiteX140" fmla="*/ 788074 w 971555"/>
                <a:gd name="connsiteY140" fmla="*/ 268008 h 981079"/>
                <a:gd name="connsiteX141" fmla="*/ 793598 w 971555"/>
                <a:gd name="connsiteY141" fmla="*/ 285306 h 981079"/>
                <a:gd name="connsiteX142" fmla="*/ 795408 w 971555"/>
                <a:gd name="connsiteY142" fmla="*/ 300698 h 981079"/>
                <a:gd name="connsiteX143" fmla="*/ 784740 w 971555"/>
                <a:gd name="connsiteY143" fmla="*/ 394862 h 981079"/>
                <a:gd name="connsiteX144" fmla="*/ 767404 w 971555"/>
                <a:gd name="connsiteY144" fmla="*/ 452451 h 981079"/>
                <a:gd name="connsiteX145" fmla="*/ 724161 w 971555"/>
                <a:gd name="connsiteY145" fmla="*/ 423828 h 981079"/>
                <a:gd name="connsiteX146" fmla="*/ 711874 w 971555"/>
                <a:gd name="connsiteY146" fmla="*/ 420885 h 981079"/>
                <a:gd name="connsiteX147" fmla="*/ 707207 w 971555"/>
                <a:gd name="connsiteY147" fmla="*/ 433772 h 981079"/>
                <a:gd name="connsiteX148" fmla="*/ 715017 w 971555"/>
                <a:gd name="connsiteY148" fmla="*/ 445440 h 981079"/>
                <a:gd name="connsiteX149" fmla="*/ 753212 w 971555"/>
                <a:gd name="connsiteY149" fmla="*/ 470005 h 981079"/>
                <a:gd name="connsiteX150" fmla="*/ 779978 w 971555"/>
                <a:gd name="connsiteY150" fmla="*/ 488855 h 981079"/>
                <a:gd name="connsiteX151" fmla="*/ 798742 w 971555"/>
                <a:gd name="connsiteY151" fmla="*/ 554140 h 981079"/>
                <a:gd name="connsiteX152" fmla="*/ 790169 w 971555"/>
                <a:gd name="connsiteY152" fmla="*/ 567103 h 981079"/>
                <a:gd name="connsiteX153" fmla="*/ 782550 w 971555"/>
                <a:gd name="connsiteY153" fmla="*/ 554482 h 981079"/>
                <a:gd name="connsiteX154" fmla="*/ 729495 w 971555"/>
                <a:gd name="connsiteY154" fmla="*/ 514182 h 981079"/>
                <a:gd name="connsiteX155" fmla="*/ 677584 w 971555"/>
                <a:gd name="connsiteY155" fmla="*/ 494818 h 981079"/>
                <a:gd name="connsiteX156" fmla="*/ 664916 w 971555"/>
                <a:gd name="connsiteY156" fmla="*/ 494123 h 981079"/>
                <a:gd name="connsiteX157" fmla="*/ 662535 w 971555"/>
                <a:gd name="connsiteY157" fmla="*/ 507705 h 981079"/>
                <a:gd name="connsiteX158" fmla="*/ 669297 w 971555"/>
                <a:gd name="connsiteY158" fmla="*/ 515744 h 981079"/>
                <a:gd name="connsiteX159" fmla="*/ 711874 w 971555"/>
                <a:gd name="connsiteY159" fmla="*/ 534337 h 981079"/>
                <a:gd name="connsiteX160" fmla="*/ 624529 w 971555"/>
                <a:gd name="connsiteY160" fmla="*/ 643027 h 981079"/>
                <a:gd name="connsiteX161" fmla="*/ 582334 w 971555"/>
                <a:gd name="connsiteY161" fmla="*/ 599183 h 981079"/>
                <a:gd name="connsiteX162" fmla="*/ 481465 w 971555"/>
                <a:gd name="connsiteY162" fmla="*/ 561312 h 981079"/>
                <a:gd name="connsiteX163" fmla="*/ 472129 w 971555"/>
                <a:gd name="connsiteY163" fmla="*/ 562693 h 981079"/>
                <a:gd name="connsiteX164" fmla="*/ 465176 w 971555"/>
                <a:gd name="connsiteY164" fmla="*/ 573675 h 981079"/>
                <a:gd name="connsiteX165" fmla="*/ 473844 w 971555"/>
                <a:gd name="connsiteY165" fmla="*/ 582324 h 981079"/>
                <a:gd name="connsiteX166" fmla="*/ 532899 w 971555"/>
                <a:gd name="connsiteY166" fmla="*/ 597459 h 981079"/>
                <a:gd name="connsiteX167" fmla="*/ 617767 w 971555"/>
                <a:gd name="connsiteY167" fmla="*/ 714274 h 981079"/>
                <a:gd name="connsiteX168" fmla="*/ 584525 w 971555"/>
                <a:gd name="connsiteY168" fmla="*/ 839051 h 981079"/>
                <a:gd name="connsiteX169" fmla="*/ 572428 w 971555"/>
                <a:gd name="connsiteY169" fmla="*/ 858940 h 981079"/>
                <a:gd name="connsiteX170" fmla="*/ 582620 w 971555"/>
                <a:gd name="connsiteY170" fmla="*/ 906669 h 981079"/>
                <a:gd name="connsiteX171" fmla="*/ 612909 w 971555"/>
                <a:gd name="connsiteY171" fmla="*/ 920757 h 981079"/>
                <a:gd name="connsiteX172" fmla="*/ 648628 w 971555"/>
                <a:gd name="connsiteY172" fmla="*/ 940302 h 981079"/>
                <a:gd name="connsiteX173" fmla="*/ 652247 w 971555"/>
                <a:gd name="connsiteY173" fmla="*/ 952665 h 981079"/>
                <a:gd name="connsiteX174" fmla="*/ 640341 w 971555"/>
                <a:gd name="connsiteY174" fmla="*/ 955437 h 981079"/>
                <a:gd name="connsiteX175" fmla="*/ 603670 w 971555"/>
                <a:gd name="connsiteY175" fmla="*/ 956818 h 981079"/>
                <a:gd name="connsiteX176" fmla="*/ 561189 w 971555"/>
                <a:gd name="connsiteY176" fmla="*/ 944369 h 981079"/>
                <a:gd name="connsiteX177" fmla="*/ 530042 w 971555"/>
                <a:gd name="connsiteY177" fmla="*/ 923271 h 981079"/>
                <a:gd name="connsiteX178" fmla="*/ 519088 w 971555"/>
                <a:gd name="connsiteY178" fmla="*/ 917213 h 981079"/>
                <a:gd name="connsiteX179" fmla="*/ 510420 w 971555"/>
                <a:gd name="connsiteY179" fmla="*/ 893868 h 981079"/>
                <a:gd name="connsiteX180" fmla="*/ 521183 w 971555"/>
                <a:gd name="connsiteY180" fmla="*/ 837842 h 981079"/>
                <a:gd name="connsiteX181" fmla="*/ 492417 w 971555"/>
                <a:gd name="connsiteY181" fmla="*/ 780939 h 981079"/>
                <a:gd name="connsiteX182" fmla="*/ 437744 w 971555"/>
                <a:gd name="connsiteY182" fmla="*/ 755603 h 981079"/>
                <a:gd name="connsiteX183" fmla="*/ 368497 w 971555"/>
                <a:gd name="connsiteY183" fmla="*/ 676831 h 981079"/>
                <a:gd name="connsiteX184" fmla="*/ 363925 w 971555"/>
                <a:gd name="connsiteY184" fmla="*/ 630835 h 981079"/>
                <a:gd name="connsiteX185" fmla="*/ 355258 w 971555"/>
                <a:gd name="connsiteY185" fmla="*/ 618900 h 981079"/>
                <a:gd name="connsiteX186" fmla="*/ 342780 w 971555"/>
                <a:gd name="connsiteY186" fmla="*/ 626939 h 981079"/>
                <a:gd name="connsiteX187" fmla="*/ 341542 w 971555"/>
                <a:gd name="connsiteY187" fmla="*/ 634378 h 981079"/>
                <a:gd name="connsiteX188" fmla="*/ 363735 w 971555"/>
                <a:gd name="connsiteY188" fmla="*/ 721627 h 981079"/>
                <a:gd name="connsiteX189" fmla="*/ 376690 w 971555"/>
                <a:gd name="connsiteY189" fmla="*/ 738915 h 981079"/>
                <a:gd name="connsiteX190" fmla="*/ 298204 w 971555"/>
                <a:gd name="connsiteY190" fmla="*/ 759670 h 981079"/>
                <a:gd name="connsiteX191" fmla="*/ 155518 w 971555"/>
                <a:gd name="connsiteY191" fmla="*/ 733733 h 981079"/>
                <a:gd name="connsiteX192" fmla="*/ 19025 w 971555"/>
                <a:gd name="connsiteY192" fmla="*/ 530184 h 981079"/>
                <a:gd name="connsiteX193" fmla="*/ 106846 w 971555"/>
                <a:gd name="connsiteY193" fmla="*/ 373326 h 981079"/>
                <a:gd name="connsiteX194" fmla="*/ 200857 w 971555"/>
                <a:gd name="connsiteY194" fmla="*/ 322310 h 981079"/>
                <a:gd name="connsiteX195" fmla="*/ 298965 w 971555"/>
                <a:gd name="connsiteY195" fmla="*/ 210420 h 981079"/>
                <a:gd name="connsiteX196" fmla="*/ 396406 w 971555"/>
                <a:gd name="connsiteY196" fmla="*/ 752145 h 981079"/>
                <a:gd name="connsiteX197" fmla="*/ 396787 w 971555"/>
                <a:gd name="connsiteY197" fmla="*/ 765632 h 981079"/>
                <a:gd name="connsiteX198" fmla="*/ 373736 w 971555"/>
                <a:gd name="connsiteY198" fmla="*/ 823135 h 981079"/>
                <a:gd name="connsiteX199" fmla="*/ 350305 w 971555"/>
                <a:gd name="connsiteY199" fmla="*/ 883666 h 981079"/>
                <a:gd name="connsiteX200" fmla="*/ 368878 w 971555"/>
                <a:gd name="connsiteY200" fmla="*/ 924910 h 981079"/>
                <a:gd name="connsiteX201" fmla="*/ 386215 w 971555"/>
                <a:gd name="connsiteY201" fmla="*/ 936673 h 981079"/>
                <a:gd name="connsiteX202" fmla="*/ 381261 w 971555"/>
                <a:gd name="connsiteY202" fmla="*/ 955866 h 981079"/>
                <a:gd name="connsiteX203" fmla="*/ 370784 w 971555"/>
                <a:gd name="connsiteY203" fmla="*/ 957856 h 981079"/>
                <a:gd name="connsiteX204" fmla="*/ 316396 w 971555"/>
                <a:gd name="connsiteY204" fmla="*/ 960019 h 981079"/>
                <a:gd name="connsiteX205" fmla="*/ 297632 w 971555"/>
                <a:gd name="connsiteY205" fmla="*/ 948951 h 981079"/>
                <a:gd name="connsiteX206" fmla="*/ 281440 w 971555"/>
                <a:gd name="connsiteY206" fmla="*/ 924910 h 981079"/>
                <a:gd name="connsiteX207" fmla="*/ 276105 w 971555"/>
                <a:gd name="connsiteY207" fmla="*/ 893953 h 981079"/>
                <a:gd name="connsiteX208" fmla="*/ 281724 w 971555"/>
                <a:gd name="connsiteY208" fmla="*/ 881590 h 981079"/>
                <a:gd name="connsiteX209" fmla="*/ 300965 w 971555"/>
                <a:gd name="connsiteY209" fmla="*/ 789588 h 981079"/>
                <a:gd name="connsiteX210" fmla="*/ 301537 w 971555"/>
                <a:gd name="connsiteY210" fmla="*/ 781806 h 981079"/>
                <a:gd name="connsiteX211" fmla="*/ 396406 w 971555"/>
                <a:gd name="connsiteY211" fmla="*/ 752059 h 981079"/>
                <a:gd name="connsiteX212" fmla="*/ 841986 w 971555"/>
                <a:gd name="connsiteY212" fmla="*/ 524126 h 981079"/>
                <a:gd name="connsiteX213" fmla="*/ 825126 w 971555"/>
                <a:gd name="connsiteY213" fmla="*/ 513411 h 981079"/>
                <a:gd name="connsiteX214" fmla="*/ 813601 w 971555"/>
                <a:gd name="connsiteY214" fmla="*/ 501819 h 981079"/>
                <a:gd name="connsiteX215" fmla="*/ 792075 w 971555"/>
                <a:gd name="connsiteY215" fmla="*/ 471300 h 981079"/>
                <a:gd name="connsiteX216" fmla="*/ 788646 w 971555"/>
                <a:gd name="connsiteY216" fmla="*/ 453403 h 981079"/>
                <a:gd name="connsiteX217" fmla="*/ 792550 w 971555"/>
                <a:gd name="connsiteY217" fmla="*/ 446307 h 981079"/>
                <a:gd name="connsiteX218" fmla="*/ 841986 w 971555"/>
                <a:gd name="connsiteY218" fmla="*/ 524040 h 98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71555" h="981079">
                  <a:moveTo>
                    <a:pt x="278677" y="781196"/>
                  </a:moveTo>
                  <a:cubicBezTo>
                    <a:pt x="285249" y="815010"/>
                    <a:pt x="274010" y="844233"/>
                    <a:pt x="262390" y="873551"/>
                  </a:cubicBezTo>
                  <a:cubicBezTo>
                    <a:pt x="257341" y="884990"/>
                    <a:pt x="254008" y="897116"/>
                    <a:pt x="252483" y="909517"/>
                  </a:cubicBezTo>
                  <a:cubicBezTo>
                    <a:pt x="253149" y="917823"/>
                    <a:pt x="256198" y="925757"/>
                    <a:pt x="261151" y="932434"/>
                  </a:cubicBezTo>
                  <a:cubicBezTo>
                    <a:pt x="266580" y="941950"/>
                    <a:pt x="274296" y="949732"/>
                    <a:pt x="279725" y="959580"/>
                  </a:cubicBezTo>
                  <a:cubicBezTo>
                    <a:pt x="286107" y="973182"/>
                    <a:pt x="300108" y="981640"/>
                    <a:pt x="315062" y="981031"/>
                  </a:cubicBezTo>
                  <a:cubicBezTo>
                    <a:pt x="337447" y="980336"/>
                    <a:pt x="359735" y="979126"/>
                    <a:pt x="382023" y="977402"/>
                  </a:cubicBezTo>
                  <a:cubicBezTo>
                    <a:pt x="396120" y="976326"/>
                    <a:pt x="408026" y="966543"/>
                    <a:pt x="411836" y="952923"/>
                  </a:cubicBezTo>
                  <a:cubicBezTo>
                    <a:pt x="416599" y="939178"/>
                    <a:pt x="409932" y="928196"/>
                    <a:pt x="399930" y="919461"/>
                  </a:cubicBezTo>
                  <a:cubicBezTo>
                    <a:pt x="393739" y="914213"/>
                    <a:pt x="386976" y="909736"/>
                    <a:pt x="379737" y="906145"/>
                  </a:cubicBezTo>
                  <a:cubicBezTo>
                    <a:pt x="371069" y="902002"/>
                    <a:pt x="367545" y="896982"/>
                    <a:pt x="371069" y="887733"/>
                  </a:cubicBezTo>
                  <a:cubicBezTo>
                    <a:pt x="379737" y="866283"/>
                    <a:pt x="388405" y="844499"/>
                    <a:pt x="397644" y="823316"/>
                  </a:cubicBezTo>
                  <a:cubicBezTo>
                    <a:pt x="404883" y="806019"/>
                    <a:pt x="412122" y="788721"/>
                    <a:pt x="420028" y="770138"/>
                  </a:cubicBezTo>
                  <a:cubicBezTo>
                    <a:pt x="441268" y="780168"/>
                    <a:pt x="463271" y="789759"/>
                    <a:pt x="484321" y="800742"/>
                  </a:cubicBezTo>
                  <a:cubicBezTo>
                    <a:pt x="497371" y="807914"/>
                    <a:pt x="504134" y="822906"/>
                    <a:pt x="500704" y="837403"/>
                  </a:cubicBezTo>
                  <a:cubicBezTo>
                    <a:pt x="498418" y="854062"/>
                    <a:pt x="494989" y="870550"/>
                    <a:pt x="490704" y="886781"/>
                  </a:cubicBezTo>
                  <a:cubicBezTo>
                    <a:pt x="484893" y="908831"/>
                    <a:pt x="489656" y="925348"/>
                    <a:pt x="509754" y="936235"/>
                  </a:cubicBezTo>
                  <a:cubicBezTo>
                    <a:pt x="527279" y="945388"/>
                    <a:pt x="543662" y="956399"/>
                    <a:pt x="558712" y="969096"/>
                  </a:cubicBezTo>
                  <a:cubicBezTo>
                    <a:pt x="570809" y="978926"/>
                    <a:pt x="586906" y="982488"/>
                    <a:pt x="601955" y="978697"/>
                  </a:cubicBezTo>
                  <a:cubicBezTo>
                    <a:pt x="614338" y="976706"/>
                    <a:pt x="627196" y="977488"/>
                    <a:pt x="639675" y="976449"/>
                  </a:cubicBezTo>
                  <a:cubicBezTo>
                    <a:pt x="647389" y="976468"/>
                    <a:pt x="655010" y="975154"/>
                    <a:pt x="662249" y="972554"/>
                  </a:cubicBezTo>
                  <a:cubicBezTo>
                    <a:pt x="673203" y="966991"/>
                    <a:pt x="678060" y="954046"/>
                    <a:pt x="673583" y="942636"/>
                  </a:cubicBezTo>
                  <a:cubicBezTo>
                    <a:pt x="665868" y="916699"/>
                    <a:pt x="644722" y="908050"/>
                    <a:pt x="621672" y="900964"/>
                  </a:cubicBezTo>
                  <a:cubicBezTo>
                    <a:pt x="613004" y="898725"/>
                    <a:pt x="604718" y="895230"/>
                    <a:pt x="597097" y="890581"/>
                  </a:cubicBezTo>
                  <a:cubicBezTo>
                    <a:pt x="589668" y="886572"/>
                    <a:pt x="586906" y="877332"/>
                    <a:pt x="591002" y="869941"/>
                  </a:cubicBezTo>
                  <a:cubicBezTo>
                    <a:pt x="591382" y="869141"/>
                    <a:pt x="591859" y="868379"/>
                    <a:pt x="592430" y="867674"/>
                  </a:cubicBezTo>
                  <a:cubicBezTo>
                    <a:pt x="601955" y="852967"/>
                    <a:pt x="610623" y="837756"/>
                    <a:pt x="618434" y="822097"/>
                  </a:cubicBezTo>
                  <a:cubicBezTo>
                    <a:pt x="638912" y="772557"/>
                    <a:pt x="648532" y="721713"/>
                    <a:pt x="631768" y="668792"/>
                  </a:cubicBezTo>
                  <a:cubicBezTo>
                    <a:pt x="631388" y="667201"/>
                    <a:pt x="631102" y="665582"/>
                    <a:pt x="630911" y="663953"/>
                  </a:cubicBezTo>
                  <a:cubicBezTo>
                    <a:pt x="666439" y="644512"/>
                    <a:pt x="695872" y="615661"/>
                    <a:pt x="716065" y="580590"/>
                  </a:cubicBezTo>
                  <a:cubicBezTo>
                    <a:pt x="722637" y="568684"/>
                    <a:pt x="727876" y="556140"/>
                    <a:pt x="731781" y="543157"/>
                  </a:cubicBezTo>
                  <a:cubicBezTo>
                    <a:pt x="734067" y="537099"/>
                    <a:pt x="737497" y="534508"/>
                    <a:pt x="742449" y="537966"/>
                  </a:cubicBezTo>
                  <a:cubicBezTo>
                    <a:pt x="748735" y="542033"/>
                    <a:pt x="754355" y="547148"/>
                    <a:pt x="758928" y="553101"/>
                  </a:cubicBezTo>
                  <a:cubicBezTo>
                    <a:pt x="762261" y="559369"/>
                    <a:pt x="765023" y="565941"/>
                    <a:pt x="767119" y="572723"/>
                  </a:cubicBezTo>
                  <a:cubicBezTo>
                    <a:pt x="770167" y="581924"/>
                    <a:pt x="778263" y="588496"/>
                    <a:pt x="787978" y="589496"/>
                  </a:cubicBezTo>
                  <a:cubicBezTo>
                    <a:pt x="797980" y="590906"/>
                    <a:pt x="807791" y="585753"/>
                    <a:pt x="812363" y="576704"/>
                  </a:cubicBezTo>
                  <a:cubicBezTo>
                    <a:pt x="818078" y="565112"/>
                    <a:pt x="821793" y="552577"/>
                    <a:pt x="826460" y="540128"/>
                  </a:cubicBezTo>
                  <a:cubicBezTo>
                    <a:pt x="828555" y="541081"/>
                    <a:pt x="832461" y="543329"/>
                    <a:pt x="836746" y="544967"/>
                  </a:cubicBezTo>
                  <a:cubicBezTo>
                    <a:pt x="845700" y="549834"/>
                    <a:pt x="856939" y="546510"/>
                    <a:pt x="861797" y="537528"/>
                  </a:cubicBezTo>
                  <a:cubicBezTo>
                    <a:pt x="863322" y="534794"/>
                    <a:pt x="864083" y="531727"/>
                    <a:pt x="864083" y="528622"/>
                  </a:cubicBezTo>
                  <a:cubicBezTo>
                    <a:pt x="867607" y="502152"/>
                    <a:pt x="858559" y="475539"/>
                    <a:pt x="839509" y="456775"/>
                  </a:cubicBezTo>
                  <a:cubicBezTo>
                    <a:pt x="828746" y="446478"/>
                    <a:pt x="817601" y="436620"/>
                    <a:pt x="806458" y="426771"/>
                  </a:cubicBezTo>
                  <a:cubicBezTo>
                    <a:pt x="802266" y="423161"/>
                    <a:pt x="800837" y="417198"/>
                    <a:pt x="803029" y="412064"/>
                  </a:cubicBezTo>
                  <a:cubicBezTo>
                    <a:pt x="811982" y="382594"/>
                    <a:pt x="816744" y="352047"/>
                    <a:pt x="817410" y="321272"/>
                  </a:cubicBezTo>
                  <a:cubicBezTo>
                    <a:pt x="817410" y="301736"/>
                    <a:pt x="814458" y="282191"/>
                    <a:pt x="812839" y="262303"/>
                  </a:cubicBezTo>
                  <a:cubicBezTo>
                    <a:pt x="846081" y="252616"/>
                    <a:pt x="877990" y="232128"/>
                    <a:pt x="916661" y="229966"/>
                  </a:cubicBezTo>
                  <a:cubicBezTo>
                    <a:pt x="938283" y="228842"/>
                    <a:pt x="957810" y="220803"/>
                    <a:pt x="966954" y="197800"/>
                  </a:cubicBezTo>
                  <a:cubicBezTo>
                    <a:pt x="972478" y="181007"/>
                    <a:pt x="972954" y="162995"/>
                    <a:pt x="968478" y="145917"/>
                  </a:cubicBezTo>
                  <a:cubicBezTo>
                    <a:pt x="967240" y="139173"/>
                    <a:pt x="961239" y="138221"/>
                    <a:pt x="955333" y="138916"/>
                  </a:cubicBezTo>
                  <a:cubicBezTo>
                    <a:pt x="949333" y="139602"/>
                    <a:pt x="945236" y="140383"/>
                    <a:pt x="939808" y="141250"/>
                  </a:cubicBezTo>
                  <a:cubicBezTo>
                    <a:pt x="937997" y="133296"/>
                    <a:pt x="937331" y="123952"/>
                    <a:pt x="926854" y="125857"/>
                  </a:cubicBezTo>
                  <a:cubicBezTo>
                    <a:pt x="916375" y="127762"/>
                    <a:pt x="917138" y="136402"/>
                    <a:pt x="917233" y="144707"/>
                  </a:cubicBezTo>
                  <a:cubicBezTo>
                    <a:pt x="912566" y="146279"/>
                    <a:pt x="907804" y="147488"/>
                    <a:pt x="902946" y="148336"/>
                  </a:cubicBezTo>
                  <a:cubicBezTo>
                    <a:pt x="900279" y="148470"/>
                    <a:pt x="897707" y="147384"/>
                    <a:pt x="895992" y="145403"/>
                  </a:cubicBezTo>
                  <a:cubicBezTo>
                    <a:pt x="892563" y="140040"/>
                    <a:pt x="888086" y="134849"/>
                    <a:pt x="882181" y="138306"/>
                  </a:cubicBezTo>
                  <a:cubicBezTo>
                    <a:pt x="877800" y="140726"/>
                    <a:pt x="875799" y="146955"/>
                    <a:pt x="873513" y="152918"/>
                  </a:cubicBezTo>
                  <a:cubicBezTo>
                    <a:pt x="853129" y="160700"/>
                    <a:pt x="837128" y="149727"/>
                    <a:pt x="819792" y="137440"/>
                  </a:cubicBezTo>
                  <a:lnTo>
                    <a:pt x="835794" y="122228"/>
                  </a:lnTo>
                  <a:cubicBezTo>
                    <a:pt x="842272" y="128886"/>
                    <a:pt x="843224" y="144012"/>
                    <a:pt x="855892" y="137878"/>
                  </a:cubicBezTo>
                  <a:cubicBezTo>
                    <a:pt x="868655" y="131734"/>
                    <a:pt x="857607" y="120580"/>
                    <a:pt x="856464" y="110808"/>
                  </a:cubicBezTo>
                  <a:lnTo>
                    <a:pt x="869989" y="105969"/>
                  </a:lnTo>
                  <a:cubicBezTo>
                    <a:pt x="875894" y="112798"/>
                    <a:pt x="875514" y="128362"/>
                    <a:pt x="889611" y="122400"/>
                  </a:cubicBezTo>
                  <a:cubicBezTo>
                    <a:pt x="900565" y="117732"/>
                    <a:pt x="893896" y="107960"/>
                    <a:pt x="892087" y="99140"/>
                  </a:cubicBezTo>
                  <a:lnTo>
                    <a:pt x="907041" y="92129"/>
                  </a:lnTo>
                  <a:cubicBezTo>
                    <a:pt x="908756" y="95596"/>
                    <a:pt x="909231" y="99397"/>
                    <a:pt x="911422" y="100778"/>
                  </a:cubicBezTo>
                  <a:cubicBezTo>
                    <a:pt x="915137" y="103636"/>
                    <a:pt x="920090" y="107093"/>
                    <a:pt x="923996" y="106483"/>
                  </a:cubicBezTo>
                  <a:cubicBezTo>
                    <a:pt x="927901" y="105883"/>
                    <a:pt x="931521" y="97844"/>
                    <a:pt x="930472" y="95768"/>
                  </a:cubicBezTo>
                  <a:cubicBezTo>
                    <a:pt x="924567" y="83138"/>
                    <a:pt x="932092" y="77346"/>
                    <a:pt x="940188" y="69822"/>
                  </a:cubicBezTo>
                  <a:cubicBezTo>
                    <a:pt x="953428" y="57458"/>
                    <a:pt x="954095" y="47952"/>
                    <a:pt x="944570" y="32646"/>
                  </a:cubicBezTo>
                  <a:cubicBezTo>
                    <a:pt x="932664" y="11595"/>
                    <a:pt x="909899" y="-997"/>
                    <a:pt x="885705" y="42"/>
                  </a:cubicBezTo>
                  <a:cubicBezTo>
                    <a:pt x="868465" y="-16"/>
                    <a:pt x="851415" y="3128"/>
                    <a:pt x="835413" y="9300"/>
                  </a:cubicBezTo>
                  <a:cubicBezTo>
                    <a:pt x="814744" y="16996"/>
                    <a:pt x="792836" y="20854"/>
                    <a:pt x="770739" y="20711"/>
                  </a:cubicBezTo>
                  <a:cubicBezTo>
                    <a:pt x="730733" y="20920"/>
                    <a:pt x="692062" y="34598"/>
                    <a:pt x="660915" y="59535"/>
                  </a:cubicBezTo>
                  <a:cubicBezTo>
                    <a:pt x="628721" y="86052"/>
                    <a:pt x="608146" y="124047"/>
                    <a:pt x="603575" y="165462"/>
                  </a:cubicBezTo>
                  <a:cubicBezTo>
                    <a:pt x="599098" y="194942"/>
                    <a:pt x="596526" y="224603"/>
                    <a:pt x="591668" y="254007"/>
                  </a:cubicBezTo>
                  <a:cubicBezTo>
                    <a:pt x="586906" y="294659"/>
                    <a:pt x="560426" y="329511"/>
                    <a:pt x="522421" y="344970"/>
                  </a:cubicBezTo>
                  <a:cubicBezTo>
                    <a:pt x="495371" y="356638"/>
                    <a:pt x="467177" y="365716"/>
                    <a:pt x="440411" y="377908"/>
                  </a:cubicBezTo>
                  <a:cubicBezTo>
                    <a:pt x="377356" y="406797"/>
                    <a:pt x="322016" y="445793"/>
                    <a:pt x="286487" y="506924"/>
                  </a:cubicBezTo>
                  <a:cubicBezTo>
                    <a:pt x="273153" y="532365"/>
                    <a:pt x="261627" y="558683"/>
                    <a:pt x="251911" y="585696"/>
                  </a:cubicBezTo>
                  <a:cubicBezTo>
                    <a:pt x="250483" y="590887"/>
                    <a:pt x="246006" y="594678"/>
                    <a:pt x="240672" y="595297"/>
                  </a:cubicBezTo>
                  <a:cubicBezTo>
                    <a:pt x="204858" y="601869"/>
                    <a:pt x="175902" y="588115"/>
                    <a:pt x="152280" y="563303"/>
                  </a:cubicBezTo>
                  <a:cubicBezTo>
                    <a:pt x="137611" y="547824"/>
                    <a:pt x="136373" y="526555"/>
                    <a:pt x="137802" y="506315"/>
                  </a:cubicBezTo>
                  <a:cubicBezTo>
                    <a:pt x="139326" y="475349"/>
                    <a:pt x="154375" y="446621"/>
                    <a:pt x="179046" y="427809"/>
                  </a:cubicBezTo>
                  <a:cubicBezTo>
                    <a:pt x="206478" y="407731"/>
                    <a:pt x="234958" y="389166"/>
                    <a:pt x="264485" y="372202"/>
                  </a:cubicBezTo>
                  <a:cubicBezTo>
                    <a:pt x="289822" y="356781"/>
                    <a:pt x="310681" y="334988"/>
                    <a:pt x="325064" y="308995"/>
                  </a:cubicBezTo>
                  <a:cubicBezTo>
                    <a:pt x="342399" y="278476"/>
                    <a:pt x="338590" y="247082"/>
                    <a:pt x="326302" y="216307"/>
                  </a:cubicBezTo>
                  <a:cubicBezTo>
                    <a:pt x="320301" y="202019"/>
                    <a:pt x="312967" y="188294"/>
                    <a:pt x="304394" y="175321"/>
                  </a:cubicBezTo>
                  <a:cubicBezTo>
                    <a:pt x="301346" y="171149"/>
                    <a:pt x="296489" y="168701"/>
                    <a:pt x="291249" y="168748"/>
                  </a:cubicBezTo>
                  <a:cubicBezTo>
                    <a:pt x="287535" y="169520"/>
                    <a:pt x="283821" y="175749"/>
                    <a:pt x="282583" y="180245"/>
                  </a:cubicBezTo>
                  <a:cubicBezTo>
                    <a:pt x="281058" y="186865"/>
                    <a:pt x="280106" y="193609"/>
                    <a:pt x="279725" y="200390"/>
                  </a:cubicBezTo>
                  <a:cubicBezTo>
                    <a:pt x="274676" y="238700"/>
                    <a:pt x="252102" y="266284"/>
                    <a:pt x="221146" y="285734"/>
                  </a:cubicBezTo>
                  <a:cubicBezTo>
                    <a:pt x="182760" y="309776"/>
                    <a:pt x="142184" y="330178"/>
                    <a:pt x="102560" y="352314"/>
                  </a:cubicBezTo>
                  <a:cubicBezTo>
                    <a:pt x="71890" y="368773"/>
                    <a:pt x="45696" y="392538"/>
                    <a:pt x="26455" y="421494"/>
                  </a:cubicBezTo>
                  <a:cubicBezTo>
                    <a:pt x="3118" y="457289"/>
                    <a:pt x="-1834" y="497323"/>
                    <a:pt x="452" y="538833"/>
                  </a:cubicBezTo>
                  <a:cubicBezTo>
                    <a:pt x="2357" y="588744"/>
                    <a:pt x="20359" y="636693"/>
                    <a:pt x="51791" y="675536"/>
                  </a:cubicBezTo>
                  <a:cubicBezTo>
                    <a:pt x="100083" y="734333"/>
                    <a:pt x="161234" y="771948"/>
                    <a:pt x="238291" y="780596"/>
                  </a:cubicBezTo>
                  <a:cubicBezTo>
                    <a:pt x="245053" y="781377"/>
                    <a:pt x="251911" y="781292"/>
                    <a:pt x="258675" y="781463"/>
                  </a:cubicBezTo>
                  <a:cubicBezTo>
                    <a:pt x="265437" y="781635"/>
                    <a:pt x="271819" y="781196"/>
                    <a:pt x="278677" y="781196"/>
                  </a:cubicBezTo>
                  <a:close/>
                  <a:moveTo>
                    <a:pt x="298965" y="210506"/>
                  </a:moveTo>
                  <a:cubicBezTo>
                    <a:pt x="309824" y="232642"/>
                    <a:pt x="317634" y="253740"/>
                    <a:pt x="313157" y="275705"/>
                  </a:cubicBezTo>
                  <a:cubicBezTo>
                    <a:pt x="306300" y="310290"/>
                    <a:pt x="283916" y="334160"/>
                    <a:pt x="255246" y="352752"/>
                  </a:cubicBezTo>
                  <a:cubicBezTo>
                    <a:pt x="228385" y="370040"/>
                    <a:pt x="199905" y="385433"/>
                    <a:pt x="174188" y="404635"/>
                  </a:cubicBezTo>
                  <a:cubicBezTo>
                    <a:pt x="134182" y="434029"/>
                    <a:pt x="112371" y="473805"/>
                    <a:pt x="115990" y="524907"/>
                  </a:cubicBezTo>
                  <a:cubicBezTo>
                    <a:pt x="117418" y="546262"/>
                    <a:pt x="122371" y="567017"/>
                    <a:pt x="138660" y="582238"/>
                  </a:cubicBezTo>
                  <a:cubicBezTo>
                    <a:pt x="166377" y="608175"/>
                    <a:pt x="198096" y="622881"/>
                    <a:pt x="237528" y="618290"/>
                  </a:cubicBezTo>
                  <a:cubicBezTo>
                    <a:pt x="254578" y="618300"/>
                    <a:pt x="269343" y="606374"/>
                    <a:pt x="272962" y="589677"/>
                  </a:cubicBezTo>
                  <a:cubicBezTo>
                    <a:pt x="280868" y="564731"/>
                    <a:pt x="291535" y="540738"/>
                    <a:pt x="304775" y="518163"/>
                  </a:cubicBezTo>
                  <a:cubicBezTo>
                    <a:pt x="337731" y="461699"/>
                    <a:pt x="389071" y="425904"/>
                    <a:pt x="447174" y="399015"/>
                  </a:cubicBezTo>
                  <a:cubicBezTo>
                    <a:pt x="474130" y="386557"/>
                    <a:pt x="502705" y="377565"/>
                    <a:pt x="530042" y="365716"/>
                  </a:cubicBezTo>
                  <a:cubicBezTo>
                    <a:pt x="573095" y="348180"/>
                    <a:pt x="603765" y="309395"/>
                    <a:pt x="610909" y="263512"/>
                  </a:cubicBezTo>
                  <a:cubicBezTo>
                    <a:pt x="616910" y="231432"/>
                    <a:pt x="619577" y="198666"/>
                    <a:pt x="624435" y="166415"/>
                  </a:cubicBezTo>
                  <a:cubicBezTo>
                    <a:pt x="629007" y="130582"/>
                    <a:pt x="647199" y="97863"/>
                    <a:pt x="675107" y="74927"/>
                  </a:cubicBezTo>
                  <a:cubicBezTo>
                    <a:pt x="694062" y="61173"/>
                    <a:pt x="715684" y="51524"/>
                    <a:pt x="738640" y="46562"/>
                  </a:cubicBezTo>
                  <a:cubicBezTo>
                    <a:pt x="746640" y="44019"/>
                    <a:pt x="755118" y="42733"/>
                    <a:pt x="763500" y="42761"/>
                  </a:cubicBezTo>
                  <a:cubicBezTo>
                    <a:pt x="793693" y="43133"/>
                    <a:pt x="823697" y="37704"/>
                    <a:pt x="851891" y="26769"/>
                  </a:cubicBezTo>
                  <a:cubicBezTo>
                    <a:pt x="876180" y="18120"/>
                    <a:pt x="900279" y="16729"/>
                    <a:pt x="920376" y="37656"/>
                  </a:cubicBezTo>
                  <a:cubicBezTo>
                    <a:pt x="929901" y="47686"/>
                    <a:pt x="929901" y="54086"/>
                    <a:pt x="918186" y="60573"/>
                  </a:cubicBezTo>
                  <a:cubicBezTo>
                    <a:pt x="904278" y="68860"/>
                    <a:pt x="889611" y="75813"/>
                    <a:pt x="874466" y="81328"/>
                  </a:cubicBezTo>
                  <a:cubicBezTo>
                    <a:pt x="847891" y="89977"/>
                    <a:pt x="822459" y="100435"/>
                    <a:pt x="803981" y="122143"/>
                  </a:cubicBezTo>
                  <a:cubicBezTo>
                    <a:pt x="790836" y="138268"/>
                    <a:pt x="768833" y="144164"/>
                    <a:pt x="749403" y="136754"/>
                  </a:cubicBezTo>
                  <a:cubicBezTo>
                    <a:pt x="744925" y="135992"/>
                    <a:pt x="740449" y="137516"/>
                    <a:pt x="737306" y="140812"/>
                  </a:cubicBezTo>
                  <a:cubicBezTo>
                    <a:pt x="736448" y="145488"/>
                    <a:pt x="737306" y="150318"/>
                    <a:pt x="739783" y="154394"/>
                  </a:cubicBezTo>
                  <a:cubicBezTo>
                    <a:pt x="741782" y="157128"/>
                    <a:pt x="745021" y="158728"/>
                    <a:pt x="748354" y="158719"/>
                  </a:cubicBezTo>
                  <a:cubicBezTo>
                    <a:pt x="761214" y="158719"/>
                    <a:pt x="775406" y="161824"/>
                    <a:pt x="786549" y="157414"/>
                  </a:cubicBezTo>
                  <a:cubicBezTo>
                    <a:pt x="797599" y="152184"/>
                    <a:pt x="810839" y="154699"/>
                    <a:pt x="819125" y="163643"/>
                  </a:cubicBezTo>
                  <a:cubicBezTo>
                    <a:pt x="820364" y="164767"/>
                    <a:pt x="821697" y="165700"/>
                    <a:pt x="823222" y="166415"/>
                  </a:cubicBezTo>
                  <a:cubicBezTo>
                    <a:pt x="836746" y="172120"/>
                    <a:pt x="849891" y="180588"/>
                    <a:pt x="865417" y="177826"/>
                  </a:cubicBezTo>
                  <a:cubicBezTo>
                    <a:pt x="884562" y="174454"/>
                    <a:pt x="903421" y="169691"/>
                    <a:pt x="922471" y="165891"/>
                  </a:cubicBezTo>
                  <a:cubicBezTo>
                    <a:pt x="931139" y="164157"/>
                    <a:pt x="939808" y="163386"/>
                    <a:pt x="947808" y="162262"/>
                  </a:cubicBezTo>
                  <a:cubicBezTo>
                    <a:pt x="952761" y="188198"/>
                    <a:pt x="943998" y="202124"/>
                    <a:pt x="920662" y="207658"/>
                  </a:cubicBezTo>
                  <a:cubicBezTo>
                    <a:pt x="917233" y="208429"/>
                    <a:pt x="913709" y="209039"/>
                    <a:pt x="910185" y="209554"/>
                  </a:cubicBezTo>
                  <a:cubicBezTo>
                    <a:pt x="886182" y="213106"/>
                    <a:pt x="861797" y="216307"/>
                    <a:pt x="840366" y="228670"/>
                  </a:cubicBezTo>
                  <a:cubicBezTo>
                    <a:pt x="824840" y="236795"/>
                    <a:pt x="807791" y="241595"/>
                    <a:pt x="790264" y="242767"/>
                  </a:cubicBezTo>
                  <a:cubicBezTo>
                    <a:pt x="774548" y="245225"/>
                    <a:pt x="758642" y="239481"/>
                    <a:pt x="748165" y="227546"/>
                  </a:cubicBezTo>
                  <a:cubicBezTo>
                    <a:pt x="738354" y="216478"/>
                    <a:pt x="729304" y="204801"/>
                    <a:pt x="719874" y="192951"/>
                  </a:cubicBezTo>
                  <a:cubicBezTo>
                    <a:pt x="717018" y="187703"/>
                    <a:pt x="710349" y="185817"/>
                    <a:pt x="705111" y="188741"/>
                  </a:cubicBezTo>
                  <a:cubicBezTo>
                    <a:pt x="704921" y="188827"/>
                    <a:pt x="704825" y="188903"/>
                    <a:pt x="704635" y="188980"/>
                  </a:cubicBezTo>
                  <a:cubicBezTo>
                    <a:pt x="698539" y="192694"/>
                    <a:pt x="698920" y="198666"/>
                    <a:pt x="702253" y="204286"/>
                  </a:cubicBezTo>
                  <a:cubicBezTo>
                    <a:pt x="705207" y="210058"/>
                    <a:pt x="708636" y="215573"/>
                    <a:pt x="712446" y="220803"/>
                  </a:cubicBezTo>
                  <a:cubicBezTo>
                    <a:pt x="728447" y="240167"/>
                    <a:pt x="745402" y="258503"/>
                    <a:pt x="771882" y="263427"/>
                  </a:cubicBezTo>
                  <a:cubicBezTo>
                    <a:pt x="777501" y="264465"/>
                    <a:pt x="784740" y="264551"/>
                    <a:pt x="788074" y="268008"/>
                  </a:cubicBezTo>
                  <a:cubicBezTo>
                    <a:pt x="791217" y="273247"/>
                    <a:pt x="793122" y="279181"/>
                    <a:pt x="793598" y="285306"/>
                  </a:cubicBezTo>
                  <a:cubicBezTo>
                    <a:pt x="794551" y="290392"/>
                    <a:pt x="795122" y="295536"/>
                    <a:pt x="795408" y="300698"/>
                  </a:cubicBezTo>
                  <a:cubicBezTo>
                    <a:pt x="796933" y="332445"/>
                    <a:pt x="793313" y="364239"/>
                    <a:pt x="784740" y="394862"/>
                  </a:cubicBezTo>
                  <a:cubicBezTo>
                    <a:pt x="779692" y="414055"/>
                    <a:pt x="773405" y="432991"/>
                    <a:pt x="767404" y="452451"/>
                  </a:cubicBezTo>
                  <a:cubicBezTo>
                    <a:pt x="750641" y="447002"/>
                    <a:pt x="735686" y="437106"/>
                    <a:pt x="724161" y="423828"/>
                  </a:cubicBezTo>
                  <a:cubicBezTo>
                    <a:pt x="720828" y="420770"/>
                    <a:pt x="716160" y="419656"/>
                    <a:pt x="711874" y="420885"/>
                  </a:cubicBezTo>
                  <a:cubicBezTo>
                    <a:pt x="708445" y="424238"/>
                    <a:pt x="706730" y="428990"/>
                    <a:pt x="707207" y="433772"/>
                  </a:cubicBezTo>
                  <a:cubicBezTo>
                    <a:pt x="708350" y="438496"/>
                    <a:pt x="711112" y="442640"/>
                    <a:pt x="715017" y="445440"/>
                  </a:cubicBezTo>
                  <a:cubicBezTo>
                    <a:pt x="727400" y="454089"/>
                    <a:pt x="741021" y="461699"/>
                    <a:pt x="753212" y="470005"/>
                  </a:cubicBezTo>
                  <a:cubicBezTo>
                    <a:pt x="762832" y="475263"/>
                    <a:pt x="771786" y="481578"/>
                    <a:pt x="779978" y="488855"/>
                  </a:cubicBezTo>
                  <a:cubicBezTo>
                    <a:pt x="797122" y="505933"/>
                    <a:pt x="804172" y="530594"/>
                    <a:pt x="798742" y="554140"/>
                  </a:cubicBezTo>
                  <a:cubicBezTo>
                    <a:pt x="797789" y="558807"/>
                    <a:pt x="793027" y="562779"/>
                    <a:pt x="790169" y="567103"/>
                  </a:cubicBezTo>
                  <a:cubicBezTo>
                    <a:pt x="787122" y="563217"/>
                    <a:pt x="784550" y="558978"/>
                    <a:pt x="782550" y="554482"/>
                  </a:cubicBezTo>
                  <a:cubicBezTo>
                    <a:pt x="773977" y="528536"/>
                    <a:pt x="757404" y="514449"/>
                    <a:pt x="729495" y="514182"/>
                  </a:cubicBezTo>
                  <a:cubicBezTo>
                    <a:pt x="709969" y="514182"/>
                    <a:pt x="691585" y="510553"/>
                    <a:pt x="677584" y="494818"/>
                  </a:cubicBezTo>
                  <a:cubicBezTo>
                    <a:pt x="673774" y="492360"/>
                    <a:pt x="669011" y="492103"/>
                    <a:pt x="664916" y="494123"/>
                  </a:cubicBezTo>
                  <a:cubicBezTo>
                    <a:pt x="662440" y="498171"/>
                    <a:pt x="661581" y="503028"/>
                    <a:pt x="662535" y="507705"/>
                  </a:cubicBezTo>
                  <a:cubicBezTo>
                    <a:pt x="662915" y="510639"/>
                    <a:pt x="666630" y="513411"/>
                    <a:pt x="669297" y="515744"/>
                  </a:cubicBezTo>
                  <a:cubicBezTo>
                    <a:pt x="680918" y="526660"/>
                    <a:pt x="695967" y="533222"/>
                    <a:pt x="711874" y="534337"/>
                  </a:cubicBezTo>
                  <a:cubicBezTo>
                    <a:pt x="697015" y="580000"/>
                    <a:pt x="665964" y="618662"/>
                    <a:pt x="624529" y="643027"/>
                  </a:cubicBezTo>
                  <a:cubicBezTo>
                    <a:pt x="611385" y="627558"/>
                    <a:pt x="597288" y="612909"/>
                    <a:pt x="582334" y="599183"/>
                  </a:cubicBezTo>
                  <a:cubicBezTo>
                    <a:pt x="553378" y="575409"/>
                    <a:pt x="516897" y="569265"/>
                    <a:pt x="481465" y="561312"/>
                  </a:cubicBezTo>
                  <a:cubicBezTo>
                    <a:pt x="478321" y="560550"/>
                    <a:pt x="474987" y="561045"/>
                    <a:pt x="472129" y="562693"/>
                  </a:cubicBezTo>
                  <a:cubicBezTo>
                    <a:pt x="468510" y="565360"/>
                    <a:pt x="466034" y="569275"/>
                    <a:pt x="465176" y="573675"/>
                  </a:cubicBezTo>
                  <a:cubicBezTo>
                    <a:pt x="465176" y="576618"/>
                    <a:pt x="470320" y="581029"/>
                    <a:pt x="473844" y="582324"/>
                  </a:cubicBezTo>
                  <a:cubicBezTo>
                    <a:pt x="493466" y="587772"/>
                    <a:pt x="513564" y="590973"/>
                    <a:pt x="532899" y="597459"/>
                  </a:cubicBezTo>
                  <a:cubicBezTo>
                    <a:pt x="589001" y="614747"/>
                    <a:pt x="615385" y="661353"/>
                    <a:pt x="617767" y="714274"/>
                  </a:cubicBezTo>
                  <a:cubicBezTo>
                    <a:pt x="619957" y="758308"/>
                    <a:pt x="608337" y="801923"/>
                    <a:pt x="584525" y="839051"/>
                  </a:cubicBezTo>
                  <a:cubicBezTo>
                    <a:pt x="580334" y="845623"/>
                    <a:pt x="575856" y="852100"/>
                    <a:pt x="572428" y="858940"/>
                  </a:cubicBezTo>
                  <a:cubicBezTo>
                    <a:pt x="562712" y="875056"/>
                    <a:pt x="567190" y="895925"/>
                    <a:pt x="582620" y="906669"/>
                  </a:cubicBezTo>
                  <a:cubicBezTo>
                    <a:pt x="592050" y="912680"/>
                    <a:pt x="602241" y="917413"/>
                    <a:pt x="612909" y="920757"/>
                  </a:cubicBezTo>
                  <a:cubicBezTo>
                    <a:pt x="625863" y="925433"/>
                    <a:pt x="640246" y="927681"/>
                    <a:pt x="648628" y="940302"/>
                  </a:cubicBezTo>
                  <a:cubicBezTo>
                    <a:pt x="650533" y="944207"/>
                    <a:pt x="651676" y="948379"/>
                    <a:pt x="652247" y="952665"/>
                  </a:cubicBezTo>
                  <a:cubicBezTo>
                    <a:pt x="648342" y="953961"/>
                    <a:pt x="644342" y="954885"/>
                    <a:pt x="640341" y="955437"/>
                  </a:cubicBezTo>
                  <a:cubicBezTo>
                    <a:pt x="628053" y="954809"/>
                    <a:pt x="615767" y="955275"/>
                    <a:pt x="603670" y="956818"/>
                  </a:cubicBezTo>
                  <a:cubicBezTo>
                    <a:pt x="588335" y="960543"/>
                    <a:pt x="572142" y="955799"/>
                    <a:pt x="561189" y="944369"/>
                  </a:cubicBezTo>
                  <a:cubicBezTo>
                    <a:pt x="551378" y="936587"/>
                    <a:pt x="540900" y="929539"/>
                    <a:pt x="530042" y="923271"/>
                  </a:cubicBezTo>
                  <a:cubicBezTo>
                    <a:pt x="526518" y="921024"/>
                    <a:pt x="522517" y="919547"/>
                    <a:pt x="519088" y="917213"/>
                  </a:cubicBezTo>
                  <a:cubicBezTo>
                    <a:pt x="509372" y="910641"/>
                    <a:pt x="508134" y="905374"/>
                    <a:pt x="510420" y="893868"/>
                  </a:cubicBezTo>
                  <a:cubicBezTo>
                    <a:pt x="514897" y="875379"/>
                    <a:pt x="518516" y="856691"/>
                    <a:pt x="521183" y="837842"/>
                  </a:cubicBezTo>
                  <a:cubicBezTo>
                    <a:pt x="525375" y="814591"/>
                    <a:pt x="513659" y="791369"/>
                    <a:pt x="492417" y="780939"/>
                  </a:cubicBezTo>
                  <a:cubicBezTo>
                    <a:pt x="474606" y="771776"/>
                    <a:pt x="456032" y="763651"/>
                    <a:pt x="437744" y="755603"/>
                  </a:cubicBezTo>
                  <a:cubicBezTo>
                    <a:pt x="403168" y="739696"/>
                    <a:pt x="377165" y="715226"/>
                    <a:pt x="368497" y="676831"/>
                  </a:cubicBezTo>
                  <a:cubicBezTo>
                    <a:pt x="365831" y="661638"/>
                    <a:pt x="364307" y="646256"/>
                    <a:pt x="363925" y="630835"/>
                  </a:cubicBezTo>
                  <a:cubicBezTo>
                    <a:pt x="363925" y="624777"/>
                    <a:pt x="362211" y="618643"/>
                    <a:pt x="355258" y="618900"/>
                  </a:cubicBezTo>
                  <a:cubicBezTo>
                    <a:pt x="350971" y="618900"/>
                    <a:pt x="346590" y="623567"/>
                    <a:pt x="342780" y="626939"/>
                  </a:cubicBezTo>
                  <a:cubicBezTo>
                    <a:pt x="341351" y="628330"/>
                    <a:pt x="341542" y="631873"/>
                    <a:pt x="341542" y="634378"/>
                  </a:cubicBezTo>
                  <a:cubicBezTo>
                    <a:pt x="340303" y="664991"/>
                    <a:pt x="348019" y="695309"/>
                    <a:pt x="363735" y="721627"/>
                  </a:cubicBezTo>
                  <a:cubicBezTo>
                    <a:pt x="367640" y="727761"/>
                    <a:pt x="372403" y="733295"/>
                    <a:pt x="376690" y="738915"/>
                  </a:cubicBezTo>
                  <a:cubicBezTo>
                    <a:pt x="352400" y="754831"/>
                    <a:pt x="325635" y="758717"/>
                    <a:pt x="298204" y="759670"/>
                  </a:cubicBezTo>
                  <a:cubicBezTo>
                    <a:pt x="248673" y="761489"/>
                    <a:pt x="200096" y="758117"/>
                    <a:pt x="155518" y="733733"/>
                  </a:cubicBezTo>
                  <a:cubicBezTo>
                    <a:pt x="74746" y="689547"/>
                    <a:pt x="24074" y="625301"/>
                    <a:pt x="19025" y="530184"/>
                  </a:cubicBezTo>
                  <a:cubicBezTo>
                    <a:pt x="15310" y="459194"/>
                    <a:pt x="46839" y="408093"/>
                    <a:pt x="106846" y="373326"/>
                  </a:cubicBezTo>
                  <a:cubicBezTo>
                    <a:pt x="137611" y="355429"/>
                    <a:pt x="169521" y="339436"/>
                    <a:pt x="200857" y="322310"/>
                  </a:cubicBezTo>
                  <a:cubicBezTo>
                    <a:pt x="247435" y="297926"/>
                    <a:pt x="285535" y="266627"/>
                    <a:pt x="298965" y="210420"/>
                  </a:cubicBezTo>
                  <a:close/>
                  <a:moveTo>
                    <a:pt x="396406" y="752145"/>
                  </a:moveTo>
                  <a:cubicBezTo>
                    <a:pt x="397263" y="756593"/>
                    <a:pt x="397358" y="761146"/>
                    <a:pt x="396787" y="765632"/>
                  </a:cubicBezTo>
                  <a:cubicBezTo>
                    <a:pt x="389453" y="784921"/>
                    <a:pt x="381452" y="803942"/>
                    <a:pt x="373736" y="823135"/>
                  </a:cubicBezTo>
                  <a:cubicBezTo>
                    <a:pt x="366022" y="842337"/>
                    <a:pt x="356781" y="862997"/>
                    <a:pt x="350305" y="883666"/>
                  </a:cubicBezTo>
                  <a:cubicBezTo>
                    <a:pt x="343828" y="904336"/>
                    <a:pt x="350305" y="914622"/>
                    <a:pt x="368878" y="924910"/>
                  </a:cubicBezTo>
                  <a:cubicBezTo>
                    <a:pt x="375070" y="928072"/>
                    <a:pt x="380975" y="932015"/>
                    <a:pt x="386215" y="936673"/>
                  </a:cubicBezTo>
                  <a:cubicBezTo>
                    <a:pt x="393739" y="943845"/>
                    <a:pt x="391262" y="952580"/>
                    <a:pt x="381261" y="955866"/>
                  </a:cubicBezTo>
                  <a:cubicBezTo>
                    <a:pt x="377833" y="956961"/>
                    <a:pt x="374308" y="957628"/>
                    <a:pt x="370784" y="957856"/>
                  </a:cubicBezTo>
                  <a:cubicBezTo>
                    <a:pt x="352686" y="958637"/>
                    <a:pt x="334493" y="959152"/>
                    <a:pt x="316396" y="960019"/>
                  </a:cubicBezTo>
                  <a:cubicBezTo>
                    <a:pt x="308395" y="960657"/>
                    <a:pt x="300870" y="956228"/>
                    <a:pt x="297632" y="948951"/>
                  </a:cubicBezTo>
                  <a:cubicBezTo>
                    <a:pt x="293155" y="940350"/>
                    <a:pt x="287725" y="932282"/>
                    <a:pt x="281440" y="924910"/>
                  </a:cubicBezTo>
                  <a:cubicBezTo>
                    <a:pt x="272676" y="917042"/>
                    <a:pt x="270581" y="904250"/>
                    <a:pt x="276105" y="893953"/>
                  </a:cubicBezTo>
                  <a:cubicBezTo>
                    <a:pt x="277820" y="889810"/>
                    <a:pt x="279915" y="885743"/>
                    <a:pt x="281724" y="881590"/>
                  </a:cubicBezTo>
                  <a:cubicBezTo>
                    <a:pt x="294393" y="852281"/>
                    <a:pt x="304299" y="822278"/>
                    <a:pt x="300965" y="789588"/>
                  </a:cubicBezTo>
                  <a:cubicBezTo>
                    <a:pt x="300965" y="786988"/>
                    <a:pt x="301156" y="784387"/>
                    <a:pt x="301537" y="781806"/>
                  </a:cubicBezTo>
                  <a:cubicBezTo>
                    <a:pt x="334875" y="779301"/>
                    <a:pt x="366879" y="774719"/>
                    <a:pt x="396406" y="752059"/>
                  </a:cubicBezTo>
                  <a:close/>
                  <a:moveTo>
                    <a:pt x="841986" y="524126"/>
                  </a:moveTo>
                  <a:cubicBezTo>
                    <a:pt x="836746" y="519954"/>
                    <a:pt x="831127" y="516354"/>
                    <a:pt x="825126" y="513411"/>
                  </a:cubicBezTo>
                  <a:cubicBezTo>
                    <a:pt x="818744" y="511248"/>
                    <a:pt x="816458" y="506924"/>
                    <a:pt x="813601" y="501819"/>
                  </a:cubicBezTo>
                  <a:cubicBezTo>
                    <a:pt x="807600" y="490855"/>
                    <a:pt x="800361" y="480606"/>
                    <a:pt x="792075" y="471300"/>
                  </a:cubicBezTo>
                  <a:cubicBezTo>
                    <a:pt x="785883" y="465071"/>
                    <a:pt x="784073" y="460490"/>
                    <a:pt x="788646" y="453403"/>
                  </a:cubicBezTo>
                  <a:cubicBezTo>
                    <a:pt x="790169" y="451060"/>
                    <a:pt x="791312" y="448555"/>
                    <a:pt x="792550" y="446307"/>
                  </a:cubicBezTo>
                  <a:cubicBezTo>
                    <a:pt x="819125" y="465595"/>
                    <a:pt x="845319" y="484616"/>
                    <a:pt x="841986" y="52404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BF9704C0-8DAA-41B0-92CC-A2EDCFDAD293}"/>
                </a:ext>
              </a:extLst>
            </p:cNvPr>
            <p:cNvSpPr/>
            <p:nvPr/>
          </p:nvSpPr>
          <p:spPr>
            <a:xfrm>
              <a:off x="10063126" y="4200514"/>
              <a:ext cx="142888" cy="28575"/>
            </a:xfrm>
            <a:custGeom>
              <a:avLst/>
              <a:gdLst>
                <a:gd name="connsiteX0" fmla="*/ 132572 w 142888"/>
                <a:gd name="connsiteY0" fmla="*/ 24443 h 28575"/>
                <a:gd name="connsiteX1" fmla="*/ 141811 w 142888"/>
                <a:gd name="connsiteY1" fmla="*/ 18700 h 28575"/>
                <a:gd name="connsiteX2" fmla="*/ 142477 w 142888"/>
                <a:gd name="connsiteY2" fmla="*/ 11947 h 28575"/>
                <a:gd name="connsiteX3" fmla="*/ 128190 w 142888"/>
                <a:gd name="connsiteY3" fmla="*/ 4784 h 28575"/>
                <a:gd name="connsiteX4" fmla="*/ 16367 w 142888"/>
                <a:gd name="connsiteY4" fmla="*/ 698 h 28575"/>
                <a:gd name="connsiteX5" fmla="*/ 270 w 142888"/>
                <a:gd name="connsiteY5" fmla="*/ 7698 h 28575"/>
                <a:gd name="connsiteX6" fmla="*/ 841 w 142888"/>
                <a:gd name="connsiteY6" fmla="*/ 14366 h 28575"/>
                <a:gd name="connsiteX7" fmla="*/ 12176 w 142888"/>
                <a:gd name="connsiteY7" fmla="*/ 20700 h 28575"/>
                <a:gd name="connsiteX8" fmla="*/ 132572 w 142888"/>
                <a:gd name="connsiteY8" fmla="*/ 2444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88" h="28575">
                  <a:moveTo>
                    <a:pt x="132572" y="24443"/>
                  </a:moveTo>
                  <a:cubicBezTo>
                    <a:pt x="136381" y="23910"/>
                    <a:pt x="139716" y="21814"/>
                    <a:pt x="141811" y="18700"/>
                  </a:cubicBezTo>
                  <a:cubicBezTo>
                    <a:pt x="142859" y="16595"/>
                    <a:pt x="143145" y="14204"/>
                    <a:pt x="142477" y="11947"/>
                  </a:cubicBezTo>
                  <a:cubicBezTo>
                    <a:pt x="140954" y="4536"/>
                    <a:pt x="134572" y="3117"/>
                    <a:pt x="128190" y="4784"/>
                  </a:cubicBezTo>
                  <a:cubicBezTo>
                    <a:pt x="90376" y="14614"/>
                    <a:pt x="53514" y="7784"/>
                    <a:pt x="16367" y="698"/>
                  </a:cubicBezTo>
                  <a:cubicBezTo>
                    <a:pt x="9032" y="-712"/>
                    <a:pt x="2079" y="-798"/>
                    <a:pt x="270" y="7698"/>
                  </a:cubicBezTo>
                  <a:cubicBezTo>
                    <a:pt x="-302" y="9927"/>
                    <a:pt x="-112" y="12271"/>
                    <a:pt x="841" y="14366"/>
                  </a:cubicBezTo>
                  <a:cubicBezTo>
                    <a:pt x="3508" y="17986"/>
                    <a:pt x="7604" y="20300"/>
                    <a:pt x="12176" y="20700"/>
                  </a:cubicBezTo>
                  <a:cubicBezTo>
                    <a:pt x="12176" y="20700"/>
                    <a:pt x="85804" y="35530"/>
                    <a:pt x="132572" y="2444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58B2F628-C43F-4C21-8E0E-2634A953753C}"/>
                </a:ext>
              </a:extLst>
            </p:cNvPr>
            <p:cNvSpPr/>
            <p:nvPr/>
          </p:nvSpPr>
          <p:spPr>
            <a:xfrm>
              <a:off x="10596542" y="3790942"/>
              <a:ext cx="28566" cy="85726"/>
            </a:xfrm>
            <a:custGeom>
              <a:avLst/>
              <a:gdLst>
                <a:gd name="connsiteX0" fmla="*/ 22160 w 28566"/>
                <a:gd name="connsiteY0" fmla="*/ 28 h 85726"/>
                <a:gd name="connsiteX1" fmla="*/ 11683 w 28566"/>
                <a:gd name="connsiteY1" fmla="*/ 7895 h 85726"/>
                <a:gd name="connsiteX2" fmla="*/ 349 w 28566"/>
                <a:gd name="connsiteY2" fmla="*/ 71875 h 85726"/>
                <a:gd name="connsiteX3" fmla="*/ 8159 w 28566"/>
                <a:gd name="connsiteY3" fmla="*/ 85324 h 85726"/>
                <a:gd name="connsiteX4" fmla="*/ 16159 w 28566"/>
                <a:gd name="connsiteY4" fmla="*/ 84514 h 85726"/>
                <a:gd name="connsiteX5" fmla="*/ 21017 w 28566"/>
                <a:gd name="connsiteY5" fmla="*/ 77714 h 85726"/>
                <a:gd name="connsiteX6" fmla="*/ 22160 w 28566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6" h="85726">
                  <a:moveTo>
                    <a:pt x="22160" y="28"/>
                  </a:moveTo>
                  <a:cubicBezTo>
                    <a:pt x="17113" y="-458"/>
                    <a:pt x="12540" y="2980"/>
                    <a:pt x="11683" y="7895"/>
                  </a:cubicBezTo>
                  <a:cubicBezTo>
                    <a:pt x="7206" y="29108"/>
                    <a:pt x="3777" y="50491"/>
                    <a:pt x="349" y="71875"/>
                  </a:cubicBezTo>
                  <a:cubicBezTo>
                    <a:pt x="-1271" y="77723"/>
                    <a:pt x="2158" y="83733"/>
                    <a:pt x="8159" y="85324"/>
                  </a:cubicBezTo>
                  <a:cubicBezTo>
                    <a:pt x="10826" y="86038"/>
                    <a:pt x="13683" y="85753"/>
                    <a:pt x="16159" y="84514"/>
                  </a:cubicBezTo>
                  <a:cubicBezTo>
                    <a:pt x="18636" y="82971"/>
                    <a:pt x="20351" y="80523"/>
                    <a:pt x="21017" y="77714"/>
                  </a:cubicBezTo>
                  <a:cubicBezTo>
                    <a:pt x="24541" y="67017"/>
                    <a:pt x="35305" y="2771"/>
                    <a:pt x="22160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5E9BCB34-2481-4F9D-879B-244C75236F70}"/>
                </a:ext>
              </a:extLst>
            </p:cNvPr>
            <p:cNvSpPr/>
            <p:nvPr/>
          </p:nvSpPr>
          <p:spPr>
            <a:xfrm>
              <a:off x="10634662" y="357186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12" y="19032"/>
                    <a:pt x="9473" y="19032"/>
                  </a:cubicBezTo>
                  <a:cubicBezTo>
                    <a:pt x="4234" y="19032"/>
                    <a:pt x="-52" y="14765"/>
                    <a:pt x="-52" y="9507"/>
                  </a:cubicBezTo>
                  <a:cubicBezTo>
                    <a:pt x="-52" y="4249"/>
                    <a:pt x="4234" y="-18"/>
                    <a:pt x="9473" y="-18"/>
                  </a:cubicBezTo>
                  <a:cubicBezTo>
                    <a:pt x="14712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868C2BA0-F35F-4FA9-B38D-C3C2F8540FB2}"/>
                </a:ext>
              </a:extLst>
            </p:cNvPr>
            <p:cNvSpPr/>
            <p:nvPr/>
          </p:nvSpPr>
          <p:spPr>
            <a:xfrm>
              <a:off x="10015537" y="4181465"/>
              <a:ext cx="28575" cy="28575"/>
            </a:xfrm>
            <a:custGeom>
              <a:avLst/>
              <a:gdLst>
                <a:gd name="connsiteX0" fmla="*/ 28523 w 28575"/>
                <a:gd name="connsiteY0" fmla="*/ 14270 h 28575"/>
                <a:gd name="connsiteX1" fmla="*/ 14236 w 28575"/>
                <a:gd name="connsiteY1" fmla="*/ 28557 h 28575"/>
                <a:gd name="connsiteX2" fmla="*/ -52 w 28575"/>
                <a:gd name="connsiteY2" fmla="*/ 14270 h 28575"/>
                <a:gd name="connsiteX3" fmla="*/ 14236 w 28575"/>
                <a:gd name="connsiteY3" fmla="*/ -18 h 28575"/>
                <a:gd name="connsiteX4" fmla="*/ 28523 w 28575"/>
                <a:gd name="connsiteY4" fmla="*/ 1427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23" y="14270"/>
                  </a:moveTo>
                  <a:cubicBezTo>
                    <a:pt x="28523" y="22166"/>
                    <a:pt x="22141" y="28557"/>
                    <a:pt x="14236" y="28557"/>
                  </a:cubicBezTo>
                  <a:cubicBezTo>
                    <a:pt x="6330" y="28557"/>
                    <a:pt x="-52" y="22166"/>
                    <a:pt x="-52" y="14270"/>
                  </a:cubicBezTo>
                  <a:cubicBezTo>
                    <a:pt x="-52" y="6383"/>
                    <a:pt x="6330" y="-18"/>
                    <a:pt x="14236" y="-18"/>
                  </a:cubicBezTo>
                  <a:cubicBezTo>
                    <a:pt x="22141" y="-18"/>
                    <a:pt x="28523" y="6383"/>
                    <a:pt x="28523" y="1427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1A5D37C6-B622-4D37-9B03-F91B05E014F4}"/>
                </a:ext>
              </a:extLst>
            </p:cNvPr>
            <p:cNvSpPr/>
            <p:nvPr/>
          </p:nvSpPr>
          <p:spPr>
            <a:xfrm>
              <a:off x="10596562" y="389571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12" y="19032"/>
                    <a:pt x="9473" y="19032"/>
                  </a:cubicBezTo>
                  <a:cubicBezTo>
                    <a:pt x="4234" y="19032"/>
                    <a:pt x="-52" y="14765"/>
                    <a:pt x="-52" y="9507"/>
                  </a:cubicBezTo>
                  <a:cubicBezTo>
                    <a:pt x="-52" y="4249"/>
                    <a:pt x="4234" y="-18"/>
                    <a:pt x="9473" y="-18"/>
                  </a:cubicBezTo>
                  <a:cubicBezTo>
                    <a:pt x="14712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7A48A1E8-C7EF-4B0E-8A8E-DE61F573B31B}"/>
                </a:ext>
              </a:extLst>
            </p:cNvPr>
            <p:cNvSpPr/>
            <p:nvPr/>
          </p:nvSpPr>
          <p:spPr>
            <a:xfrm>
              <a:off x="10748962" y="3543290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12" y="19032"/>
                    <a:pt x="9473" y="19032"/>
                  </a:cubicBezTo>
                  <a:cubicBezTo>
                    <a:pt x="4234" y="19032"/>
                    <a:pt x="-52" y="14765"/>
                    <a:pt x="-52" y="9507"/>
                  </a:cubicBezTo>
                  <a:cubicBezTo>
                    <a:pt x="-52" y="4249"/>
                    <a:pt x="4234" y="-18"/>
                    <a:pt x="9473" y="-18"/>
                  </a:cubicBezTo>
                  <a:cubicBezTo>
                    <a:pt x="14712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08759A9-C8E6-4FEE-A827-E0B1741EBCE2}"/>
                </a:ext>
              </a:extLst>
            </p:cNvPr>
            <p:cNvSpPr/>
            <p:nvPr/>
          </p:nvSpPr>
          <p:spPr>
            <a:xfrm>
              <a:off x="9882159" y="5781662"/>
              <a:ext cx="971555" cy="990605"/>
            </a:xfrm>
            <a:custGeom>
              <a:avLst/>
              <a:gdLst>
                <a:gd name="connsiteX0" fmla="*/ 278677 w 971555"/>
                <a:gd name="connsiteY0" fmla="*/ 788788 h 990605"/>
                <a:gd name="connsiteX1" fmla="*/ 262390 w 971555"/>
                <a:gd name="connsiteY1" fmla="*/ 882028 h 990605"/>
                <a:gd name="connsiteX2" fmla="*/ 252483 w 971555"/>
                <a:gd name="connsiteY2" fmla="*/ 918347 h 990605"/>
                <a:gd name="connsiteX3" fmla="*/ 261151 w 971555"/>
                <a:gd name="connsiteY3" fmla="*/ 941483 h 990605"/>
                <a:gd name="connsiteX4" fmla="*/ 279725 w 971555"/>
                <a:gd name="connsiteY4" fmla="*/ 968896 h 990605"/>
                <a:gd name="connsiteX5" fmla="*/ 315062 w 971555"/>
                <a:gd name="connsiteY5" fmla="*/ 990556 h 990605"/>
                <a:gd name="connsiteX6" fmla="*/ 382023 w 971555"/>
                <a:gd name="connsiteY6" fmla="*/ 986889 h 990605"/>
                <a:gd name="connsiteX7" fmla="*/ 411836 w 971555"/>
                <a:gd name="connsiteY7" fmla="*/ 962182 h 990605"/>
                <a:gd name="connsiteX8" fmla="*/ 399930 w 971555"/>
                <a:gd name="connsiteY8" fmla="*/ 928387 h 990605"/>
                <a:gd name="connsiteX9" fmla="*/ 379737 w 971555"/>
                <a:gd name="connsiteY9" fmla="*/ 914947 h 990605"/>
                <a:gd name="connsiteX10" fmla="*/ 371069 w 971555"/>
                <a:gd name="connsiteY10" fmla="*/ 896344 h 990605"/>
                <a:gd name="connsiteX11" fmla="*/ 397644 w 971555"/>
                <a:gd name="connsiteY11" fmla="*/ 831308 h 990605"/>
                <a:gd name="connsiteX12" fmla="*/ 420028 w 971555"/>
                <a:gd name="connsiteY12" fmla="*/ 777606 h 990605"/>
                <a:gd name="connsiteX13" fmla="*/ 484321 w 971555"/>
                <a:gd name="connsiteY13" fmla="*/ 808514 h 990605"/>
                <a:gd name="connsiteX14" fmla="*/ 500704 w 971555"/>
                <a:gd name="connsiteY14" fmla="*/ 845538 h 990605"/>
                <a:gd name="connsiteX15" fmla="*/ 490704 w 971555"/>
                <a:gd name="connsiteY15" fmla="*/ 895383 h 990605"/>
                <a:gd name="connsiteX16" fmla="*/ 509754 w 971555"/>
                <a:gd name="connsiteY16" fmla="*/ 945331 h 990605"/>
                <a:gd name="connsiteX17" fmla="*/ 558712 w 971555"/>
                <a:gd name="connsiteY17" fmla="*/ 978507 h 990605"/>
                <a:gd name="connsiteX18" fmla="*/ 601955 w 971555"/>
                <a:gd name="connsiteY18" fmla="*/ 988194 h 990605"/>
                <a:gd name="connsiteX19" fmla="*/ 639675 w 971555"/>
                <a:gd name="connsiteY19" fmla="*/ 985927 h 990605"/>
                <a:gd name="connsiteX20" fmla="*/ 662249 w 971555"/>
                <a:gd name="connsiteY20" fmla="*/ 981993 h 990605"/>
                <a:gd name="connsiteX21" fmla="*/ 673583 w 971555"/>
                <a:gd name="connsiteY21" fmla="*/ 951790 h 990605"/>
                <a:gd name="connsiteX22" fmla="*/ 621672 w 971555"/>
                <a:gd name="connsiteY22" fmla="*/ 909708 h 990605"/>
                <a:gd name="connsiteX23" fmla="*/ 597097 w 971555"/>
                <a:gd name="connsiteY23" fmla="*/ 899231 h 990605"/>
                <a:gd name="connsiteX24" fmla="*/ 591002 w 971555"/>
                <a:gd name="connsiteY24" fmla="*/ 878390 h 990605"/>
                <a:gd name="connsiteX25" fmla="*/ 592430 w 971555"/>
                <a:gd name="connsiteY25" fmla="*/ 876094 h 990605"/>
                <a:gd name="connsiteX26" fmla="*/ 618434 w 971555"/>
                <a:gd name="connsiteY26" fmla="*/ 830079 h 990605"/>
                <a:gd name="connsiteX27" fmla="*/ 631768 w 971555"/>
                <a:gd name="connsiteY27" fmla="*/ 675288 h 990605"/>
                <a:gd name="connsiteX28" fmla="*/ 630911 w 971555"/>
                <a:gd name="connsiteY28" fmla="*/ 670392 h 990605"/>
                <a:gd name="connsiteX29" fmla="*/ 716065 w 971555"/>
                <a:gd name="connsiteY29" fmla="*/ 586230 h 990605"/>
                <a:gd name="connsiteX30" fmla="*/ 731781 w 971555"/>
                <a:gd name="connsiteY30" fmla="*/ 548425 h 990605"/>
                <a:gd name="connsiteX31" fmla="*/ 742449 w 971555"/>
                <a:gd name="connsiteY31" fmla="*/ 543186 h 990605"/>
                <a:gd name="connsiteX32" fmla="*/ 758928 w 971555"/>
                <a:gd name="connsiteY32" fmla="*/ 558464 h 990605"/>
                <a:gd name="connsiteX33" fmla="*/ 767119 w 971555"/>
                <a:gd name="connsiteY33" fmla="*/ 578286 h 990605"/>
                <a:gd name="connsiteX34" fmla="*/ 787978 w 971555"/>
                <a:gd name="connsiteY34" fmla="*/ 595221 h 990605"/>
                <a:gd name="connsiteX35" fmla="*/ 812363 w 971555"/>
                <a:gd name="connsiteY35" fmla="*/ 582296 h 990605"/>
                <a:gd name="connsiteX36" fmla="*/ 826460 w 971555"/>
                <a:gd name="connsiteY36" fmla="*/ 545368 h 990605"/>
                <a:gd name="connsiteX37" fmla="*/ 836746 w 971555"/>
                <a:gd name="connsiteY37" fmla="*/ 550263 h 990605"/>
                <a:gd name="connsiteX38" fmla="*/ 861797 w 971555"/>
                <a:gd name="connsiteY38" fmla="*/ 542739 h 990605"/>
                <a:gd name="connsiteX39" fmla="*/ 864083 w 971555"/>
                <a:gd name="connsiteY39" fmla="*/ 533757 h 990605"/>
                <a:gd name="connsiteX40" fmla="*/ 839509 w 971555"/>
                <a:gd name="connsiteY40" fmla="*/ 461205 h 990605"/>
                <a:gd name="connsiteX41" fmla="*/ 806458 w 971555"/>
                <a:gd name="connsiteY41" fmla="*/ 430905 h 990605"/>
                <a:gd name="connsiteX42" fmla="*/ 803029 w 971555"/>
                <a:gd name="connsiteY42" fmla="*/ 416066 h 990605"/>
                <a:gd name="connsiteX43" fmla="*/ 817410 w 971555"/>
                <a:gd name="connsiteY43" fmla="*/ 324397 h 990605"/>
                <a:gd name="connsiteX44" fmla="*/ 812839 w 971555"/>
                <a:gd name="connsiteY44" fmla="*/ 264847 h 990605"/>
                <a:gd name="connsiteX45" fmla="*/ 916661 w 971555"/>
                <a:gd name="connsiteY45" fmla="*/ 232195 h 990605"/>
                <a:gd name="connsiteX46" fmla="*/ 966954 w 971555"/>
                <a:gd name="connsiteY46" fmla="*/ 199715 h 990605"/>
                <a:gd name="connsiteX47" fmla="*/ 968478 w 971555"/>
                <a:gd name="connsiteY47" fmla="*/ 147337 h 990605"/>
                <a:gd name="connsiteX48" fmla="*/ 955333 w 971555"/>
                <a:gd name="connsiteY48" fmla="*/ 140260 h 990605"/>
                <a:gd name="connsiteX49" fmla="*/ 939808 w 971555"/>
                <a:gd name="connsiteY49" fmla="*/ 142622 h 990605"/>
                <a:gd name="connsiteX50" fmla="*/ 926854 w 971555"/>
                <a:gd name="connsiteY50" fmla="*/ 127077 h 990605"/>
                <a:gd name="connsiteX51" fmla="*/ 917233 w 971555"/>
                <a:gd name="connsiteY51" fmla="*/ 146108 h 990605"/>
                <a:gd name="connsiteX52" fmla="*/ 902946 w 971555"/>
                <a:gd name="connsiteY52" fmla="*/ 149775 h 990605"/>
                <a:gd name="connsiteX53" fmla="*/ 895992 w 971555"/>
                <a:gd name="connsiteY53" fmla="*/ 146813 h 990605"/>
                <a:gd name="connsiteX54" fmla="*/ 882181 w 971555"/>
                <a:gd name="connsiteY54" fmla="*/ 139650 h 990605"/>
                <a:gd name="connsiteX55" fmla="*/ 873513 w 971555"/>
                <a:gd name="connsiteY55" fmla="*/ 154404 h 990605"/>
                <a:gd name="connsiteX56" fmla="*/ 819792 w 971555"/>
                <a:gd name="connsiteY56" fmla="*/ 138774 h 990605"/>
                <a:gd name="connsiteX57" fmla="*/ 835794 w 971555"/>
                <a:gd name="connsiteY57" fmla="*/ 123410 h 990605"/>
                <a:gd name="connsiteX58" fmla="*/ 855892 w 971555"/>
                <a:gd name="connsiteY58" fmla="*/ 139212 h 990605"/>
                <a:gd name="connsiteX59" fmla="*/ 856464 w 971555"/>
                <a:gd name="connsiteY59" fmla="*/ 111885 h 990605"/>
                <a:gd name="connsiteX60" fmla="*/ 869989 w 971555"/>
                <a:gd name="connsiteY60" fmla="*/ 106998 h 990605"/>
                <a:gd name="connsiteX61" fmla="*/ 889611 w 971555"/>
                <a:gd name="connsiteY61" fmla="*/ 123581 h 990605"/>
                <a:gd name="connsiteX62" fmla="*/ 892087 w 971555"/>
                <a:gd name="connsiteY62" fmla="*/ 100102 h 990605"/>
                <a:gd name="connsiteX63" fmla="*/ 907041 w 971555"/>
                <a:gd name="connsiteY63" fmla="*/ 93025 h 990605"/>
                <a:gd name="connsiteX64" fmla="*/ 911422 w 971555"/>
                <a:gd name="connsiteY64" fmla="*/ 101760 h 990605"/>
                <a:gd name="connsiteX65" fmla="*/ 923996 w 971555"/>
                <a:gd name="connsiteY65" fmla="*/ 107522 h 990605"/>
                <a:gd name="connsiteX66" fmla="*/ 930472 w 971555"/>
                <a:gd name="connsiteY66" fmla="*/ 96692 h 990605"/>
                <a:gd name="connsiteX67" fmla="*/ 940188 w 971555"/>
                <a:gd name="connsiteY67" fmla="*/ 70498 h 990605"/>
                <a:gd name="connsiteX68" fmla="*/ 944570 w 971555"/>
                <a:gd name="connsiteY68" fmla="*/ 32960 h 990605"/>
                <a:gd name="connsiteX69" fmla="*/ 885705 w 971555"/>
                <a:gd name="connsiteY69" fmla="*/ 42 h 990605"/>
                <a:gd name="connsiteX70" fmla="*/ 835413 w 971555"/>
                <a:gd name="connsiteY70" fmla="*/ 9386 h 990605"/>
                <a:gd name="connsiteX71" fmla="*/ 770739 w 971555"/>
                <a:gd name="connsiteY71" fmla="*/ 20921 h 990605"/>
                <a:gd name="connsiteX72" fmla="*/ 660915 w 971555"/>
                <a:gd name="connsiteY72" fmla="*/ 60116 h 990605"/>
                <a:gd name="connsiteX73" fmla="*/ 603575 w 971555"/>
                <a:gd name="connsiteY73" fmla="*/ 167063 h 990605"/>
                <a:gd name="connsiteX74" fmla="*/ 591668 w 971555"/>
                <a:gd name="connsiteY74" fmla="*/ 256465 h 990605"/>
                <a:gd name="connsiteX75" fmla="*/ 522421 w 971555"/>
                <a:gd name="connsiteY75" fmla="*/ 348314 h 990605"/>
                <a:gd name="connsiteX76" fmla="*/ 440411 w 971555"/>
                <a:gd name="connsiteY76" fmla="*/ 381575 h 990605"/>
                <a:gd name="connsiteX77" fmla="*/ 286487 w 971555"/>
                <a:gd name="connsiteY77" fmla="*/ 511839 h 990605"/>
                <a:gd name="connsiteX78" fmla="*/ 251911 w 971555"/>
                <a:gd name="connsiteY78" fmla="*/ 591383 h 990605"/>
                <a:gd name="connsiteX79" fmla="*/ 240672 w 971555"/>
                <a:gd name="connsiteY79" fmla="*/ 601069 h 990605"/>
                <a:gd name="connsiteX80" fmla="*/ 152280 w 971555"/>
                <a:gd name="connsiteY80" fmla="*/ 568770 h 990605"/>
                <a:gd name="connsiteX81" fmla="*/ 137802 w 971555"/>
                <a:gd name="connsiteY81" fmla="*/ 511229 h 990605"/>
                <a:gd name="connsiteX82" fmla="*/ 179046 w 971555"/>
                <a:gd name="connsiteY82" fmla="*/ 431953 h 990605"/>
                <a:gd name="connsiteX83" fmla="*/ 264485 w 971555"/>
                <a:gd name="connsiteY83" fmla="*/ 375822 h 990605"/>
                <a:gd name="connsiteX84" fmla="*/ 325064 w 971555"/>
                <a:gd name="connsiteY84" fmla="*/ 311995 h 990605"/>
                <a:gd name="connsiteX85" fmla="*/ 326302 w 971555"/>
                <a:gd name="connsiteY85" fmla="*/ 218403 h 990605"/>
                <a:gd name="connsiteX86" fmla="*/ 304394 w 971555"/>
                <a:gd name="connsiteY86" fmla="*/ 177017 h 990605"/>
                <a:gd name="connsiteX87" fmla="*/ 291249 w 971555"/>
                <a:gd name="connsiteY87" fmla="*/ 170378 h 990605"/>
                <a:gd name="connsiteX88" fmla="*/ 282583 w 971555"/>
                <a:gd name="connsiteY88" fmla="*/ 181998 h 990605"/>
                <a:gd name="connsiteX89" fmla="*/ 279725 w 971555"/>
                <a:gd name="connsiteY89" fmla="*/ 202334 h 990605"/>
                <a:gd name="connsiteX90" fmla="*/ 221146 w 971555"/>
                <a:gd name="connsiteY90" fmla="*/ 288506 h 990605"/>
                <a:gd name="connsiteX91" fmla="*/ 102560 w 971555"/>
                <a:gd name="connsiteY91" fmla="*/ 355734 h 990605"/>
                <a:gd name="connsiteX92" fmla="*/ 26455 w 971555"/>
                <a:gd name="connsiteY92" fmla="*/ 425581 h 990605"/>
                <a:gd name="connsiteX93" fmla="*/ 452 w 971555"/>
                <a:gd name="connsiteY93" fmla="*/ 544062 h 990605"/>
                <a:gd name="connsiteX94" fmla="*/ 51791 w 971555"/>
                <a:gd name="connsiteY94" fmla="*/ 682089 h 990605"/>
                <a:gd name="connsiteX95" fmla="*/ 238291 w 971555"/>
                <a:gd name="connsiteY95" fmla="*/ 788169 h 990605"/>
                <a:gd name="connsiteX96" fmla="*/ 258675 w 971555"/>
                <a:gd name="connsiteY96" fmla="*/ 789046 h 990605"/>
                <a:gd name="connsiteX97" fmla="*/ 278677 w 971555"/>
                <a:gd name="connsiteY97" fmla="*/ 788788 h 990605"/>
                <a:gd name="connsiteX98" fmla="*/ 298965 w 971555"/>
                <a:gd name="connsiteY98" fmla="*/ 212554 h 990605"/>
                <a:gd name="connsiteX99" fmla="*/ 313157 w 971555"/>
                <a:gd name="connsiteY99" fmla="*/ 278381 h 990605"/>
                <a:gd name="connsiteX100" fmla="*/ 255246 w 971555"/>
                <a:gd name="connsiteY100" fmla="*/ 356172 h 990605"/>
                <a:gd name="connsiteX101" fmla="*/ 174188 w 971555"/>
                <a:gd name="connsiteY101" fmla="*/ 408560 h 990605"/>
                <a:gd name="connsiteX102" fmla="*/ 115990 w 971555"/>
                <a:gd name="connsiteY102" fmla="*/ 530003 h 990605"/>
                <a:gd name="connsiteX103" fmla="*/ 138660 w 971555"/>
                <a:gd name="connsiteY103" fmla="*/ 587887 h 990605"/>
                <a:gd name="connsiteX104" fmla="*/ 237528 w 971555"/>
                <a:gd name="connsiteY104" fmla="*/ 624292 h 990605"/>
                <a:gd name="connsiteX105" fmla="*/ 272962 w 971555"/>
                <a:gd name="connsiteY105" fmla="*/ 595392 h 990605"/>
                <a:gd name="connsiteX106" fmla="*/ 304775 w 971555"/>
                <a:gd name="connsiteY106" fmla="*/ 523193 h 990605"/>
                <a:gd name="connsiteX107" fmla="*/ 447174 w 971555"/>
                <a:gd name="connsiteY107" fmla="*/ 402883 h 990605"/>
                <a:gd name="connsiteX108" fmla="*/ 530042 w 971555"/>
                <a:gd name="connsiteY108" fmla="*/ 369269 h 990605"/>
                <a:gd name="connsiteX109" fmla="*/ 610909 w 971555"/>
                <a:gd name="connsiteY109" fmla="*/ 266075 h 990605"/>
                <a:gd name="connsiteX110" fmla="*/ 624435 w 971555"/>
                <a:gd name="connsiteY110" fmla="*/ 168025 h 990605"/>
                <a:gd name="connsiteX111" fmla="*/ 675107 w 971555"/>
                <a:gd name="connsiteY111" fmla="*/ 75651 h 990605"/>
                <a:gd name="connsiteX112" fmla="*/ 738640 w 971555"/>
                <a:gd name="connsiteY112" fmla="*/ 47019 h 990605"/>
                <a:gd name="connsiteX113" fmla="*/ 763500 w 971555"/>
                <a:gd name="connsiteY113" fmla="*/ 43171 h 990605"/>
                <a:gd name="connsiteX114" fmla="*/ 851891 w 971555"/>
                <a:gd name="connsiteY114" fmla="*/ 27026 h 990605"/>
                <a:gd name="connsiteX115" fmla="*/ 920376 w 971555"/>
                <a:gd name="connsiteY115" fmla="*/ 38018 h 990605"/>
                <a:gd name="connsiteX116" fmla="*/ 918186 w 971555"/>
                <a:gd name="connsiteY116" fmla="*/ 61173 h 990605"/>
                <a:gd name="connsiteX117" fmla="*/ 874466 w 971555"/>
                <a:gd name="connsiteY117" fmla="*/ 82109 h 990605"/>
                <a:gd name="connsiteX118" fmla="*/ 803981 w 971555"/>
                <a:gd name="connsiteY118" fmla="*/ 123324 h 990605"/>
                <a:gd name="connsiteX119" fmla="*/ 749403 w 971555"/>
                <a:gd name="connsiteY119" fmla="*/ 138078 h 990605"/>
                <a:gd name="connsiteX120" fmla="*/ 737306 w 971555"/>
                <a:gd name="connsiteY120" fmla="*/ 142183 h 990605"/>
                <a:gd name="connsiteX121" fmla="*/ 739783 w 971555"/>
                <a:gd name="connsiteY121" fmla="*/ 155890 h 990605"/>
                <a:gd name="connsiteX122" fmla="*/ 748354 w 971555"/>
                <a:gd name="connsiteY122" fmla="*/ 160253 h 990605"/>
                <a:gd name="connsiteX123" fmla="*/ 786549 w 971555"/>
                <a:gd name="connsiteY123" fmla="*/ 158947 h 990605"/>
                <a:gd name="connsiteX124" fmla="*/ 819125 w 971555"/>
                <a:gd name="connsiteY124" fmla="*/ 165234 h 990605"/>
                <a:gd name="connsiteX125" fmla="*/ 823222 w 971555"/>
                <a:gd name="connsiteY125" fmla="*/ 168025 h 990605"/>
                <a:gd name="connsiteX126" fmla="*/ 865417 w 971555"/>
                <a:gd name="connsiteY126" fmla="*/ 179550 h 990605"/>
                <a:gd name="connsiteX127" fmla="*/ 922471 w 971555"/>
                <a:gd name="connsiteY127" fmla="*/ 167501 h 990605"/>
                <a:gd name="connsiteX128" fmla="*/ 947808 w 971555"/>
                <a:gd name="connsiteY128" fmla="*/ 163834 h 990605"/>
                <a:gd name="connsiteX129" fmla="*/ 920662 w 971555"/>
                <a:gd name="connsiteY129" fmla="*/ 209668 h 990605"/>
                <a:gd name="connsiteX130" fmla="*/ 910185 w 971555"/>
                <a:gd name="connsiteY130" fmla="*/ 211593 h 990605"/>
                <a:gd name="connsiteX131" fmla="*/ 840366 w 971555"/>
                <a:gd name="connsiteY131" fmla="*/ 230890 h 990605"/>
                <a:gd name="connsiteX132" fmla="*/ 790264 w 971555"/>
                <a:gd name="connsiteY132" fmla="*/ 245120 h 990605"/>
                <a:gd name="connsiteX133" fmla="*/ 748165 w 971555"/>
                <a:gd name="connsiteY133" fmla="*/ 229747 h 990605"/>
                <a:gd name="connsiteX134" fmla="*/ 719874 w 971555"/>
                <a:gd name="connsiteY134" fmla="*/ 194828 h 990605"/>
                <a:gd name="connsiteX135" fmla="*/ 705111 w 971555"/>
                <a:gd name="connsiteY135" fmla="*/ 190580 h 990605"/>
                <a:gd name="connsiteX136" fmla="*/ 704635 w 971555"/>
                <a:gd name="connsiteY136" fmla="*/ 190809 h 990605"/>
                <a:gd name="connsiteX137" fmla="*/ 702253 w 971555"/>
                <a:gd name="connsiteY137" fmla="*/ 206268 h 990605"/>
                <a:gd name="connsiteX138" fmla="*/ 712446 w 971555"/>
                <a:gd name="connsiteY138" fmla="*/ 222937 h 990605"/>
                <a:gd name="connsiteX139" fmla="*/ 771882 w 971555"/>
                <a:gd name="connsiteY139" fmla="*/ 265980 h 990605"/>
                <a:gd name="connsiteX140" fmla="*/ 788074 w 971555"/>
                <a:gd name="connsiteY140" fmla="*/ 270609 h 990605"/>
                <a:gd name="connsiteX141" fmla="*/ 793598 w 971555"/>
                <a:gd name="connsiteY141" fmla="*/ 288069 h 990605"/>
                <a:gd name="connsiteX142" fmla="*/ 795408 w 971555"/>
                <a:gd name="connsiteY142" fmla="*/ 303613 h 990605"/>
                <a:gd name="connsiteX143" fmla="*/ 784740 w 971555"/>
                <a:gd name="connsiteY143" fmla="*/ 398692 h 990605"/>
                <a:gd name="connsiteX144" fmla="*/ 767404 w 971555"/>
                <a:gd name="connsiteY144" fmla="*/ 456842 h 990605"/>
                <a:gd name="connsiteX145" fmla="*/ 724161 w 971555"/>
                <a:gd name="connsiteY145" fmla="*/ 427943 h 990605"/>
                <a:gd name="connsiteX146" fmla="*/ 711874 w 971555"/>
                <a:gd name="connsiteY146" fmla="*/ 424971 h 990605"/>
                <a:gd name="connsiteX147" fmla="*/ 707207 w 971555"/>
                <a:gd name="connsiteY147" fmla="*/ 437982 h 990605"/>
                <a:gd name="connsiteX148" fmla="*/ 715017 w 971555"/>
                <a:gd name="connsiteY148" fmla="*/ 449765 h 990605"/>
                <a:gd name="connsiteX149" fmla="*/ 753212 w 971555"/>
                <a:gd name="connsiteY149" fmla="*/ 474558 h 990605"/>
                <a:gd name="connsiteX150" fmla="*/ 779978 w 971555"/>
                <a:gd name="connsiteY150" fmla="*/ 493599 h 990605"/>
                <a:gd name="connsiteX151" fmla="*/ 798742 w 971555"/>
                <a:gd name="connsiteY151" fmla="*/ 559512 h 990605"/>
                <a:gd name="connsiteX152" fmla="*/ 790169 w 971555"/>
                <a:gd name="connsiteY152" fmla="*/ 572609 h 990605"/>
                <a:gd name="connsiteX153" fmla="*/ 782550 w 971555"/>
                <a:gd name="connsiteY153" fmla="*/ 559864 h 990605"/>
                <a:gd name="connsiteX154" fmla="*/ 729495 w 971555"/>
                <a:gd name="connsiteY154" fmla="*/ 519174 h 990605"/>
                <a:gd name="connsiteX155" fmla="*/ 677584 w 971555"/>
                <a:gd name="connsiteY155" fmla="*/ 499619 h 990605"/>
                <a:gd name="connsiteX156" fmla="*/ 664916 w 971555"/>
                <a:gd name="connsiteY156" fmla="*/ 498923 h 990605"/>
                <a:gd name="connsiteX157" fmla="*/ 662535 w 971555"/>
                <a:gd name="connsiteY157" fmla="*/ 512630 h 990605"/>
                <a:gd name="connsiteX158" fmla="*/ 669297 w 971555"/>
                <a:gd name="connsiteY158" fmla="*/ 520745 h 990605"/>
                <a:gd name="connsiteX159" fmla="*/ 711874 w 971555"/>
                <a:gd name="connsiteY159" fmla="*/ 539519 h 990605"/>
                <a:gd name="connsiteX160" fmla="*/ 624529 w 971555"/>
                <a:gd name="connsiteY160" fmla="*/ 649266 h 990605"/>
                <a:gd name="connsiteX161" fmla="*/ 582334 w 971555"/>
                <a:gd name="connsiteY161" fmla="*/ 605003 h 990605"/>
                <a:gd name="connsiteX162" fmla="*/ 481465 w 971555"/>
                <a:gd name="connsiteY162" fmla="*/ 566760 h 990605"/>
                <a:gd name="connsiteX163" fmla="*/ 472129 w 971555"/>
                <a:gd name="connsiteY163" fmla="*/ 568161 h 990605"/>
                <a:gd name="connsiteX164" fmla="*/ 465176 w 971555"/>
                <a:gd name="connsiteY164" fmla="*/ 579248 h 990605"/>
                <a:gd name="connsiteX165" fmla="*/ 473844 w 971555"/>
                <a:gd name="connsiteY165" fmla="*/ 587972 h 990605"/>
                <a:gd name="connsiteX166" fmla="*/ 532899 w 971555"/>
                <a:gd name="connsiteY166" fmla="*/ 603251 h 990605"/>
                <a:gd name="connsiteX167" fmla="*/ 617767 w 971555"/>
                <a:gd name="connsiteY167" fmla="*/ 721209 h 990605"/>
                <a:gd name="connsiteX168" fmla="*/ 584525 w 971555"/>
                <a:gd name="connsiteY168" fmla="*/ 847196 h 990605"/>
                <a:gd name="connsiteX169" fmla="*/ 572428 w 971555"/>
                <a:gd name="connsiteY169" fmla="*/ 867274 h 990605"/>
                <a:gd name="connsiteX170" fmla="*/ 582620 w 971555"/>
                <a:gd name="connsiteY170" fmla="*/ 915471 h 990605"/>
                <a:gd name="connsiteX171" fmla="*/ 612909 w 971555"/>
                <a:gd name="connsiteY171" fmla="*/ 929701 h 990605"/>
                <a:gd name="connsiteX172" fmla="*/ 648628 w 971555"/>
                <a:gd name="connsiteY172" fmla="*/ 949427 h 990605"/>
                <a:gd name="connsiteX173" fmla="*/ 652247 w 971555"/>
                <a:gd name="connsiteY173" fmla="*/ 961915 h 990605"/>
                <a:gd name="connsiteX174" fmla="*/ 640341 w 971555"/>
                <a:gd name="connsiteY174" fmla="*/ 964705 h 990605"/>
                <a:gd name="connsiteX175" fmla="*/ 603670 w 971555"/>
                <a:gd name="connsiteY175" fmla="*/ 966106 h 990605"/>
                <a:gd name="connsiteX176" fmla="*/ 561189 w 971555"/>
                <a:gd name="connsiteY176" fmla="*/ 953533 h 990605"/>
                <a:gd name="connsiteX177" fmla="*/ 530042 w 971555"/>
                <a:gd name="connsiteY177" fmla="*/ 932235 h 990605"/>
                <a:gd name="connsiteX178" fmla="*/ 519088 w 971555"/>
                <a:gd name="connsiteY178" fmla="*/ 926120 h 990605"/>
                <a:gd name="connsiteX179" fmla="*/ 510420 w 971555"/>
                <a:gd name="connsiteY179" fmla="*/ 902545 h 990605"/>
                <a:gd name="connsiteX180" fmla="*/ 521183 w 971555"/>
                <a:gd name="connsiteY180" fmla="*/ 845967 h 990605"/>
                <a:gd name="connsiteX181" fmla="*/ 492417 w 971555"/>
                <a:gd name="connsiteY181" fmla="*/ 788521 h 990605"/>
                <a:gd name="connsiteX182" fmla="*/ 437744 w 971555"/>
                <a:gd name="connsiteY182" fmla="*/ 762937 h 990605"/>
                <a:gd name="connsiteX183" fmla="*/ 368497 w 971555"/>
                <a:gd name="connsiteY183" fmla="*/ 683404 h 990605"/>
                <a:gd name="connsiteX184" fmla="*/ 363925 w 971555"/>
                <a:gd name="connsiteY184" fmla="*/ 636960 h 990605"/>
                <a:gd name="connsiteX185" fmla="*/ 355258 w 971555"/>
                <a:gd name="connsiteY185" fmla="*/ 624910 h 990605"/>
                <a:gd name="connsiteX186" fmla="*/ 342780 w 971555"/>
                <a:gd name="connsiteY186" fmla="*/ 633026 h 990605"/>
                <a:gd name="connsiteX187" fmla="*/ 341542 w 971555"/>
                <a:gd name="connsiteY187" fmla="*/ 640531 h 990605"/>
                <a:gd name="connsiteX188" fmla="*/ 363735 w 971555"/>
                <a:gd name="connsiteY188" fmla="*/ 728628 h 990605"/>
                <a:gd name="connsiteX189" fmla="*/ 376690 w 971555"/>
                <a:gd name="connsiteY189" fmla="*/ 746088 h 990605"/>
                <a:gd name="connsiteX190" fmla="*/ 298204 w 971555"/>
                <a:gd name="connsiteY190" fmla="*/ 767043 h 990605"/>
                <a:gd name="connsiteX191" fmla="*/ 155518 w 971555"/>
                <a:gd name="connsiteY191" fmla="*/ 740849 h 990605"/>
                <a:gd name="connsiteX192" fmla="*/ 19025 w 971555"/>
                <a:gd name="connsiteY192" fmla="*/ 535328 h 990605"/>
                <a:gd name="connsiteX193" fmla="*/ 106846 w 971555"/>
                <a:gd name="connsiteY193" fmla="*/ 376956 h 990605"/>
                <a:gd name="connsiteX194" fmla="*/ 200857 w 971555"/>
                <a:gd name="connsiteY194" fmla="*/ 325445 h 990605"/>
                <a:gd name="connsiteX195" fmla="*/ 298965 w 971555"/>
                <a:gd name="connsiteY195" fmla="*/ 212459 h 990605"/>
                <a:gd name="connsiteX196" fmla="*/ 396406 w 971555"/>
                <a:gd name="connsiteY196" fmla="*/ 759451 h 990605"/>
                <a:gd name="connsiteX197" fmla="*/ 396787 w 971555"/>
                <a:gd name="connsiteY197" fmla="*/ 773072 h 990605"/>
                <a:gd name="connsiteX198" fmla="*/ 373736 w 971555"/>
                <a:gd name="connsiteY198" fmla="*/ 831127 h 990605"/>
                <a:gd name="connsiteX199" fmla="*/ 350305 w 971555"/>
                <a:gd name="connsiteY199" fmla="*/ 892239 h 990605"/>
                <a:gd name="connsiteX200" fmla="*/ 368878 w 971555"/>
                <a:gd name="connsiteY200" fmla="*/ 933892 h 990605"/>
                <a:gd name="connsiteX201" fmla="*/ 386215 w 971555"/>
                <a:gd name="connsiteY201" fmla="*/ 945761 h 990605"/>
                <a:gd name="connsiteX202" fmla="*/ 381261 w 971555"/>
                <a:gd name="connsiteY202" fmla="*/ 965144 h 990605"/>
                <a:gd name="connsiteX203" fmla="*/ 370784 w 971555"/>
                <a:gd name="connsiteY203" fmla="*/ 967153 h 990605"/>
                <a:gd name="connsiteX204" fmla="*/ 316396 w 971555"/>
                <a:gd name="connsiteY204" fmla="*/ 969335 h 990605"/>
                <a:gd name="connsiteX205" fmla="*/ 297632 w 971555"/>
                <a:gd name="connsiteY205" fmla="*/ 958162 h 990605"/>
                <a:gd name="connsiteX206" fmla="*/ 281440 w 971555"/>
                <a:gd name="connsiteY206" fmla="*/ 933892 h 990605"/>
                <a:gd name="connsiteX207" fmla="*/ 276105 w 971555"/>
                <a:gd name="connsiteY207" fmla="*/ 902631 h 990605"/>
                <a:gd name="connsiteX208" fmla="*/ 281724 w 971555"/>
                <a:gd name="connsiteY208" fmla="*/ 890144 h 990605"/>
                <a:gd name="connsiteX209" fmla="*/ 300965 w 971555"/>
                <a:gd name="connsiteY209" fmla="*/ 797256 h 990605"/>
                <a:gd name="connsiteX210" fmla="*/ 301537 w 971555"/>
                <a:gd name="connsiteY210" fmla="*/ 789398 h 990605"/>
                <a:gd name="connsiteX211" fmla="*/ 396406 w 971555"/>
                <a:gd name="connsiteY211" fmla="*/ 759366 h 990605"/>
                <a:gd name="connsiteX212" fmla="*/ 841986 w 971555"/>
                <a:gd name="connsiteY212" fmla="*/ 529213 h 990605"/>
                <a:gd name="connsiteX213" fmla="*/ 825126 w 971555"/>
                <a:gd name="connsiteY213" fmla="*/ 518392 h 990605"/>
                <a:gd name="connsiteX214" fmla="*/ 813601 w 971555"/>
                <a:gd name="connsiteY214" fmla="*/ 506696 h 990605"/>
                <a:gd name="connsiteX215" fmla="*/ 792075 w 971555"/>
                <a:gd name="connsiteY215" fmla="*/ 475873 h 990605"/>
                <a:gd name="connsiteX216" fmla="*/ 788646 w 971555"/>
                <a:gd name="connsiteY216" fmla="*/ 457804 h 990605"/>
                <a:gd name="connsiteX217" fmla="*/ 792550 w 971555"/>
                <a:gd name="connsiteY217" fmla="*/ 450641 h 990605"/>
                <a:gd name="connsiteX218" fmla="*/ 841986 w 971555"/>
                <a:gd name="connsiteY218" fmla="*/ 529127 h 99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971555" h="990605">
                  <a:moveTo>
                    <a:pt x="278677" y="788788"/>
                  </a:moveTo>
                  <a:cubicBezTo>
                    <a:pt x="285249" y="822926"/>
                    <a:pt x="274010" y="852434"/>
                    <a:pt x="262390" y="882028"/>
                  </a:cubicBezTo>
                  <a:cubicBezTo>
                    <a:pt x="257341" y="893582"/>
                    <a:pt x="254008" y="905822"/>
                    <a:pt x="252483" y="918347"/>
                  </a:cubicBezTo>
                  <a:cubicBezTo>
                    <a:pt x="253149" y="926729"/>
                    <a:pt x="256198" y="934750"/>
                    <a:pt x="261151" y="941483"/>
                  </a:cubicBezTo>
                  <a:cubicBezTo>
                    <a:pt x="266580" y="951095"/>
                    <a:pt x="274296" y="958943"/>
                    <a:pt x="279725" y="968896"/>
                  </a:cubicBezTo>
                  <a:cubicBezTo>
                    <a:pt x="286107" y="982632"/>
                    <a:pt x="300108" y="991175"/>
                    <a:pt x="315062" y="990556"/>
                  </a:cubicBezTo>
                  <a:cubicBezTo>
                    <a:pt x="337447" y="989851"/>
                    <a:pt x="359735" y="988632"/>
                    <a:pt x="382023" y="986889"/>
                  </a:cubicBezTo>
                  <a:cubicBezTo>
                    <a:pt x="396120" y="985803"/>
                    <a:pt x="408026" y="975926"/>
                    <a:pt x="411836" y="962182"/>
                  </a:cubicBezTo>
                  <a:cubicBezTo>
                    <a:pt x="416599" y="948294"/>
                    <a:pt x="409932" y="937207"/>
                    <a:pt x="399930" y="928387"/>
                  </a:cubicBezTo>
                  <a:cubicBezTo>
                    <a:pt x="393739" y="923091"/>
                    <a:pt x="386976" y="918566"/>
                    <a:pt x="379737" y="914947"/>
                  </a:cubicBezTo>
                  <a:cubicBezTo>
                    <a:pt x="371069" y="910756"/>
                    <a:pt x="367545" y="905689"/>
                    <a:pt x="371069" y="896344"/>
                  </a:cubicBezTo>
                  <a:cubicBezTo>
                    <a:pt x="379737" y="874694"/>
                    <a:pt x="388405" y="852691"/>
                    <a:pt x="397644" y="831308"/>
                  </a:cubicBezTo>
                  <a:cubicBezTo>
                    <a:pt x="404883" y="813839"/>
                    <a:pt x="412122" y="796380"/>
                    <a:pt x="420028" y="777606"/>
                  </a:cubicBezTo>
                  <a:cubicBezTo>
                    <a:pt x="441268" y="787741"/>
                    <a:pt x="463271" y="797427"/>
                    <a:pt x="484321" y="808514"/>
                  </a:cubicBezTo>
                  <a:cubicBezTo>
                    <a:pt x="497371" y="815753"/>
                    <a:pt x="504134" y="830888"/>
                    <a:pt x="500704" y="845538"/>
                  </a:cubicBezTo>
                  <a:cubicBezTo>
                    <a:pt x="498418" y="862350"/>
                    <a:pt x="494989" y="878999"/>
                    <a:pt x="490704" y="895383"/>
                  </a:cubicBezTo>
                  <a:cubicBezTo>
                    <a:pt x="484893" y="917652"/>
                    <a:pt x="489656" y="934330"/>
                    <a:pt x="509754" y="945331"/>
                  </a:cubicBezTo>
                  <a:cubicBezTo>
                    <a:pt x="527279" y="954561"/>
                    <a:pt x="543662" y="965687"/>
                    <a:pt x="558712" y="978507"/>
                  </a:cubicBezTo>
                  <a:cubicBezTo>
                    <a:pt x="570809" y="988432"/>
                    <a:pt x="586906" y="992033"/>
                    <a:pt x="601955" y="988194"/>
                  </a:cubicBezTo>
                  <a:cubicBezTo>
                    <a:pt x="614338" y="986184"/>
                    <a:pt x="627196" y="986975"/>
                    <a:pt x="639675" y="985927"/>
                  </a:cubicBezTo>
                  <a:cubicBezTo>
                    <a:pt x="647389" y="985946"/>
                    <a:pt x="655010" y="984613"/>
                    <a:pt x="662249" y="981993"/>
                  </a:cubicBezTo>
                  <a:cubicBezTo>
                    <a:pt x="673203" y="976383"/>
                    <a:pt x="678060" y="963305"/>
                    <a:pt x="673583" y="951790"/>
                  </a:cubicBezTo>
                  <a:cubicBezTo>
                    <a:pt x="665868" y="925596"/>
                    <a:pt x="644722" y="916861"/>
                    <a:pt x="621672" y="909708"/>
                  </a:cubicBezTo>
                  <a:cubicBezTo>
                    <a:pt x="613004" y="907451"/>
                    <a:pt x="604718" y="903917"/>
                    <a:pt x="597097" y="899231"/>
                  </a:cubicBezTo>
                  <a:cubicBezTo>
                    <a:pt x="589668" y="895173"/>
                    <a:pt x="586906" y="885848"/>
                    <a:pt x="591002" y="878390"/>
                  </a:cubicBezTo>
                  <a:cubicBezTo>
                    <a:pt x="591382" y="877580"/>
                    <a:pt x="591859" y="876809"/>
                    <a:pt x="592430" y="876094"/>
                  </a:cubicBezTo>
                  <a:cubicBezTo>
                    <a:pt x="601955" y="861245"/>
                    <a:pt x="610623" y="845890"/>
                    <a:pt x="618434" y="830079"/>
                  </a:cubicBezTo>
                  <a:cubicBezTo>
                    <a:pt x="638912" y="780054"/>
                    <a:pt x="648532" y="728714"/>
                    <a:pt x="631768" y="675288"/>
                  </a:cubicBezTo>
                  <a:cubicBezTo>
                    <a:pt x="631388" y="673679"/>
                    <a:pt x="631102" y="672041"/>
                    <a:pt x="630911" y="670392"/>
                  </a:cubicBezTo>
                  <a:cubicBezTo>
                    <a:pt x="666439" y="650771"/>
                    <a:pt x="695872" y="621644"/>
                    <a:pt x="716065" y="586230"/>
                  </a:cubicBezTo>
                  <a:cubicBezTo>
                    <a:pt x="722637" y="574209"/>
                    <a:pt x="727876" y="561541"/>
                    <a:pt x="731781" y="548425"/>
                  </a:cubicBezTo>
                  <a:cubicBezTo>
                    <a:pt x="734067" y="542310"/>
                    <a:pt x="737497" y="539691"/>
                    <a:pt x="742449" y="543186"/>
                  </a:cubicBezTo>
                  <a:cubicBezTo>
                    <a:pt x="748735" y="547291"/>
                    <a:pt x="754355" y="552454"/>
                    <a:pt x="758928" y="558464"/>
                  </a:cubicBezTo>
                  <a:cubicBezTo>
                    <a:pt x="762261" y="564798"/>
                    <a:pt x="765023" y="571428"/>
                    <a:pt x="767119" y="578286"/>
                  </a:cubicBezTo>
                  <a:cubicBezTo>
                    <a:pt x="770167" y="587573"/>
                    <a:pt x="778263" y="594212"/>
                    <a:pt x="787978" y="595221"/>
                  </a:cubicBezTo>
                  <a:cubicBezTo>
                    <a:pt x="797980" y="596650"/>
                    <a:pt x="807791" y="591440"/>
                    <a:pt x="812363" y="582296"/>
                  </a:cubicBezTo>
                  <a:cubicBezTo>
                    <a:pt x="818078" y="570599"/>
                    <a:pt x="821793" y="557941"/>
                    <a:pt x="826460" y="545368"/>
                  </a:cubicBezTo>
                  <a:cubicBezTo>
                    <a:pt x="828555" y="546329"/>
                    <a:pt x="832461" y="548596"/>
                    <a:pt x="836746" y="550263"/>
                  </a:cubicBezTo>
                  <a:cubicBezTo>
                    <a:pt x="845700" y="555178"/>
                    <a:pt x="856939" y="551816"/>
                    <a:pt x="861797" y="542739"/>
                  </a:cubicBezTo>
                  <a:cubicBezTo>
                    <a:pt x="863322" y="539986"/>
                    <a:pt x="864083" y="536890"/>
                    <a:pt x="864083" y="533757"/>
                  </a:cubicBezTo>
                  <a:cubicBezTo>
                    <a:pt x="867607" y="507020"/>
                    <a:pt x="858559" y="480149"/>
                    <a:pt x="839509" y="461205"/>
                  </a:cubicBezTo>
                  <a:cubicBezTo>
                    <a:pt x="828746" y="450813"/>
                    <a:pt x="817601" y="440859"/>
                    <a:pt x="806458" y="430905"/>
                  </a:cubicBezTo>
                  <a:cubicBezTo>
                    <a:pt x="802266" y="427267"/>
                    <a:pt x="800837" y="421247"/>
                    <a:pt x="803029" y="416066"/>
                  </a:cubicBezTo>
                  <a:cubicBezTo>
                    <a:pt x="811982" y="386309"/>
                    <a:pt x="816744" y="355467"/>
                    <a:pt x="817410" y="324397"/>
                  </a:cubicBezTo>
                  <a:cubicBezTo>
                    <a:pt x="817410" y="304661"/>
                    <a:pt x="814458" y="284935"/>
                    <a:pt x="812839" y="264847"/>
                  </a:cubicBezTo>
                  <a:cubicBezTo>
                    <a:pt x="846081" y="255074"/>
                    <a:pt x="877990" y="234376"/>
                    <a:pt x="916661" y="232195"/>
                  </a:cubicBezTo>
                  <a:cubicBezTo>
                    <a:pt x="938283" y="231061"/>
                    <a:pt x="957810" y="222937"/>
                    <a:pt x="966954" y="199715"/>
                  </a:cubicBezTo>
                  <a:cubicBezTo>
                    <a:pt x="972478" y="182760"/>
                    <a:pt x="972954" y="164577"/>
                    <a:pt x="968478" y="147337"/>
                  </a:cubicBezTo>
                  <a:cubicBezTo>
                    <a:pt x="967240" y="140527"/>
                    <a:pt x="961239" y="139564"/>
                    <a:pt x="955333" y="140260"/>
                  </a:cubicBezTo>
                  <a:cubicBezTo>
                    <a:pt x="949333" y="140955"/>
                    <a:pt x="945236" y="141746"/>
                    <a:pt x="939808" y="142622"/>
                  </a:cubicBezTo>
                  <a:cubicBezTo>
                    <a:pt x="937997" y="134583"/>
                    <a:pt x="937331" y="125153"/>
                    <a:pt x="926854" y="127077"/>
                  </a:cubicBezTo>
                  <a:cubicBezTo>
                    <a:pt x="916375" y="129001"/>
                    <a:pt x="917138" y="137726"/>
                    <a:pt x="917233" y="146108"/>
                  </a:cubicBezTo>
                  <a:cubicBezTo>
                    <a:pt x="912566" y="147699"/>
                    <a:pt x="907804" y="148918"/>
                    <a:pt x="902946" y="149775"/>
                  </a:cubicBezTo>
                  <a:cubicBezTo>
                    <a:pt x="900279" y="149908"/>
                    <a:pt x="897707" y="148813"/>
                    <a:pt x="895992" y="146813"/>
                  </a:cubicBezTo>
                  <a:cubicBezTo>
                    <a:pt x="892563" y="141393"/>
                    <a:pt x="888086" y="136154"/>
                    <a:pt x="882181" y="139650"/>
                  </a:cubicBezTo>
                  <a:cubicBezTo>
                    <a:pt x="877800" y="142098"/>
                    <a:pt x="875799" y="148384"/>
                    <a:pt x="873513" y="154404"/>
                  </a:cubicBezTo>
                  <a:cubicBezTo>
                    <a:pt x="853129" y="162262"/>
                    <a:pt x="837128" y="151175"/>
                    <a:pt x="819792" y="138774"/>
                  </a:cubicBezTo>
                  <a:lnTo>
                    <a:pt x="835794" y="123410"/>
                  </a:lnTo>
                  <a:cubicBezTo>
                    <a:pt x="842272" y="130135"/>
                    <a:pt x="843224" y="145413"/>
                    <a:pt x="855892" y="139212"/>
                  </a:cubicBezTo>
                  <a:cubicBezTo>
                    <a:pt x="868655" y="133011"/>
                    <a:pt x="857607" y="121753"/>
                    <a:pt x="856464" y="111885"/>
                  </a:cubicBezTo>
                  <a:lnTo>
                    <a:pt x="869989" y="106998"/>
                  </a:lnTo>
                  <a:cubicBezTo>
                    <a:pt x="875894" y="113894"/>
                    <a:pt x="875514" y="129610"/>
                    <a:pt x="889611" y="123581"/>
                  </a:cubicBezTo>
                  <a:cubicBezTo>
                    <a:pt x="900565" y="118866"/>
                    <a:pt x="893896" y="109008"/>
                    <a:pt x="892087" y="100102"/>
                  </a:cubicBezTo>
                  <a:lnTo>
                    <a:pt x="907041" y="93025"/>
                  </a:lnTo>
                  <a:cubicBezTo>
                    <a:pt x="908756" y="96520"/>
                    <a:pt x="909231" y="100359"/>
                    <a:pt x="911422" y="101760"/>
                  </a:cubicBezTo>
                  <a:cubicBezTo>
                    <a:pt x="915137" y="104636"/>
                    <a:pt x="920090" y="108132"/>
                    <a:pt x="923996" y="107522"/>
                  </a:cubicBezTo>
                  <a:cubicBezTo>
                    <a:pt x="927901" y="106912"/>
                    <a:pt x="931521" y="98788"/>
                    <a:pt x="930472" y="96692"/>
                  </a:cubicBezTo>
                  <a:cubicBezTo>
                    <a:pt x="924567" y="83948"/>
                    <a:pt x="932092" y="78109"/>
                    <a:pt x="940188" y="70498"/>
                  </a:cubicBezTo>
                  <a:cubicBezTo>
                    <a:pt x="953428" y="58020"/>
                    <a:pt x="954095" y="48410"/>
                    <a:pt x="944570" y="32960"/>
                  </a:cubicBezTo>
                  <a:cubicBezTo>
                    <a:pt x="932664" y="11720"/>
                    <a:pt x="909899" y="-1006"/>
                    <a:pt x="885705" y="42"/>
                  </a:cubicBezTo>
                  <a:cubicBezTo>
                    <a:pt x="868465" y="-15"/>
                    <a:pt x="851415" y="3166"/>
                    <a:pt x="835413" y="9386"/>
                  </a:cubicBezTo>
                  <a:cubicBezTo>
                    <a:pt x="814744" y="17158"/>
                    <a:pt x="792836" y="21063"/>
                    <a:pt x="770739" y="20921"/>
                  </a:cubicBezTo>
                  <a:cubicBezTo>
                    <a:pt x="730733" y="21121"/>
                    <a:pt x="692062" y="34932"/>
                    <a:pt x="660915" y="60116"/>
                  </a:cubicBezTo>
                  <a:cubicBezTo>
                    <a:pt x="628721" y="86891"/>
                    <a:pt x="608146" y="125248"/>
                    <a:pt x="603575" y="167063"/>
                  </a:cubicBezTo>
                  <a:cubicBezTo>
                    <a:pt x="599098" y="196838"/>
                    <a:pt x="596526" y="226785"/>
                    <a:pt x="591668" y="256465"/>
                  </a:cubicBezTo>
                  <a:cubicBezTo>
                    <a:pt x="586906" y="297518"/>
                    <a:pt x="560426" y="332703"/>
                    <a:pt x="522421" y="348314"/>
                  </a:cubicBezTo>
                  <a:cubicBezTo>
                    <a:pt x="495371" y="360106"/>
                    <a:pt x="467177" y="369269"/>
                    <a:pt x="440411" y="381575"/>
                  </a:cubicBezTo>
                  <a:cubicBezTo>
                    <a:pt x="377356" y="410741"/>
                    <a:pt x="322016" y="450118"/>
                    <a:pt x="286487" y="511839"/>
                  </a:cubicBezTo>
                  <a:cubicBezTo>
                    <a:pt x="273153" y="537528"/>
                    <a:pt x="261627" y="564103"/>
                    <a:pt x="251911" y="591383"/>
                  </a:cubicBezTo>
                  <a:cubicBezTo>
                    <a:pt x="250483" y="596621"/>
                    <a:pt x="246006" y="600450"/>
                    <a:pt x="240672" y="601069"/>
                  </a:cubicBezTo>
                  <a:cubicBezTo>
                    <a:pt x="204858" y="607708"/>
                    <a:pt x="175902" y="593821"/>
                    <a:pt x="152280" y="568770"/>
                  </a:cubicBezTo>
                  <a:cubicBezTo>
                    <a:pt x="137611" y="553140"/>
                    <a:pt x="136373" y="531661"/>
                    <a:pt x="137802" y="511229"/>
                  </a:cubicBezTo>
                  <a:cubicBezTo>
                    <a:pt x="139326" y="479959"/>
                    <a:pt x="154375" y="450955"/>
                    <a:pt x="179046" y="431953"/>
                  </a:cubicBezTo>
                  <a:cubicBezTo>
                    <a:pt x="206478" y="411684"/>
                    <a:pt x="234958" y="392948"/>
                    <a:pt x="264485" y="375822"/>
                  </a:cubicBezTo>
                  <a:cubicBezTo>
                    <a:pt x="289822" y="360239"/>
                    <a:pt x="310681" y="338237"/>
                    <a:pt x="325064" y="311995"/>
                  </a:cubicBezTo>
                  <a:cubicBezTo>
                    <a:pt x="342399" y="281173"/>
                    <a:pt x="338590" y="249483"/>
                    <a:pt x="326302" y="218403"/>
                  </a:cubicBezTo>
                  <a:cubicBezTo>
                    <a:pt x="320301" y="203982"/>
                    <a:pt x="312967" y="190123"/>
                    <a:pt x="304394" y="177017"/>
                  </a:cubicBezTo>
                  <a:cubicBezTo>
                    <a:pt x="301346" y="172807"/>
                    <a:pt x="296489" y="170339"/>
                    <a:pt x="291249" y="170378"/>
                  </a:cubicBezTo>
                  <a:cubicBezTo>
                    <a:pt x="287535" y="171168"/>
                    <a:pt x="283821" y="177454"/>
                    <a:pt x="282583" y="181998"/>
                  </a:cubicBezTo>
                  <a:cubicBezTo>
                    <a:pt x="281058" y="188685"/>
                    <a:pt x="280106" y="195485"/>
                    <a:pt x="279725" y="202334"/>
                  </a:cubicBezTo>
                  <a:cubicBezTo>
                    <a:pt x="274676" y="241015"/>
                    <a:pt x="252102" y="268866"/>
                    <a:pt x="221146" y="288506"/>
                  </a:cubicBezTo>
                  <a:cubicBezTo>
                    <a:pt x="182760" y="312776"/>
                    <a:pt x="142184" y="333389"/>
                    <a:pt x="102560" y="355734"/>
                  </a:cubicBezTo>
                  <a:cubicBezTo>
                    <a:pt x="71890" y="372355"/>
                    <a:pt x="45696" y="396339"/>
                    <a:pt x="26455" y="425581"/>
                  </a:cubicBezTo>
                  <a:cubicBezTo>
                    <a:pt x="3118" y="461728"/>
                    <a:pt x="-1834" y="502152"/>
                    <a:pt x="452" y="544062"/>
                  </a:cubicBezTo>
                  <a:cubicBezTo>
                    <a:pt x="2357" y="594449"/>
                    <a:pt x="20359" y="642875"/>
                    <a:pt x="51791" y="682089"/>
                  </a:cubicBezTo>
                  <a:cubicBezTo>
                    <a:pt x="100083" y="741468"/>
                    <a:pt x="161234" y="779444"/>
                    <a:pt x="238291" y="788169"/>
                  </a:cubicBezTo>
                  <a:cubicBezTo>
                    <a:pt x="245053" y="788960"/>
                    <a:pt x="251911" y="788874"/>
                    <a:pt x="258675" y="789046"/>
                  </a:cubicBezTo>
                  <a:cubicBezTo>
                    <a:pt x="265437" y="789217"/>
                    <a:pt x="271819" y="788788"/>
                    <a:pt x="278677" y="788788"/>
                  </a:cubicBezTo>
                  <a:close/>
                  <a:moveTo>
                    <a:pt x="298965" y="212554"/>
                  </a:moveTo>
                  <a:cubicBezTo>
                    <a:pt x="309824" y="234900"/>
                    <a:pt x="317634" y="256207"/>
                    <a:pt x="313157" y="278381"/>
                  </a:cubicBezTo>
                  <a:cubicBezTo>
                    <a:pt x="306300" y="313310"/>
                    <a:pt x="283916" y="337398"/>
                    <a:pt x="255246" y="356172"/>
                  </a:cubicBezTo>
                  <a:cubicBezTo>
                    <a:pt x="228385" y="373631"/>
                    <a:pt x="199905" y="389176"/>
                    <a:pt x="174188" y="408560"/>
                  </a:cubicBezTo>
                  <a:cubicBezTo>
                    <a:pt x="134182" y="438240"/>
                    <a:pt x="112371" y="478406"/>
                    <a:pt x="115990" y="530003"/>
                  </a:cubicBezTo>
                  <a:cubicBezTo>
                    <a:pt x="117418" y="551568"/>
                    <a:pt x="122371" y="572523"/>
                    <a:pt x="138660" y="587887"/>
                  </a:cubicBezTo>
                  <a:cubicBezTo>
                    <a:pt x="166377" y="614081"/>
                    <a:pt x="198096" y="628921"/>
                    <a:pt x="237528" y="624292"/>
                  </a:cubicBezTo>
                  <a:cubicBezTo>
                    <a:pt x="254578" y="624301"/>
                    <a:pt x="269343" y="612252"/>
                    <a:pt x="272962" y="595392"/>
                  </a:cubicBezTo>
                  <a:cubicBezTo>
                    <a:pt x="280868" y="570208"/>
                    <a:pt x="291535" y="545987"/>
                    <a:pt x="304775" y="523193"/>
                  </a:cubicBezTo>
                  <a:cubicBezTo>
                    <a:pt x="337731" y="466186"/>
                    <a:pt x="389071" y="430038"/>
                    <a:pt x="447174" y="402883"/>
                  </a:cubicBezTo>
                  <a:cubicBezTo>
                    <a:pt x="474130" y="390310"/>
                    <a:pt x="502705" y="381233"/>
                    <a:pt x="530042" y="369269"/>
                  </a:cubicBezTo>
                  <a:cubicBezTo>
                    <a:pt x="573095" y="351562"/>
                    <a:pt x="603765" y="312395"/>
                    <a:pt x="610909" y="266075"/>
                  </a:cubicBezTo>
                  <a:cubicBezTo>
                    <a:pt x="616910" y="233681"/>
                    <a:pt x="619577" y="200591"/>
                    <a:pt x="624435" y="168025"/>
                  </a:cubicBezTo>
                  <a:cubicBezTo>
                    <a:pt x="629007" y="131839"/>
                    <a:pt x="647199" y="98807"/>
                    <a:pt x="675107" y="75651"/>
                  </a:cubicBezTo>
                  <a:cubicBezTo>
                    <a:pt x="694062" y="61774"/>
                    <a:pt x="715684" y="52020"/>
                    <a:pt x="738640" y="47019"/>
                  </a:cubicBezTo>
                  <a:cubicBezTo>
                    <a:pt x="746640" y="44438"/>
                    <a:pt x="755118" y="43152"/>
                    <a:pt x="763500" y="43171"/>
                  </a:cubicBezTo>
                  <a:cubicBezTo>
                    <a:pt x="793693" y="43552"/>
                    <a:pt x="823697" y="38066"/>
                    <a:pt x="851891" y="27026"/>
                  </a:cubicBezTo>
                  <a:cubicBezTo>
                    <a:pt x="876180" y="18292"/>
                    <a:pt x="900279" y="16892"/>
                    <a:pt x="920376" y="38018"/>
                  </a:cubicBezTo>
                  <a:cubicBezTo>
                    <a:pt x="929901" y="48153"/>
                    <a:pt x="929901" y="54611"/>
                    <a:pt x="918186" y="61173"/>
                  </a:cubicBezTo>
                  <a:cubicBezTo>
                    <a:pt x="904278" y="69527"/>
                    <a:pt x="889611" y="76547"/>
                    <a:pt x="874466" y="82109"/>
                  </a:cubicBezTo>
                  <a:cubicBezTo>
                    <a:pt x="847891" y="90844"/>
                    <a:pt x="822459" y="101407"/>
                    <a:pt x="803981" y="123324"/>
                  </a:cubicBezTo>
                  <a:cubicBezTo>
                    <a:pt x="790836" y="139602"/>
                    <a:pt x="768833" y="145555"/>
                    <a:pt x="749403" y="138078"/>
                  </a:cubicBezTo>
                  <a:cubicBezTo>
                    <a:pt x="744925" y="137307"/>
                    <a:pt x="740449" y="138850"/>
                    <a:pt x="737306" y="142183"/>
                  </a:cubicBezTo>
                  <a:cubicBezTo>
                    <a:pt x="736448" y="146898"/>
                    <a:pt x="737306" y="151775"/>
                    <a:pt x="739783" y="155890"/>
                  </a:cubicBezTo>
                  <a:cubicBezTo>
                    <a:pt x="741782" y="158652"/>
                    <a:pt x="745021" y="160272"/>
                    <a:pt x="748354" y="160253"/>
                  </a:cubicBezTo>
                  <a:cubicBezTo>
                    <a:pt x="761214" y="160253"/>
                    <a:pt x="775406" y="163396"/>
                    <a:pt x="786549" y="158947"/>
                  </a:cubicBezTo>
                  <a:cubicBezTo>
                    <a:pt x="797599" y="153661"/>
                    <a:pt x="810839" y="156205"/>
                    <a:pt x="819125" y="165234"/>
                  </a:cubicBezTo>
                  <a:cubicBezTo>
                    <a:pt x="820364" y="166367"/>
                    <a:pt x="821697" y="167310"/>
                    <a:pt x="823222" y="168025"/>
                  </a:cubicBezTo>
                  <a:cubicBezTo>
                    <a:pt x="836746" y="173787"/>
                    <a:pt x="849891" y="182341"/>
                    <a:pt x="865417" y="179550"/>
                  </a:cubicBezTo>
                  <a:cubicBezTo>
                    <a:pt x="884562" y="176140"/>
                    <a:pt x="903421" y="171340"/>
                    <a:pt x="922471" y="167501"/>
                  </a:cubicBezTo>
                  <a:cubicBezTo>
                    <a:pt x="931139" y="165758"/>
                    <a:pt x="939808" y="164967"/>
                    <a:pt x="947808" y="163834"/>
                  </a:cubicBezTo>
                  <a:cubicBezTo>
                    <a:pt x="952761" y="190028"/>
                    <a:pt x="943998" y="204087"/>
                    <a:pt x="920662" y="209668"/>
                  </a:cubicBezTo>
                  <a:cubicBezTo>
                    <a:pt x="917233" y="210459"/>
                    <a:pt x="913709" y="211068"/>
                    <a:pt x="910185" y="211593"/>
                  </a:cubicBezTo>
                  <a:cubicBezTo>
                    <a:pt x="886182" y="215174"/>
                    <a:pt x="861797" y="218403"/>
                    <a:pt x="840366" y="230890"/>
                  </a:cubicBezTo>
                  <a:cubicBezTo>
                    <a:pt x="824840" y="239091"/>
                    <a:pt x="807791" y="243939"/>
                    <a:pt x="790264" y="245120"/>
                  </a:cubicBezTo>
                  <a:cubicBezTo>
                    <a:pt x="774548" y="247606"/>
                    <a:pt x="758642" y="241806"/>
                    <a:pt x="748165" y="229747"/>
                  </a:cubicBezTo>
                  <a:cubicBezTo>
                    <a:pt x="738354" y="218574"/>
                    <a:pt x="729304" y="206792"/>
                    <a:pt x="719874" y="194828"/>
                  </a:cubicBezTo>
                  <a:cubicBezTo>
                    <a:pt x="717018" y="189523"/>
                    <a:pt x="710349" y="187618"/>
                    <a:pt x="705111" y="190580"/>
                  </a:cubicBezTo>
                  <a:cubicBezTo>
                    <a:pt x="704921" y="190657"/>
                    <a:pt x="704825" y="190733"/>
                    <a:pt x="704635" y="190809"/>
                  </a:cubicBezTo>
                  <a:cubicBezTo>
                    <a:pt x="698539" y="194562"/>
                    <a:pt x="698920" y="200591"/>
                    <a:pt x="702253" y="206268"/>
                  </a:cubicBezTo>
                  <a:cubicBezTo>
                    <a:pt x="705207" y="212097"/>
                    <a:pt x="708636" y="217669"/>
                    <a:pt x="712446" y="222937"/>
                  </a:cubicBezTo>
                  <a:cubicBezTo>
                    <a:pt x="728447" y="242501"/>
                    <a:pt x="745402" y="261008"/>
                    <a:pt x="771882" y="265980"/>
                  </a:cubicBezTo>
                  <a:cubicBezTo>
                    <a:pt x="777501" y="267028"/>
                    <a:pt x="784740" y="267123"/>
                    <a:pt x="788074" y="270609"/>
                  </a:cubicBezTo>
                  <a:cubicBezTo>
                    <a:pt x="791217" y="275905"/>
                    <a:pt x="793122" y="281886"/>
                    <a:pt x="793598" y="288069"/>
                  </a:cubicBezTo>
                  <a:cubicBezTo>
                    <a:pt x="794551" y="293203"/>
                    <a:pt x="795122" y="298403"/>
                    <a:pt x="795408" y="303613"/>
                  </a:cubicBezTo>
                  <a:cubicBezTo>
                    <a:pt x="796933" y="335674"/>
                    <a:pt x="793313" y="367774"/>
                    <a:pt x="784740" y="398692"/>
                  </a:cubicBezTo>
                  <a:cubicBezTo>
                    <a:pt x="779692" y="418075"/>
                    <a:pt x="773405" y="437192"/>
                    <a:pt x="767404" y="456842"/>
                  </a:cubicBezTo>
                  <a:cubicBezTo>
                    <a:pt x="750641" y="451337"/>
                    <a:pt x="735686" y="441354"/>
                    <a:pt x="724161" y="427943"/>
                  </a:cubicBezTo>
                  <a:cubicBezTo>
                    <a:pt x="720828" y="424857"/>
                    <a:pt x="716160" y="423733"/>
                    <a:pt x="711874" y="424971"/>
                  </a:cubicBezTo>
                  <a:cubicBezTo>
                    <a:pt x="708445" y="428362"/>
                    <a:pt x="706730" y="433153"/>
                    <a:pt x="707207" y="437982"/>
                  </a:cubicBezTo>
                  <a:cubicBezTo>
                    <a:pt x="708350" y="442745"/>
                    <a:pt x="711112" y="446936"/>
                    <a:pt x="715017" y="449765"/>
                  </a:cubicBezTo>
                  <a:cubicBezTo>
                    <a:pt x="727400" y="458500"/>
                    <a:pt x="741021" y="466186"/>
                    <a:pt x="753212" y="474558"/>
                  </a:cubicBezTo>
                  <a:cubicBezTo>
                    <a:pt x="762832" y="479873"/>
                    <a:pt x="771786" y="486255"/>
                    <a:pt x="779978" y="493599"/>
                  </a:cubicBezTo>
                  <a:cubicBezTo>
                    <a:pt x="797122" y="510849"/>
                    <a:pt x="804172" y="535747"/>
                    <a:pt x="798742" y="559512"/>
                  </a:cubicBezTo>
                  <a:cubicBezTo>
                    <a:pt x="797789" y="564227"/>
                    <a:pt x="793027" y="568246"/>
                    <a:pt x="790169" y="572609"/>
                  </a:cubicBezTo>
                  <a:cubicBezTo>
                    <a:pt x="787122" y="568685"/>
                    <a:pt x="784550" y="564398"/>
                    <a:pt x="782550" y="559864"/>
                  </a:cubicBezTo>
                  <a:cubicBezTo>
                    <a:pt x="773977" y="533671"/>
                    <a:pt x="757404" y="519440"/>
                    <a:pt x="729495" y="519174"/>
                  </a:cubicBezTo>
                  <a:cubicBezTo>
                    <a:pt x="709969" y="519174"/>
                    <a:pt x="691585" y="515507"/>
                    <a:pt x="677584" y="499619"/>
                  </a:cubicBezTo>
                  <a:cubicBezTo>
                    <a:pt x="673774" y="497142"/>
                    <a:pt x="669011" y="496876"/>
                    <a:pt x="664916" y="498923"/>
                  </a:cubicBezTo>
                  <a:cubicBezTo>
                    <a:pt x="662440" y="503010"/>
                    <a:pt x="661581" y="507915"/>
                    <a:pt x="662535" y="512630"/>
                  </a:cubicBezTo>
                  <a:cubicBezTo>
                    <a:pt x="662915" y="515592"/>
                    <a:pt x="666630" y="518392"/>
                    <a:pt x="669297" y="520745"/>
                  </a:cubicBezTo>
                  <a:cubicBezTo>
                    <a:pt x="680918" y="531765"/>
                    <a:pt x="695967" y="538405"/>
                    <a:pt x="711874" y="539519"/>
                  </a:cubicBezTo>
                  <a:cubicBezTo>
                    <a:pt x="697015" y="585630"/>
                    <a:pt x="665964" y="624673"/>
                    <a:pt x="624529" y="649266"/>
                  </a:cubicBezTo>
                  <a:cubicBezTo>
                    <a:pt x="611385" y="633645"/>
                    <a:pt x="597288" y="618853"/>
                    <a:pt x="582334" y="605003"/>
                  </a:cubicBezTo>
                  <a:cubicBezTo>
                    <a:pt x="553378" y="580991"/>
                    <a:pt x="516897" y="574790"/>
                    <a:pt x="481465" y="566760"/>
                  </a:cubicBezTo>
                  <a:cubicBezTo>
                    <a:pt x="478321" y="565989"/>
                    <a:pt x="474987" y="566484"/>
                    <a:pt x="472129" y="568161"/>
                  </a:cubicBezTo>
                  <a:cubicBezTo>
                    <a:pt x="468510" y="570847"/>
                    <a:pt x="466034" y="574799"/>
                    <a:pt x="465176" y="579248"/>
                  </a:cubicBezTo>
                  <a:cubicBezTo>
                    <a:pt x="465176" y="582210"/>
                    <a:pt x="470320" y="586668"/>
                    <a:pt x="473844" y="587972"/>
                  </a:cubicBezTo>
                  <a:cubicBezTo>
                    <a:pt x="493466" y="593478"/>
                    <a:pt x="513564" y="596707"/>
                    <a:pt x="532899" y="603251"/>
                  </a:cubicBezTo>
                  <a:cubicBezTo>
                    <a:pt x="589001" y="620720"/>
                    <a:pt x="615385" y="667773"/>
                    <a:pt x="617767" y="721209"/>
                  </a:cubicBezTo>
                  <a:cubicBezTo>
                    <a:pt x="619957" y="765662"/>
                    <a:pt x="608337" y="809705"/>
                    <a:pt x="584525" y="847196"/>
                  </a:cubicBezTo>
                  <a:cubicBezTo>
                    <a:pt x="580334" y="853825"/>
                    <a:pt x="575856" y="860378"/>
                    <a:pt x="572428" y="867274"/>
                  </a:cubicBezTo>
                  <a:cubicBezTo>
                    <a:pt x="562712" y="883553"/>
                    <a:pt x="567190" y="904622"/>
                    <a:pt x="582620" y="915471"/>
                  </a:cubicBezTo>
                  <a:cubicBezTo>
                    <a:pt x="592050" y="921538"/>
                    <a:pt x="602241" y="926320"/>
                    <a:pt x="612909" y="929701"/>
                  </a:cubicBezTo>
                  <a:cubicBezTo>
                    <a:pt x="625863" y="934416"/>
                    <a:pt x="640246" y="936683"/>
                    <a:pt x="648628" y="949427"/>
                  </a:cubicBezTo>
                  <a:cubicBezTo>
                    <a:pt x="650533" y="953380"/>
                    <a:pt x="651676" y="957581"/>
                    <a:pt x="652247" y="961915"/>
                  </a:cubicBezTo>
                  <a:cubicBezTo>
                    <a:pt x="648342" y="963219"/>
                    <a:pt x="644342" y="964153"/>
                    <a:pt x="640341" y="964705"/>
                  </a:cubicBezTo>
                  <a:cubicBezTo>
                    <a:pt x="628053" y="964068"/>
                    <a:pt x="615767" y="964544"/>
                    <a:pt x="603670" y="966106"/>
                  </a:cubicBezTo>
                  <a:cubicBezTo>
                    <a:pt x="588335" y="969868"/>
                    <a:pt x="572142" y="965077"/>
                    <a:pt x="561189" y="953533"/>
                  </a:cubicBezTo>
                  <a:cubicBezTo>
                    <a:pt x="551378" y="945674"/>
                    <a:pt x="540900" y="938559"/>
                    <a:pt x="530042" y="932235"/>
                  </a:cubicBezTo>
                  <a:cubicBezTo>
                    <a:pt x="526518" y="929958"/>
                    <a:pt x="522517" y="928473"/>
                    <a:pt x="519088" y="926120"/>
                  </a:cubicBezTo>
                  <a:cubicBezTo>
                    <a:pt x="509372" y="919481"/>
                    <a:pt x="508134" y="914156"/>
                    <a:pt x="510420" y="902545"/>
                  </a:cubicBezTo>
                  <a:cubicBezTo>
                    <a:pt x="514897" y="883877"/>
                    <a:pt x="518516" y="865007"/>
                    <a:pt x="521183" y="845967"/>
                  </a:cubicBezTo>
                  <a:cubicBezTo>
                    <a:pt x="525375" y="822497"/>
                    <a:pt x="513659" y="799047"/>
                    <a:pt x="492417" y="788521"/>
                  </a:cubicBezTo>
                  <a:cubicBezTo>
                    <a:pt x="474606" y="779263"/>
                    <a:pt x="456032" y="771062"/>
                    <a:pt x="437744" y="762937"/>
                  </a:cubicBezTo>
                  <a:cubicBezTo>
                    <a:pt x="403168" y="746878"/>
                    <a:pt x="377165" y="722170"/>
                    <a:pt x="368497" y="683404"/>
                  </a:cubicBezTo>
                  <a:cubicBezTo>
                    <a:pt x="365831" y="668068"/>
                    <a:pt x="364307" y="652533"/>
                    <a:pt x="363925" y="636960"/>
                  </a:cubicBezTo>
                  <a:cubicBezTo>
                    <a:pt x="363925" y="630845"/>
                    <a:pt x="362211" y="624644"/>
                    <a:pt x="355258" y="624910"/>
                  </a:cubicBezTo>
                  <a:cubicBezTo>
                    <a:pt x="350971" y="624910"/>
                    <a:pt x="346590" y="629626"/>
                    <a:pt x="342780" y="633026"/>
                  </a:cubicBezTo>
                  <a:cubicBezTo>
                    <a:pt x="341351" y="634426"/>
                    <a:pt x="341542" y="638007"/>
                    <a:pt x="341542" y="640531"/>
                  </a:cubicBezTo>
                  <a:cubicBezTo>
                    <a:pt x="340303" y="671450"/>
                    <a:pt x="348019" y="702063"/>
                    <a:pt x="363735" y="728628"/>
                  </a:cubicBezTo>
                  <a:cubicBezTo>
                    <a:pt x="367640" y="734829"/>
                    <a:pt x="372403" y="740420"/>
                    <a:pt x="376690" y="746088"/>
                  </a:cubicBezTo>
                  <a:cubicBezTo>
                    <a:pt x="352400" y="762157"/>
                    <a:pt x="325635" y="766081"/>
                    <a:pt x="298204" y="767043"/>
                  </a:cubicBezTo>
                  <a:cubicBezTo>
                    <a:pt x="248673" y="768881"/>
                    <a:pt x="200096" y="765471"/>
                    <a:pt x="155518" y="740849"/>
                  </a:cubicBezTo>
                  <a:cubicBezTo>
                    <a:pt x="74746" y="696234"/>
                    <a:pt x="24074" y="631369"/>
                    <a:pt x="19025" y="535328"/>
                  </a:cubicBezTo>
                  <a:cubicBezTo>
                    <a:pt x="15310" y="463652"/>
                    <a:pt x="46839" y="412046"/>
                    <a:pt x="106846" y="376956"/>
                  </a:cubicBezTo>
                  <a:cubicBezTo>
                    <a:pt x="137611" y="358877"/>
                    <a:pt x="169521" y="342732"/>
                    <a:pt x="200857" y="325445"/>
                  </a:cubicBezTo>
                  <a:cubicBezTo>
                    <a:pt x="247435" y="300823"/>
                    <a:pt x="285535" y="269219"/>
                    <a:pt x="298965" y="212459"/>
                  </a:cubicBezTo>
                  <a:close/>
                  <a:moveTo>
                    <a:pt x="396406" y="759451"/>
                  </a:moveTo>
                  <a:cubicBezTo>
                    <a:pt x="397263" y="763937"/>
                    <a:pt x="397358" y="768538"/>
                    <a:pt x="396787" y="773072"/>
                  </a:cubicBezTo>
                  <a:cubicBezTo>
                    <a:pt x="389453" y="792541"/>
                    <a:pt x="381452" y="811744"/>
                    <a:pt x="373736" y="831127"/>
                  </a:cubicBezTo>
                  <a:cubicBezTo>
                    <a:pt x="366022" y="850511"/>
                    <a:pt x="356781" y="871380"/>
                    <a:pt x="350305" y="892239"/>
                  </a:cubicBezTo>
                  <a:cubicBezTo>
                    <a:pt x="343828" y="913108"/>
                    <a:pt x="350305" y="923500"/>
                    <a:pt x="368878" y="933892"/>
                  </a:cubicBezTo>
                  <a:cubicBezTo>
                    <a:pt x="375070" y="937073"/>
                    <a:pt x="380975" y="941064"/>
                    <a:pt x="386215" y="945761"/>
                  </a:cubicBezTo>
                  <a:cubicBezTo>
                    <a:pt x="393739" y="953009"/>
                    <a:pt x="391262" y="961829"/>
                    <a:pt x="381261" y="965144"/>
                  </a:cubicBezTo>
                  <a:cubicBezTo>
                    <a:pt x="377833" y="966248"/>
                    <a:pt x="374308" y="966925"/>
                    <a:pt x="370784" y="967153"/>
                  </a:cubicBezTo>
                  <a:cubicBezTo>
                    <a:pt x="352686" y="967944"/>
                    <a:pt x="334493" y="968468"/>
                    <a:pt x="316396" y="969335"/>
                  </a:cubicBezTo>
                  <a:cubicBezTo>
                    <a:pt x="308395" y="969982"/>
                    <a:pt x="300870" y="965515"/>
                    <a:pt x="297632" y="958162"/>
                  </a:cubicBezTo>
                  <a:cubicBezTo>
                    <a:pt x="293155" y="949475"/>
                    <a:pt x="287725" y="941331"/>
                    <a:pt x="281440" y="933892"/>
                  </a:cubicBezTo>
                  <a:cubicBezTo>
                    <a:pt x="272676" y="925948"/>
                    <a:pt x="270581" y="913032"/>
                    <a:pt x="276105" y="902631"/>
                  </a:cubicBezTo>
                  <a:cubicBezTo>
                    <a:pt x="277820" y="898440"/>
                    <a:pt x="279915" y="894335"/>
                    <a:pt x="281724" y="890144"/>
                  </a:cubicBezTo>
                  <a:cubicBezTo>
                    <a:pt x="294393" y="860549"/>
                    <a:pt x="304299" y="830260"/>
                    <a:pt x="300965" y="797256"/>
                  </a:cubicBezTo>
                  <a:cubicBezTo>
                    <a:pt x="300965" y="794627"/>
                    <a:pt x="301156" y="792008"/>
                    <a:pt x="301537" y="789398"/>
                  </a:cubicBezTo>
                  <a:cubicBezTo>
                    <a:pt x="334875" y="786864"/>
                    <a:pt x="366879" y="782235"/>
                    <a:pt x="396406" y="759366"/>
                  </a:cubicBezTo>
                  <a:close/>
                  <a:moveTo>
                    <a:pt x="841986" y="529213"/>
                  </a:moveTo>
                  <a:cubicBezTo>
                    <a:pt x="836746" y="525003"/>
                    <a:pt x="831127" y="521364"/>
                    <a:pt x="825126" y="518392"/>
                  </a:cubicBezTo>
                  <a:cubicBezTo>
                    <a:pt x="818744" y="516211"/>
                    <a:pt x="816458" y="511839"/>
                    <a:pt x="813601" y="506696"/>
                  </a:cubicBezTo>
                  <a:cubicBezTo>
                    <a:pt x="807600" y="495618"/>
                    <a:pt x="800361" y="485274"/>
                    <a:pt x="792075" y="475873"/>
                  </a:cubicBezTo>
                  <a:cubicBezTo>
                    <a:pt x="785883" y="469587"/>
                    <a:pt x="784073" y="464957"/>
                    <a:pt x="788646" y="457804"/>
                  </a:cubicBezTo>
                  <a:cubicBezTo>
                    <a:pt x="790169" y="455442"/>
                    <a:pt x="791312" y="452908"/>
                    <a:pt x="792550" y="450641"/>
                  </a:cubicBezTo>
                  <a:cubicBezTo>
                    <a:pt x="819125" y="470110"/>
                    <a:pt x="845319" y="489322"/>
                    <a:pt x="841986" y="52912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BC13FE50-EA30-4722-97EC-8C949BBC8015}"/>
                </a:ext>
              </a:extLst>
            </p:cNvPr>
            <p:cNvSpPr/>
            <p:nvPr/>
          </p:nvSpPr>
          <p:spPr>
            <a:xfrm>
              <a:off x="10063126" y="6467464"/>
              <a:ext cx="142888" cy="28576"/>
            </a:xfrm>
            <a:custGeom>
              <a:avLst/>
              <a:gdLst>
                <a:gd name="connsiteX0" fmla="*/ 132572 w 142888"/>
                <a:gd name="connsiteY0" fmla="*/ 24444 h 28576"/>
                <a:gd name="connsiteX1" fmla="*/ 141811 w 142888"/>
                <a:gd name="connsiteY1" fmla="*/ 18700 h 28576"/>
                <a:gd name="connsiteX2" fmla="*/ 142477 w 142888"/>
                <a:gd name="connsiteY2" fmla="*/ 11947 h 28576"/>
                <a:gd name="connsiteX3" fmla="*/ 128190 w 142888"/>
                <a:gd name="connsiteY3" fmla="*/ 4784 h 28576"/>
                <a:gd name="connsiteX4" fmla="*/ 16367 w 142888"/>
                <a:gd name="connsiteY4" fmla="*/ 697 h 28576"/>
                <a:gd name="connsiteX5" fmla="*/ 270 w 142888"/>
                <a:gd name="connsiteY5" fmla="*/ 7699 h 28576"/>
                <a:gd name="connsiteX6" fmla="*/ 841 w 142888"/>
                <a:gd name="connsiteY6" fmla="*/ 14366 h 28576"/>
                <a:gd name="connsiteX7" fmla="*/ 12176 w 142888"/>
                <a:gd name="connsiteY7" fmla="*/ 20700 h 28576"/>
                <a:gd name="connsiteX8" fmla="*/ 132572 w 142888"/>
                <a:gd name="connsiteY8" fmla="*/ 24444 h 2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88" h="28576">
                  <a:moveTo>
                    <a:pt x="132572" y="24444"/>
                  </a:moveTo>
                  <a:cubicBezTo>
                    <a:pt x="136381" y="23910"/>
                    <a:pt x="139716" y="21815"/>
                    <a:pt x="141811" y="18700"/>
                  </a:cubicBezTo>
                  <a:cubicBezTo>
                    <a:pt x="142859" y="16595"/>
                    <a:pt x="143145" y="14204"/>
                    <a:pt x="142477" y="11947"/>
                  </a:cubicBezTo>
                  <a:cubicBezTo>
                    <a:pt x="140954" y="4536"/>
                    <a:pt x="134572" y="3117"/>
                    <a:pt x="128190" y="4784"/>
                  </a:cubicBezTo>
                  <a:cubicBezTo>
                    <a:pt x="90376" y="14613"/>
                    <a:pt x="53514" y="7784"/>
                    <a:pt x="16367" y="697"/>
                  </a:cubicBezTo>
                  <a:cubicBezTo>
                    <a:pt x="9032" y="-712"/>
                    <a:pt x="2079" y="-798"/>
                    <a:pt x="270" y="7699"/>
                  </a:cubicBezTo>
                  <a:cubicBezTo>
                    <a:pt x="-302" y="9928"/>
                    <a:pt x="-112" y="12270"/>
                    <a:pt x="841" y="14366"/>
                  </a:cubicBezTo>
                  <a:cubicBezTo>
                    <a:pt x="3508" y="17985"/>
                    <a:pt x="7604" y="20300"/>
                    <a:pt x="12176" y="20700"/>
                  </a:cubicBezTo>
                  <a:cubicBezTo>
                    <a:pt x="12176" y="20700"/>
                    <a:pt x="85804" y="35531"/>
                    <a:pt x="132572" y="24444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C9265CE7-C120-452E-9710-B54F11FB821F}"/>
                </a:ext>
              </a:extLst>
            </p:cNvPr>
            <p:cNvSpPr/>
            <p:nvPr/>
          </p:nvSpPr>
          <p:spPr>
            <a:xfrm>
              <a:off x="10596542" y="6057892"/>
              <a:ext cx="28566" cy="85726"/>
            </a:xfrm>
            <a:custGeom>
              <a:avLst/>
              <a:gdLst>
                <a:gd name="connsiteX0" fmla="*/ 22160 w 28566"/>
                <a:gd name="connsiteY0" fmla="*/ 28 h 85726"/>
                <a:gd name="connsiteX1" fmla="*/ 11683 w 28566"/>
                <a:gd name="connsiteY1" fmla="*/ 7895 h 85726"/>
                <a:gd name="connsiteX2" fmla="*/ 349 w 28566"/>
                <a:gd name="connsiteY2" fmla="*/ 71875 h 85726"/>
                <a:gd name="connsiteX3" fmla="*/ 8159 w 28566"/>
                <a:gd name="connsiteY3" fmla="*/ 85324 h 85726"/>
                <a:gd name="connsiteX4" fmla="*/ 16159 w 28566"/>
                <a:gd name="connsiteY4" fmla="*/ 84514 h 85726"/>
                <a:gd name="connsiteX5" fmla="*/ 21017 w 28566"/>
                <a:gd name="connsiteY5" fmla="*/ 77713 h 85726"/>
                <a:gd name="connsiteX6" fmla="*/ 22160 w 28566"/>
                <a:gd name="connsiteY6" fmla="*/ 28 h 8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6" h="85726">
                  <a:moveTo>
                    <a:pt x="22160" y="28"/>
                  </a:moveTo>
                  <a:cubicBezTo>
                    <a:pt x="17113" y="-458"/>
                    <a:pt x="12540" y="2980"/>
                    <a:pt x="11683" y="7895"/>
                  </a:cubicBezTo>
                  <a:cubicBezTo>
                    <a:pt x="7206" y="29107"/>
                    <a:pt x="3777" y="50491"/>
                    <a:pt x="349" y="71875"/>
                  </a:cubicBezTo>
                  <a:cubicBezTo>
                    <a:pt x="-1271" y="77723"/>
                    <a:pt x="2158" y="83733"/>
                    <a:pt x="8159" y="85324"/>
                  </a:cubicBezTo>
                  <a:cubicBezTo>
                    <a:pt x="10826" y="86038"/>
                    <a:pt x="13683" y="85753"/>
                    <a:pt x="16159" y="84514"/>
                  </a:cubicBezTo>
                  <a:cubicBezTo>
                    <a:pt x="18636" y="82971"/>
                    <a:pt x="20351" y="80523"/>
                    <a:pt x="21017" y="77713"/>
                  </a:cubicBezTo>
                  <a:cubicBezTo>
                    <a:pt x="24541" y="67017"/>
                    <a:pt x="35305" y="2771"/>
                    <a:pt x="22160" y="2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5FE02D88-54C5-48EE-9552-EF7DCF919906}"/>
                </a:ext>
              </a:extLst>
            </p:cNvPr>
            <p:cNvSpPr/>
            <p:nvPr/>
          </p:nvSpPr>
          <p:spPr>
            <a:xfrm>
              <a:off x="10634662" y="5838815"/>
              <a:ext cx="19050" cy="28575"/>
            </a:xfrm>
            <a:custGeom>
              <a:avLst/>
              <a:gdLst>
                <a:gd name="connsiteX0" fmla="*/ 18998 w 19050"/>
                <a:gd name="connsiteY0" fmla="*/ 14270 h 28575"/>
                <a:gd name="connsiteX1" fmla="*/ 9473 w 19050"/>
                <a:gd name="connsiteY1" fmla="*/ 28557 h 28575"/>
                <a:gd name="connsiteX2" fmla="*/ -52 w 19050"/>
                <a:gd name="connsiteY2" fmla="*/ 14270 h 28575"/>
                <a:gd name="connsiteX3" fmla="*/ 9473 w 19050"/>
                <a:gd name="connsiteY3" fmla="*/ -18 h 28575"/>
                <a:gd name="connsiteX4" fmla="*/ 18998 w 19050"/>
                <a:gd name="connsiteY4" fmla="*/ 1427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28575">
                  <a:moveTo>
                    <a:pt x="18998" y="14270"/>
                  </a:moveTo>
                  <a:cubicBezTo>
                    <a:pt x="18998" y="22166"/>
                    <a:pt x="14712" y="28557"/>
                    <a:pt x="9473" y="28557"/>
                  </a:cubicBezTo>
                  <a:cubicBezTo>
                    <a:pt x="4234" y="28557"/>
                    <a:pt x="-52" y="22166"/>
                    <a:pt x="-52" y="14270"/>
                  </a:cubicBezTo>
                  <a:cubicBezTo>
                    <a:pt x="-52" y="6383"/>
                    <a:pt x="4234" y="-18"/>
                    <a:pt x="9473" y="-18"/>
                  </a:cubicBezTo>
                  <a:cubicBezTo>
                    <a:pt x="14712" y="-18"/>
                    <a:pt x="18998" y="6383"/>
                    <a:pt x="18998" y="1427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CC9793D9-4858-4D95-90D1-7EB6F35020F2}"/>
                </a:ext>
              </a:extLst>
            </p:cNvPr>
            <p:cNvSpPr/>
            <p:nvPr/>
          </p:nvSpPr>
          <p:spPr>
            <a:xfrm>
              <a:off x="10015537" y="6457940"/>
              <a:ext cx="28575" cy="19050"/>
            </a:xfrm>
            <a:custGeom>
              <a:avLst/>
              <a:gdLst>
                <a:gd name="connsiteX0" fmla="*/ 28523 w 28575"/>
                <a:gd name="connsiteY0" fmla="*/ 9507 h 19050"/>
                <a:gd name="connsiteX1" fmla="*/ 14236 w 28575"/>
                <a:gd name="connsiteY1" fmla="*/ 19032 h 19050"/>
                <a:gd name="connsiteX2" fmla="*/ -52 w 28575"/>
                <a:gd name="connsiteY2" fmla="*/ 9507 h 19050"/>
                <a:gd name="connsiteX3" fmla="*/ 14236 w 28575"/>
                <a:gd name="connsiteY3" fmla="*/ -18 h 19050"/>
                <a:gd name="connsiteX4" fmla="*/ 28523 w 28575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9050">
                  <a:moveTo>
                    <a:pt x="28523" y="9507"/>
                  </a:moveTo>
                  <a:cubicBezTo>
                    <a:pt x="28523" y="14765"/>
                    <a:pt x="22141" y="19032"/>
                    <a:pt x="14236" y="19032"/>
                  </a:cubicBezTo>
                  <a:cubicBezTo>
                    <a:pt x="6330" y="19032"/>
                    <a:pt x="-52" y="14765"/>
                    <a:pt x="-52" y="9507"/>
                  </a:cubicBezTo>
                  <a:cubicBezTo>
                    <a:pt x="-52" y="4249"/>
                    <a:pt x="6330" y="-18"/>
                    <a:pt x="14236" y="-18"/>
                  </a:cubicBezTo>
                  <a:cubicBezTo>
                    <a:pt x="22141" y="-18"/>
                    <a:pt x="28523" y="4249"/>
                    <a:pt x="28523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A55FF767-AFBC-40F8-8BA2-CCE04353107F}"/>
                </a:ext>
              </a:extLst>
            </p:cNvPr>
            <p:cNvSpPr/>
            <p:nvPr/>
          </p:nvSpPr>
          <p:spPr>
            <a:xfrm>
              <a:off x="10596562" y="6162665"/>
              <a:ext cx="19050" cy="19050"/>
            </a:xfrm>
            <a:custGeom>
              <a:avLst/>
              <a:gdLst>
                <a:gd name="connsiteX0" fmla="*/ 18998 w 19050"/>
                <a:gd name="connsiteY0" fmla="*/ 9507 h 19050"/>
                <a:gd name="connsiteX1" fmla="*/ 9473 w 19050"/>
                <a:gd name="connsiteY1" fmla="*/ 19032 h 19050"/>
                <a:gd name="connsiteX2" fmla="*/ -52 w 19050"/>
                <a:gd name="connsiteY2" fmla="*/ 9507 h 19050"/>
                <a:gd name="connsiteX3" fmla="*/ 9473 w 19050"/>
                <a:gd name="connsiteY3" fmla="*/ -18 h 19050"/>
                <a:gd name="connsiteX4" fmla="*/ 18998 w 19050"/>
                <a:gd name="connsiteY4" fmla="*/ 95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8998" y="9507"/>
                  </a:moveTo>
                  <a:cubicBezTo>
                    <a:pt x="18998" y="14765"/>
                    <a:pt x="14712" y="19032"/>
                    <a:pt x="9473" y="19032"/>
                  </a:cubicBezTo>
                  <a:cubicBezTo>
                    <a:pt x="4234" y="19032"/>
                    <a:pt x="-52" y="14765"/>
                    <a:pt x="-52" y="9507"/>
                  </a:cubicBezTo>
                  <a:cubicBezTo>
                    <a:pt x="-52" y="4249"/>
                    <a:pt x="4234" y="-18"/>
                    <a:pt x="9473" y="-18"/>
                  </a:cubicBezTo>
                  <a:cubicBezTo>
                    <a:pt x="14712" y="-18"/>
                    <a:pt x="18998" y="4249"/>
                    <a:pt x="18998" y="950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6ECB9085-B96E-47FE-B0F3-C4C3D86FFF1B}"/>
                </a:ext>
              </a:extLst>
            </p:cNvPr>
            <p:cNvSpPr/>
            <p:nvPr/>
          </p:nvSpPr>
          <p:spPr>
            <a:xfrm>
              <a:off x="10748962" y="5819765"/>
              <a:ext cx="19050" cy="9525"/>
            </a:xfrm>
            <a:custGeom>
              <a:avLst/>
              <a:gdLst>
                <a:gd name="connsiteX0" fmla="*/ 18998 w 19050"/>
                <a:gd name="connsiteY0" fmla="*/ 4745 h 9525"/>
                <a:gd name="connsiteX1" fmla="*/ 9473 w 19050"/>
                <a:gd name="connsiteY1" fmla="*/ 9507 h 9525"/>
                <a:gd name="connsiteX2" fmla="*/ -52 w 19050"/>
                <a:gd name="connsiteY2" fmla="*/ 4745 h 9525"/>
                <a:gd name="connsiteX3" fmla="*/ 9473 w 19050"/>
                <a:gd name="connsiteY3" fmla="*/ -18 h 9525"/>
                <a:gd name="connsiteX4" fmla="*/ 18998 w 19050"/>
                <a:gd name="connsiteY4" fmla="*/ 47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8998" y="4745"/>
                  </a:moveTo>
                  <a:cubicBezTo>
                    <a:pt x="18998" y="7373"/>
                    <a:pt x="14712" y="9507"/>
                    <a:pt x="9473" y="9507"/>
                  </a:cubicBezTo>
                  <a:cubicBezTo>
                    <a:pt x="4234" y="9507"/>
                    <a:pt x="-52" y="7373"/>
                    <a:pt x="-52" y="4745"/>
                  </a:cubicBezTo>
                  <a:cubicBezTo>
                    <a:pt x="-52" y="2116"/>
                    <a:pt x="4234" y="-18"/>
                    <a:pt x="9473" y="-18"/>
                  </a:cubicBezTo>
                  <a:cubicBezTo>
                    <a:pt x="14712" y="-18"/>
                    <a:pt x="18998" y="2116"/>
                    <a:pt x="18998" y="4745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BF235F44-83B9-456A-BAD3-F404514B6BF4}"/>
                </a:ext>
              </a:extLst>
            </p:cNvPr>
            <p:cNvSpPr/>
            <p:nvPr/>
          </p:nvSpPr>
          <p:spPr>
            <a:xfrm>
              <a:off x="11110897" y="5781664"/>
              <a:ext cx="914445" cy="990598"/>
            </a:xfrm>
            <a:custGeom>
              <a:avLst/>
              <a:gdLst>
                <a:gd name="connsiteX0" fmla="*/ 103213 w 914445"/>
                <a:gd name="connsiteY0" fmla="*/ 671267 h 990598"/>
                <a:gd name="connsiteX1" fmla="*/ 90259 w 914445"/>
                <a:gd name="connsiteY1" fmla="*/ 688726 h 990598"/>
                <a:gd name="connsiteX2" fmla="*/ 47397 w 914445"/>
                <a:gd name="connsiteY2" fmla="*/ 770622 h 990598"/>
                <a:gd name="connsiteX3" fmla="*/ 47969 w 914445"/>
                <a:gd name="connsiteY3" fmla="*/ 836278 h 990598"/>
                <a:gd name="connsiteX4" fmla="*/ 54922 w 914445"/>
                <a:gd name="connsiteY4" fmla="*/ 908925 h 990598"/>
                <a:gd name="connsiteX5" fmla="*/ 52922 w 914445"/>
                <a:gd name="connsiteY5" fmla="*/ 925337 h 990598"/>
                <a:gd name="connsiteX6" fmla="*/ 71781 w 914445"/>
                <a:gd name="connsiteY6" fmla="*/ 934766 h 990598"/>
                <a:gd name="connsiteX7" fmla="*/ 87687 w 914445"/>
                <a:gd name="connsiteY7" fmla="*/ 910840 h 990598"/>
                <a:gd name="connsiteX8" fmla="*/ 103595 w 914445"/>
                <a:gd name="connsiteY8" fmla="*/ 819695 h 990598"/>
                <a:gd name="connsiteX9" fmla="*/ 132074 w 914445"/>
                <a:gd name="connsiteY9" fmla="*/ 734304 h 990598"/>
                <a:gd name="connsiteX10" fmla="*/ 146362 w 914445"/>
                <a:gd name="connsiteY10" fmla="*/ 720597 h 990598"/>
                <a:gd name="connsiteX11" fmla="*/ 149124 w 914445"/>
                <a:gd name="connsiteY11" fmla="*/ 721902 h 990598"/>
                <a:gd name="connsiteX12" fmla="*/ 147123 w 914445"/>
                <a:gd name="connsiteY12" fmla="*/ 747572 h 990598"/>
                <a:gd name="connsiteX13" fmla="*/ 152935 w 914445"/>
                <a:gd name="connsiteY13" fmla="*/ 768184 h 990598"/>
                <a:gd name="connsiteX14" fmla="*/ 172079 w 914445"/>
                <a:gd name="connsiteY14" fmla="*/ 758573 h 990598"/>
                <a:gd name="connsiteX15" fmla="*/ 198178 w 914445"/>
                <a:gd name="connsiteY15" fmla="*/ 700165 h 990598"/>
                <a:gd name="connsiteX16" fmla="*/ 210465 w 914445"/>
                <a:gd name="connsiteY16" fmla="*/ 686812 h 990598"/>
                <a:gd name="connsiteX17" fmla="*/ 224372 w 914445"/>
                <a:gd name="connsiteY17" fmla="*/ 680697 h 990598"/>
                <a:gd name="connsiteX18" fmla="*/ 206179 w 914445"/>
                <a:gd name="connsiteY18" fmla="*/ 790091 h 990598"/>
                <a:gd name="connsiteX19" fmla="*/ 167602 w 914445"/>
                <a:gd name="connsiteY19" fmla="*/ 866930 h 990598"/>
                <a:gd name="connsiteX20" fmla="*/ 150172 w 914445"/>
                <a:gd name="connsiteY20" fmla="*/ 967066 h 990598"/>
                <a:gd name="connsiteX21" fmla="*/ 154553 w 914445"/>
                <a:gd name="connsiteY21" fmla="*/ 981820 h 990598"/>
                <a:gd name="connsiteX22" fmla="*/ 166745 w 914445"/>
                <a:gd name="connsiteY22" fmla="*/ 990554 h 990598"/>
                <a:gd name="connsiteX23" fmla="*/ 179222 w 914445"/>
                <a:gd name="connsiteY23" fmla="*/ 980781 h 990598"/>
                <a:gd name="connsiteX24" fmla="*/ 226277 w 914445"/>
                <a:gd name="connsiteY24" fmla="*/ 894343 h 990598"/>
                <a:gd name="connsiteX25" fmla="*/ 235897 w 914445"/>
                <a:gd name="connsiteY25" fmla="*/ 883512 h 990598"/>
                <a:gd name="connsiteX26" fmla="*/ 235134 w 914445"/>
                <a:gd name="connsiteY26" fmla="*/ 893209 h 990598"/>
                <a:gd name="connsiteX27" fmla="*/ 242659 w 914445"/>
                <a:gd name="connsiteY27" fmla="*/ 952749 h 990598"/>
                <a:gd name="connsiteX28" fmla="*/ 262948 w 914445"/>
                <a:gd name="connsiteY28" fmla="*/ 979382 h 990598"/>
                <a:gd name="connsiteX29" fmla="*/ 283617 w 914445"/>
                <a:gd name="connsiteY29" fmla="*/ 981496 h 990598"/>
                <a:gd name="connsiteX30" fmla="*/ 289046 w 914445"/>
                <a:gd name="connsiteY30" fmla="*/ 970209 h 990598"/>
                <a:gd name="connsiteX31" fmla="*/ 291904 w 914445"/>
                <a:gd name="connsiteY31" fmla="*/ 932319 h 990598"/>
                <a:gd name="connsiteX32" fmla="*/ 328194 w 914445"/>
                <a:gd name="connsiteY32" fmla="*/ 837069 h 990598"/>
                <a:gd name="connsiteX33" fmla="*/ 343339 w 914445"/>
                <a:gd name="connsiteY33" fmla="*/ 816809 h 990598"/>
                <a:gd name="connsiteX34" fmla="*/ 346387 w 914445"/>
                <a:gd name="connsiteY34" fmla="*/ 816809 h 990598"/>
                <a:gd name="connsiteX35" fmla="*/ 346387 w 914445"/>
                <a:gd name="connsiteY35" fmla="*/ 865615 h 990598"/>
                <a:gd name="connsiteX36" fmla="*/ 344196 w 914445"/>
                <a:gd name="connsiteY36" fmla="*/ 891809 h 990598"/>
                <a:gd name="connsiteX37" fmla="*/ 355150 w 914445"/>
                <a:gd name="connsiteY37" fmla="*/ 913116 h 990598"/>
                <a:gd name="connsiteX38" fmla="*/ 377629 w 914445"/>
                <a:gd name="connsiteY38" fmla="*/ 906220 h 990598"/>
                <a:gd name="connsiteX39" fmla="*/ 394964 w 914445"/>
                <a:gd name="connsiteY39" fmla="*/ 877407 h 990598"/>
                <a:gd name="connsiteX40" fmla="*/ 403632 w 914445"/>
                <a:gd name="connsiteY40" fmla="*/ 768184 h 990598"/>
                <a:gd name="connsiteX41" fmla="*/ 385059 w 914445"/>
                <a:gd name="connsiteY41" fmla="*/ 727579 h 990598"/>
                <a:gd name="connsiteX42" fmla="*/ 377152 w 914445"/>
                <a:gd name="connsiteY42" fmla="*/ 655379 h 990598"/>
                <a:gd name="connsiteX43" fmla="*/ 443352 w 914445"/>
                <a:gd name="connsiteY43" fmla="*/ 537679 h 990598"/>
                <a:gd name="connsiteX44" fmla="*/ 443352 w 914445"/>
                <a:gd name="connsiteY44" fmla="*/ 537679 h 990598"/>
                <a:gd name="connsiteX45" fmla="*/ 518503 w 914445"/>
                <a:gd name="connsiteY45" fmla="*/ 574702 h 990598"/>
                <a:gd name="connsiteX46" fmla="*/ 676047 w 914445"/>
                <a:gd name="connsiteY46" fmla="*/ 582999 h 990598"/>
                <a:gd name="connsiteX47" fmla="*/ 830828 w 914445"/>
                <a:gd name="connsiteY47" fmla="*/ 500493 h 990598"/>
                <a:gd name="connsiteX48" fmla="*/ 913886 w 914445"/>
                <a:gd name="connsiteY48" fmla="*/ 296363 h 990598"/>
                <a:gd name="connsiteX49" fmla="*/ 810444 w 914445"/>
                <a:gd name="connsiteY49" fmla="*/ 97119 h 990598"/>
                <a:gd name="connsiteX50" fmla="*/ 575844 w 914445"/>
                <a:gd name="connsiteY50" fmla="*/ 1602 h 990598"/>
                <a:gd name="connsiteX51" fmla="*/ 344672 w 914445"/>
                <a:gd name="connsiteY51" fmla="*/ 55733 h 990598"/>
                <a:gd name="connsiteX52" fmla="*/ 216370 w 914445"/>
                <a:gd name="connsiteY52" fmla="*/ 231402 h 990598"/>
                <a:gd name="connsiteX53" fmla="*/ 226372 w 914445"/>
                <a:gd name="connsiteY53" fmla="*/ 371096 h 990598"/>
                <a:gd name="connsiteX54" fmla="*/ 228753 w 914445"/>
                <a:gd name="connsiteY54" fmla="*/ 403224 h 990598"/>
                <a:gd name="connsiteX55" fmla="*/ 203321 w 914445"/>
                <a:gd name="connsiteY55" fmla="*/ 486082 h 990598"/>
                <a:gd name="connsiteX56" fmla="*/ 195130 w 914445"/>
                <a:gd name="connsiteY56" fmla="*/ 494816 h 990598"/>
                <a:gd name="connsiteX57" fmla="*/ 129502 w 914445"/>
                <a:gd name="connsiteY57" fmla="*/ 565359 h 990598"/>
                <a:gd name="connsiteX58" fmla="*/ 105880 w 914445"/>
                <a:gd name="connsiteY58" fmla="*/ 590152 h 990598"/>
                <a:gd name="connsiteX59" fmla="*/ 55397 w 914445"/>
                <a:gd name="connsiteY59" fmla="*/ 610669 h 990598"/>
                <a:gd name="connsiteX60" fmla="*/ 1105 w 914445"/>
                <a:gd name="connsiteY60" fmla="*/ 675544 h 990598"/>
                <a:gd name="connsiteX61" fmla="*/ 8631 w 914445"/>
                <a:gd name="connsiteY61" fmla="*/ 712825 h 990598"/>
                <a:gd name="connsiteX62" fmla="*/ 23394 w 914445"/>
                <a:gd name="connsiteY62" fmla="*/ 721559 h 990598"/>
                <a:gd name="connsiteX63" fmla="*/ 36634 w 914445"/>
                <a:gd name="connsiteY63" fmla="*/ 711082 h 990598"/>
                <a:gd name="connsiteX64" fmla="*/ 103213 w 914445"/>
                <a:gd name="connsiteY64" fmla="*/ 671267 h 990598"/>
                <a:gd name="connsiteX65" fmla="*/ 259614 w 914445"/>
                <a:gd name="connsiteY65" fmla="*/ 175786 h 990598"/>
                <a:gd name="connsiteX66" fmla="*/ 259614 w 914445"/>
                <a:gd name="connsiteY66" fmla="*/ 173691 h 990598"/>
                <a:gd name="connsiteX67" fmla="*/ 262948 w 914445"/>
                <a:gd name="connsiteY67" fmla="*/ 167671 h 990598"/>
                <a:gd name="connsiteX68" fmla="*/ 380010 w 914445"/>
                <a:gd name="connsiteY68" fmla="*/ 60448 h 990598"/>
                <a:gd name="connsiteX69" fmla="*/ 433159 w 914445"/>
                <a:gd name="connsiteY69" fmla="*/ 71278 h 990598"/>
                <a:gd name="connsiteX70" fmla="*/ 501073 w 914445"/>
                <a:gd name="connsiteY70" fmla="*/ 187749 h 990598"/>
                <a:gd name="connsiteX71" fmla="*/ 515932 w 914445"/>
                <a:gd name="connsiteY71" fmla="*/ 197875 h 990598"/>
                <a:gd name="connsiteX72" fmla="*/ 520790 w 914445"/>
                <a:gd name="connsiteY72" fmla="*/ 180415 h 990598"/>
                <a:gd name="connsiteX73" fmla="*/ 453924 w 914445"/>
                <a:gd name="connsiteY73" fmla="*/ 63067 h 990598"/>
                <a:gd name="connsiteX74" fmla="*/ 432016 w 914445"/>
                <a:gd name="connsiteY74" fmla="*/ 38445 h 990598"/>
                <a:gd name="connsiteX75" fmla="*/ 686524 w 914445"/>
                <a:gd name="connsiteY75" fmla="*/ 47789 h 990598"/>
                <a:gd name="connsiteX76" fmla="*/ 681286 w 914445"/>
                <a:gd name="connsiteY76" fmla="*/ 51285 h 990598"/>
                <a:gd name="connsiteX77" fmla="*/ 583750 w 914445"/>
                <a:gd name="connsiteY77" fmla="*/ 171156 h 990598"/>
                <a:gd name="connsiteX78" fmla="*/ 586227 w 914445"/>
                <a:gd name="connsiteY78" fmla="*/ 189054 h 990598"/>
                <a:gd name="connsiteX79" fmla="*/ 602323 w 914445"/>
                <a:gd name="connsiteY79" fmla="*/ 181111 h 990598"/>
                <a:gd name="connsiteX80" fmla="*/ 626231 w 914445"/>
                <a:gd name="connsiteY80" fmla="*/ 139639 h 990598"/>
                <a:gd name="connsiteX81" fmla="*/ 701384 w 914445"/>
                <a:gd name="connsiteY81" fmla="*/ 62981 h 990598"/>
                <a:gd name="connsiteX82" fmla="*/ 718814 w 914445"/>
                <a:gd name="connsiteY82" fmla="*/ 61677 h 990598"/>
                <a:gd name="connsiteX83" fmla="*/ 821684 w 914445"/>
                <a:gd name="connsiteY83" fmla="*/ 137981 h 990598"/>
                <a:gd name="connsiteX84" fmla="*/ 829019 w 914445"/>
                <a:gd name="connsiteY84" fmla="*/ 146716 h 990598"/>
                <a:gd name="connsiteX85" fmla="*/ 824827 w 914445"/>
                <a:gd name="connsiteY85" fmla="*/ 148192 h 990598"/>
                <a:gd name="connsiteX86" fmla="*/ 819017 w 914445"/>
                <a:gd name="connsiteY86" fmla="*/ 148897 h 990598"/>
                <a:gd name="connsiteX87" fmla="*/ 658807 w 914445"/>
                <a:gd name="connsiteY87" fmla="*/ 210885 h 990598"/>
                <a:gd name="connsiteX88" fmla="*/ 653187 w 914445"/>
                <a:gd name="connsiteY88" fmla="*/ 216039 h 990598"/>
                <a:gd name="connsiteX89" fmla="*/ 652520 w 914445"/>
                <a:gd name="connsiteY89" fmla="*/ 229135 h 990598"/>
                <a:gd name="connsiteX90" fmla="*/ 665093 w 914445"/>
                <a:gd name="connsiteY90" fmla="*/ 231755 h 990598"/>
                <a:gd name="connsiteX91" fmla="*/ 673761 w 914445"/>
                <a:gd name="connsiteY91" fmla="*/ 226078 h 990598"/>
                <a:gd name="connsiteX92" fmla="*/ 723672 w 914445"/>
                <a:gd name="connsiteY92" fmla="*/ 195693 h 990598"/>
                <a:gd name="connsiteX93" fmla="*/ 838258 w 914445"/>
                <a:gd name="connsiteY93" fmla="*/ 168976 h 990598"/>
                <a:gd name="connsiteX94" fmla="*/ 851593 w 914445"/>
                <a:gd name="connsiteY94" fmla="*/ 176576 h 990598"/>
                <a:gd name="connsiteX95" fmla="*/ 876549 w 914445"/>
                <a:gd name="connsiteY95" fmla="*/ 226250 h 990598"/>
                <a:gd name="connsiteX96" fmla="*/ 891788 w 914445"/>
                <a:gd name="connsiteY96" fmla="*/ 291734 h 990598"/>
                <a:gd name="connsiteX97" fmla="*/ 879691 w 914445"/>
                <a:gd name="connsiteY97" fmla="*/ 288505 h 990598"/>
                <a:gd name="connsiteX98" fmla="*/ 742246 w 914445"/>
                <a:gd name="connsiteY98" fmla="*/ 274093 h 990598"/>
                <a:gd name="connsiteX99" fmla="*/ 738531 w 914445"/>
                <a:gd name="connsiteY99" fmla="*/ 274617 h 990598"/>
                <a:gd name="connsiteX100" fmla="*/ 731102 w 914445"/>
                <a:gd name="connsiteY100" fmla="*/ 284228 h 990598"/>
                <a:gd name="connsiteX101" fmla="*/ 739865 w 914445"/>
                <a:gd name="connsiteY101" fmla="*/ 294001 h 990598"/>
                <a:gd name="connsiteX102" fmla="*/ 749390 w 914445"/>
                <a:gd name="connsiteY102" fmla="*/ 294001 h 990598"/>
                <a:gd name="connsiteX103" fmla="*/ 867690 w 914445"/>
                <a:gd name="connsiteY103" fmla="*/ 306488 h 990598"/>
                <a:gd name="connsiteX104" fmla="*/ 891979 w 914445"/>
                <a:gd name="connsiteY104" fmla="*/ 316089 h 990598"/>
                <a:gd name="connsiteX105" fmla="*/ 891216 w 914445"/>
                <a:gd name="connsiteY105" fmla="*/ 342721 h 990598"/>
                <a:gd name="connsiteX106" fmla="*/ 796824 w 914445"/>
                <a:gd name="connsiteY106" fmla="*/ 501626 h 990598"/>
                <a:gd name="connsiteX107" fmla="*/ 786537 w 914445"/>
                <a:gd name="connsiteY107" fmla="*/ 502322 h 990598"/>
                <a:gd name="connsiteX108" fmla="*/ 686335 w 914445"/>
                <a:gd name="connsiteY108" fmla="*/ 421559 h 990598"/>
                <a:gd name="connsiteX109" fmla="*/ 671284 w 914445"/>
                <a:gd name="connsiteY109" fmla="*/ 417283 h 990598"/>
                <a:gd name="connsiteX110" fmla="*/ 668046 w 914445"/>
                <a:gd name="connsiteY110" fmla="*/ 431989 h 990598"/>
                <a:gd name="connsiteX111" fmla="*/ 669380 w 914445"/>
                <a:gd name="connsiteY111" fmla="*/ 433695 h 990598"/>
                <a:gd name="connsiteX112" fmla="*/ 686715 w 914445"/>
                <a:gd name="connsiteY112" fmla="*/ 455002 h 990598"/>
                <a:gd name="connsiteX113" fmla="*/ 762724 w 914445"/>
                <a:gd name="connsiteY113" fmla="*/ 512447 h 990598"/>
                <a:gd name="connsiteX114" fmla="*/ 773107 w 914445"/>
                <a:gd name="connsiteY114" fmla="*/ 519353 h 990598"/>
                <a:gd name="connsiteX115" fmla="*/ 633280 w 914445"/>
                <a:gd name="connsiteY115" fmla="*/ 569902 h 990598"/>
                <a:gd name="connsiteX116" fmla="*/ 622993 w 914445"/>
                <a:gd name="connsiteY116" fmla="*/ 562396 h 990598"/>
                <a:gd name="connsiteX117" fmla="*/ 608038 w 914445"/>
                <a:gd name="connsiteY117" fmla="*/ 464260 h 990598"/>
                <a:gd name="connsiteX118" fmla="*/ 608038 w 914445"/>
                <a:gd name="connsiteY118" fmla="*/ 444782 h 990598"/>
                <a:gd name="connsiteX119" fmla="*/ 600038 w 914445"/>
                <a:gd name="connsiteY119" fmla="*/ 436057 h 990598"/>
                <a:gd name="connsiteX120" fmla="*/ 588988 w 914445"/>
                <a:gd name="connsiteY120" fmla="*/ 442781 h 990598"/>
                <a:gd name="connsiteX121" fmla="*/ 587274 w 914445"/>
                <a:gd name="connsiteY121" fmla="*/ 451506 h 990598"/>
                <a:gd name="connsiteX122" fmla="*/ 599371 w 914445"/>
                <a:gd name="connsiteY122" fmla="*/ 561691 h 990598"/>
                <a:gd name="connsiteX123" fmla="*/ 602800 w 914445"/>
                <a:gd name="connsiteY123" fmla="*/ 572169 h 990598"/>
                <a:gd name="connsiteX124" fmla="*/ 593655 w 914445"/>
                <a:gd name="connsiteY124" fmla="*/ 572169 h 990598"/>
                <a:gd name="connsiteX125" fmla="*/ 484881 w 914445"/>
                <a:gd name="connsiteY125" fmla="*/ 537946 h 990598"/>
                <a:gd name="connsiteX126" fmla="*/ 474879 w 914445"/>
                <a:gd name="connsiteY126" fmla="*/ 520048 h 990598"/>
                <a:gd name="connsiteX127" fmla="*/ 499834 w 914445"/>
                <a:gd name="connsiteY127" fmla="*/ 454211 h 990598"/>
                <a:gd name="connsiteX128" fmla="*/ 532029 w 914445"/>
                <a:gd name="connsiteY128" fmla="*/ 417721 h 990598"/>
                <a:gd name="connsiteX129" fmla="*/ 534029 w 914445"/>
                <a:gd name="connsiteY129" fmla="*/ 401128 h 990598"/>
                <a:gd name="connsiteX130" fmla="*/ 518313 w 914445"/>
                <a:gd name="connsiteY130" fmla="*/ 401652 h 990598"/>
                <a:gd name="connsiteX131" fmla="*/ 458782 w 914445"/>
                <a:gd name="connsiteY131" fmla="*/ 491492 h 990598"/>
                <a:gd name="connsiteX132" fmla="*/ 455163 w 914445"/>
                <a:gd name="connsiteY132" fmla="*/ 504856 h 990598"/>
                <a:gd name="connsiteX133" fmla="*/ 440208 w 914445"/>
                <a:gd name="connsiteY133" fmla="*/ 472985 h 990598"/>
                <a:gd name="connsiteX134" fmla="*/ 537553 w 914445"/>
                <a:gd name="connsiteY134" fmla="*/ 298982 h 990598"/>
                <a:gd name="connsiteX135" fmla="*/ 615087 w 914445"/>
                <a:gd name="connsiteY135" fmla="*/ 330148 h 990598"/>
                <a:gd name="connsiteX136" fmla="*/ 593941 w 914445"/>
                <a:gd name="connsiteY136" fmla="*/ 386984 h 990598"/>
                <a:gd name="connsiteX137" fmla="*/ 564795 w 914445"/>
                <a:gd name="connsiteY137" fmla="*/ 373106 h 990598"/>
                <a:gd name="connsiteX138" fmla="*/ 580321 w 914445"/>
                <a:gd name="connsiteY138" fmla="*/ 353027 h 990598"/>
                <a:gd name="connsiteX139" fmla="*/ 583750 w 914445"/>
                <a:gd name="connsiteY139" fmla="*/ 351541 h 990598"/>
                <a:gd name="connsiteX140" fmla="*/ 588513 w 914445"/>
                <a:gd name="connsiteY140" fmla="*/ 340101 h 990598"/>
                <a:gd name="connsiteX141" fmla="*/ 579273 w 914445"/>
                <a:gd name="connsiteY141" fmla="*/ 333291 h 990598"/>
                <a:gd name="connsiteX142" fmla="*/ 546126 w 914445"/>
                <a:gd name="connsiteY142" fmla="*/ 383412 h 990598"/>
                <a:gd name="connsiteX143" fmla="*/ 592703 w 914445"/>
                <a:gd name="connsiteY143" fmla="*/ 409168 h 990598"/>
                <a:gd name="connsiteX144" fmla="*/ 634804 w 914445"/>
                <a:gd name="connsiteY144" fmla="*/ 322728 h 990598"/>
                <a:gd name="connsiteX145" fmla="*/ 583750 w 914445"/>
                <a:gd name="connsiteY145" fmla="*/ 280989 h 990598"/>
                <a:gd name="connsiteX146" fmla="*/ 531648 w 914445"/>
                <a:gd name="connsiteY146" fmla="*/ 279161 h 990598"/>
                <a:gd name="connsiteX147" fmla="*/ 421062 w 914445"/>
                <a:gd name="connsiteY147" fmla="*/ 374153 h 990598"/>
                <a:gd name="connsiteX148" fmla="*/ 431541 w 914445"/>
                <a:gd name="connsiteY148" fmla="*/ 507913 h 990598"/>
                <a:gd name="connsiteX149" fmla="*/ 430112 w 914445"/>
                <a:gd name="connsiteY149" fmla="*/ 521534 h 990598"/>
                <a:gd name="connsiteX150" fmla="*/ 358007 w 914445"/>
                <a:gd name="connsiteY150" fmla="*/ 646035 h 990598"/>
                <a:gd name="connsiteX151" fmla="*/ 366770 w 914445"/>
                <a:gd name="connsiteY151" fmla="*/ 739714 h 990598"/>
                <a:gd name="connsiteX152" fmla="*/ 382201 w 914445"/>
                <a:gd name="connsiteY152" fmla="*/ 772194 h 990598"/>
                <a:gd name="connsiteX153" fmla="*/ 374866 w 914445"/>
                <a:gd name="connsiteY153" fmla="*/ 871645 h 990598"/>
                <a:gd name="connsiteX154" fmla="*/ 366961 w 914445"/>
                <a:gd name="connsiteY154" fmla="*/ 888580 h 990598"/>
                <a:gd name="connsiteX155" fmla="*/ 365723 w 914445"/>
                <a:gd name="connsiteY155" fmla="*/ 881074 h 990598"/>
                <a:gd name="connsiteX156" fmla="*/ 346291 w 914445"/>
                <a:gd name="connsiteY156" fmla="*/ 758840 h 990598"/>
                <a:gd name="connsiteX157" fmla="*/ 326194 w 914445"/>
                <a:gd name="connsiteY157" fmla="*/ 719721 h 990598"/>
                <a:gd name="connsiteX158" fmla="*/ 324099 w 914445"/>
                <a:gd name="connsiteY158" fmla="*/ 657817 h 990598"/>
                <a:gd name="connsiteX159" fmla="*/ 384868 w 914445"/>
                <a:gd name="connsiteY159" fmla="*/ 544317 h 990598"/>
                <a:gd name="connsiteX160" fmla="*/ 384868 w 914445"/>
                <a:gd name="connsiteY160" fmla="*/ 526249 h 990598"/>
                <a:gd name="connsiteX161" fmla="*/ 367532 w 914445"/>
                <a:gd name="connsiteY161" fmla="*/ 531659 h 990598"/>
                <a:gd name="connsiteX162" fmla="*/ 332765 w 914445"/>
                <a:gd name="connsiteY162" fmla="*/ 584046 h 990598"/>
                <a:gd name="connsiteX163" fmla="*/ 290380 w 914445"/>
                <a:gd name="connsiteY163" fmla="*/ 702004 h 990598"/>
                <a:gd name="connsiteX164" fmla="*/ 247708 w 914445"/>
                <a:gd name="connsiteY164" fmla="*/ 821267 h 990598"/>
                <a:gd name="connsiteX165" fmla="*/ 180937 w 914445"/>
                <a:gd name="connsiteY165" fmla="*/ 926032 h 990598"/>
                <a:gd name="connsiteX166" fmla="*/ 171222 w 914445"/>
                <a:gd name="connsiteY166" fmla="*/ 942796 h 990598"/>
                <a:gd name="connsiteX167" fmla="*/ 187891 w 914445"/>
                <a:gd name="connsiteY167" fmla="*/ 871463 h 990598"/>
                <a:gd name="connsiteX168" fmla="*/ 214752 w 914445"/>
                <a:gd name="connsiteY168" fmla="*/ 819076 h 990598"/>
                <a:gd name="connsiteX169" fmla="*/ 241421 w 914445"/>
                <a:gd name="connsiteY169" fmla="*/ 744000 h 990598"/>
                <a:gd name="connsiteX170" fmla="*/ 247708 w 914445"/>
                <a:gd name="connsiteY170" fmla="*/ 664104 h 990598"/>
                <a:gd name="connsiteX171" fmla="*/ 241326 w 914445"/>
                <a:gd name="connsiteY171" fmla="*/ 651274 h 990598"/>
                <a:gd name="connsiteX172" fmla="*/ 227324 w 914445"/>
                <a:gd name="connsiteY172" fmla="*/ 653189 h 990598"/>
                <a:gd name="connsiteX173" fmla="*/ 202750 w 914445"/>
                <a:gd name="connsiteY173" fmla="*/ 668905 h 990598"/>
                <a:gd name="connsiteX174" fmla="*/ 199511 w 914445"/>
                <a:gd name="connsiteY174" fmla="*/ 623680 h 990598"/>
                <a:gd name="connsiteX175" fmla="*/ 227990 w 914445"/>
                <a:gd name="connsiteY175" fmla="*/ 572169 h 990598"/>
                <a:gd name="connsiteX176" fmla="*/ 255995 w 914445"/>
                <a:gd name="connsiteY176" fmla="*/ 565359 h 990598"/>
                <a:gd name="connsiteX177" fmla="*/ 302572 w 914445"/>
                <a:gd name="connsiteY177" fmla="*/ 553052 h 990598"/>
                <a:gd name="connsiteX178" fmla="*/ 363912 w 914445"/>
                <a:gd name="connsiteY178" fmla="*/ 468880 h 990598"/>
                <a:gd name="connsiteX179" fmla="*/ 359913 w 914445"/>
                <a:gd name="connsiteY179" fmla="*/ 454897 h 990598"/>
                <a:gd name="connsiteX180" fmla="*/ 358388 w 914445"/>
                <a:gd name="connsiteY180" fmla="*/ 454211 h 990598"/>
                <a:gd name="connsiteX181" fmla="*/ 344578 w 914445"/>
                <a:gd name="connsiteY181" fmla="*/ 461727 h 990598"/>
                <a:gd name="connsiteX182" fmla="*/ 332765 w 914445"/>
                <a:gd name="connsiteY182" fmla="*/ 488530 h 990598"/>
                <a:gd name="connsiteX183" fmla="*/ 254566 w 914445"/>
                <a:gd name="connsiteY183" fmla="*/ 544060 h 990598"/>
                <a:gd name="connsiteX184" fmla="*/ 179604 w 914445"/>
                <a:gd name="connsiteY184" fmla="*/ 608487 h 990598"/>
                <a:gd name="connsiteX185" fmla="*/ 179604 w 914445"/>
                <a:gd name="connsiteY185" fmla="*/ 643416 h 990598"/>
                <a:gd name="connsiteX186" fmla="*/ 169317 w 914445"/>
                <a:gd name="connsiteY186" fmla="*/ 714577 h 990598"/>
                <a:gd name="connsiteX187" fmla="*/ 148457 w 914445"/>
                <a:gd name="connsiteY187" fmla="*/ 632767 h 990598"/>
                <a:gd name="connsiteX188" fmla="*/ 142456 w 914445"/>
                <a:gd name="connsiteY188" fmla="*/ 590943 h 990598"/>
                <a:gd name="connsiteX189" fmla="*/ 216084 w 914445"/>
                <a:gd name="connsiteY189" fmla="*/ 510532 h 990598"/>
                <a:gd name="connsiteX190" fmla="*/ 269710 w 914445"/>
                <a:gd name="connsiteY190" fmla="*/ 490273 h 990598"/>
                <a:gd name="connsiteX191" fmla="*/ 318384 w 914445"/>
                <a:gd name="connsiteY191" fmla="*/ 430989 h 990598"/>
                <a:gd name="connsiteX192" fmla="*/ 312478 w 914445"/>
                <a:gd name="connsiteY192" fmla="*/ 414663 h 990598"/>
                <a:gd name="connsiteX193" fmla="*/ 298095 w 914445"/>
                <a:gd name="connsiteY193" fmla="*/ 425312 h 990598"/>
                <a:gd name="connsiteX194" fmla="*/ 275331 w 914445"/>
                <a:gd name="connsiteY194" fmla="*/ 461021 h 990598"/>
                <a:gd name="connsiteX195" fmla="*/ 229135 w 914445"/>
                <a:gd name="connsiteY195" fmla="*/ 484339 h 990598"/>
                <a:gd name="connsiteX196" fmla="*/ 247136 w 914445"/>
                <a:gd name="connsiteY196" fmla="*/ 403052 h 990598"/>
                <a:gd name="connsiteX197" fmla="*/ 281807 w 914445"/>
                <a:gd name="connsiteY197" fmla="*/ 333205 h 990598"/>
                <a:gd name="connsiteX198" fmla="*/ 356864 w 914445"/>
                <a:gd name="connsiteY198" fmla="*/ 299239 h 990598"/>
                <a:gd name="connsiteX199" fmla="*/ 395916 w 914445"/>
                <a:gd name="connsiteY199" fmla="*/ 321947 h 990598"/>
                <a:gd name="connsiteX200" fmla="*/ 387249 w 914445"/>
                <a:gd name="connsiteY200" fmla="*/ 358875 h 990598"/>
                <a:gd name="connsiteX201" fmla="*/ 350578 w 914445"/>
                <a:gd name="connsiteY201" fmla="*/ 362609 h 990598"/>
                <a:gd name="connsiteX202" fmla="*/ 344387 w 914445"/>
                <a:gd name="connsiteY202" fmla="*/ 355294 h 990598"/>
                <a:gd name="connsiteX203" fmla="*/ 333147 w 914445"/>
                <a:gd name="connsiteY203" fmla="*/ 349179 h 990598"/>
                <a:gd name="connsiteX204" fmla="*/ 325432 w 914445"/>
                <a:gd name="connsiteY204" fmla="*/ 359399 h 990598"/>
                <a:gd name="connsiteX205" fmla="*/ 333719 w 914445"/>
                <a:gd name="connsiteY205" fmla="*/ 376858 h 990598"/>
                <a:gd name="connsiteX206" fmla="*/ 371533 w 914445"/>
                <a:gd name="connsiteY206" fmla="*/ 389346 h 990598"/>
                <a:gd name="connsiteX207" fmla="*/ 414300 w 914445"/>
                <a:gd name="connsiteY207" fmla="*/ 354418 h 990598"/>
                <a:gd name="connsiteX208" fmla="*/ 407633 w 914445"/>
                <a:gd name="connsiteY208" fmla="*/ 300468 h 990598"/>
                <a:gd name="connsiteX209" fmla="*/ 367247 w 914445"/>
                <a:gd name="connsiteY209" fmla="*/ 279246 h 990598"/>
                <a:gd name="connsiteX210" fmla="*/ 262377 w 914445"/>
                <a:gd name="connsiteY210" fmla="*/ 324043 h 990598"/>
                <a:gd name="connsiteX211" fmla="*/ 241421 w 914445"/>
                <a:gd name="connsiteY211" fmla="*/ 353198 h 990598"/>
                <a:gd name="connsiteX212" fmla="*/ 240469 w 914445"/>
                <a:gd name="connsiteY212" fmla="*/ 352065 h 990598"/>
                <a:gd name="connsiteX213" fmla="*/ 244470 w 914445"/>
                <a:gd name="connsiteY213" fmla="*/ 205295 h 990598"/>
                <a:gd name="connsiteX214" fmla="*/ 253137 w 914445"/>
                <a:gd name="connsiteY214" fmla="*/ 199446 h 990598"/>
                <a:gd name="connsiteX215" fmla="*/ 294951 w 914445"/>
                <a:gd name="connsiteY215" fmla="*/ 200322 h 990598"/>
                <a:gd name="connsiteX216" fmla="*/ 435731 w 914445"/>
                <a:gd name="connsiteY216" fmla="*/ 251138 h 990598"/>
                <a:gd name="connsiteX217" fmla="*/ 456876 w 914445"/>
                <a:gd name="connsiteY217" fmla="*/ 252005 h 990598"/>
                <a:gd name="connsiteX218" fmla="*/ 446590 w 914445"/>
                <a:gd name="connsiteY218" fmla="*/ 232888 h 990598"/>
                <a:gd name="connsiteX219" fmla="*/ 323431 w 914445"/>
                <a:gd name="connsiteY219" fmla="*/ 183558 h 990598"/>
                <a:gd name="connsiteX220" fmla="*/ 259328 w 914445"/>
                <a:gd name="connsiteY220" fmla="*/ 176138 h 990598"/>
                <a:gd name="connsiteX221" fmla="*/ 270091 w 914445"/>
                <a:gd name="connsiteY221" fmla="*/ 955284 h 990598"/>
                <a:gd name="connsiteX222" fmla="*/ 266186 w 914445"/>
                <a:gd name="connsiteY222" fmla="*/ 955979 h 990598"/>
                <a:gd name="connsiteX223" fmla="*/ 257994 w 914445"/>
                <a:gd name="connsiteY223" fmla="*/ 930575 h 990598"/>
                <a:gd name="connsiteX224" fmla="*/ 260471 w 914445"/>
                <a:gd name="connsiteY224" fmla="*/ 858719 h 990598"/>
                <a:gd name="connsiteX225" fmla="*/ 275711 w 914445"/>
                <a:gd name="connsiteY225" fmla="*/ 816809 h 990598"/>
                <a:gd name="connsiteX226" fmla="*/ 303810 w 914445"/>
                <a:gd name="connsiteY226" fmla="*/ 750629 h 990598"/>
                <a:gd name="connsiteX227" fmla="*/ 308573 w 914445"/>
                <a:gd name="connsiteY227" fmla="*/ 730903 h 990598"/>
                <a:gd name="connsiteX228" fmla="*/ 335433 w 914445"/>
                <a:gd name="connsiteY228" fmla="*/ 783281 h 990598"/>
                <a:gd name="connsiteX229" fmla="*/ 333910 w 914445"/>
                <a:gd name="connsiteY229" fmla="*/ 792015 h 990598"/>
                <a:gd name="connsiteX230" fmla="*/ 314954 w 914445"/>
                <a:gd name="connsiteY230" fmla="*/ 819171 h 990598"/>
                <a:gd name="connsiteX231" fmla="*/ 272282 w 914445"/>
                <a:gd name="connsiteY231" fmla="*/ 917221 h 990598"/>
                <a:gd name="connsiteX232" fmla="*/ 269901 w 914445"/>
                <a:gd name="connsiteY232" fmla="*/ 955284 h 990598"/>
                <a:gd name="connsiteX233" fmla="*/ 77972 w 914445"/>
                <a:gd name="connsiteY233" fmla="*/ 867977 h 990598"/>
                <a:gd name="connsiteX234" fmla="*/ 75115 w 914445"/>
                <a:gd name="connsiteY234" fmla="*/ 867977 h 990598"/>
                <a:gd name="connsiteX235" fmla="*/ 66447 w 914445"/>
                <a:gd name="connsiteY235" fmla="*/ 820133 h 990598"/>
                <a:gd name="connsiteX236" fmla="*/ 76735 w 914445"/>
                <a:gd name="connsiteY236" fmla="*/ 753944 h 990598"/>
                <a:gd name="connsiteX237" fmla="*/ 125407 w 914445"/>
                <a:gd name="connsiteY237" fmla="*/ 676591 h 990598"/>
                <a:gd name="connsiteX238" fmla="*/ 137313 w 914445"/>
                <a:gd name="connsiteY238" fmla="*/ 660789 h 990598"/>
                <a:gd name="connsiteX239" fmla="*/ 140266 w 914445"/>
                <a:gd name="connsiteY239" fmla="*/ 660789 h 990598"/>
                <a:gd name="connsiteX240" fmla="*/ 147314 w 914445"/>
                <a:gd name="connsiteY240" fmla="*/ 691613 h 990598"/>
                <a:gd name="connsiteX241" fmla="*/ 110929 w 914445"/>
                <a:gd name="connsiteY241" fmla="*/ 727579 h 990598"/>
                <a:gd name="connsiteX242" fmla="*/ 83972 w 914445"/>
                <a:gd name="connsiteY242" fmla="*/ 804760 h 990598"/>
                <a:gd name="connsiteX243" fmla="*/ 77782 w 914445"/>
                <a:gd name="connsiteY243" fmla="*/ 867891 h 990598"/>
                <a:gd name="connsiteX244" fmla="*/ 23203 w 914445"/>
                <a:gd name="connsiteY244" fmla="*/ 691260 h 990598"/>
                <a:gd name="connsiteX245" fmla="*/ 21108 w 914445"/>
                <a:gd name="connsiteY245" fmla="*/ 688726 h 990598"/>
                <a:gd name="connsiteX246" fmla="*/ 21108 w 914445"/>
                <a:gd name="connsiteY246" fmla="*/ 686812 h 990598"/>
                <a:gd name="connsiteX247" fmla="*/ 50159 w 914445"/>
                <a:gd name="connsiteY247" fmla="*/ 637739 h 990598"/>
                <a:gd name="connsiteX248" fmla="*/ 121692 w 914445"/>
                <a:gd name="connsiteY248" fmla="*/ 607440 h 990598"/>
                <a:gd name="connsiteX249" fmla="*/ 124740 w 914445"/>
                <a:gd name="connsiteY249" fmla="*/ 621413 h 990598"/>
                <a:gd name="connsiteX250" fmla="*/ 106166 w 914445"/>
                <a:gd name="connsiteY250" fmla="*/ 648216 h 990598"/>
                <a:gd name="connsiteX251" fmla="*/ 102261 w 914445"/>
                <a:gd name="connsiteY251" fmla="*/ 648655 h 990598"/>
                <a:gd name="connsiteX252" fmla="*/ 23203 w 914445"/>
                <a:gd name="connsiteY252" fmla="*/ 691260 h 990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445" h="990598">
                  <a:moveTo>
                    <a:pt x="103213" y="671267"/>
                  </a:moveTo>
                  <a:cubicBezTo>
                    <a:pt x="98546" y="677725"/>
                    <a:pt x="94546" y="683573"/>
                    <a:pt x="90259" y="688726"/>
                  </a:cubicBezTo>
                  <a:cubicBezTo>
                    <a:pt x="71781" y="713625"/>
                    <a:pt x="57399" y="741247"/>
                    <a:pt x="47397" y="770622"/>
                  </a:cubicBezTo>
                  <a:cubicBezTo>
                    <a:pt x="38729" y="792453"/>
                    <a:pt x="44634" y="814275"/>
                    <a:pt x="47969" y="836278"/>
                  </a:cubicBezTo>
                  <a:cubicBezTo>
                    <a:pt x="51588" y="860376"/>
                    <a:pt x="58922" y="884122"/>
                    <a:pt x="54922" y="908925"/>
                  </a:cubicBezTo>
                  <a:cubicBezTo>
                    <a:pt x="53779" y="914326"/>
                    <a:pt x="53112" y="919822"/>
                    <a:pt x="52922" y="925337"/>
                  </a:cubicBezTo>
                  <a:cubicBezTo>
                    <a:pt x="52922" y="936595"/>
                    <a:pt x="63590" y="942272"/>
                    <a:pt x="71781" y="934766"/>
                  </a:cubicBezTo>
                  <a:cubicBezTo>
                    <a:pt x="78734" y="928023"/>
                    <a:pt x="84163" y="919870"/>
                    <a:pt x="87687" y="910840"/>
                  </a:cubicBezTo>
                  <a:cubicBezTo>
                    <a:pt x="99023" y="881683"/>
                    <a:pt x="101404" y="850603"/>
                    <a:pt x="103595" y="819695"/>
                  </a:cubicBezTo>
                  <a:cubicBezTo>
                    <a:pt x="105690" y="788786"/>
                    <a:pt x="110357" y="758573"/>
                    <a:pt x="132074" y="734304"/>
                  </a:cubicBezTo>
                  <a:cubicBezTo>
                    <a:pt x="136455" y="729417"/>
                    <a:pt x="141599" y="725140"/>
                    <a:pt x="146362" y="720597"/>
                  </a:cubicBezTo>
                  <a:lnTo>
                    <a:pt x="149124" y="721902"/>
                  </a:lnTo>
                  <a:cubicBezTo>
                    <a:pt x="148362" y="730636"/>
                    <a:pt x="147505" y="739371"/>
                    <a:pt x="147123" y="747572"/>
                  </a:cubicBezTo>
                  <a:cubicBezTo>
                    <a:pt x="146648" y="755782"/>
                    <a:pt x="143219" y="764078"/>
                    <a:pt x="152935" y="768184"/>
                  </a:cubicBezTo>
                  <a:cubicBezTo>
                    <a:pt x="162649" y="772280"/>
                    <a:pt x="167222" y="764602"/>
                    <a:pt x="172079" y="758573"/>
                  </a:cubicBezTo>
                  <a:cubicBezTo>
                    <a:pt x="185034" y="741304"/>
                    <a:pt x="193891" y="721349"/>
                    <a:pt x="198178" y="700165"/>
                  </a:cubicBezTo>
                  <a:cubicBezTo>
                    <a:pt x="199987" y="693003"/>
                    <a:pt x="201416" y="687421"/>
                    <a:pt x="210465" y="686812"/>
                  </a:cubicBezTo>
                  <a:cubicBezTo>
                    <a:pt x="215323" y="685478"/>
                    <a:pt x="219990" y="683421"/>
                    <a:pt x="224372" y="680697"/>
                  </a:cubicBezTo>
                  <a:cubicBezTo>
                    <a:pt x="225420" y="719111"/>
                    <a:pt x="223514" y="755868"/>
                    <a:pt x="206179" y="790091"/>
                  </a:cubicBezTo>
                  <a:cubicBezTo>
                    <a:pt x="193225" y="815675"/>
                    <a:pt x="179413" y="840821"/>
                    <a:pt x="167602" y="866930"/>
                  </a:cubicBezTo>
                  <a:cubicBezTo>
                    <a:pt x="153315" y="898257"/>
                    <a:pt x="147314" y="932738"/>
                    <a:pt x="150172" y="967066"/>
                  </a:cubicBezTo>
                  <a:cubicBezTo>
                    <a:pt x="150458" y="972276"/>
                    <a:pt x="151886" y="977343"/>
                    <a:pt x="154553" y="981820"/>
                  </a:cubicBezTo>
                  <a:cubicBezTo>
                    <a:pt x="157316" y="985925"/>
                    <a:pt x="163221" y="990993"/>
                    <a:pt x="166745" y="990554"/>
                  </a:cubicBezTo>
                  <a:cubicBezTo>
                    <a:pt x="172174" y="989507"/>
                    <a:pt x="176841" y="985868"/>
                    <a:pt x="179222" y="980781"/>
                  </a:cubicBezTo>
                  <a:cubicBezTo>
                    <a:pt x="188463" y="948302"/>
                    <a:pt x="209703" y="922632"/>
                    <a:pt x="226277" y="894343"/>
                  </a:cubicBezTo>
                  <a:cubicBezTo>
                    <a:pt x="228658" y="890104"/>
                    <a:pt x="231991" y="886427"/>
                    <a:pt x="235897" y="883512"/>
                  </a:cubicBezTo>
                  <a:lnTo>
                    <a:pt x="235134" y="893209"/>
                  </a:lnTo>
                  <a:cubicBezTo>
                    <a:pt x="232563" y="913373"/>
                    <a:pt x="235230" y="933862"/>
                    <a:pt x="242659" y="952749"/>
                  </a:cubicBezTo>
                  <a:cubicBezTo>
                    <a:pt x="247612" y="962913"/>
                    <a:pt x="254470" y="971971"/>
                    <a:pt x="262948" y="979382"/>
                  </a:cubicBezTo>
                  <a:cubicBezTo>
                    <a:pt x="268091" y="985706"/>
                    <a:pt x="277330" y="986649"/>
                    <a:pt x="283617" y="981496"/>
                  </a:cubicBezTo>
                  <a:cubicBezTo>
                    <a:pt x="287046" y="978725"/>
                    <a:pt x="289046" y="974600"/>
                    <a:pt x="289046" y="970209"/>
                  </a:cubicBezTo>
                  <a:cubicBezTo>
                    <a:pt x="290952" y="957665"/>
                    <a:pt x="291904" y="945006"/>
                    <a:pt x="291904" y="932319"/>
                  </a:cubicBezTo>
                  <a:cubicBezTo>
                    <a:pt x="293809" y="897533"/>
                    <a:pt x="306478" y="864224"/>
                    <a:pt x="328194" y="837069"/>
                  </a:cubicBezTo>
                  <a:lnTo>
                    <a:pt x="343339" y="816809"/>
                  </a:lnTo>
                  <a:lnTo>
                    <a:pt x="346387" y="816809"/>
                  </a:lnTo>
                  <a:cubicBezTo>
                    <a:pt x="346387" y="833135"/>
                    <a:pt x="347053" y="849375"/>
                    <a:pt x="346387" y="865615"/>
                  </a:cubicBezTo>
                  <a:cubicBezTo>
                    <a:pt x="346387" y="874350"/>
                    <a:pt x="344482" y="883074"/>
                    <a:pt x="344196" y="891809"/>
                  </a:cubicBezTo>
                  <a:cubicBezTo>
                    <a:pt x="342863" y="900553"/>
                    <a:pt x="347244" y="909173"/>
                    <a:pt x="355150" y="913116"/>
                  </a:cubicBezTo>
                  <a:cubicBezTo>
                    <a:pt x="363341" y="916735"/>
                    <a:pt x="372866" y="913793"/>
                    <a:pt x="377629" y="906220"/>
                  </a:cubicBezTo>
                  <a:cubicBezTo>
                    <a:pt x="384963" y="897638"/>
                    <a:pt x="390774" y="887903"/>
                    <a:pt x="394964" y="877407"/>
                  </a:cubicBezTo>
                  <a:cubicBezTo>
                    <a:pt x="406966" y="841869"/>
                    <a:pt x="415252" y="805465"/>
                    <a:pt x="403632" y="768184"/>
                  </a:cubicBezTo>
                  <a:cubicBezTo>
                    <a:pt x="399251" y="753877"/>
                    <a:pt x="393059" y="740228"/>
                    <a:pt x="385059" y="727579"/>
                  </a:cubicBezTo>
                  <a:cubicBezTo>
                    <a:pt x="370865" y="706252"/>
                    <a:pt x="367913" y="679296"/>
                    <a:pt x="377152" y="655379"/>
                  </a:cubicBezTo>
                  <a:cubicBezTo>
                    <a:pt x="391726" y="612345"/>
                    <a:pt x="414205" y="572416"/>
                    <a:pt x="443352" y="537679"/>
                  </a:cubicBezTo>
                  <a:cubicBezTo>
                    <a:pt x="444018" y="536984"/>
                    <a:pt x="444875" y="536545"/>
                    <a:pt x="443352" y="537679"/>
                  </a:cubicBezTo>
                  <a:cubicBezTo>
                    <a:pt x="469450" y="550604"/>
                    <a:pt x="493167" y="564492"/>
                    <a:pt x="518503" y="574702"/>
                  </a:cubicBezTo>
                  <a:cubicBezTo>
                    <a:pt x="568700" y="594695"/>
                    <a:pt x="624041" y="597610"/>
                    <a:pt x="676047" y="582999"/>
                  </a:cubicBezTo>
                  <a:cubicBezTo>
                    <a:pt x="733864" y="569435"/>
                    <a:pt x="787204" y="541012"/>
                    <a:pt x="830828" y="500493"/>
                  </a:cubicBezTo>
                  <a:cubicBezTo>
                    <a:pt x="888550" y="445048"/>
                    <a:pt x="918744" y="377297"/>
                    <a:pt x="913886" y="296363"/>
                  </a:cubicBezTo>
                  <a:cubicBezTo>
                    <a:pt x="909028" y="215429"/>
                    <a:pt x="870452" y="149773"/>
                    <a:pt x="810444" y="97119"/>
                  </a:cubicBezTo>
                  <a:cubicBezTo>
                    <a:pt x="745008" y="40017"/>
                    <a:pt x="662427" y="6422"/>
                    <a:pt x="575844" y="1602"/>
                  </a:cubicBezTo>
                  <a:cubicBezTo>
                    <a:pt x="494976" y="-5951"/>
                    <a:pt x="413919" y="13042"/>
                    <a:pt x="344672" y="55733"/>
                  </a:cubicBezTo>
                  <a:cubicBezTo>
                    <a:pt x="278759" y="96766"/>
                    <a:pt x="233230" y="153955"/>
                    <a:pt x="216370" y="231402"/>
                  </a:cubicBezTo>
                  <a:cubicBezTo>
                    <a:pt x="205798" y="277942"/>
                    <a:pt x="209322" y="326567"/>
                    <a:pt x="226372" y="371096"/>
                  </a:cubicBezTo>
                  <a:cubicBezTo>
                    <a:pt x="230562" y="381297"/>
                    <a:pt x="231325" y="392537"/>
                    <a:pt x="228753" y="403224"/>
                  </a:cubicBezTo>
                  <a:cubicBezTo>
                    <a:pt x="221991" y="431427"/>
                    <a:pt x="216942" y="460069"/>
                    <a:pt x="203321" y="486082"/>
                  </a:cubicBezTo>
                  <a:cubicBezTo>
                    <a:pt x="201416" y="489702"/>
                    <a:pt x="198654" y="492730"/>
                    <a:pt x="195130" y="494816"/>
                  </a:cubicBezTo>
                  <a:cubicBezTo>
                    <a:pt x="165316" y="509304"/>
                    <a:pt x="141885" y="534459"/>
                    <a:pt x="129502" y="565359"/>
                  </a:cubicBezTo>
                  <a:cubicBezTo>
                    <a:pt x="125216" y="576455"/>
                    <a:pt x="116739" y="585380"/>
                    <a:pt x="105880" y="590152"/>
                  </a:cubicBezTo>
                  <a:cubicBezTo>
                    <a:pt x="89212" y="597143"/>
                    <a:pt x="72352" y="603973"/>
                    <a:pt x="55397" y="610669"/>
                  </a:cubicBezTo>
                  <a:cubicBezTo>
                    <a:pt x="26728" y="620537"/>
                    <a:pt x="5868" y="645492"/>
                    <a:pt x="1105" y="675544"/>
                  </a:cubicBezTo>
                  <a:cubicBezTo>
                    <a:pt x="-1847" y="688488"/>
                    <a:pt x="915" y="702071"/>
                    <a:pt x="8631" y="712825"/>
                  </a:cubicBezTo>
                  <a:cubicBezTo>
                    <a:pt x="12155" y="717653"/>
                    <a:pt x="17488" y="720825"/>
                    <a:pt x="23394" y="721559"/>
                  </a:cubicBezTo>
                  <a:cubicBezTo>
                    <a:pt x="29110" y="720188"/>
                    <a:pt x="33966" y="716358"/>
                    <a:pt x="36634" y="711082"/>
                  </a:cubicBezTo>
                  <a:cubicBezTo>
                    <a:pt x="48826" y="685564"/>
                    <a:pt x="75115" y="669876"/>
                    <a:pt x="103213" y="671267"/>
                  </a:cubicBezTo>
                  <a:close/>
                  <a:moveTo>
                    <a:pt x="259614" y="175786"/>
                  </a:moveTo>
                  <a:cubicBezTo>
                    <a:pt x="259519" y="175091"/>
                    <a:pt x="259519" y="174376"/>
                    <a:pt x="259614" y="173691"/>
                  </a:cubicBezTo>
                  <a:cubicBezTo>
                    <a:pt x="260662" y="171595"/>
                    <a:pt x="261805" y="169671"/>
                    <a:pt x="262948" y="167671"/>
                  </a:cubicBezTo>
                  <a:cubicBezTo>
                    <a:pt x="290380" y="120941"/>
                    <a:pt x="331147" y="83584"/>
                    <a:pt x="380010" y="60448"/>
                  </a:cubicBezTo>
                  <a:cubicBezTo>
                    <a:pt x="414777" y="43598"/>
                    <a:pt x="404680" y="40283"/>
                    <a:pt x="433159" y="71278"/>
                  </a:cubicBezTo>
                  <a:cubicBezTo>
                    <a:pt x="462877" y="105463"/>
                    <a:pt x="485928" y="144973"/>
                    <a:pt x="501073" y="187749"/>
                  </a:cubicBezTo>
                  <a:cubicBezTo>
                    <a:pt x="503645" y="194731"/>
                    <a:pt x="507455" y="200932"/>
                    <a:pt x="515932" y="197875"/>
                  </a:cubicBezTo>
                  <a:cubicBezTo>
                    <a:pt x="524314" y="194817"/>
                    <a:pt x="523361" y="187578"/>
                    <a:pt x="520790" y="180415"/>
                  </a:cubicBezTo>
                  <a:cubicBezTo>
                    <a:pt x="505264" y="137781"/>
                    <a:pt x="482595" y="98110"/>
                    <a:pt x="453924" y="63067"/>
                  </a:cubicBezTo>
                  <a:cubicBezTo>
                    <a:pt x="446971" y="54952"/>
                    <a:pt x="439828" y="47265"/>
                    <a:pt x="432016" y="38445"/>
                  </a:cubicBezTo>
                  <a:cubicBezTo>
                    <a:pt x="515551" y="13575"/>
                    <a:pt x="604991" y="16861"/>
                    <a:pt x="686524" y="47789"/>
                  </a:cubicBezTo>
                  <a:lnTo>
                    <a:pt x="681286" y="51285"/>
                  </a:lnTo>
                  <a:cubicBezTo>
                    <a:pt x="635947" y="80707"/>
                    <a:pt x="608420" y="124799"/>
                    <a:pt x="583750" y="171156"/>
                  </a:cubicBezTo>
                  <a:cubicBezTo>
                    <a:pt x="580321" y="177710"/>
                    <a:pt x="578225" y="184692"/>
                    <a:pt x="586227" y="189054"/>
                  </a:cubicBezTo>
                  <a:cubicBezTo>
                    <a:pt x="594227" y="193426"/>
                    <a:pt x="598704" y="187578"/>
                    <a:pt x="602323" y="181111"/>
                  </a:cubicBezTo>
                  <a:cubicBezTo>
                    <a:pt x="610229" y="167232"/>
                    <a:pt x="618040" y="153345"/>
                    <a:pt x="626231" y="139639"/>
                  </a:cubicBezTo>
                  <a:cubicBezTo>
                    <a:pt x="644995" y="108511"/>
                    <a:pt x="670713" y="82241"/>
                    <a:pt x="701384" y="62981"/>
                  </a:cubicBezTo>
                  <a:cubicBezTo>
                    <a:pt x="706432" y="59048"/>
                    <a:pt x="713290" y="58533"/>
                    <a:pt x="718814" y="61677"/>
                  </a:cubicBezTo>
                  <a:cubicBezTo>
                    <a:pt x="757486" y="80545"/>
                    <a:pt x="792347" y="106415"/>
                    <a:pt x="821684" y="137981"/>
                  </a:cubicBezTo>
                  <a:cubicBezTo>
                    <a:pt x="824066" y="140686"/>
                    <a:pt x="826352" y="143572"/>
                    <a:pt x="829019" y="146716"/>
                  </a:cubicBezTo>
                  <a:cubicBezTo>
                    <a:pt x="827685" y="147297"/>
                    <a:pt x="826256" y="147792"/>
                    <a:pt x="824827" y="148192"/>
                  </a:cubicBezTo>
                  <a:cubicBezTo>
                    <a:pt x="822923" y="148192"/>
                    <a:pt x="821017" y="148811"/>
                    <a:pt x="819017" y="148897"/>
                  </a:cubicBezTo>
                  <a:cubicBezTo>
                    <a:pt x="760534" y="152707"/>
                    <a:pt x="704717" y="174338"/>
                    <a:pt x="658807" y="210885"/>
                  </a:cubicBezTo>
                  <a:cubicBezTo>
                    <a:pt x="656806" y="212457"/>
                    <a:pt x="653759" y="214029"/>
                    <a:pt x="653187" y="216039"/>
                  </a:cubicBezTo>
                  <a:cubicBezTo>
                    <a:pt x="652044" y="220401"/>
                    <a:pt x="650520" y="226335"/>
                    <a:pt x="652520" y="229135"/>
                  </a:cubicBezTo>
                  <a:cubicBezTo>
                    <a:pt x="654520" y="231926"/>
                    <a:pt x="661188" y="232279"/>
                    <a:pt x="665093" y="231755"/>
                  </a:cubicBezTo>
                  <a:cubicBezTo>
                    <a:pt x="668998" y="231231"/>
                    <a:pt x="670903" y="227907"/>
                    <a:pt x="673761" y="226078"/>
                  </a:cubicBezTo>
                  <a:cubicBezTo>
                    <a:pt x="690430" y="215858"/>
                    <a:pt x="706432" y="204771"/>
                    <a:pt x="723672" y="195693"/>
                  </a:cubicBezTo>
                  <a:cubicBezTo>
                    <a:pt x="759200" y="177853"/>
                    <a:pt x="798538" y="168709"/>
                    <a:pt x="838258" y="168976"/>
                  </a:cubicBezTo>
                  <a:cubicBezTo>
                    <a:pt x="843877" y="168357"/>
                    <a:pt x="849212" y="171423"/>
                    <a:pt x="851593" y="176576"/>
                  </a:cubicBezTo>
                  <a:cubicBezTo>
                    <a:pt x="860260" y="193160"/>
                    <a:pt x="869405" y="209228"/>
                    <a:pt x="876549" y="226250"/>
                  </a:cubicBezTo>
                  <a:cubicBezTo>
                    <a:pt x="885311" y="247062"/>
                    <a:pt x="890359" y="269207"/>
                    <a:pt x="891788" y="291734"/>
                  </a:cubicBezTo>
                  <a:cubicBezTo>
                    <a:pt x="887026" y="290514"/>
                    <a:pt x="883120" y="289810"/>
                    <a:pt x="879691" y="288505"/>
                  </a:cubicBezTo>
                  <a:cubicBezTo>
                    <a:pt x="835209" y="271045"/>
                    <a:pt x="788728" y="272703"/>
                    <a:pt x="742246" y="274093"/>
                  </a:cubicBezTo>
                  <a:cubicBezTo>
                    <a:pt x="741008" y="274093"/>
                    <a:pt x="739198" y="274093"/>
                    <a:pt x="738531" y="274617"/>
                  </a:cubicBezTo>
                  <a:cubicBezTo>
                    <a:pt x="735673" y="277675"/>
                    <a:pt x="730816" y="281342"/>
                    <a:pt x="731102" y="284228"/>
                  </a:cubicBezTo>
                  <a:cubicBezTo>
                    <a:pt x="731483" y="287105"/>
                    <a:pt x="735959" y="291648"/>
                    <a:pt x="739865" y="294001"/>
                  </a:cubicBezTo>
                  <a:cubicBezTo>
                    <a:pt x="743769" y="296363"/>
                    <a:pt x="746055" y="294001"/>
                    <a:pt x="749390" y="294001"/>
                  </a:cubicBezTo>
                  <a:cubicBezTo>
                    <a:pt x="789299" y="294001"/>
                    <a:pt x="829304" y="291991"/>
                    <a:pt x="867690" y="306488"/>
                  </a:cubicBezTo>
                  <a:cubicBezTo>
                    <a:pt x="876453" y="309631"/>
                    <a:pt x="888169" y="310155"/>
                    <a:pt x="891979" y="316089"/>
                  </a:cubicBezTo>
                  <a:cubicBezTo>
                    <a:pt x="895789" y="322033"/>
                    <a:pt x="892455" y="333558"/>
                    <a:pt x="891216" y="342721"/>
                  </a:cubicBezTo>
                  <a:cubicBezTo>
                    <a:pt x="881406" y="408729"/>
                    <a:pt x="848164" y="460679"/>
                    <a:pt x="796824" y="501626"/>
                  </a:cubicBezTo>
                  <a:cubicBezTo>
                    <a:pt x="793680" y="503494"/>
                    <a:pt x="789871" y="503751"/>
                    <a:pt x="786537" y="502322"/>
                  </a:cubicBezTo>
                  <a:cubicBezTo>
                    <a:pt x="749199" y="480405"/>
                    <a:pt x="712338" y="457707"/>
                    <a:pt x="686335" y="421559"/>
                  </a:cubicBezTo>
                  <a:cubicBezTo>
                    <a:pt x="682524" y="416321"/>
                    <a:pt x="677571" y="413273"/>
                    <a:pt x="671284" y="417283"/>
                  </a:cubicBezTo>
                  <a:cubicBezTo>
                    <a:pt x="666331" y="420445"/>
                    <a:pt x="664903" y="427027"/>
                    <a:pt x="668046" y="431989"/>
                  </a:cubicBezTo>
                  <a:cubicBezTo>
                    <a:pt x="668428" y="432609"/>
                    <a:pt x="668808" y="433171"/>
                    <a:pt x="669380" y="433695"/>
                  </a:cubicBezTo>
                  <a:cubicBezTo>
                    <a:pt x="674428" y="441334"/>
                    <a:pt x="680238" y="448467"/>
                    <a:pt x="686715" y="455002"/>
                  </a:cubicBezTo>
                  <a:cubicBezTo>
                    <a:pt x="709289" y="477642"/>
                    <a:pt x="734817" y="496978"/>
                    <a:pt x="762724" y="512447"/>
                  </a:cubicBezTo>
                  <a:cubicBezTo>
                    <a:pt x="765963" y="514199"/>
                    <a:pt x="768916" y="516552"/>
                    <a:pt x="773107" y="519353"/>
                  </a:cubicBezTo>
                  <a:cubicBezTo>
                    <a:pt x="730245" y="545337"/>
                    <a:pt x="682809" y="562511"/>
                    <a:pt x="633280" y="569902"/>
                  </a:cubicBezTo>
                  <a:cubicBezTo>
                    <a:pt x="626993" y="570950"/>
                    <a:pt x="624612" y="567540"/>
                    <a:pt x="622993" y="562396"/>
                  </a:cubicBezTo>
                  <a:cubicBezTo>
                    <a:pt x="611753" y="530964"/>
                    <a:pt x="606609" y="497635"/>
                    <a:pt x="608038" y="464260"/>
                  </a:cubicBezTo>
                  <a:cubicBezTo>
                    <a:pt x="608706" y="457783"/>
                    <a:pt x="608706" y="451259"/>
                    <a:pt x="608038" y="444782"/>
                  </a:cubicBezTo>
                  <a:cubicBezTo>
                    <a:pt x="607277" y="441210"/>
                    <a:pt x="602895" y="436057"/>
                    <a:pt x="600038" y="436057"/>
                  </a:cubicBezTo>
                  <a:cubicBezTo>
                    <a:pt x="595656" y="436904"/>
                    <a:pt x="591751" y="439285"/>
                    <a:pt x="588988" y="442781"/>
                  </a:cubicBezTo>
                  <a:cubicBezTo>
                    <a:pt x="587370" y="444524"/>
                    <a:pt x="587465" y="448363"/>
                    <a:pt x="587274" y="451506"/>
                  </a:cubicBezTo>
                  <a:cubicBezTo>
                    <a:pt x="584226" y="488682"/>
                    <a:pt x="588322" y="526087"/>
                    <a:pt x="599371" y="561691"/>
                  </a:cubicBezTo>
                  <a:lnTo>
                    <a:pt x="602800" y="572169"/>
                  </a:lnTo>
                  <a:cubicBezTo>
                    <a:pt x="598799" y="572169"/>
                    <a:pt x="596227" y="572169"/>
                    <a:pt x="593655" y="572169"/>
                  </a:cubicBezTo>
                  <a:cubicBezTo>
                    <a:pt x="555460" y="568301"/>
                    <a:pt x="518503" y="556653"/>
                    <a:pt x="484881" y="537946"/>
                  </a:cubicBezTo>
                  <a:cubicBezTo>
                    <a:pt x="477737" y="535088"/>
                    <a:pt x="473641" y="527630"/>
                    <a:pt x="474879" y="520048"/>
                  </a:cubicBezTo>
                  <a:cubicBezTo>
                    <a:pt x="476785" y="496169"/>
                    <a:pt x="485451" y="473337"/>
                    <a:pt x="499834" y="454211"/>
                  </a:cubicBezTo>
                  <a:cubicBezTo>
                    <a:pt x="509455" y="441210"/>
                    <a:pt x="521170" y="429770"/>
                    <a:pt x="532029" y="417721"/>
                  </a:cubicBezTo>
                  <a:cubicBezTo>
                    <a:pt x="536601" y="412568"/>
                    <a:pt x="538982" y="406805"/>
                    <a:pt x="534029" y="401128"/>
                  </a:cubicBezTo>
                  <a:cubicBezTo>
                    <a:pt x="528981" y="395461"/>
                    <a:pt x="523361" y="397290"/>
                    <a:pt x="518313" y="401652"/>
                  </a:cubicBezTo>
                  <a:cubicBezTo>
                    <a:pt x="490119" y="425074"/>
                    <a:pt x="469355" y="456316"/>
                    <a:pt x="458782" y="491492"/>
                  </a:cubicBezTo>
                  <a:cubicBezTo>
                    <a:pt x="457449" y="495864"/>
                    <a:pt x="456401" y="500227"/>
                    <a:pt x="455163" y="504856"/>
                  </a:cubicBezTo>
                  <a:cubicBezTo>
                    <a:pt x="448876" y="494902"/>
                    <a:pt x="443827" y="484196"/>
                    <a:pt x="440208" y="472985"/>
                  </a:cubicBezTo>
                  <a:cubicBezTo>
                    <a:pt x="414205" y="394937"/>
                    <a:pt x="456210" y="312336"/>
                    <a:pt x="537553" y="298982"/>
                  </a:cubicBezTo>
                  <a:cubicBezTo>
                    <a:pt x="562604" y="294791"/>
                    <a:pt x="600610" y="299506"/>
                    <a:pt x="615087" y="330148"/>
                  </a:cubicBezTo>
                  <a:cubicBezTo>
                    <a:pt x="624327" y="350055"/>
                    <a:pt x="613659" y="380878"/>
                    <a:pt x="593941" y="386984"/>
                  </a:cubicBezTo>
                  <a:cubicBezTo>
                    <a:pt x="582226" y="389660"/>
                    <a:pt x="570224" y="383926"/>
                    <a:pt x="564795" y="373106"/>
                  </a:cubicBezTo>
                  <a:cubicBezTo>
                    <a:pt x="562224" y="365248"/>
                    <a:pt x="568129" y="357656"/>
                    <a:pt x="580321" y="353027"/>
                  </a:cubicBezTo>
                  <a:cubicBezTo>
                    <a:pt x="581560" y="353027"/>
                    <a:pt x="583369" y="352418"/>
                    <a:pt x="583750" y="351541"/>
                  </a:cubicBezTo>
                  <a:cubicBezTo>
                    <a:pt x="585750" y="347788"/>
                    <a:pt x="589370" y="343331"/>
                    <a:pt x="588513" y="340101"/>
                  </a:cubicBezTo>
                  <a:cubicBezTo>
                    <a:pt x="586702" y="336492"/>
                    <a:pt x="583273" y="333967"/>
                    <a:pt x="579273" y="333291"/>
                  </a:cubicBezTo>
                  <a:cubicBezTo>
                    <a:pt x="556223" y="331462"/>
                    <a:pt x="535839" y="362362"/>
                    <a:pt x="546126" y="383412"/>
                  </a:cubicBezTo>
                  <a:cubicBezTo>
                    <a:pt x="555080" y="400681"/>
                    <a:pt x="573462" y="410853"/>
                    <a:pt x="592703" y="409168"/>
                  </a:cubicBezTo>
                  <a:cubicBezTo>
                    <a:pt x="627946" y="405233"/>
                    <a:pt x="651663" y="356780"/>
                    <a:pt x="634804" y="322728"/>
                  </a:cubicBezTo>
                  <a:cubicBezTo>
                    <a:pt x="625184" y="301554"/>
                    <a:pt x="606324" y="286114"/>
                    <a:pt x="583750" y="280989"/>
                  </a:cubicBezTo>
                  <a:cubicBezTo>
                    <a:pt x="566700" y="276541"/>
                    <a:pt x="548984" y="275913"/>
                    <a:pt x="531648" y="279161"/>
                  </a:cubicBezTo>
                  <a:cubicBezTo>
                    <a:pt x="477260" y="290334"/>
                    <a:pt x="439828" y="321509"/>
                    <a:pt x="421062" y="374153"/>
                  </a:cubicBezTo>
                  <a:cubicBezTo>
                    <a:pt x="404775" y="419816"/>
                    <a:pt x="410680" y="464260"/>
                    <a:pt x="431541" y="507913"/>
                  </a:cubicBezTo>
                  <a:cubicBezTo>
                    <a:pt x="434588" y="512171"/>
                    <a:pt x="433922" y="518019"/>
                    <a:pt x="430112" y="521534"/>
                  </a:cubicBezTo>
                  <a:cubicBezTo>
                    <a:pt x="398393" y="558033"/>
                    <a:pt x="373914" y="600296"/>
                    <a:pt x="358007" y="646035"/>
                  </a:cubicBezTo>
                  <a:cubicBezTo>
                    <a:pt x="345053" y="676744"/>
                    <a:pt x="348291" y="711948"/>
                    <a:pt x="366770" y="739714"/>
                  </a:cubicBezTo>
                  <a:cubicBezTo>
                    <a:pt x="373247" y="749839"/>
                    <a:pt x="378486" y="760754"/>
                    <a:pt x="382201" y="772194"/>
                  </a:cubicBezTo>
                  <a:cubicBezTo>
                    <a:pt x="393821" y="806160"/>
                    <a:pt x="385344" y="839079"/>
                    <a:pt x="374866" y="871645"/>
                  </a:cubicBezTo>
                  <a:cubicBezTo>
                    <a:pt x="372676" y="877474"/>
                    <a:pt x="370009" y="883132"/>
                    <a:pt x="366961" y="888580"/>
                  </a:cubicBezTo>
                  <a:cubicBezTo>
                    <a:pt x="365723" y="886304"/>
                    <a:pt x="365246" y="883646"/>
                    <a:pt x="365723" y="881074"/>
                  </a:cubicBezTo>
                  <a:cubicBezTo>
                    <a:pt x="370199" y="838459"/>
                    <a:pt x="368104" y="796987"/>
                    <a:pt x="346291" y="758840"/>
                  </a:cubicBezTo>
                  <a:cubicBezTo>
                    <a:pt x="339148" y="746086"/>
                    <a:pt x="332195" y="732646"/>
                    <a:pt x="326194" y="719721"/>
                  </a:cubicBezTo>
                  <a:cubicBezTo>
                    <a:pt x="317716" y="700099"/>
                    <a:pt x="316955" y="677982"/>
                    <a:pt x="324099" y="657817"/>
                  </a:cubicBezTo>
                  <a:cubicBezTo>
                    <a:pt x="337623" y="616708"/>
                    <a:pt x="358198" y="578293"/>
                    <a:pt x="384868" y="544317"/>
                  </a:cubicBezTo>
                  <a:cubicBezTo>
                    <a:pt x="389440" y="538298"/>
                    <a:pt x="392203" y="531745"/>
                    <a:pt x="384868" y="526249"/>
                  </a:cubicBezTo>
                  <a:cubicBezTo>
                    <a:pt x="377629" y="520743"/>
                    <a:pt x="371914" y="525639"/>
                    <a:pt x="367532" y="531659"/>
                  </a:cubicBezTo>
                  <a:cubicBezTo>
                    <a:pt x="355816" y="549118"/>
                    <a:pt x="343244" y="565711"/>
                    <a:pt x="332765" y="584046"/>
                  </a:cubicBezTo>
                  <a:cubicBezTo>
                    <a:pt x="311240" y="620251"/>
                    <a:pt x="296762" y="660303"/>
                    <a:pt x="290380" y="702004"/>
                  </a:cubicBezTo>
                  <a:cubicBezTo>
                    <a:pt x="285522" y="744543"/>
                    <a:pt x="270948" y="785386"/>
                    <a:pt x="247708" y="821267"/>
                  </a:cubicBezTo>
                  <a:cubicBezTo>
                    <a:pt x="224848" y="855747"/>
                    <a:pt x="203130" y="891114"/>
                    <a:pt x="180937" y="926032"/>
                  </a:cubicBezTo>
                  <a:cubicBezTo>
                    <a:pt x="177509" y="931537"/>
                    <a:pt x="174460" y="937214"/>
                    <a:pt x="171222" y="942796"/>
                  </a:cubicBezTo>
                  <a:cubicBezTo>
                    <a:pt x="171699" y="918107"/>
                    <a:pt x="177413" y="893790"/>
                    <a:pt x="187891" y="871463"/>
                  </a:cubicBezTo>
                  <a:cubicBezTo>
                    <a:pt x="196654" y="854004"/>
                    <a:pt x="205702" y="836545"/>
                    <a:pt x="214752" y="819076"/>
                  </a:cubicBezTo>
                  <a:cubicBezTo>
                    <a:pt x="228276" y="795968"/>
                    <a:pt x="237326" y="770489"/>
                    <a:pt x="241421" y="744000"/>
                  </a:cubicBezTo>
                  <a:cubicBezTo>
                    <a:pt x="244279" y="717806"/>
                    <a:pt x="246184" y="690822"/>
                    <a:pt x="247708" y="664104"/>
                  </a:cubicBezTo>
                  <a:cubicBezTo>
                    <a:pt x="247612" y="659075"/>
                    <a:pt x="245327" y="654350"/>
                    <a:pt x="241326" y="651274"/>
                  </a:cubicBezTo>
                  <a:cubicBezTo>
                    <a:pt x="236659" y="649998"/>
                    <a:pt x="231610" y="650693"/>
                    <a:pt x="227324" y="653189"/>
                  </a:cubicBezTo>
                  <a:cubicBezTo>
                    <a:pt x="218942" y="658008"/>
                    <a:pt x="210655" y="663256"/>
                    <a:pt x="202750" y="668905"/>
                  </a:cubicBezTo>
                  <a:cubicBezTo>
                    <a:pt x="201512" y="652141"/>
                    <a:pt x="199797" y="637911"/>
                    <a:pt x="199511" y="623680"/>
                  </a:cubicBezTo>
                  <a:cubicBezTo>
                    <a:pt x="198940" y="601154"/>
                    <a:pt x="206750" y="582294"/>
                    <a:pt x="227990" y="572169"/>
                  </a:cubicBezTo>
                  <a:cubicBezTo>
                    <a:pt x="236849" y="568444"/>
                    <a:pt x="246279" y="566149"/>
                    <a:pt x="255995" y="565359"/>
                  </a:cubicBezTo>
                  <a:cubicBezTo>
                    <a:pt x="272187" y="564530"/>
                    <a:pt x="288094" y="560339"/>
                    <a:pt x="302572" y="553052"/>
                  </a:cubicBezTo>
                  <a:cubicBezTo>
                    <a:pt x="335242" y="533840"/>
                    <a:pt x="351626" y="502846"/>
                    <a:pt x="363912" y="468880"/>
                  </a:cubicBezTo>
                  <a:cubicBezTo>
                    <a:pt x="366675" y="463898"/>
                    <a:pt x="364866" y="457631"/>
                    <a:pt x="359913" y="454897"/>
                  </a:cubicBezTo>
                  <a:cubicBezTo>
                    <a:pt x="359436" y="454630"/>
                    <a:pt x="358959" y="454401"/>
                    <a:pt x="358388" y="454211"/>
                  </a:cubicBezTo>
                  <a:cubicBezTo>
                    <a:pt x="351626" y="451773"/>
                    <a:pt x="347244" y="455611"/>
                    <a:pt x="344578" y="461727"/>
                  </a:cubicBezTo>
                  <a:cubicBezTo>
                    <a:pt x="340672" y="470452"/>
                    <a:pt x="337148" y="479881"/>
                    <a:pt x="332765" y="488530"/>
                  </a:cubicBezTo>
                  <a:cubicBezTo>
                    <a:pt x="316383" y="520572"/>
                    <a:pt x="293333" y="543013"/>
                    <a:pt x="254566" y="544060"/>
                  </a:cubicBezTo>
                  <a:cubicBezTo>
                    <a:pt x="210655" y="545280"/>
                    <a:pt x="182462" y="575141"/>
                    <a:pt x="179604" y="608487"/>
                  </a:cubicBezTo>
                  <a:cubicBezTo>
                    <a:pt x="178556" y="620108"/>
                    <a:pt x="178556" y="631795"/>
                    <a:pt x="179604" y="643416"/>
                  </a:cubicBezTo>
                  <a:cubicBezTo>
                    <a:pt x="182842" y="667638"/>
                    <a:pt x="179318" y="692279"/>
                    <a:pt x="169317" y="714577"/>
                  </a:cubicBezTo>
                  <a:cubicBezTo>
                    <a:pt x="168365" y="686097"/>
                    <a:pt x="161315" y="658180"/>
                    <a:pt x="148457" y="632767"/>
                  </a:cubicBezTo>
                  <a:cubicBezTo>
                    <a:pt x="141409" y="620032"/>
                    <a:pt x="139313" y="605145"/>
                    <a:pt x="142456" y="590943"/>
                  </a:cubicBezTo>
                  <a:cubicBezTo>
                    <a:pt x="153124" y="551395"/>
                    <a:pt x="176270" y="523544"/>
                    <a:pt x="216084" y="510532"/>
                  </a:cubicBezTo>
                  <a:cubicBezTo>
                    <a:pt x="234373" y="505122"/>
                    <a:pt x="252375" y="498350"/>
                    <a:pt x="269710" y="490273"/>
                  </a:cubicBezTo>
                  <a:cubicBezTo>
                    <a:pt x="293809" y="478633"/>
                    <a:pt x="311525" y="456964"/>
                    <a:pt x="318384" y="430989"/>
                  </a:cubicBezTo>
                  <a:cubicBezTo>
                    <a:pt x="320098" y="424617"/>
                    <a:pt x="321050" y="417111"/>
                    <a:pt x="312478" y="414663"/>
                  </a:cubicBezTo>
                  <a:cubicBezTo>
                    <a:pt x="304001" y="412216"/>
                    <a:pt x="299905" y="418073"/>
                    <a:pt x="298095" y="425312"/>
                  </a:cubicBezTo>
                  <a:cubicBezTo>
                    <a:pt x="294285" y="439285"/>
                    <a:pt x="286379" y="451744"/>
                    <a:pt x="275331" y="461021"/>
                  </a:cubicBezTo>
                  <a:cubicBezTo>
                    <a:pt x="261900" y="472318"/>
                    <a:pt x="246088" y="480300"/>
                    <a:pt x="229135" y="484339"/>
                  </a:cubicBezTo>
                  <a:cubicBezTo>
                    <a:pt x="235230" y="456830"/>
                    <a:pt x="241135" y="429941"/>
                    <a:pt x="247136" y="403052"/>
                  </a:cubicBezTo>
                  <a:cubicBezTo>
                    <a:pt x="251994" y="376992"/>
                    <a:pt x="264091" y="352817"/>
                    <a:pt x="281807" y="333205"/>
                  </a:cubicBezTo>
                  <a:cubicBezTo>
                    <a:pt x="300857" y="311641"/>
                    <a:pt x="328194" y="299278"/>
                    <a:pt x="356864" y="299239"/>
                  </a:cubicBezTo>
                  <a:cubicBezTo>
                    <a:pt x="373342" y="297849"/>
                    <a:pt x="388868" y="306907"/>
                    <a:pt x="395916" y="321947"/>
                  </a:cubicBezTo>
                  <a:cubicBezTo>
                    <a:pt x="402489" y="336349"/>
                    <a:pt x="394678" y="348131"/>
                    <a:pt x="387249" y="358875"/>
                  </a:cubicBezTo>
                  <a:cubicBezTo>
                    <a:pt x="378105" y="370086"/>
                    <a:pt x="361722" y="371754"/>
                    <a:pt x="350578" y="362609"/>
                  </a:cubicBezTo>
                  <a:cubicBezTo>
                    <a:pt x="348102" y="360571"/>
                    <a:pt x="346005" y="358085"/>
                    <a:pt x="344387" y="355294"/>
                  </a:cubicBezTo>
                  <a:cubicBezTo>
                    <a:pt x="341910" y="351532"/>
                    <a:pt x="337719" y="349246"/>
                    <a:pt x="333147" y="349179"/>
                  </a:cubicBezTo>
                  <a:cubicBezTo>
                    <a:pt x="329052" y="350998"/>
                    <a:pt x="326098" y="354866"/>
                    <a:pt x="325432" y="359399"/>
                  </a:cubicBezTo>
                  <a:cubicBezTo>
                    <a:pt x="326289" y="365962"/>
                    <a:pt x="329147" y="372096"/>
                    <a:pt x="333719" y="376858"/>
                  </a:cubicBezTo>
                  <a:cubicBezTo>
                    <a:pt x="344005" y="386174"/>
                    <a:pt x="357722" y="390708"/>
                    <a:pt x="371533" y="389346"/>
                  </a:cubicBezTo>
                  <a:cubicBezTo>
                    <a:pt x="393630" y="387422"/>
                    <a:pt x="406299" y="373106"/>
                    <a:pt x="414300" y="354418"/>
                  </a:cubicBezTo>
                  <a:cubicBezTo>
                    <a:pt x="423348" y="336796"/>
                    <a:pt x="420778" y="315356"/>
                    <a:pt x="407633" y="300468"/>
                  </a:cubicBezTo>
                  <a:cubicBezTo>
                    <a:pt x="397631" y="288152"/>
                    <a:pt x="383058" y="280485"/>
                    <a:pt x="367247" y="279246"/>
                  </a:cubicBezTo>
                  <a:cubicBezTo>
                    <a:pt x="324289" y="274884"/>
                    <a:pt x="290094" y="292429"/>
                    <a:pt x="262377" y="324043"/>
                  </a:cubicBezTo>
                  <a:cubicBezTo>
                    <a:pt x="254566" y="332768"/>
                    <a:pt x="248374" y="343512"/>
                    <a:pt x="241421" y="353198"/>
                  </a:cubicBezTo>
                  <a:cubicBezTo>
                    <a:pt x="241421" y="353198"/>
                    <a:pt x="240564" y="352589"/>
                    <a:pt x="240469" y="352065"/>
                  </a:cubicBezTo>
                  <a:cubicBezTo>
                    <a:pt x="225229" y="304107"/>
                    <a:pt x="226563" y="252338"/>
                    <a:pt x="244470" y="205295"/>
                  </a:cubicBezTo>
                  <a:cubicBezTo>
                    <a:pt x="246279" y="202056"/>
                    <a:pt x="249517" y="199884"/>
                    <a:pt x="253137" y="199446"/>
                  </a:cubicBezTo>
                  <a:cubicBezTo>
                    <a:pt x="267139" y="198646"/>
                    <a:pt x="281045" y="198941"/>
                    <a:pt x="294951" y="200322"/>
                  </a:cubicBezTo>
                  <a:cubicBezTo>
                    <a:pt x="345148" y="206142"/>
                    <a:pt x="393345" y="223535"/>
                    <a:pt x="435731" y="251138"/>
                  </a:cubicBezTo>
                  <a:cubicBezTo>
                    <a:pt x="446495" y="258291"/>
                    <a:pt x="453066" y="258291"/>
                    <a:pt x="456876" y="252005"/>
                  </a:cubicBezTo>
                  <a:cubicBezTo>
                    <a:pt x="460782" y="245718"/>
                    <a:pt x="456876" y="239956"/>
                    <a:pt x="446590" y="232888"/>
                  </a:cubicBezTo>
                  <a:cubicBezTo>
                    <a:pt x="409251" y="208390"/>
                    <a:pt x="367341" y="191626"/>
                    <a:pt x="323431" y="183558"/>
                  </a:cubicBezTo>
                  <a:cubicBezTo>
                    <a:pt x="303143" y="178929"/>
                    <a:pt x="281331" y="178148"/>
                    <a:pt x="259328" y="176138"/>
                  </a:cubicBezTo>
                  <a:close/>
                  <a:moveTo>
                    <a:pt x="270091" y="955284"/>
                  </a:moveTo>
                  <a:lnTo>
                    <a:pt x="266186" y="955979"/>
                  </a:lnTo>
                  <a:cubicBezTo>
                    <a:pt x="263424" y="947254"/>
                    <a:pt x="259995" y="939215"/>
                    <a:pt x="257994" y="930575"/>
                  </a:cubicBezTo>
                  <a:cubicBezTo>
                    <a:pt x="252947" y="906477"/>
                    <a:pt x="258566" y="882646"/>
                    <a:pt x="260471" y="858719"/>
                  </a:cubicBezTo>
                  <a:cubicBezTo>
                    <a:pt x="262472" y="843803"/>
                    <a:pt x="267615" y="829506"/>
                    <a:pt x="275711" y="816809"/>
                  </a:cubicBezTo>
                  <a:cubicBezTo>
                    <a:pt x="286189" y="795263"/>
                    <a:pt x="295619" y="773175"/>
                    <a:pt x="303810" y="750629"/>
                  </a:cubicBezTo>
                  <a:cubicBezTo>
                    <a:pt x="305905" y="744181"/>
                    <a:pt x="307525" y="737580"/>
                    <a:pt x="308573" y="730903"/>
                  </a:cubicBezTo>
                  <a:cubicBezTo>
                    <a:pt x="318573" y="750191"/>
                    <a:pt x="327241" y="766698"/>
                    <a:pt x="335433" y="783281"/>
                  </a:cubicBezTo>
                  <a:cubicBezTo>
                    <a:pt x="336195" y="786291"/>
                    <a:pt x="335623" y="789462"/>
                    <a:pt x="333910" y="792015"/>
                  </a:cubicBezTo>
                  <a:cubicBezTo>
                    <a:pt x="327909" y="801274"/>
                    <a:pt x="321527" y="810351"/>
                    <a:pt x="314954" y="819171"/>
                  </a:cubicBezTo>
                  <a:cubicBezTo>
                    <a:pt x="293333" y="848594"/>
                    <a:pt x="275331" y="879674"/>
                    <a:pt x="272282" y="917221"/>
                  </a:cubicBezTo>
                  <a:cubicBezTo>
                    <a:pt x="270948" y="930137"/>
                    <a:pt x="270568" y="942711"/>
                    <a:pt x="269901" y="955284"/>
                  </a:cubicBezTo>
                  <a:close/>
                  <a:moveTo>
                    <a:pt x="77972" y="867977"/>
                  </a:moveTo>
                  <a:lnTo>
                    <a:pt x="75115" y="867977"/>
                  </a:lnTo>
                  <a:cubicBezTo>
                    <a:pt x="72352" y="851994"/>
                    <a:pt x="70066" y="835935"/>
                    <a:pt x="66447" y="820133"/>
                  </a:cubicBezTo>
                  <a:cubicBezTo>
                    <a:pt x="62541" y="797530"/>
                    <a:pt x="66161" y="774280"/>
                    <a:pt x="76735" y="753944"/>
                  </a:cubicBezTo>
                  <a:cubicBezTo>
                    <a:pt x="90069" y="726417"/>
                    <a:pt x="106357" y="700480"/>
                    <a:pt x="125407" y="676591"/>
                  </a:cubicBezTo>
                  <a:cubicBezTo>
                    <a:pt x="129312" y="671267"/>
                    <a:pt x="133312" y="666028"/>
                    <a:pt x="137313" y="660789"/>
                  </a:cubicBezTo>
                  <a:lnTo>
                    <a:pt x="140266" y="660789"/>
                  </a:lnTo>
                  <a:lnTo>
                    <a:pt x="147314" y="691613"/>
                  </a:lnTo>
                  <a:cubicBezTo>
                    <a:pt x="134551" y="702957"/>
                    <a:pt x="122454" y="714967"/>
                    <a:pt x="110929" y="727579"/>
                  </a:cubicBezTo>
                  <a:cubicBezTo>
                    <a:pt x="93974" y="749724"/>
                    <a:pt x="84449" y="776795"/>
                    <a:pt x="83972" y="804760"/>
                  </a:cubicBezTo>
                  <a:cubicBezTo>
                    <a:pt x="82545" y="826067"/>
                    <a:pt x="79877" y="846937"/>
                    <a:pt x="77782" y="867891"/>
                  </a:cubicBezTo>
                  <a:close/>
                  <a:moveTo>
                    <a:pt x="23203" y="691260"/>
                  </a:moveTo>
                  <a:cubicBezTo>
                    <a:pt x="22441" y="690470"/>
                    <a:pt x="21775" y="689621"/>
                    <a:pt x="21108" y="688726"/>
                  </a:cubicBezTo>
                  <a:cubicBezTo>
                    <a:pt x="21012" y="688088"/>
                    <a:pt x="21012" y="687440"/>
                    <a:pt x="21108" y="686812"/>
                  </a:cubicBezTo>
                  <a:cubicBezTo>
                    <a:pt x="23013" y="665761"/>
                    <a:pt x="31300" y="647340"/>
                    <a:pt x="50159" y="637739"/>
                  </a:cubicBezTo>
                  <a:cubicBezTo>
                    <a:pt x="73020" y="626128"/>
                    <a:pt x="97403" y="617575"/>
                    <a:pt x="121692" y="607440"/>
                  </a:cubicBezTo>
                  <a:cubicBezTo>
                    <a:pt x="122835" y="612593"/>
                    <a:pt x="123692" y="617051"/>
                    <a:pt x="124740" y="621413"/>
                  </a:cubicBezTo>
                  <a:cubicBezTo>
                    <a:pt x="130550" y="644635"/>
                    <a:pt x="130550" y="644816"/>
                    <a:pt x="106166" y="648216"/>
                  </a:cubicBezTo>
                  <a:lnTo>
                    <a:pt x="102261" y="648655"/>
                  </a:lnTo>
                  <a:cubicBezTo>
                    <a:pt x="69591" y="651712"/>
                    <a:pt x="41873" y="662971"/>
                    <a:pt x="23203" y="691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43BDE4-2456-446F-83A6-FE2C25200C00}"/>
                </a:ext>
              </a:extLst>
            </p:cNvPr>
            <p:cNvSpPr/>
            <p:nvPr/>
          </p:nvSpPr>
          <p:spPr>
            <a:xfrm>
              <a:off x="11463330" y="6105515"/>
              <a:ext cx="19056" cy="19054"/>
            </a:xfrm>
            <a:custGeom>
              <a:avLst/>
              <a:gdLst>
                <a:gd name="connsiteX0" fmla="*/ 19004 w 19056"/>
                <a:gd name="connsiteY0" fmla="*/ 9402 h 19054"/>
                <a:gd name="connsiteX1" fmla="*/ 9574 w 19056"/>
                <a:gd name="connsiteY1" fmla="*/ -18 h 19054"/>
                <a:gd name="connsiteX2" fmla="*/ -46 w 19056"/>
                <a:gd name="connsiteY2" fmla="*/ 10173 h 19054"/>
                <a:gd name="connsiteX3" fmla="*/ 8907 w 19056"/>
                <a:gd name="connsiteY3" fmla="*/ 19032 h 19054"/>
                <a:gd name="connsiteX4" fmla="*/ 9384 w 19056"/>
                <a:gd name="connsiteY4" fmla="*/ 19032 h 19054"/>
                <a:gd name="connsiteX5" fmla="*/ 19004 w 19056"/>
                <a:gd name="connsiteY5" fmla="*/ 10192 h 19054"/>
                <a:gd name="connsiteX6" fmla="*/ 19004 w 19056"/>
                <a:gd name="connsiteY6" fmla="*/ 9402 h 1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6" h="19054">
                  <a:moveTo>
                    <a:pt x="19004" y="9402"/>
                  </a:moveTo>
                  <a:cubicBezTo>
                    <a:pt x="18909" y="4325"/>
                    <a:pt x="14814" y="201"/>
                    <a:pt x="9574" y="-18"/>
                  </a:cubicBezTo>
                  <a:cubicBezTo>
                    <a:pt x="4050" y="248"/>
                    <a:pt x="-237" y="4792"/>
                    <a:pt x="-46" y="10173"/>
                  </a:cubicBezTo>
                  <a:cubicBezTo>
                    <a:pt x="-46" y="15022"/>
                    <a:pt x="3955" y="18994"/>
                    <a:pt x="8907" y="19032"/>
                  </a:cubicBezTo>
                  <a:cubicBezTo>
                    <a:pt x="9098" y="19032"/>
                    <a:pt x="9193" y="19032"/>
                    <a:pt x="9384" y="19032"/>
                  </a:cubicBezTo>
                  <a:cubicBezTo>
                    <a:pt x="14528" y="19194"/>
                    <a:pt x="18909" y="15231"/>
                    <a:pt x="19004" y="10192"/>
                  </a:cubicBezTo>
                  <a:cubicBezTo>
                    <a:pt x="19004" y="9926"/>
                    <a:pt x="19004" y="9669"/>
                    <a:pt x="19004" y="940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FC9783C9-6862-4755-8EC1-91B48906899C}"/>
                </a:ext>
              </a:extLst>
            </p:cNvPr>
            <p:cNvSpPr/>
            <p:nvPr/>
          </p:nvSpPr>
          <p:spPr>
            <a:xfrm>
              <a:off x="11777642" y="6067415"/>
              <a:ext cx="19069" cy="19050"/>
            </a:xfrm>
            <a:custGeom>
              <a:avLst/>
              <a:gdLst>
                <a:gd name="connsiteX0" fmla="*/ 18636 w 19069"/>
                <a:gd name="connsiteY0" fmla="*/ 7326 h 19050"/>
                <a:gd name="connsiteX1" fmla="*/ 8158 w 19069"/>
                <a:gd name="connsiteY1" fmla="*/ 11 h 19050"/>
                <a:gd name="connsiteX2" fmla="*/ -33 w 19069"/>
                <a:gd name="connsiteY2" fmla="*/ 9888 h 19050"/>
                <a:gd name="connsiteX3" fmla="*/ 8158 w 19069"/>
                <a:gd name="connsiteY3" fmla="*/ 19032 h 19050"/>
                <a:gd name="connsiteX4" fmla="*/ 19017 w 19069"/>
                <a:gd name="connsiteY4" fmla="*/ 1226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69" h="19050">
                  <a:moveTo>
                    <a:pt x="18636" y="7326"/>
                  </a:moveTo>
                  <a:cubicBezTo>
                    <a:pt x="15111" y="4669"/>
                    <a:pt x="11301" y="-447"/>
                    <a:pt x="8158" y="11"/>
                  </a:cubicBezTo>
                  <a:cubicBezTo>
                    <a:pt x="4158" y="1611"/>
                    <a:pt x="1110" y="5297"/>
                    <a:pt x="-33" y="9888"/>
                  </a:cubicBezTo>
                  <a:cubicBezTo>
                    <a:pt x="-414" y="12536"/>
                    <a:pt x="5016" y="19032"/>
                    <a:pt x="8158" y="19032"/>
                  </a:cubicBezTo>
                  <a:cubicBezTo>
                    <a:pt x="11397" y="19032"/>
                    <a:pt x="15398" y="14736"/>
                    <a:pt x="19017" y="12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90E2D40C-8AB8-446C-9187-D8422D126BD8}"/>
                </a:ext>
              </a:extLst>
            </p:cNvPr>
            <p:cNvSpPr/>
            <p:nvPr/>
          </p:nvSpPr>
          <p:spPr>
            <a:xfrm>
              <a:off x="11139457" y="4648191"/>
              <a:ext cx="952488" cy="981073"/>
            </a:xfrm>
            <a:custGeom>
              <a:avLst/>
              <a:gdLst>
                <a:gd name="connsiteX0" fmla="*/ 310302 w 952488"/>
                <a:gd name="connsiteY0" fmla="*/ 600047 h 981073"/>
                <a:gd name="connsiteX1" fmla="*/ 253247 w 952488"/>
                <a:gd name="connsiteY1" fmla="*/ 496253 h 981073"/>
                <a:gd name="connsiteX2" fmla="*/ 192002 w 952488"/>
                <a:gd name="connsiteY2" fmla="*/ 283740 h 981073"/>
                <a:gd name="connsiteX3" fmla="*/ 187811 w 952488"/>
                <a:gd name="connsiteY3" fmla="*/ 153477 h 981073"/>
                <a:gd name="connsiteX4" fmla="*/ 187811 w 952488"/>
                <a:gd name="connsiteY4" fmla="*/ 146562 h 981073"/>
                <a:gd name="connsiteX5" fmla="*/ 178667 w 952488"/>
                <a:gd name="connsiteY5" fmla="*/ 133674 h 981073"/>
                <a:gd name="connsiteX6" fmla="*/ 165427 w 952488"/>
                <a:gd name="connsiteY6" fmla="*/ 140675 h 981073"/>
                <a:gd name="connsiteX7" fmla="*/ 137329 w 952488"/>
                <a:gd name="connsiteY7" fmla="*/ 204512 h 981073"/>
                <a:gd name="connsiteX8" fmla="*/ 113326 w 952488"/>
                <a:gd name="connsiteY8" fmla="*/ 423425 h 981073"/>
                <a:gd name="connsiteX9" fmla="*/ 185906 w 952488"/>
                <a:gd name="connsiteY9" fmla="*/ 705832 h 981073"/>
                <a:gd name="connsiteX10" fmla="*/ 206956 w 952488"/>
                <a:gd name="connsiteY10" fmla="*/ 745617 h 981073"/>
                <a:gd name="connsiteX11" fmla="*/ 188097 w 952488"/>
                <a:gd name="connsiteY11" fmla="*/ 736969 h 981073"/>
                <a:gd name="connsiteX12" fmla="*/ 120660 w 952488"/>
                <a:gd name="connsiteY12" fmla="*/ 660502 h 981073"/>
                <a:gd name="connsiteX13" fmla="*/ 45603 w 952488"/>
                <a:gd name="connsiteY13" fmla="*/ 498939 h 981073"/>
                <a:gd name="connsiteX14" fmla="*/ 40268 w 952488"/>
                <a:gd name="connsiteY14" fmla="*/ 191796 h 981073"/>
                <a:gd name="connsiteX15" fmla="*/ 124564 w 952488"/>
                <a:gd name="connsiteY15" fmla="*/ 60675 h 981073"/>
                <a:gd name="connsiteX16" fmla="*/ 220672 w 952488"/>
                <a:gd name="connsiteY16" fmla="*/ 23137 h 981073"/>
                <a:gd name="connsiteX17" fmla="*/ 310207 w 952488"/>
                <a:gd name="connsiteY17" fmla="*/ 26423 h 981073"/>
                <a:gd name="connsiteX18" fmla="*/ 435937 w 952488"/>
                <a:gd name="connsiteY18" fmla="*/ 115767 h 981073"/>
                <a:gd name="connsiteX19" fmla="*/ 442604 w 952488"/>
                <a:gd name="connsiteY19" fmla="*/ 146219 h 981073"/>
                <a:gd name="connsiteX20" fmla="*/ 513662 w 952488"/>
                <a:gd name="connsiteY20" fmla="*/ 268434 h 981073"/>
                <a:gd name="connsiteX21" fmla="*/ 541951 w 952488"/>
                <a:gd name="connsiteY21" fmla="*/ 278892 h 981073"/>
                <a:gd name="connsiteX22" fmla="*/ 558524 w 952488"/>
                <a:gd name="connsiteY22" fmla="*/ 265748 h 981073"/>
                <a:gd name="connsiteX23" fmla="*/ 545950 w 952488"/>
                <a:gd name="connsiteY23" fmla="*/ 187043 h 981073"/>
                <a:gd name="connsiteX24" fmla="*/ 476989 w 952488"/>
                <a:gd name="connsiteY24" fmla="*/ 119920 h 981073"/>
                <a:gd name="connsiteX25" fmla="*/ 454415 w 952488"/>
                <a:gd name="connsiteY25" fmla="*/ 105299 h 981073"/>
                <a:gd name="connsiteX26" fmla="*/ 243627 w 952488"/>
                <a:gd name="connsiteY26" fmla="*/ 820 h 981073"/>
                <a:gd name="connsiteX27" fmla="*/ 193431 w 952488"/>
                <a:gd name="connsiteY27" fmla="*/ 4534 h 981073"/>
                <a:gd name="connsiteX28" fmla="*/ 73892 w 952488"/>
                <a:gd name="connsiteY28" fmla="*/ 81173 h 981073"/>
                <a:gd name="connsiteX29" fmla="*/ 12741 w 952488"/>
                <a:gd name="connsiteY29" fmla="*/ 218266 h 981073"/>
                <a:gd name="connsiteX30" fmla="*/ 13884 w 952488"/>
                <a:gd name="connsiteY30" fmla="*/ 460963 h 981073"/>
                <a:gd name="connsiteX31" fmla="*/ 90370 w 952488"/>
                <a:gd name="connsiteY31" fmla="*/ 652206 h 981073"/>
                <a:gd name="connsiteX32" fmla="*/ 189335 w 952488"/>
                <a:gd name="connsiteY32" fmla="*/ 763781 h 981073"/>
                <a:gd name="connsiteX33" fmla="*/ 153330 w 952488"/>
                <a:gd name="connsiteY33" fmla="*/ 814293 h 981073"/>
                <a:gd name="connsiteX34" fmla="*/ 155236 w 952488"/>
                <a:gd name="connsiteY34" fmla="*/ 877091 h 981073"/>
                <a:gd name="connsiteX35" fmla="*/ 175047 w 952488"/>
                <a:gd name="connsiteY35" fmla="*/ 905971 h 981073"/>
                <a:gd name="connsiteX36" fmla="*/ 231911 w 952488"/>
                <a:gd name="connsiteY36" fmla="*/ 938413 h 981073"/>
                <a:gd name="connsiteX37" fmla="*/ 249343 w 952488"/>
                <a:gd name="connsiteY37" fmla="*/ 939279 h 981073"/>
                <a:gd name="connsiteX38" fmla="*/ 279632 w 952488"/>
                <a:gd name="connsiteY38" fmla="*/ 926649 h 981073"/>
                <a:gd name="connsiteX39" fmla="*/ 273440 w 952488"/>
                <a:gd name="connsiteY39" fmla="*/ 890407 h 981073"/>
                <a:gd name="connsiteX40" fmla="*/ 244199 w 952488"/>
                <a:gd name="connsiteY40" fmla="*/ 869385 h 981073"/>
                <a:gd name="connsiteX41" fmla="*/ 231531 w 952488"/>
                <a:gd name="connsiteY41" fmla="*/ 841782 h 981073"/>
                <a:gd name="connsiteX42" fmla="*/ 236388 w 952488"/>
                <a:gd name="connsiteY42" fmla="*/ 834181 h 981073"/>
                <a:gd name="connsiteX43" fmla="*/ 253247 w 952488"/>
                <a:gd name="connsiteY43" fmla="*/ 817579 h 981073"/>
                <a:gd name="connsiteX44" fmla="*/ 316970 w 952488"/>
                <a:gd name="connsiteY44" fmla="*/ 889283 h 981073"/>
                <a:gd name="connsiteX45" fmla="*/ 379169 w 952488"/>
                <a:gd name="connsiteY45" fmla="*/ 938584 h 981073"/>
                <a:gd name="connsiteX46" fmla="*/ 455083 w 952488"/>
                <a:gd name="connsiteY46" fmla="*/ 964530 h 981073"/>
                <a:gd name="connsiteX47" fmla="*/ 556333 w 952488"/>
                <a:gd name="connsiteY47" fmla="*/ 967988 h 981073"/>
                <a:gd name="connsiteX48" fmla="*/ 636915 w 952488"/>
                <a:gd name="connsiteY48" fmla="*/ 966693 h 981073"/>
                <a:gd name="connsiteX49" fmla="*/ 665204 w 952488"/>
                <a:gd name="connsiteY49" fmla="*/ 976466 h 981073"/>
                <a:gd name="connsiteX50" fmla="*/ 689874 w 952488"/>
                <a:gd name="connsiteY50" fmla="*/ 977589 h 981073"/>
                <a:gd name="connsiteX51" fmla="*/ 696923 w 952488"/>
                <a:gd name="connsiteY51" fmla="*/ 953291 h 981073"/>
                <a:gd name="connsiteX52" fmla="*/ 695875 w 952488"/>
                <a:gd name="connsiteY52" fmla="*/ 946281 h 981073"/>
                <a:gd name="connsiteX53" fmla="*/ 708638 w 952488"/>
                <a:gd name="connsiteY53" fmla="*/ 944547 h 981073"/>
                <a:gd name="connsiteX54" fmla="*/ 722354 w 952488"/>
                <a:gd name="connsiteY54" fmla="*/ 930212 h 981073"/>
                <a:gd name="connsiteX55" fmla="*/ 719020 w 952488"/>
                <a:gd name="connsiteY55" fmla="*/ 921630 h 981073"/>
                <a:gd name="connsiteX56" fmla="*/ 700542 w 952488"/>
                <a:gd name="connsiteY56" fmla="*/ 906495 h 981073"/>
                <a:gd name="connsiteX57" fmla="*/ 669586 w 952488"/>
                <a:gd name="connsiteY57" fmla="*/ 887721 h 981073"/>
                <a:gd name="connsiteX58" fmla="*/ 636344 w 952488"/>
                <a:gd name="connsiteY58" fmla="*/ 823980 h 981073"/>
                <a:gd name="connsiteX59" fmla="*/ 634247 w 952488"/>
                <a:gd name="connsiteY59" fmla="*/ 768192 h 981073"/>
                <a:gd name="connsiteX60" fmla="*/ 694731 w 952488"/>
                <a:gd name="connsiteY60" fmla="*/ 804520 h 981073"/>
                <a:gd name="connsiteX61" fmla="*/ 779885 w 952488"/>
                <a:gd name="connsiteY61" fmla="*/ 873195 h 981073"/>
                <a:gd name="connsiteX62" fmla="*/ 861895 w 952488"/>
                <a:gd name="connsiteY62" fmla="*/ 910038 h 981073"/>
                <a:gd name="connsiteX63" fmla="*/ 888089 w 952488"/>
                <a:gd name="connsiteY63" fmla="*/ 919992 h 981073"/>
                <a:gd name="connsiteX64" fmla="*/ 927332 w 952488"/>
                <a:gd name="connsiteY64" fmla="*/ 903904 h 981073"/>
                <a:gd name="connsiteX65" fmla="*/ 929904 w 952488"/>
                <a:gd name="connsiteY65" fmla="*/ 903294 h 981073"/>
                <a:gd name="connsiteX66" fmla="*/ 950383 w 952488"/>
                <a:gd name="connsiteY66" fmla="*/ 896284 h 981073"/>
                <a:gd name="connsiteX67" fmla="*/ 947525 w 952488"/>
                <a:gd name="connsiteY67" fmla="*/ 873624 h 981073"/>
                <a:gd name="connsiteX68" fmla="*/ 911997 w 952488"/>
                <a:gd name="connsiteY68" fmla="*/ 849926 h 981073"/>
                <a:gd name="connsiteX69" fmla="*/ 877039 w 952488"/>
                <a:gd name="connsiteY69" fmla="*/ 832628 h 981073"/>
                <a:gd name="connsiteX70" fmla="*/ 838750 w 952488"/>
                <a:gd name="connsiteY70" fmla="*/ 792928 h 981073"/>
                <a:gd name="connsiteX71" fmla="*/ 801793 w 952488"/>
                <a:gd name="connsiteY71" fmla="*/ 709803 h 981073"/>
                <a:gd name="connsiteX72" fmla="*/ 725116 w 952488"/>
                <a:gd name="connsiteY72" fmla="*/ 597370 h 981073"/>
                <a:gd name="connsiteX73" fmla="*/ 591480 w 952488"/>
                <a:gd name="connsiteY73" fmla="*/ 519523 h 981073"/>
                <a:gd name="connsiteX74" fmla="*/ 587004 w 952488"/>
                <a:gd name="connsiteY74" fmla="*/ 517703 h 981073"/>
                <a:gd name="connsiteX75" fmla="*/ 621389 w 952488"/>
                <a:gd name="connsiteY75" fmla="*/ 479651 h 981073"/>
                <a:gd name="connsiteX76" fmla="*/ 660536 w 952488"/>
                <a:gd name="connsiteY76" fmla="*/ 455172 h 981073"/>
                <a:gd name="connsiteX77" fmla="*/ 686255 w 952488"/>
                <a:gd name="connsiteY77" fmla="*/ 455172 h 981073"/>
                <a:gd name="connsiteX78" fmla="*/ 727593 w 952488"/>
                <a:gd name="connsiteY78" fmla="*/ 480080 h 981073"/>
                <a:gd name="connsiteX79" fmla="*/ 853418 w 952488"/>
                <a:gd name="connsiteY79" fmla="*/ 561128 h 981073"/>
                <a:gd name="connsiteX80" fmla="*/ 893423 w 952488"/>
                <a:gd name="connsiteY80" fmla="*/ 589665 h 981073"/>
                <a:gd name="connsiteX81" fmla="*/ 903138 w 952488"/>
                <a:gd name="connsiteY81" fmla="*/ 595027 h 981073"/>
                <a:gd name="connsiteX82" fmla="*/ 919997 w 952488"/>
                <a:gd name="connsiteY82" fmla="*/ 593560 h 981073"/>
                <a:gd name="connsiteX83" fmla="*/ 921045 w 952488"/>
                <a:gd name="connsiteY83" fmla="*/ 577044 h 981073"/>
                <a:gd name="connsiteX84" fmla="*/ 888089 w 952488"/>
                <a:gd name="connsiteY84" fmla="*/ 520989 h 981073"/>
                <a:gd name="connsiteX85" fmla="*/ 811223 w 952488"/>
                <a:gd name="connsiteY85" fmla="*/ 369371 h 981073"/>
                <a:gd name="connsiteX86" fmla="*/ 759787 w 952488"/>
                <a:gd name="connsiteY86" fmla="*/ 298266 h 981073"/>
                <a:gd name="connsiteX87" fmla="*/ 640725 w 952488"/>
                <a:gd name="connsiteY87" fmla="*/ 287636 h 981073"/>
                <a:gd name="connsiteX88" fmla="*/ 618341 w 952488"/>
                <a:gd name="connsiteY88" fmla="*/ 317821 h 981073"/>
                <a:gd name="connsiteX89" fmla="*/ 588242 w 952488"/>
                <a:gd name="connsiteY89" fmla="*/ 378362 h 981073"/>
                <a:gd name="connsiteX90" fmla="*/ 556809 w 952488"/>
                <a:gd name="connsiteY90" fmla="*/ 407251 h 981073"/>
                <a:gd name="connsiteX91" fmla="*/ 480895 w 952488"/>
                <a:gd name="connsiteY91" fmla="*/ 444189 h 981073"/>
                <a:gd name="connsiteX92" fmla="*/ 471370 w 952488"/>
                <a:gd name="connsiteY92" fmla="*/ 444189 h 981073"/>
                <a:gd name="connsiteX93" fmla="*/ 424031 w 952488"/>
                <a:gd name="connsiteY93" fmla="*/ 414261 h 981073"/>
                <a:gd name="connsiteX94" fmla="*/ 280775 w 952488"/>
                <a:gd name="connsiteY94" fmla="*/ 166278 h 981073"/>
                <a:gd name="connsiteX95" fmla="*/ 275251 w 952488"/>
                <a:gd name="connsiteY95" fmla="*/ 137913 h 981073"/>
                <a:gd name="connsiteX96" fmla="*/ 257725 w 952488"/>
                <a:gd name="connsiteY96" fmla="*/ 121740 h 981073"/>
                <a:gd name="connsiteX97" fmla="*/ 241436 w 952488"/>
                <a:gd name="connsiteY97" fmla="*/ 139037 h 981073"/>
                <a:gd name="connsiteX98" fmla="*/ 237912 w 952488"/>
                <a:gd name="connsiteY98" fmla="*/ 241621 h 981073"/>
                <a:gd name="connsiteX99" fmla="*/ 296110 w 952488"/>
                <a:gd name="connsiteY99" fmla="*/ 456296 h 981073"/>
                <a:gd name="connsiteX100" fmla="*/ 339830 w 952488"/>
                <a:gd name="connsiteY100" fmla="*/ 532581 h 981073"/>
                <a:gd name="connsiteX101" fmla="*/ 339258 w 952488"/>
                <a:gd name="connsiteY101" fmla="*/ 556365 h 981073"/>
                <a:gd name="connsiteX102" fmla="*/ 310302 w 952488"/>
                <a:gd name="connsiteY102" fmla="*/ 600047 h 981073"/>
                <a:gd name="connsiteX103" fmla="*/ 673300 w 952488"/>
                <a:gd name="connsiteY103" fmla="*/ 955624 h 981073"/>
                <a:gd name="connsiteX104" fmla="*/ 646440 w 952488"/>
                <a:gd name="connsiteY104" fmla="*/ 946023 h 981073"/>
                <a:gd name="connsiteX105" fmla="*/ 561096 w 952488"/>
                <a:gd name="connsiteY105" fmla="*/ 945242 h 981073"/>
                <a:gd name="connsiteX106" fmla="*/ 463750 w 952488"/>
                <a:gd name="connsiteY106" fmla="*/ 944033 h 981073"/>
                <a:gd name="connsiteX107" fmla="*/ 360880 w 952488"/>
                <a:gd name="connsiteY107" fmla="*/ 898884 h 981073"/>
                <a:gd name="connsiteX108" fmla="*/ 243818 w 952488"/>
                <a:gd name="connsiteY108" fmla="*/ 762486 h 981073"/>
                <a:gd name="connsiteX109" fmla="*/ 153521 w 952488"/>
                <a:gd name="connsiteY109" fmla="*/ 543916 h 981073"/>
                <a:gd name="connsiteX110" fmla="*/ 137233 w 952488"/>
                <a:gd name="connsiteY110" fmla="*/ 437522 h 981073"/>
                <a:gd name="connsiteX111" fmla="*/ 160283 w 952488"/>
                <a:gd name="connsiteY111" fmla="*/ 205978 h 981073"/>
                <a:gd name="connsiteX112" fmla="*/ 163903 w 952488"/>
                <a:gd name="connsiteY112" fmla="*/ 203912 h 981073"/>
                <a:gd name="connsiteX113" fmla="*/ 172000 w 952488"/>
                <a:gd name="connsiteY113" fmla="*/ 292646 h 981073"/>
                <a:gd name="connsiteX114" fmla="*/ 271631 w 952488"/>
                <a:gd name="connsiteY114" fmla="*/ 578511 h 981073"/>
                <a:gd name="connsiteX115" fmla="*/ 364404 w 952488"/>
                <a:gd name="connsiteY115" fmla="*/ 701154 h 981073"/>
                <a:gd name="connsiteX116" fmla="*/ 537474 w 952488"/>
                <a:gd name="connsiteY116" fmla="*/ 817836 h 981073"/>
                <a:gd name="connsiteX117" fmla="*/ 569669 w 952488"/>
                <a:gd name="connsiteY117" fmla="*/ 836438 h 981073"/>
                <a:gd name="connsiteX118" fmla="*/ 632247 w 952488"/>
                <a:gd name="connsiteY118" fmla="*/ 886683 h 981073"/>
                <a:gd name="connsiteX119" fmla="*/ 683397 w 952488"/>
                <a:gd name="connsiteY119" fmla="*/ 921287 h 981073"/>
                <a:gd name="connsiteX120" fmla="*/ 665966 w 952488"/>
                <a:gd name="connsiteY120" fmla="*/ 934775 h 981073"/>
                <a:gd name="connsiteX121" fmla="*/ 673300 w 952488"/>
                <a:gd name="connsiteY121" fmla="*/ 955624 h 981073"/>
                <a:gd name="connsiteX122" fmla="*/ 322399 w 952488"/>
                <a:gd name="connsiteY122" fmla="*/ 617782 h 981073"/>
                <a:gd name="connsiteX123" fmla="*/ 337449 w 952488"/>
                <a:gd name="connsiteY123" fmla="*/ 597456 h 981073"/>
                <a:gd name="connsiteX124" fmla="*/ 410791 w 952488"/>
                <a:gd name="connsiteY124" fmla="*/ 511912 h 981073"/>
                <a:gd name="connsiteX125" fmla="*/ 548047 w 952488"/>
                <a:gd name="connsiteY125" fmla="*/ 436836 h 981073"/>
                <a:gd name="connsiteX126" fmla="*/ 607769 w 952488"/>
                <a:gd name="connsiteY126" fmla="*/ 388135 h 981073"/>
                <a:gd name="connsiteX127" fmla="*/ 637581 w 952488"/>
                <a:gd name="connsiteY127" fmla="*/ 327156 h 981073"/>
                <a:gd name="connsiteX128" fmla="*/ 655108 w 952488"/>
                <a:gd name="connsiteY128" fmla="*/ 303543 h 981073"/>
                <a:gd name="connsiteX129" fmla="*/ 746166 w 952488"/>
                <a:gd name="connsiteY129" fmla="*/ 315573 h 981073"/>
                <a:gd name="connsiteX130" fmla="*/ 786743 w 952488"/>
                <a:gd name="connsiteY130" fmla="*/ 370056 h 981073"/>
                <a:gd name="connsiteX131" fmla="*/ 794743 w 952488"/>
                <a:gd name="connsiteY131" fmla="*/ 387363 h 981073"/>
                <a:gd name="connsiteX132" fmla="*/ 727593 w 952488"/>
                <a:gd name="connsiteY132" fmla="*/ 453009 h 981073"/>
                <a:gd name="connsiteX133" fmla="*/ 692636 w 952488"/>
                <a:gd name="connsiteY133" fmla="*/ 434931 h 981073"/>
                <a:gd name="connsiteX134" fmla="*/ 653965 w 952488"/>
                <a:gd name="connsiteY134" fmla="*/ 432855 h 981073"/>
                <a:gd name="connsiteX135" fmla="*/ 591194 w 952488"/>
                <a:gd name="connsiteY135" fmla="*/ 476098 h 981073"/>
                <a:gd name="connsiteX136" fmla="*/ 563762 w 952488"/>
                <a:gd name="connsiteY136" fmla="*/ 623145 h 981073"/>
                <a:gd name="connsiteX137" fmla="*/ 592052 w 952488"/>
                <a:gd name="connsiteY137" fmla="*/ 678237 h 981073"/>
                <a:gd name="connsiteX138" fmla="*/ 613483 w 952488"/>
                <a:gd name="connsiteY138" fmla="*/ 846297 h 981073"/>
                <a:gd name="connsiteX139" fmla="*/ 484038 w 952488"/>
                <a:gd name="connsiteY139" fmla="*/ 766458 h 981073"/>
                <a:gd name="connsiteX140" fmla="*/ 506993 w 952488"/>
                <a:gd name="connsiteY140" fmla="*/ 756257 h 981073"/>
                <a:gd name="connsiteX141" fmla="*/ 512613 w 952488"/>
                <a:gd name="connsiteY141" fmla="*/ 743712 h 981073"/>
                <a:gd name="connsiteX142" fmla="*/ 501565 w 952488"/>
                <a:gd name="connsiteY142" fmla="*/ 736712 h 981073"/>
                <a:gd name="connsiteX143" fmla="*/ 490992 w 952488"/>
                <a:gd name="connsiteY143" fmla="*/ 739560 h 981073"/>
                <a:gd name="connsiteX144" fmla="*/ 466894 w 952488"/>
                <a:gd name="connsiteY144" fmla="*/ 749599 h 981073"/>
                <a:gd name="connsiteX145" fmla="*/ 455558 w 952488"/>
                <a:gd name="connsiteY145" fmla="*/ 748561 h 981073"/>
                <a:gd name="connsiteX146" fmla="*/ 322399 w 952488"/>
                <a:gd name="connsiteY146" fmla="*/ 617782 h 981073"/>
                <a:gd name="connsiteX147" fmla="*/ 902853 w 952488"/>
                <a:gd name="connsiteY147" fmla="*/ 904942 h 981073"/>
                <a:gd name="connsiteX148" fmla="*/ 862847 w 952488"/>
                <a:gd name="connsiteY148" fmla="*/ 888588 h 981073"/>
                <a:gd name="connsiteX149" fmla="*/ 797506 w 952488"/>
                <a:gd name="connsiteY149" fmla="*/ 860137 h 981073"/>
                <a:gd name="connsiteX150" fmla="*/ 724925 w 952488"/>
                <a:gd name="connsiteY150" fmla="*/ 800024 h 981073"/>
                <a:gd name="connsiteX151" fmla="*/ 641011 w 952488"/>
                <a:gd name="connsiteY151" fmla="*/ 746741 h 981073"/>
                <a:gd name="connsiteX152" fmla="*/ 627771 w 952488"/>
                <a:gd name="connsiteY152" fmla="*/ 728834 h 981073"/>
                <a:gd name="connsiteX153" fmla="*/ 591671 w 952488"/>
                <a:gd name="connsiteY153" fmla="*/ 627031 h 981073"/>
                <a:gd name="connsiteX154" fmla="*/ 573573 w 952488"/>
                <a:gd name="connsiteY154" fmla="*/ 590274 h 981073"/>
                <a:gd name="connsiteX155" fmla="*/ 576622 w 952488"/>
                <a:gd name="connsiteY155" fmla="*/ 538382 h 981073"/>
                <a:gd name="connsiteX156" fmla="*/ 637771 w 952488"/>
                <a:gd name="connsiteY156" fmla="*/ 558880 h 981073"/>
                <a:gd name="connsiteX157" fmla="*/ 780171 w 952488"/>
                <a:gd name="connsiteY157" fmla="*/ 716471 h 981073"/>
                <a:gd name="connsiteX158" fmla="*/ 818556 w 952488"/>
                <a:gd name="connsiteY158" fmla="*/ 802186 h 981073"/>
                <a:gd name="connsiteX159" fmla="*/ 865610 w 952488"/>
                <a:gd name="connsiteY159" fmla="*/ 851221 h 981073"/>
                <a:gd name="connsiteX160" fmla="*/ 902472 w 952488"/>
                <a:gd name="connsiteY160" fmla="*/ 869385 h 981073"/>
                <a:gd name="connsiteX161" fmla="*/ 919522 w 952488"/>
                <a:gd name="connsiteY161" fmla="*/ 879339 h 981073"/>
                <a:gd name="connsiteX162" fmla="*/ 902853 w 952488"/>
                <a:gd name="connsiteY162" fmla="*/ 904942 h 981073"/>
                <a:gd name="connsiteX163" fmla="*/ 362119 w 952488"/>
                <a:gd name="connsiteY163" fmla="*/ 529124 h 981073"/>
                <a:gd name="connsiteX164" fmla="*/ 259343 w 952488"/>
                <a:gd name="connsiteY164" fmla="*/ 180985 h 981073"/>
                <a:gd name="connsiteX165" fmla="*/ 450415 w 952488"/>
                <a:gd name="connsiteY165" fmla="*/ 460363 h 981073"/>
                <a:gd name="connsiteX166" fmla="*/ 362119 w 952488"/>
                <a:gd name="connsiteY166" fmla="*/ 529124 h 981073"/>
                <a:gd name="connsiteX167" fmla="*/ 877230 w 952488"/>
                <a:gd name="connsiteY167" fmla="*/ 550660 h 981073"/>
                <a:gd name="connsiteX168" fmla="*/ 867134 w 952488"/>
                <a:gd name="connsiteY168" fmla="*/ 544259 h 981073"/>
                <a:gd name="connsiteX169" fmla="*/ 755025 w 952488"/>
                <a:gd name="connsiteY169" fmla="*/ 473421 h 981073"/>
                <a:gd name="connsiteX170" fmla="*/ 749976 w 952488"/>
                <a:gd name="connsiteY170" fmla="*/ 456772 h 981073"/>
                <a:gd name="connsiteX171" fmla="*/ 749976 w 952488"/>
                <a:gd name="connsiteY171" fmla="*/ 456724 h 981073"/>
                <a:gd name="connsiteX172" fmla="*/ 804745 w 952488"/>
                <a:gd name="connsiteY172" fmla="*/ 407251 h 981073"/>
                <a:gd name="connsiteX173" fmla="*/ 877230 w 952488"/>
                <a:gd name="connsiteY173" fmla="*/ 550660 h 981073"/>
                <a:gd name="connsiteX174" fmla="*/ 218576 w 952488"/>
                <a:gd name="connsiteY174" fmla="*/ 763172 h 981073"/>
                <a:gd name="connsiteX175" fmla="*/ 241436 w 952488"/>
                <a:gd name="connsiteY175" fmla="*/ 798719 h 981073"/>
                <a:gd name="connsiteX176" fmla="*/ 220386 w 952488"/>
                <a:gd name="connsiteY176" fmla="*/ 817922 h 981073"/>
                <a:gd name="connsiteX177" fmla="*/ 219719 w 952488"/>
                <a:gd name="connsiteY177" fmla="*/ 879082 h 981073"/>
                <a:gd name="connsiteX178" fmla="*/ 233150 w 952488"/>
                <a:gd name="connsiteY178" fmla="*/ 888330 h 981073"/>
                <a:gd name="connsiteX179" fmla="*/ 256581 w 952488"/>
                <a:gd name="connsiteY179" fmla="*/ 905199 h 981073"/>
                <a:gd name="connsiteX180" fmla="*/ 258772 w 952488"/>
                <a:gd name="connsiteY180" fmla="*/ 915401 h 981073"/>
                <a:gd name="connsiteX181" fmla="*/ 250104 w 952488"/>
                <a:gd name="connsiteY181" fmla="*/ 917830 h 981073"/>
                <a:gd name="connsiteX182" fmla="*/ 227912 w 952488"/>
                <a:gd name="connsiteY182" fmla="*/ 916096 h 981073"/>
                <a:gd name="connsiteX183" fmla="*/ 196288 w 952488"/>
                <a:gd name="connsiteY183" fmla="*/ 898798 h 981073"/>
                <a:gd name="connsiteX184" fmla="*/ 168665 w 952488"/>
                <a:gd name="connsiteY184" fmla="*/ 858403 h 981073"/>
                <a:gd name="connsiteX185" fmla="*/ 166284 w 952488"/>
                <a:gd name="connsiteY185" fmla="*/ 835829 h 981073"/>
                <a:gd name="connsiteX186" fmla="*/ 218576 w 952488"/>
                <a:gd name="connsiteY186" fmla="*/ 763172 h 981073"/>
                <a:gd name="connsiteX187" fmla="*/ 466131 w 952488"/>
                <a:gd name="connsiteY187" fmla="*/ 140418 h 981073"/>
                <a:gd name="connsiteX188" fmla="*/ 506707 w 952488"/>
                <a:gd name="connsiteY188" fmla="*/ 158582 h 981073"/>
                <a:gd name="connsiteX189" fmla="*/ 526043 w 952488"/>
                <a:gd name="connsiteY189" fmla="*/ 200530 h 981073"/>
                <a:gd name="connsiteX190" fmla="*/ 531758 w 952488"/>
                <a:gd name="connsiteY190" fmla="*/ 250613 h 981073"/>
                <a:gd name="connsiteX191" fmla="*/ 466131 w 952488"/>
                <a:gd name="connsiteY191" fmla="*/ 140332 h 981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52488" h="981073">
                  <a:moveTo>
                    <a:pt x="310302" y="600047"/>
                  </a:moveTo>
                  <a:cubicBezTo>
                    <a:pt x="289252" y="566557"/>
                    <a:pt x="270202" y="531896"/>
                    <a:pt x="253247" y="496253"/>
                  </a:cubicBezTo>
                  <a:cubicBezTo>
                    <a:pt x="222196" y="428359"/>
                    <a:pt x="205718" y="356569"/>
                    <a:pt x="192002" y="283740"/>
                  </a:cubicBezTo>
                  <a:cubicBezTo>
                    <a:pt x="184191" y="240754"/>
                    <a:pt x="182762" y="196872"/>
                    <a:pt x="187811" y="153477"/>
                  </a:cubicBezTo>
                  <a:cubicBezTo>
                    <a:pt x="188097" y="151181"/>
                    <a:pt x="188097" y="148867"/>
                    <a:pt x="187811" y="146562"/>
                  </a:cubicBezTo>
                  <a:cubicBezTo>
                    <a:pt x="188287" y="140647"/>
                    <a:pt x="184477" y="135227"/>
                    <a:pt x="178667" y="133674"/>
                  </a:cubicBezTo>
                  <a:cubicBezTo>
                    <a:pt x="173143" y="132522"/>
                    <a:pt x="167522" y="135484"/>
                    <a:pt x="165427" y="140675"/>
                  </a:cubicBezTo>
                  <a:cubicBezTo>
                    <a:pt x="153902" y="160954"/>
                    <a:pt x="144472" y="182347"/>
                    <a:pt x="137329" y="204512"/>
                  </a:cubicBezTo>
                  <a:cubicBezTo>
                    <a:pt x="114850" y="275206"/>
                    <a:pt x="106657" y="349606"/>
                    <a:pt x="113326" y="423425"/>
                  </a:cubicBezTo>
                  <a:cubicBezTo>
                    <a:pt x="119422" y="521228"/>
                    <a:pt x="144091" y="617021"/>
                    <a:pt x="185906" y="705832"/>
                  </a:cubicBezTo>
                  <a:cubicBezTo>
                    <a:pt x="192193" y="718890"/>
                    <a:pt x="199431" y="731778"/>
                    <a:pt x="206956" y="745617"/>
                  </a:cubicBezTo>
                  <a:cubicBezTo>
                    <a:pt x="199812" y="745208"/>
                    <a:pt x="193050" y="742112"/>
                    <a:pt x="188097" y="736969"/>
                  </a:cubicBezTo>
                  <a:cubicBezTo>
                    <a:pt x="162284" y="714604"/>
                    <a:pt x="139519" y="688877"/>
                    <a:pt x="120660" y="660502"/>
                  </a:cubicBezTo>
                  <a:cubicBezTo>
                    <a:pt x="85703" y="611115"/>
                    <a:pt x="63986" y="555765"/>
                    <a:pt x="45603" y="498939"/>
                  </a:cubicBezTo>
                  <a:cubicBezTo>
                    <a:pt x="12550" y="397136"/>
                    <a:pt x="13122" y="294637"/>
                    <a:pt x="40268" y="191796"/>
                  </a:cubicBezTo>
                  <a:cubicBezTo>
                    <a:pt x="53318" y="140218"/>
                    <a:pt x="82845" y="94212"/>
                    <a:pt x="124564" y="60675"/>
                  </a:cubicBezTo>
                  <a:cubicBezTo>
                    <a:pt x="151426" y="37805"/>
                    <a:pt x="185334" y="24575"/>
                    <a:pt x="220672" y="23137"/>
                  </a:cubicBezTo>
                  <a:cubicBezTo>
                    <a:pt x="250675" y="22099"/>
                    <a:pt x="280584" y="19498"/>
                    <a:pt x="310207" y="26423"/>
                  </a:cubicBezTo>
                  <a:cubicBezTo>
                    <a:pt x="364500" y="39053"/>
                    <a:pt x="403743" y="72352"/>
                    <a:pt x="435937" y="115767"/>
                  </a:cubicBezTo>
                  <a:cubicBezTo>
                    <a:pt x="442604" y="124425"/>
                    <a:pt x="445081" y="135598"/>
                    <a:pt x="442604" y="146219"/>
                  </a:cubicBezTo>
                  <a:cubicBezTo>
                    <a:pt x="432413" y="203302"/>
                    <a:pt x="458797" y="248108"/>
                    <a:pt x="513662" y="268434"/>
                  </a:cubicBezTo>
                  <a:cubicBezTo>
                    <a:pt x="523091" y="271892"/>
                    <a:pt x="532521" y="275521"/>
                    <a:pt x="541951" y="278892"/>
                  </a:cubicBezTo>
                  <a:cubicBezTo>
                    <a:pt x="552809" y="282788"/>
                    <a:pt x="561096" y="276816"/>
                    <a:pt x="558524" y="265748"/>
                  </a:cubicBezTo>
                  <a:cubicBezTo>
                    <a:pt x="552619" y="239802"/>
                    <a:pt x="552142" y="212903"/>
                    <a:pt x="545950" y="187043"/>
                  </a:cubicBezTo>
                  <a:cubicBezTo>
                    <a:pt x="539188" y="159020"/>
                    <a:pt x="517661" y="125283"/>
                    <a:pt x="476989" y="119920"/>
                  </a:cubicBezTo>
                  <a:cubicBezTo>
                    <a:pt x="467655" y="118663"/>
                    <a:pt x="459368" y="113300"/>
                    <a:pt x="454415" y="105299"/>
                  </a:cubicBezTo>
                  <a:cubicBezTo>
                    <a:pt x="403361" y="32995"/>
                    <a:pt x="335257" y="-6362"/>
                    <a:pt x="243627" y="820"/>
                  </a:cubicBezTo>
                  <a:cubicBezTo>
                    <a:pt x="226769" y="934"/>
                    <a:pt x="210005" y="2172"/>
                    <a:pt x="193431" y="4534"/>
                  </a:cubicBezTo>
                  <a:cubicBezTo>
                    <a:pt x="143996" y="15355"/>
                    <a:pt x="106086" y="43025"/>
                    <a:pt x="73892" y="81173"/>
                  </a:cubicBezTo>
                  <a:cubicBezTo>
                    <a:pt x="40459" y="121301"/>
                    <a:pt x="22552" y="167669"/>
                    <a:pt x="12741" y="218266"/>
                  </a:cubicBezTo>
                  <a:cubicBezTo>
                    <a:pt x="-4689" y="298285"/>
                    <a:pt x="-4308" y="381105"/>
                    <a:pt x="13884" y="460963"/>
                  </a:cubicBezTo>
                  <a:cubicBezTo>
                    <a:pt x="28839" y="528371"/>
                    <a:pt x="54651" y="592941"/>
                    <a:pt x="90370" y="652206"/>
                  </a:cubicBezTo>
                  <a:cubicBezTo>
                    <a:pt x="116659" y="694497"/>
                    <a:pt x="147043" y="734111"/>
                    <a:pt x="189335" y="763781"/>
                  </a:cubicBezTo>
                  <a:cubicBezTo>
                    <a:pt x="176286" y="779889"/>
                    <a:pt x="164284" y="796747"/>
                    <a:pt x="153330" y="814293"/>
                  </a:cubicBezTo>
                  <a:cubicBezTo>
                    <a:pt x="140281" y="835914"/>
                    <a:pt x="138090" y="856412"/>
                    <a:pt x="155236" y="877091"/>
                  </a:cubicBezTo>
                  <a:cubicBezTo>
                    <a:pt x="162569" y="886216"/>
                    <a:pt x="169237" y="895875"/>
                    <a:pt x="175047" y="905971"/>
                  </a:cubicBezTo>
                  <a:cubicBezTo>
                    <a:pt x="186954" y="925954"/>
                    <a:pt x="208480" y="938280"/>
                    <a:pt x="231911" y="938413"/>
                  </a:cubicBezTo>
                  <a:cubicBezTo>
                    <a:pt x="237531" y="938413"/>
                    <a:pt x="243342" y="938413"/>
                    <a:pt x="249343" y="939279"/>
                  </a:cubicBezTo>
                  <a:cubicBezTo>
                    <a:pt x="261820" y="940489"/>
                    <a:pt x="273155" y="939279"/>
                    <a:pt x="279632" y="926649"/>
                  </a:cubicBezTo>
                  <a:cubicBezTo>
                    <a:pt x="285156" y="914439"/>
                    <a:pt x="282680" y="900132"/>
                    <a:pt x="273440" y="890407"/>
                  </a:cubicBezTo>
                  <a:cubicBezTo>
                    <a:pt x="265153" y="881568"/>
                    <a:pt x="255248" y="874424"/>
                    <a:pt x="244199" y="869385"/>
                  </a:cubicBezTo>
                  <a:cubicBezTo>
                    <a:pt x="232959" y="865242"/>
                    <a:pt x="227340" y="852869"/>
                    <a:pt x="231531" y="841782"/>
                  </a:cubicBezTo>
                  <a:cubicBezTo>
                    <a:pt x="232579" y="838934"/>
                    <a:pt x="234293" y="836343"/>
                    <a:pt x="236388" y="834181"/>
                  </a:cubicBezTo>
                  <a:cubicBezTo>
                    <a:pt x="241436" y="828390"/>
                    <a:pt x="247342" y="823370"/>
                    <a:pt x="253247" y="817579"/>
                  </a:cubicBezTo>
                  <a:cubicBezTo>
                    <a:pt x="272583" y="843039"/>
                    <a:pt x="293919" y="867014"/>
                    <a:pt x="316970" y="889283"/>
                  </a:cubicBezTo>
                  <a:cubicBezTo>
                    <a:pt x="335925" y="907762"/>
                    <a:pt x="356784" y="924287"/>
                    <a:pt x="379169" y="938584"/>
                  </a:cubicBezTo>
                  <a:cubicBezTo>
                    <a:pt x="402028" y="953377"/>
                    <a:pt x="429175" y="957349"/>
                    <a:pt x="455083" y="964530"/>
                  </a:cubicBezTo>
                  <a:cubicBezTo>
                    <a:pt x="488420" y="973179"/>
                    <a:pt x="522424" y="971103"/>
                    <a:pt x="556333" y="967988"/>
                  </a:cubicBezTo>
                  <a:cubicBezTo>
                    <a:pt x="583098" y="964445"/>
                    <a:pt x="610150" y="964016"/>
                    <a:pt x="636915" y="966693"/>
                  </a:cubicBezTo>
                  <a:cubicBezTo>
                    <a:pt x="646821" y="968360"/>
                    <a:pt x="656441" y="971665"/>
                    <a:pt x="665204" y="976466"/>
                  </a:cubicBezTo>
                  <a:cubicBezTo>
                    <a:pt x="673205" y="980532"/>
                    <a:pt x="681492" y="983819"/>
                    <a:pt x="689874" y="977589"/>
                  </a:cubicBezTo>
                  <a:cubicBezTo>
                    <a:pt x="697303" y="971846"/>
                    <a:pt x="700161" y="962035"/>
                    <a:pt x="696923" y="953291"/>
                  </a:cubicBezTo>
                  <a:cubicBezTo>
                    <a:pt x="696350" y="951043"/>
                    <a:pt x="696255" y="948614"/>
                    <a:pt x="695875" y="946281"/>
                  </a:cubicBezTo>
                  <a:cubicBezTo>
                    <a:pt x="700065" y="943690"/>
                    <a:pt x="704637" y="945328"/>
                    <a:pt x="708638" y="944547"/>
                  </a:cubicBezTo>
                  <a:cubicBezTo>
                    <a:pt x="716448" y="944319"/>
                    <a:pt x="722544" y="937899"/>
                    <a:pt x="722354" y="930212"/>
                  </a:cubicBezTo>
                  <a:cubicBezTo>
                    <a:pt x="722258" y="927059"/>
                    <a:pt x="721020" y="924040"/>
                    <a:pt x="719020" y="921630"/>
                  </a:cubicBezTo>
                  <a:cubicBezTo>
                    <a:pt x="714257" y="915134"/>
                    <a:pt x="707875" y="909933"/>
                    <a:pt x="700542" y="906495"/>
                  </a:cubicBezTo>
                  <a:cubicBezTo>
                    <a:pt x="690064" y="900608"/>
                    <a:pt x="679586" y="894560"/>
                    <a:pt x="669586" y="887721"/>
                  </a:cubicBezTo>
                  <a:cubicBezTo>
                    <a:pt x="648250" y="873519"/>
                    <a:pt x="635676" y="849469"/>
                    <a:pt x="636344" y="823980"/>
                  </a:cubicBezTo>
                  <a:cubicBezTo>
                    <a:pt x="635772" y="805816"/>
                    <a:pt x="633295" y="787651"/>
                    <a:pt x="634247" y="768192"/>
                  </a:cubicBezTo>
                  <a:cubicBezTo>
                    <a:pt x="655488" y="778403"/>
                    <a:pt x="675776" y="790566"/>
                    <a:pt x="694731" y="804520"/>
                  </a:cubicBezTo>
                  <a:cubicBezTo>
                    <a:pt x="724639" y="825542"/>
                    <a:pt x="753025" y="848487"/>
                    <a:pt x="779885" y="873195"/>
                  </a:cubicBezTo>
                  <a:cubicBezTo>
                    <a:pt x="802173" y="894312"/>
                    <a:pt x="831129" y="907285"/>
                    <a:pt x="861895" y="910038"/>
                  </a:cubicBezTo>
                  <a:cubicBezTo>
                    <a:pt x="871325" y="911171"/>
                    <a:pt x="880279" y="914591"/>
                    <a:pt x="888089" y="919992"/>
                  </a:cubicBezTo>
                  <a:cubicBezTo>
                    <a:pt x="909234" y="934260"/>
                    <a:pt x="923046" y="928640"/>
                    <a:pt x="927332" y="903904"/>
                  </a:cubicBezTo>
                  <a:cubicBezTo>
                    <a:pt x="928189" y="903561"/>
                    <a:pt x="929047" y="903361"/>
                    <a:pt x="929904" y="903294"/>
                  </a:cubicBezTo>
                  <a:cubicBezTo>
                    <a:pt x="938000" y="904332"/>
                    <a:pt x="945906" y="904247"/>
                    <a:pt x="950383" y="896284"/>
                  </a:cubicBezTo>
                  <a:cubicBezTo>
                    <a:pt x="953907" y="888826"/>
                    <a:pt x="952859" y="879987"/>
                    <a:pt x="947525" y="873624"/>
                  </a:cubicBezTo>
                  <a:cubicBezTo>
                    <a:pt x="938762" y="861003"/>
                    <a:pt x="924950" y="856326"/>
                    <a:pt x="911997" y="849926"/>
                  </a:cubicBezTo>
                  <a:cubicBezTo>
                    <a:pt x="899043" y="843525"/>
                    <a:pt x="888565" y="838601"/>
                    <a:pt x="877039" y="832628"/>
                  </a:cubicBezTo>
                  <a:cubicBezTo>
                    <a:pt x="860371" y="823770"/>
                    <a:pt x="846941" y="809864"/>
                    <a:pt x="838750" y="792928"/>
                  </a:cubicBezTo>
                  <a:cubicBezTo>
                    <a:pt x="824938" y="765858"/>
                    <a:pt x="812556" y="738007"/>
                    <a:pt x="801793" y="709803"/>
                  </a:cubicBezTo>
                  <a:cubicBezTo>
                    <a:pt x="783981" y="667684"/>
                    <a:pt x="757882" y="629469"/>
                    <a:pt x="725116" y="597370"/>
                  </a:cubicBezTo>
                  <a:cubicBezTo>
                    <a:pt x="688159" y="559308"/>
                    <a:pt x="644820" y="530847"/>
                    <a:pt x="591480" y="519523"/>
                  </a:cubicBezTo>
                  <a:cubicBezTo>
                    <a:pt x="589956" y="519056"/>
                    <a:pt x="588433" y="518446"/>
                    <a:pt x="587004" y="517703"/>
                  </a:cubicBezTo>
                  <a:cubicBezTo>
                    <a:pt x="593861" y="500406"/>
                    <a:pt x="608149" y="490548"/>
                    <a:pt x="621389" y="479651"/>
                  </a:cubicBezTo>
                  <a:cubicBezTo>
                    <a:pt x="633867" y="470678"/>
                    <a:pt x="646916" y="462496"/>
                    <a:pt x="660536" y="455172"/>
                  </a:cubicBezTo>
                  <a:cubicBezTo>
                    <a:pt x="668348" y="450238"/>
                    <a:pt x="678348" y="450238"/>
                    <a:pt x="686255" y="455172"/>
                  </a:cubicBezTo>
                  <a:cubicBezTo>
                    <a:pt x="700732" y="462249"/>
                    <a:pt x="714544" y="470583"/>
                    <a:pt x="727593" y="480080"/>
                  </a:cubicBezTo>
                  <a:cubicBezTo>
                    <a:pt x="767597" y="509864"/>
                    <a:pt x="809603" y="536953"/>
                    <a:pt x="853418" y="561128"/>
                  </a:cubicBezTo>
                  <a:cubicBezTo>
                    <a:pt x="867705" y="569167"/>
                    <a:pt x="878945" y="581797"/>
                    <a:pt x="893423" y="589665"/>
                  </a:cubicBezTo>
                  <a:cubicBezTo>
                    <a:pt x="896661" y="591398"/>
                    <a:pt x="899804" y="593474"/>
                    <a:pt x="903138" y="595027"/>
                  </a:cubicBezTo>
                  <a:cubicBezTo>
                    <a:pt x="908377" y="598380"/>
                    <a:pt x="915330" y="597770"/>
                    <a:pt x="919997" y="593560"/>
                  </a:cubicBezTo>
                  <a:cubicBezTo>
                    <a:pt x="924569" y="589131"/>
                    <a:pt x="925046" y="582007"/>
                    <a:pt x="921045" y="577044"/>
                  </a:cubicBezTo>
                  <a:cubicBezTo>
                    <a:pt x="910282" y="558270"/>
                    <a:pt x="898375" y="540106"/>
                    <a:pt x="888089" y="520989"/>
                  </a:cubicBezTo>
                  <a:cubicBezTo>
                    <a:pt x="861038" y="471174"/>
                    <a:pt x="835606" y="420396"/>
                    <a:pt x="811223" y="369371"/>
                  </a:cubicBezTo>
                  <a:cubicBezTo>
                    <a:pt x="798458" y="342872"/>
                    <a:pt x="781028" y="318802"/>
                    <a:pt x="759787" y="298266"/>
                  </a:cubicBezTo>
                  <a:cubicBezTo>
                    <a:pt x="732926" y="272320"/>
                    <a:pt x="673681" y="260642"/>
                    <a:pt x="640725" y="287636"/>
                  </a:cubicBezTo>
                  <a:cubicBezTo>
                    <a:pt x="630818" y="295694"/>
                    <a:pt x="623104" y="306077"/>
                    <a:pt x="618341" y="317821"/>
                  </a:cubicBezTo>
                  <a:cubicBezTo>
                    <a:pt x="610055" y="338824"/>
                    <a:pt x="600053" y="359083"/>
                    <a:pt x="588242" y="378362"/>
                  </a:cubicBezTo>
                  <a:cubicBezTo>
                    <a:pt x="580621" y="390630"/>
                    <a:pt x="569763" y="400612"/>
                    <a:pt x="556809" y="407251"/>
                  </a:cubicBezTo>
                  <a:cubicBezTo>
                    <a:pt x="531758" y="419967"/>
                    <a:pt x="506232" y="431902"/>
                    <a:pt x="480895" y="444189"/>
                  </a:cubicBezTo>
                  <a:cubicBezTo>
                    <a:pt x="477847" y="445513"/>
                    <a:pt x="474323" y="445513"/>
                    <a:pt x="471370" y="444189"/>
                  </a:cubicBezTo>
                  <a:cubicBezTo>
                    <a:pt x="453654" y="437503"/>
                    <a:pt x="437556" y="427311"/>
                    <a:pt x="424031" y="414261"/>
                  </a:cubicBezTo>
                  <a:cubicBezTo>
                    <a:pt x="345450" y="349044"/>
                    <a:pt x="300872" y="264624"/>
                    <a:pt x="280775" y="166278"/>
                  </a:cubicBezTo>
                  <a:cubicBezTo>
                    <a:pt x="278775" y="156858"/>
                    <a:pt x="277632" y="147257"/>
                    <a:pt x="275251" y="137913"/>
                  </a:cubicBezTo>
                  <a:cubicBezTo>
                    <a:pt x="272869" y="128569"/>
                    <a:pt x="268202" y="121387"/>
                    <a:pt x="257725" y="121740"/>
                  </a:cubicBezTo>
                  <a:cubicBezTo>
                    <a:pt x="247246" y="122082"/>
                    <a:pt x="242770" y="130388"/>
                    <a:pt x="241436" y="139037"/>
                  </a:cubicBezTo>
                  <a:cubicBezTo>
                    <a:pt x="236578" y="173012"/>
                    <a:pt x="235436" y="207398"/>
                    <a:pt x="237912" y="241621"/>
                  </a:cubicBezTo>
                  <a:cubicBezTo>
                    <a:pt x="243913" y="316087"/>
                    <a:pt x="263630" y="388849"/>
                    <a:pt x="296110" y="456296"/>
                  </a:cubicBezTo>
                  <a:cubicBezTo>
                    <a:pt x="308111" y="483070"/>
                    <a:pt x="322780" y="508626"/>
                    <a:pt x="339830" y="532581"/>
                  </a:cubicBezTo>
                  <a:cubicBezTo>
                    <a:pt x="346116" y="541230"/>
                    <a:pt x="347640" y="547631"/>
                    <a:pt x="339258" y="556365"/>
                  </a:cubicBezTo>
                  <a:cubicBezTo>
                    <a:pt x="327257" y="568653"/>
                    <a:pt x="320399" y="584216"/>
                    <a:pt x="310302" y="600047"/>
                  </a:cubicBezTo>
                  <a:close/>
                  <a:moveTo>
                    <a:pt x="673300" y="955624"/>
                  </a:moveTo>
                  <a:cubicBezTo>
                    <a:pt x="664633" y="951567"/>
                    <a:pt x="655679" y="948357"/>
                    <a:pt x="646440" y="946023"/>
                  </a:cubicBezTo>
                  <a:cubicBezTo>
                    <a:pt x="618151" y="941737"/>
                    <a:pt x="589385" y="941480"/>
                    <a:pt x="561096" y="945242"/>
                  </a:cubicBezTo>
                  <a:cubicBezTo>
                    <a:pt x="528520" y="948185"/>
                    <a:pt x="496039" y="951472"/>
                    <a:pt x="463750" y="944033"/>
                  </a:cubicBezTo>
                  <a:cubicBezTo>
                    <a:pt x="426508" y="935384"/>
                    <a:pt x="391169" y="924402"/>
                    <a:pt x="360880" y="898884"/>
                  </a:cubicBezTo>
                  <a:cubicBezTo>
                    <a:pt x="315350" y="859279"/>
                    <a:pt x="276012" y="813331"/>
                    <a:pt x="243818" y="762486"/>
                  </a:cubicBezTo>
                  <a:cubicBezTo>
                    <a:pt x="200764" y="695544"/>
                    <a:pt x="170190" y="621526"/>
                    <a:pt x="153521" y="543916"/>
                  </a:cubicBezTo>
                  <a:cubicBezTo>
                    <a:pt x="145996" y="508798"/>
                    <a:pt x="140567" y="473269"/>
                    <a:pt x="137233" y="437522"/>
                  </a:cubicBezTo>
                  <a:cubicBezTo>
                    <a:pt x="127899" y="359607"/>
                    <a:pt x="135804" y="280598"/>
                    <a:pt x="160283" y="205978"/>
                  </a:cubicBezTo>
                  <a:cubicBezTo>
                    <a:pt x="160760" y="204769"/>
                    <a:pt x="161141" y="203388"/>
                    <a:pt x="163903" y="203912"/>
                  </a:cubicBezTo>
                  <a:cubicBezTo>
                    <a:pt x="163903" y="233668"/>
                    <a:pt x="166665" y="263367"/>
                    <a:pt x="172000" y="292646"/>
                  </a:cubicBezTo>
                  <a:cubicBezTo>
                    <a:pt x="189526" y="393497"/>
                    <a:pt x="218387" y="489852"/>
                    <a:pt x="271631" y="578511"/>
                  </a:cubicBezTo>
                  <a:cubicBezTo>
                    <a:pt x="297825" y="622707"/>
                    <a:pt x="326686" y="665007"/>
                    <a:pt x="364404" y="701154"/>
                  </a:cubicBezTo>
                  <a:cubicBezTo>
                    <a:pt x="414697" y="749780"/>
                    <a:pt x="473275" y="789271"/>
                    <a:pt x="537474" y="817836"/>
                  </a:cubicBezTo>
                  <a:cubicBezTo>
                    <a:pt x="548808" y="822894"/>
                    <a:pt x="559572" y="829114"/>
                    <a:pt x="569669" y="836438"/>
                  </a:cubicBezTo>
                  <a:cubicBezTo>
                    <a:pt x="591480" y="851916"/>
                    <a:pt x="609482" y="872071"/>
                    <a:pt x="632247" y="886683"/>
                  </a:cubicBezTo>
                  <a:cubicBezTo>
                    <a:pt x="648916" y="897322"/>
                    <a:pt x="662918" y="911771"/>
                    <a:pt x="683397" y="921287"/>
                  </a:cubicBezTo>
                  <a:cubicBezTo>
                    <a:pt x="673015" y="923364"/>
                    <a:pt x="666632" y="925869"/>
                    <a:pt x="665966" y="934775"/>
                  </a:cubicBezTo>
                  <a:cubicBezTo>
                    <a:pt x="666156" y="942128"/>
                    <a:pt x="672633" y="947148"/>
                    <a:pt x="673300" y="955624"/>
                  </a:cubicBezTo>
                  <a:close/>
                  <a:moveTo>
                    <a:pt x="322399" y="617782"/>
                  </a:moveTo>
                  <a:cubicBezTo>
                    <a:pt x="328686" y="611991"/>
                    <a:pt x="333734" y="605095"/>
                    <a:pt x="337449" y="597456"/>
                  </a:cubicBezTo>
                  <a:cubicBezTo>
                    <a:pt x="356308" y="564662"/>
                    <a:pt x="381169" y="535648"/>
                    <a:pt x="410791" y="511912"/>
                  </a:cubicBezTo>
                  <a:cubicBezTo>
                    <a:pt x="452320" y="479565"/>
                    <a:pt x="500136" y="458115"/>
                    <a:pt x="548047" y="436836"/>
                  </a:cubicBezTo>
                  <a:cubicBezTo>
                    <a:pt x="572621" y="427149"/>
                    <a:pt x="593481" y="410128"/>
                    <a:pt x="607769" y="388135"/>
                  </a:cubicBezTo>
                  <a:cubicBezTo>
                    <a:pt x="619294" y="368589"/>
                    <a:pt x="629200" y="348206"/>
                    <a:pt x="637581" y="327156"/>
                  </a:cubicBezTo>
                  <a:cubicBezTo>
                    <a:pt x="641200" y="317859"/>
                    <a:pt x="647201" y="309696"/>
                    <a:pt x="655108" y="303543"/>
                  </a:cubicBezTo>
                  <a:cubicBezTo>
                    <a:pt x="679682" y="284436"/>
                    <a:pt x="727211" y="295504"/>
                    <a:pt x="746166" y="315573"/>
                  </a:cubicBezTo>
                  <a:cubicBezTo>
                    <a:pt x="762264" y="331671"/>
                    <a:pt x="775979" y="350035"/>
                    <a:pt x="786743" y="370056"/>
                  </a:cubicBezTo>
                  <a:cubicBezTo>
                    <a:pt x="789505" y="375600"/>
                    <a:pt x="791982" y="381391"/>
                    <a:pt x="794743" y="387363"/>
                  </a:cubicBezTo>
                  <a:cubicBezTo>
                    <a:pt x="765979" y="403794"/>
                    <a:pt x="738547" y="420225"/>
                    <a:pt x="727593" y="453009"/>
                  </a:cubicBezTo>
                  <a:cubicBezTo>
                    <a:pt x="715496" y="446608"/>
                    <a:pt x="704542" y="440122"/>
                    <a:pt x="692636" y="434931"/>
                  </a:cubicBezTo>
                  <a:cubicBezTo>
                    <a:pt x="680825" y="429740"/>
                    <a:pt x="666442" y="424720"/>
                    <a:pt x="653965" y="432855"/>
                  </a:cubicBezTo>
                  <a:cubicBezTo>
                    <a:pt x="631866" y="445513"/>
                    <a:pt x="610911" y="459982"/>
                    <a:pt x="591194" y="476098"/>
                  </a:cubicBezTo>
                  <a:cubicBezTo>
                    <a:pt x="548237" y="512588"/>
                    <a:pt x="536807" y="573853"/>
                    <a:pt x="563762" y="623145"/>
                  </a:cubicBezTo>
                  <a:cubicBezTo>
                    <a:pt x="574240" y="640966"/>
                    <a:pt x="583670" y="659369"/>
                    <a:pt x="592052" y="678237"/>
                  </a:cubicBezTo>
                  <a:cubicBezTo>
                    <a:pt x="611959" y="731778"/>
                    <a:pt x="610625" y="787737"/>
                    <a:pt x="613483" y="846297"/>
                  </a:cubicBezTo>
                  <a:cubicBezTo>
                    <a:pt x="577479" y="806339"/>
                    <a:pt x="527663" y="792499"/>
                    <a:pt x="484038" y="766458"/>
                  </a:cubicBezTo>
                  <a:cubicBezTo>
                    <a:pt x="492706" y="762486"/>
                    <a:pt x="500040" y="759629"/>
                    <a:pt x="506993" y="756257"/>
                  </a:cubicBezTo>
                  <a:cubicBezTo>
                    <a:pt x="511947" y="754285"/>
                    <a:pt x="514519" y="748703"/>
                    <a:pt x="512613" y="743712"/>
                  </a:cubicBezTo>
                  <a:cubicBezTo>
                    <a:pt x="511090" y="739054"/>
                    <a:pt x="506422" y="736112"/>
                    <a:pt x="501565" y="736712"/>
                  </a:cubicBezTo>
                  <a:cubicBezTo>
                    <a:pt x="497850" y="736912"/>
                    <a:pt x="494230" y="737883"/>
                    <a:pt x="490992" y="739560"/>
                  </a:cubicBezTo>
                  <a:cubicBezTo>
                    <a:pt x="482990" y="742932"/>
                    <a:pt x="474799" y="746046"/>
                    <a:pt x="466894" y="749599"/>
                  </a:cubicBezTo>
                  <a:cubicBezTo>
                    <a:pt x="463274" y="751485"/>
                    <a:pt x="458797" y="751075"/>
                    <a:pt x="455558" y="748561"/>
                  </a:cubicBezTo>
                  <a:cubicBezTo>
                    <a:pt x="405267" y="711708"/>
                    <a:pt x="358118" y="671323"/>
                    <a:pt x="322399" y="617782"/>
                  </a:cubicBezTo>
                  <a:close/>
                  <a:moveTo>
                    <a:pt x="902853" y="904942"/>
                  </a:moveTo>
                  <a:cubicBezTo>
                    <a:pt x="891422" y="895646"/>
                    <a:pt x="877516" y="889959"/>
                    <a:pt x="862847" y="888588"/>
                  </a:cubicBezTo>
                  <a:cubicBezTo>
                    <a:pt x="838559" y="886130"/>
                    <a:pt x="815699" y="876176"/>
                    <a:pt x="797506" y="860137"/>
                  </a:cubicBezTo>
                  <a:cubicBezTo>
                    <a:pt x="774361" y="838886"/>
                    <a:pt x="750167" y="818826"/>
                    <a:pt x="724925" y="800024"/>
                  </a:cubicBezTo>
                  <a:cubicBezTo>
                    <a:pt x="698541" y="779936"/>
                    <a:pt x="670443" y="762115"/>
                    <a:pt x="641011" y="746741"/>
                  </a:cubicBezTo>
                  <a:cubicBezTo>
                    <a:pt x="633486" y="743875"/>
                    <a:pt x="628246" y="736864"/>
                    <a:pt x="627771" y="728834"/>
                  </a:cubicBezTo>
                  <a:cubicBezTo>
                    <a:pt x="623104" y="692772"/>
                    <a:pt x="610816" y="658073"/>
                    <a:pt x="591671" y="627031"/>
                  </a:cubicBezTo>
                  <a:cubicBezTo>
                    <a:pt x="584336" y="615420"/>
                    <a:pt x="578336" y="603104"/>
                    <a:pt x="573573" y="590274"/>
                  </a:cubicBezTo>
                  <a:cubicBezTo>
                    <a:pt x="567001" y="572977"/>
                    <a:pt x="570812" y="555680"/>
                    <a:pt x="576622" y="538382"/>
                  </a:cubicBezTo>
                  <a:cubicBezTo>
                    <a:pt x="597958" y="542106"/>
                    <a:pt x="618531" y="549012"/>
                    <a:pt x="637771" y="558880"/>
                  </a:cubicBezTo>
                  <a:cubicBezTo>
                    <a:pt x="701875" y="593970"/>
                    <a:pt x="752071" y="649520"/>
                    <a:pt x="780171" y="716471"/>
                  </a:cubicBezTo>
                  <a:cubicBezTo>
                    <a:pt x="792934" y="745008"/>
                    <a:pt x="804268" y="774249"/>
                    <a:pt x="818556" y="802186"/>
                  </a:cubicBezTo>
                  <a:cubicBezTo>
                    <a:pt x="828557" y="823084"/>
                    <a:pt x="845036" y="840277"/>
                    <a:pt x="865610" y="851221"/>
                  </a:cubicBezTo>
                  <a:cubicBezTo>
                    <a:pt x="877611" y="857936"/>
                    <a:pt x="889899" y="864004"/>
                    <a:pt x="902472" y="869385"/>
                  </a:cubicBezTo>
                  <a:cubicBezTo>
                    <a:pt x="908663" y="871748"/>
                    <a:pt x="914473" y="875110"/>
                    <a:pt x="919522" y="879339"/>
                  </a:cubicBezTo>
                  <a:cubicBezTo>
                    <a:pt x="903615" y="884178"/>
                    <a:pt x="902376" y="885825"/>
                    <a:pt x="902853" y="904942"/>
                  </a:cubicBezTo>
                  <a:close/>
                  <a:moveTo>
                    <a:pt x="362119" y="529124"/>
                  </a:moveTo>
                  <a:cubicBezTo>
                    <a:pt x="292205" y="421701"/>
                    <a:pt x="254200" y="307610"/>
                    <a:pt x="259343" y="180985"/>
                  </a:cubicBezTo>
                  <a:cubicBezTo>
                    <a:pt x="288681" y="296713"/>
                    <a:pt x="346688" y="393412"/>
                    <a:pt x="450415" y="460363"/>
                  </a:cubicBezTo>
                  <a:cubicBezTo>
                    <a:pt x="418126" y="478870"/>
                    <a:pt x="387074" y="498072"/>
                    <a:pt x="362119" y="529124"/>
                  </a:cubicBezTo>
                  <a:close/>
                  <a:moveTo>
                    <a:pt x="877230" y="550660"/>
                  </a:moveTo>
                  <a:lnTo>
                    <a:pt x="867134" y="544259"/>
                  </a:lnTo>
                  <a:cubicBezTo>
                    <a:pt x="829225" y="521342"/>
                    <a:pt x="790267" y="500320"/>
                    <a:pt x="755025" y="473421"/>
                  </a:cubicBezTo>
                  <a:cubicBezTo>
                    <a:pt x="748929" y="470192"/>
                    <a:pt x="746738" y="462734"/>
                    <a:pt x="749976" y="456772"/>
                  </a:cubicBezTo>
                  <a:cubicBezTo>
                    <a:pt x="749976" y="456762"/>
                    <a:pt x="749976" y="456743"/>
                    <a:pt x="749976" y="456724"/>
                  </a:cubicBezTo>
                  <a:cubicBezTo>
                    <a:pt x="760169" y="431473"/>
                    <a:pt x="782171" y="419795"/>
                    <a:pt x="804745" y="407251"/>
                  </a:cubicBezTo>
                  <a:cubicBezTo>
                    <a:pt x="830273" y="455086"/>
                    <a:pt x="852084" y="503692"/>
                    <a:pt x="877230" y="550660"/>
                  </a:cubicBezTo>
                  <a:close/>
                  <a:moveTo>
                    <a:pt x="218576" y="763172"/>
                  </a:moveTo>
                  <a:lnTo>
                    <a:pt x="241436" y="798719"/>
                  </a:lnTo>
                  <a:cubicBezTo>
                    <a:pt x="234102" y="805301"/>
                    <a:pt x="226769" y="811178"/>
                    <a:pt x="220386" y="817922"/>
                  </a:cubicBezTo>
                  <a:cubicBezTo>
                    <a:pt x="203146" y="834647"/>
                    <a:pt x="202861" y="862032"/>
                    <a:pt x="219719" y="879082"/>
                  </a:cubicBezTo>
                  <a:cubicBezTo>
                    <a:pt x="223625" y="882978"/>
                    <a:pt x="228196" y="886121"/>
                    <a:pt x="233150" y="888330"/>
                  </a:cubicBezTo>
                  <a:cubicBezTo>
                    <a:pt x="242199" y="892045"/>
                    <a:pt x="250295" y="897817"/>
                    <a:pt x="256581" y="905199"/>
                  </a:cubicBezTo>
                  <a:cubicBezTo>
                    <a:pt x="259248" y="907923"/>
                    <a:pt x="260106" y="911867"/>
                    <a:pt x="258772" y="915401"/>
                  </a:cubicBezTo>
                  <a:cubicBezTo>
                    <a:pt x="256962" y="919382"/>
                    <a:pt x="253057" y="918001"/>
                    <a:pt x="250104" y="917830"/>
                  </a:cubicBezTo>
                  <a:cubicBezTo>
                    <a:pt x="242675" y="917830"/>
                    <a:pt x="235340" y="916877"/>
                    <a:pt x="227912" y="916096"/>
                  </a:cubicBezTo>
                  <a:cubicBezTo>
                    <a:pt x="215338" y="915401"/>
                    <a:pt x="203622" y="909028"/>
                    <a:pt x="196288" y="898798"/>
                  </a:cubicBezTo>
                  <a:cubicBezTo>
                    <a:pt x="186954" y="885387"/>
                    <a:pt x="178095" y="871728"/>
                    <a:pt x="168665" y="858403"/>
                  </a:cubicBezTo>
                  <a:cubicBezTo>
                    <a:pt x="163522" y="851945"/>
                    <a:pt x="162664" y="843182"/>
                    <a:pt x="166284" y="835829"/>
                  </a:cubicBezTo>
                  <a:cubicBezTo>
                    <a:pt x="179905" y="809140"/>
                    <a:pt x="197526" y="784641"/>
                    <a:pt x="218576" y="763172"/>
                  </a:cubicBezTo>
                  <a:close/>
                  <a:moveTo>
                    <a:pt x="466131" y="140418"/>
                  </a:moveTo>
                  <a:cubicBezTo>
                    <a:pt x="481657" y="140399"/>
                    <a:pt x="496516" y="147009"/>
                    <a:pt x="506707" y="158582"/>
                  </a:cubicBezTo>
                  <a:cubicBezTo>
                    <a:pt x="517281" y="170307"/>
                    <a:pt x="524044" y="184938"/>
                    <a:pt x="526043" y="200530"/>
                  </a:cubicBezTo>
                  <a:cubicBezTo>
                    <a:pt x="529282" y="217047"/>
                    <a:pt x="531283" y="233792"/>
                    <a:pt x="531758" y="250613"/>
                  </a:cubicBezTo>
                  <a:cubicBezTo>
                    <a:pt x="478895" y="239278"/>
                    <a:pt x="450129" y="191367"/>
                    <a:pt x="466131" y="14033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03B95B08-2BB4-49CC-8675-1812C9BC7F4D}"/>
                </a:ext>
              </a:extLst>
            </p:cNvPr>
            <p:cNvSpPr/>
            <p:nvPr/>
          </p:nvSpPr>
          <p:spPr>
            <a:xfrm>
              <a:off x="11434740" y="5438771"/>
              <a:ext cx="133400" cy="123823"/>
            </a:xfrm>
            <a:custGeom>
              <a:avLst/>
              <a:gdLst>
                <a:gd name="connsiteX0" fmla="*/ 64 w 133400"/>
                <a:gd name="connsiteY0" fmla="*/ 11102 h 123823"/>
                <a:gd name="connsiteX1" fmla="*/ 6731 w 133400"/>
                <a:gd name="connsiteY1" fmla="*/ 24951 h 123823"/>
                <a:gd name="connsiteX2" fmla="*/ 111602 w 133400"/>
                <a:gd name="connsiteY2" fmla="*/ 119353 h 123823"/>
                <a:gd name="connsiteX3" fmla="*/ 115126 w 133400"/>
                <a:gd name="connsiteY3" fmla="*/ 121382 h 123823"/>
                <a:gd name="connsiteX4" fmla="*/ 131415 w 133400"/>
                <a:gd name="connsiteY4" fmla="*/ 119439 h 123823"/>
                <a:gd name="connsiteX5" fmla="*/ 128557 w 133400"/>
                <a:gd name="connsiteY5" fmla="*/ 104761 h 123823"/>
                <a:gd name="connsiteX6" fmla="*/ 126557 w 133400"/>
                <a:gd name="connsiteY6" fmla="*/ 103733 h 123823"/>
                <a:gd name="connsiteX7" fmla="*/ 68930 w 133400"/>
                <a:gd name="connsiteY7" fmla="*/ 58889 h 123823"/>
                <a:gd name="connsiteX8" fmla="*/ 20162 w 133400"/>
                <a:gd name="connsiteY8" fmla="*/ 5529 h 123823"/>
                <a:gd name="connsiteX9" fmla="*/ 7113 w 133400"/>
                <a:gd name="connsiteY9" fmla="*/ 538 h 123823"/>
                <a:gd name="connsiteX10" fmla="*/ 64 w 133400"/>
                <a:gd name="connsiteY10" fmla="*/ 11102 h 12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400" h="123823">
                  <a:moveTo>
                    <a:pt x="64" y="11102"/>
                  </a:moveTo>
                  <a:cubicBezTo>
                    <a:pt x="541" y="16331"/>
                    <a:pt x="2922" y="21236"/>
                    <a:pt x="6731" y="24951"/>
                  </a:cubicBezTo>
                  <a:cubicBezTo>
                    <a:pt x="36640" y="61194"/>
                    <a:pt x="71883" y="93007"/>
                    <a:pt x="111602" y="119353"/>
                  </a:cubicBezTo>
                  <a:lnTo>
                    <a:pt x="115126" y="121382"/>
                  </a:lnTo>
                  <a:cubicBezTo>
                    <a:pt x="121031" y="124421"/>
                    <a:pt x="127318" y="125430"/>
                    <a:pt x="131415" y="119439"/>
                  </a:cubicBezTo>
                  <a:cubicBezTo>
                    <a:pt x="134843" y="114629"/>
                    <a:pt x="133605" y="108057"/>
                    <a:pt x="128557" y="104761"/>
                  </a:cubicBezTo>
                  <a:cubicBezTo>
                    <a:pt x="127984" y="104361"/>
                    <a:pt x="127318" y="104009"/>
                    <a:pt x="126557" y="103733"/>
                  </a:cubicBezTo>
                  <a:cubicBezTo>
                    <a:pt x="105696" y="90712"/>
                    <a:pt x="86456" y="75681"/>
                    <a:pt x="68930" y="58889"/>
                  </a:cubicBezTo>
                  <a:cubicBezTo>
                    <a:pt x="50832" y="42725"/>
                    <a:pt x="34449" y="24846"/>
                    <a:pt x="20162" y="5529"/>
                  </a:cubicBezTo>
                  <a:cubicBezTo>
                    <a:pt x="17685" y="1005"/>
                    <a:pt x="12161" y="-1109"/>
                    <a:pt x="7113" y="538"/>
                  </a:cubicBezTo>
                  <a:cubicBezTo>
                    <a:pt x="2350" y="1853"/>
                    <a:pt x="-697" y="6377"/>
                    <a:pt x="64" y="1110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26DF83F1-444E-451E-9CDB-CF3B29B5DB14}"/>
                </a:ext>
              </a:extLst>
            </p:cNvPr>
            <p:cNvSpPr/>
            <p:nvPr/>
          </p:nvSpPr>
          <p:spPr>
            <a:xfrm>
              <a:off x="11587117" y="5572115"/>
              <a:ext cx="19061" cy="19051"/>
            </a:xfrm>
            <a:custGeom>
              <a:avLst/>
              <a:gdLst>
                <a:gd name="connsiteX0" fmla="*/ 9803 w 19061"/>
                <a:gd name="connsiteY0" fmla="*/ -18 h 19051"/>
                <a:gd name="connsiteX1" fmla="*/ -8 w 19061"/>
                <a:gd name="connsiteY1" fmla="*/ 9592 h 19051"/>
                <a:gd name="connsiteX2" fmla="*/ 7708 w 19061"/>
                <a:gd name="connsiteY2" fmla="*/ 18822 h 19051"/>
                <a:gd name="connsiteX3" fmla="*/ 8660 w 19061"/>
                <a:gd name="connsiteY3" fmla="*/ 18870 h 19051"/>
                <a:gd name="connsiteX4" fmla="*/ 18852 w 19061"/>
                <a:gd name="connsiteY4" fmla="*/ 12298 h 19051"/>
                <a:gd name="connsiteX5" fmla="*/ 18947 w 19061"/>
                <a:gd name="connsiteY5" fmla="*/ 9840 h 19051"/>
                <a:gd name="connsiteX6" fmla="*/ 10565 w 19061"/>
                <a:gd name="connsiteY6" fmla="*/ 20 h 19051"/>
                <a:gd name="connsiteX7" fmla="*/ 9803 w 19061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61" h="19051">
                  <a:moveTo>
                    <a:pt x="9803" y="-18"/>
                  </a:moveTo>
                  <a:cubicBezTo>
                    <a:pt x="3516" y="477"/>
                    <a:pt x="-103" y="3487"/>
                    <a:pt x="-8" y="9592"/>
                  </a:cubicBezTo>
                  <a:cubicBezTo>
                    <a:pt x="-484" y="14183"/>
                    <a:pt x="2946" y="18308"/>
                    <a:pt x="7708" y="18822"/>
                  </a:cubicBezTo>
                  <a:cubicBezTo>
                    <a:pt x="7993" y="18851"/>
                    <a:pt x="8374" y="18870"/>
                    <a:pt x="8660" y="18870"/>
                  </a:cubicBezTo>
                  <a:cubicBezTo>
                    <a:pt x="13327" y="19775"/>
                    <a:pt x="17899" y="16832"/>
                    <a:pt x="18852" y="12298"/>
                  </a:cubicBezTo>
                  <a:cubicBezTo>
                    <a:pt x="19042" y="11488"/>
                    <a:pt x="19042" y="10659"/>
                    <a:pt x="18947" y="9840"/>
                  </a:cubicBezTo>
                  <a:cubicBezTo>
                    <a:pt x="19424" y="4878"/>
                    <a:pt x="15709" y="477"/>
                    <a:pt x="10565" y="20"/>
                  </a:cubicBezTo>
                  <a:cubicBezTo>
                    <a:pt x="10279" y="1"/>
                    <a:pt x="9994" y="-18"/>
                    <a:pt x="9803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5E616D99-93DF-424B-AE14-437BD260771F}"/>
                </a:ext>
              </a:extLst>
            </p:cNvPr>
            <p:cNvSpPr/>
            <p:nvPr/>
          </p:nvSpPr>
          <p:spPr>
            <a:xfrm>
              <a:off x="11863413" y="5000616"/>
              <a:ext cx="28536" cy="28575"/>
            </a:xfrm>
            <a:custGeom>
              <a:avLst/>
              <a:gdLst>
                <a:gd name="connsiteX0" fmla="*/ 17 w 28536"/>
                <a:gd name="connsiteY0" fmla="*/ 15773 h 28575"/>
                <a:gd name="connsiteX1" fmla="*/ 15257 w 28536"/>
                <a:gd name="connsiteY1" fmla="*/ 28518 h 28575"/>
                <a:gd name="connsiteX2" fmla="*/ 28401 w 28536"/>
                <a:gd name="connsiteY2" fmla="*/ 13011 h 28575"/>
                <a:gd name="connsiteX3" fmla="*/ 28211 w 28536"/>
                <a:gd name="connsiteY3" fmla="*/ 11763 h 28575"/>
                <a:gd name="connsiteX4" fmla="*/ 14686 w 28536"/>
                <a:gd name="connsiteY4" fmla="*/ 0 h 28575"/>
                <a:gd name="connsiteX5" fmla="*/ 12685 w 28536"/>
                <a:gd name="connsiteY5" fmla="*/ 257 h 28575"/>
                <a:gd name="connsiteX6" fmla="*/ 17 w 28536"/>
                <a:gd name="connsiteY6" fmla="*/ 1577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36" h="28575">
                  <a:moveTo>
                    <a:pt x="17" y="15773"/>
                  </a:moveTo>
                  <a:cubicBezTo>
                    <a:pt x="1637" y="24507"/>
                    <a:pt x="6589" y="29032"/>
                    <a:pt x="15257" y="28518"/>
                  </a:cubicBezTo>
                  <a:cubicBezTo>
                    <a:pt x="23353" y="27746"/>
                    <a:pt x="29258" y="20802"/>
                    <a:pt x="28401" y="13011"/>
                  </a:cubicBezTo>
                  <a:cubicBezTo>
                    <a:pt x="28401" y="12583"/>
                    <a:pt x="28306" y="12173"/>
                    <a:pt x="28211" y="11763"/>
                  </a:cubicBezTo>
                  <a:cubicBezTo>
                    <a:pt x="27831" y="4905"/>
                    <a:pt x="21830" y="-362"/>
                    <a:pt x="14686" y="0"/>
                  </a:cubicBezTo>
                  <a:cubicBezTo>
                    <a:pt x="14019" y="38"/>
                    <a:pt x="13352" y="123"/>
                    <a:pt x="12685" y="257"/>
                  </a:cubicBezTo>
                  <a:cubicBezTo>
                    <a:pt x="4875" y="1266"/>
                    <a:pt x="-744" y="8125"/>
                    <a:pt x="17" y="15773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776DADD6-AD71-4121-90F4-EB1B6A9C34A4}"/>
                </a:ext>
              </a:extLst>
            </p:cNvPr>
            <p:cNvSpPr/>
            <p:nvPr/>
          </p:nvSpPr>
          <p:spPr>
            <a:xfrm>
              <a:off x="11110897" y="3514718"/>
              <a:ext cx="914445" cy="981070"/>
            </a:xfrm>
            <a:custGeom>
              <a:avLst/>
              <a:gdLst>
                <a:gd name="connsiteX0" fmla="*/ 103213 w 914445"/>
                <a:gd name="connsiteY0" fmla="*/ 664805 h 981070"/>
                <a:gd name="connsiteX1" fmla="*/ 90259 w 914445"/>
                <a:gd name="connsiteY1" fmla="*/ 682102 h 981070"/>
                <a:gd name="connsiteX2" fmla="*/ 47397 w 914445"/>
                <a:gd name="connsiteY2" fmla="*/ 763217 h 981070"/>
                <a:gd name="connsiteX3" fmla="*/ 47969 w 914445"/>
                <a:gd name="connsiteY3" fmla="*/ 828235 h 981070"/>
                <a:gd name="connsiteX4" fmla="*/ 54922 w 914445"/>
                <a:gd name="connsiteY4" fmla="*/ 900177 h 981070"/>
                <a:gd name="connsiteX5" fmla="*/ 52922 w 914445"/>
                <a:gd name="connsiteY5" fmla="*/ 916436 h 981070"/>
                <a:gd name="connsiteX6" fmla="*/ 71781 w 914445"/>
                <a:gd name="connsiteY6" fmla="*/ 925781 h 981070"/>
                <a:gd name="connsiteX7" fmla="*/ 87687 w 914445"/>
                <a:gd name="connsiteY7" fmla="*/ 902082 h 981070"/>
                <a:gd name="connsiteX8" fmla="*/ 103595 w 914445"/>
                <a:gd name="connsiteY8" fmla="*/ 811804 h 981070"/>
                <a:gd name="connsiteX9" fmla="*/ 132074 w 914445"/>
                <a:gd name="connsiteY9" fmla="*/ 727241 h 981070"/>
                <a:gd name="connsiteX10" fmla="*/ 146362 w 914445"/>
                <a:gd name="connsiteY10" fmla="*/ 713668 h 981070"/>
                <a:gd name="connsiteX11" fmla="*/ 149124 w 914445"/>
                <a:gd name="connsiteY11" fmla="*/ 714964 h 981070"/>
                <a:gd name="connsiteX12" fmla="*/ 147123 w 914445"/>
                <a:gd name="connsiteY12" fmla="*/ 740386 h 981070"/>
                <a:gd name="connsiteX13" fmla="*/ 152935 w 914445"/>
                <a:gd name="connsiteY13" fmla="*/ 760788 h 981070"/>
                <a:gd name="connsiteX14" fmla="*/ 172079 w 914445"/>
                <a:gd name="connsiteY14" fmla="*/ 751283 h 981070"/>
                <a:gd name="connsiteX15" fmla="*/ 198178 w 914445"/>
                <a:gd name="connsiteY15" fmla="*/ 693428 h 981070"/>
                <a:gd name="connsiteX16" fmla="*/ 210465 w 914445"/>
                <a:gd name="connsiteY16" fmla="*/ 680197 h 981070"/>
                <a:gd name="connsiteX17" fmla="*/ 224372 w 914445"/>
                <a:gd name="connsiteY17" fmla="*/ 674149 h 981070"/>
                <a:gd name="connsiteX18" fmla="*/ 206179 w 914445"/>
                <a:gd name="connsiteY18" fmla="*/ 782496 h 981070"/>
                <a:gd name="connsiteX19" fmla="*/ 167602 w 914445"/>
                <a:gd name="connsiteY19" fmla="*/ 858591 h 981070"/>
                <a:gd name="connsiteX20" fmla="*/ 150172 w 914445"/>
                <a:gd name="connsiteY20" fmla="*/ 957765 h 981070"/>
                <a:gd name="connsiteX21" fmla="*/ 154553 w 914445"/>
                <a:gd name="connsiteY21" fmla="*/ 972386 h 981070"/>
                <a:gd name="connsiteX22" fmla="*/ 166745 w 914445"/>
                <a:gd name="connsiteY22" fmla="*/ 981026 h 981070"/>
                <a:gd name="connsiteX23" fmla="*/ 179222 w 914445"/>
                <a:gd name="connsiteY23" fmla="*/ 971348 h 981070"/>
                <a:gd name="connsiteX24" fmla="*/ 226277 w 914445"/>
                <a:gd name="connsiteY24" fmla="*/ 885737 h 981070"/>
                <a:gd name="connsiteX25" fmla="*/ 235897 w 914445"/>
                <a:gd name="connsiteY25" fmla="*/ 875022 h 981070"/>
                <a:gd name="connsiteX26" fmla="*/ 235134 w 914445"/>
                <a:gd name="connsiteY26" fmla="*/ 884613 h 981070"/>
                <a:gd name="connsiteX27" fmla="*/ 242659 w 914445"/>
                <a:gd name="connsiteY27" fmla="*/ 943592 h 981070"/>
                <a:gd name="connsiteX28" fmla="*/ 262948 w 914445"/>
                <a:gd name="connsiteY28" fmla="*/ 969958 h 981070"/>
                <a:gd name="connsiteX29" fmla="*/ 283617 w 914445"/>
                <a:gd name="connsiteY29" fmla="*/ 972053 h 981070"/>
                <a:gd name="connsiteX30" fmla="*/ 289046 w 914445"/>
                <a:gd name="connsiteY30" fmla="*/ 960880 h 981070"/>
                <a:gd name="connsiteX31" fmla="*/ 291904 w 914445"/>
                <a:gd name="connsiteY31" fmla="*/ 923352 h 981070"/>
                <a:gd name="connsiteX32" fmla="*/ 328194 w 914445"/>
                <a:gd name="connsiteY32" fmla="*/ 829016 h 981070"/>
                <a:gd name="connsiteX33" fmla="*/ 343339 w 914445"/>
                <a:gd name="connsiteY33" fmla="*/ 808956 h 981070"/>
                <a:gd name="connsiteX34" fmla="*/ 346387 w 914445"/>
                <a:gd name="connsiteY34" fmla="*/ 808956 h 981070"/>
                <a:gd name="connsiteX35" fmla="*/ 346387 w 914445"/>
                <a:gd name="connsiteY35" fmla="*/ 857296 h 981070"/>
                <a:gd name="connsiteX36" fmla="*/ 344196 w 914445"/>
                <a:gd name="connsiteY36" fmla="*/ 883232 h 981070"/>
                <a:gd name="connsiteX37" fmla="*/ 355150 w 914445"/>
                <a:gd name="connsiteY37" fmla="*/ 904330 h 981070"/>
                <a:gd name="connsiteX38" fmla="*/ 377629 w 914445"/>
                <a:gd name="connsiteY38" fmla="*/ 897501 h 981070"/>
                <a:gd name="connsiteX39" fmla="*/ 394964 w 914445"/>
                <a:gd name="connsiteY39" fmla="*/ 868964 h 981070"/>
                <a:gd name="connsiteX40" fmla="*/ 403632 w 914445"/>
                <a:gd name="connsiteY40" fmla="*/ 760788 h 981070"/>
                <a:gd name="connsiteX41" fmla="*/ 385059 w 914445"/>
                <a:gd name="connsiteY41" fmla="*/ 720584 h 981070"/>
                <a:gd name="connsiteX42" fmla="*/ 377152 w 914445"/>
                <a:gd name="connsiteY42" fmla="*/ 649070 h 981070"/>
                <a:gd name="connsiteX43" fmla="*/ 443352 w 914445"/>
                <a:gd name="connsiteY43" fmla="*/ 532512 h 981070"/>
                <a:gd name="connsiteX44" fmla="*/ 443352 w 914445"/>
                <a:gd name="connsiteY44" fmla="*/ 532512 h 981070"/>
                <a:gd name="connsiteX45" fmla="*/ 518503 w 914445"/>
                <a:gd name="connsiteY45" fmla="*/ 569174 h 981070"/>
                <a:gd name="connsiteX46" fmla="*/ 676047 w 914445"/>
                <a:gd name="connsiteY46" fmla="*/ 577394 h 981070"/>
                <a:gd name="connsiteX47" fmla="*/ 830828 w 914445"/>
                <a:gd name="connsiteY47" fmla="*/ 495679 h 981070"/>
                <a:gd name="connsiteX48" fmla="*/ 913886 w 914445"/>
                <a:gd name="connsiteY48" fmla="*/ 293511 h 981070"/>
                <a:gd name="connsiteX49" fmla="*/ 810444 w 914445"/>
                <a:gd name="connsiteY49" fmla="*/ 96182 h 981070"/>
                <a:gd name="connsiteX50" fmla="*/ 575844 w 914445"/>
                <a:gd name="connsiteY50" fmla="*/ 1589 h 981070"/>
                <a:gd name="connsiteX51" fmla="*/ 344672 w 914445"/>
                <a:gd name="connsiteY51" fmla="*/ 55195 h 981070"/>
                <a:gd name="connsiteX52" fmla="*/ 216370 w 914445"/>
                <a:gd name="connsiteY52" fmla="*/ 229179 h 981070"/>
                <a:gd name="connsiteX53" fmla="*/ 226372 w 914445"/>
                <a:gd name="connsiteY53" fmla="*/ 367530 h 981070"/>
                <a:gd name="connsiteX54" fmla="*/ 228753 w 914445"/>
                <a:gd name="connsiteY54" fmla="*/ 399353 h 981070"/>
                <a:gd name="connsiteX55" fmla="*/ 203321 w 914445"/>
                <a:gd name="connsiteY55" fmla="*/ 481411 h 981070"/>
                <a:gd name="connsiteX56" fmla="*/ 195130 w 914445"/>
                <a:gd name="connsiteY56" fmla="*/ 490059 h 981070"/>
                <a:gd name="connsiteX57" fmla="*/ 129502 w 914445"/>
                <a:gd name="connsiteY57" fmla="*/ 559925 h 981070"/>
                <a:gd name="connsiteX58" fmla="*/ 105880 w 914445"/>
                <a:gd name="connsiteY58" fmla="*/ 584481 h 981070"/>
                <a:gd name="connsiteX59" fmla="*/ 55397 w 914445"/>
                <a:gd name="connsiteY59" fmla="*/ 604798 h 981070"/>
                <a:gd name="connsiteX60" fmla="*/ 1105 w 914445"/>
                <a:gd name="connsiteY60" fmla="*/ 669044 h 981070"/>
                <a:gd name="connsiteX61" fmla="*/ 8631 w 914445"/>
                <a:gd name="connsiteY61" fmla="*/ 705972 h 981070"/>
                <a:gd name="connsiteX62" fmla="*/ 23394 w 914445"/>
                <a:gd name="connsiteY62" fmla="*/ 714621 h 981070"/>
                <a:gd name="connsiteX63" fmla="*/ 36634 w 914445"/>
                <a:gd name="connsiteY63" fmla="*/ 704239 h 981070"/>
                <a:gd name="connsiteX64" fmla="*/ 103213 w 914445"/>
                <a:gd name="connsiteY64" fmla="*/ 664805 h 981070"/>
                <a:gd name="connsiteX65" fmla="*/ 259614 w 914445"/>
                <a:gd name="connsiteY65" fmla="*/ 174096 h 981070"/>
                <a:gd name="connsiteX66" fmla="*/ 259614 w 914445"/>
                <a:gd name="connsiteY66" fmla="*/ 172020 h 981070"/>
                <a:gd name="connsiteX67" fmla="*/ 262948 w 914445"/>
                <a:gd name="connsiteY67" fmla="*/ 166057 h 981070"/>
                <a:gd name="connsiteX68" fmla="*/ 380010 w 914445"/>
                <a:gd name="connsiteY68" fmla="*/ 59872 h 981070"/>
                <a:gd name="connsiteX69" fmla="*/ 433159 w 914445"/>
                <a:gd name="connsiteY69" fmla="*/ 70588 h 981070"/>
                <a:gd name="connsiteX70" fmla="*/ 501073 w 914445"/>
                <a:gd name="connsiteY70" fmla="*/ 185945 h 981070"/>
                <a:gd name="connsiteX71" fmla="*/ 515932 w 914445"/>
                <a:gd name="connsiteY71" fmla="*/ 195975 h 981070"/>
                <a:gd name="connsiteX72" fmla="*/ 520790 w 914445"/>
                <a:gd name="connsiteY72" fmla="*/ 178678 h 981070"/>
                <a:gd name="connsiteX73" fmla="*/ 453924 w 914445"/>
                <a:gd name="connsiteY73" fmla="*/ 62463 h 981070"/>
                <a:gd name="connsiteX74" fmla="*/ 432016 w 914445"/>
                <a:gd name="connsiteY74" fmla="*/ 38079 h 981070"/>
                <a:gd name="connsiteX75" fmla="*/ 686524 w 914445"/>
                <a:gd name="connsiteY75" fmla="*/ 47328 h 981070"/>
                <a:gd name="connsiteX76" fmla="*/ 681286 w 914445"/>
                <a:gd name="connsiteY76" fmla="*/ 50785 h 981070"/>
                <a:gd name="connsiteX77" fmla="*/ 583750 w 914445"/>
                <a:gd name="connsiteY77" fmla="*/ 169515 h 981070"/>
                <a:gd name="connsiteX78" fmla="*/ 586227 w 914445"/>
                <a:gd name="connsiteY78" fmla="*/ 187241 h 981070"/>
                <a:gd name="connsiteX79" fmla="*/ 602323 w 914445"/>
                <a:gd name="connsiteY79" fmla="*/ 179373 h 981070"/>
                <a:gd name="connsiteX80" fmla="*/ 626231 w 914445"/>
                <a:gd name="connsiteY80" fmla="*/ 138291 h 981070"/>
                <a:gd name="connsiteX81" fmla="*/ 701384 w 914445"/>
                <a:gd name="connsiteY81" fmla="*/ 62377 h 981070"/>
                <a:gd name="connsiteX82" fmla="*/ 718814 w 914445"/>
                <a:gd name="connsiteY82" fmla="*/ 61082 h 981070"/>
                <a:gd name="connsiteX83" fmla="*/ 821684 w 914445"/>
                <a:gd name="connsiteY83" fmla="*/ 136653 h 981070"/>
                <a:gd name="connsiteX84" fmla="*/ 829019 w 914445"/>
                <a:gd name="connsiteY84" fmla="*/ 145302 h 981070"/>
                <a:gd name="connsiteX85" fmla="*/ 824827 w 914445"/>
                <a:gd name="connsiteY85" fmla="*/ 146769 h 981070"/>
                <a:gd name="connsiteX86" fmla="*/ 819017 w 914445"/>
                <a:gd name="connsiteY86" fmla="*/ 147464 h 981070"/>
                <a:gd name="connsiteX87" fmla="*/ 658807 w 914445"/>
                <a:gd name="connsiteY87" fmla="*/ 208853 h 981070"/>
                <a:gd name="connsiteX88" fmla="*/ 653187 w 914445"/>
                <a:gd name="connsiteY88" fmla="*/ 213958 h 981070"/>
                <a:gd name="connsiteX89" fmla="*/ 652520 w 914445"/>
                <a:gd name="connsiteY89" fmla="*/ 226931 h 981070"/>
                <a:gd name="connsiteX90" fmla="*/ 665093 w 914445"/>
                <a:gd name="connsiteY90" fmla="*/ 229522 h 981070"/>
                <a:gd name="connsiteX91" fmla="*/ 673761 w 914445"/>
                <a:gd name="connsiteY91" fmla="*/ 223902 h 981070"/>
                <a:gd name="connsiteX92" fmla="*/ 723672 w 914445"/>
                <a:gd name="connsiteY92" fmla="*/ 193813 h 981070"/>
                <a:gd name="connsiteX93" fmla="*/ 838258 w 914445"/>
                <a:gd name="connsiteY93" fmla="*/ 167352 h 981070"/>
                <a:gd name="connsiteX94" fmla="*/ 851593 w 914445"/>
                <a:gd name="connsiteY94" fmla="*/ 174877 h 981070"/>
                <a:gd name="connsiteX95" fmla="*/ 876549 w 914445"/>
                <a:gd name="connsiteY95" fmla="*/ 224074 h 981070"/>
                <a:gd name="connsiteX96" fmla="*/ 891788 w 914445"/>
                <a:gd name="connsiteY96" fmla="*/ 288929 h 981070"/>
                <a:gd name="connsiteX97" fmla="*/ 879691 w 914445"/>
                <a:gd name="connsiteY97" fmla="*/ 285729 h 981070"/>
                <a:gd name="connsiteX98" fmla="*/ 742246 w 914445"/>
                <a:gd name="connsiteY98" fmla="*/ 271461 h 981070"/>
                <a:gd name="connsiteX99" fmla="*/ 738531 w 914445"/>
                <a:gd name="connsiteY99" fmla="*/ 271975 h 981070"/>
                <a:gd name="connsiteX100" fmla="*/ 731102 w 914445"/>
                <a:gd name="connsiteY100" fmla="*/ 281490 h 981070"/>
                <a:gd name="connsiteX101" fmla="*/ 739865 w 914445"/>
                <a:gd name="connsiteY101" fmla="*/ 291177 h 981070"/>
                <a:gd name="connsiteX102" fmla="*/ 749390 w 914445"/>
                <a:gd name="connsiteY102" fmla="*/ 291177 h 981070"/>
                <a:gd name="connsiteX103" fmla="*/ 867690 w 914445"/>
                <a:gd name="connsiteY103" fmla="*/ 303541 h 981070"/>
                <a:gd name="connsiteX104" fmla="*/ 891979 w 914445"/>
                <a:gd name="connsiteY104" fmla="*/ 313047 h 981070"/>
                <a:gd name="connsiteX105" fmla="*/ 891216 w 914445"/>
                <a:gd name="connsiteY105" fmla="*/ 339421 h 981070"/>
                <a:gd name="connsiteX106" fmla="*/ 796824 w 914445"/>
                <a:gd name="connsiteY106" fmla="*/ 496803 h 981070"/>
                <a:gd name="connsiteX107" fmla="*/ 786537 w 914445"/>
                <a:gd name="connsiteY107" fmla="*/ 497489 h 981070"/>
                <a:gd name="connsiteX108" fmla="*/ 686335 w 914445"/>
                <a:gd name="connsiteY108" fmla="*/ 417508 h 981070"/>
                <a:gd name="connsiteX109" fmla="*/ 671284 w 914445"/>
                <a:gd name="connsiteY109" fmla="*/ 413269 h 981070"/>
                <a:gd name="connsiteX110" fmla="*/ 668046 w 914445"/>
                <a:gd name="connsiteY110" fmla="*/ 427833 h 981070"/>
                <a:gd name="connsiteX111" fmla="*/ 669380 w 914445"/>
                <a:gd name="connsiteY111" fmla="*/ 429528 h 981070"/>
                <a:gd name="connsiteX112" fmla="*/ 686715 w 914445"/>
                <a:gd name="connsiteY112" fmla="*/ 450626 h 981070"/>
                <a:gd name="connsiteX113" fmla="*/ 762724 w 914445"/>
                <a:gd name="connsiteY113" fmla="*/ 507519 h 981070"/>
                <a:gd name="connsiteX114" fmla="*/ 773107 w 914445"/>
                <a:gd name="connsiteY114" fmla="*/ 514358 h 981070"/>
                <a:gd name="connsiteX115" fmla="*/ 633280 w 914445"/>
                <a:gd name="connsiteY115" fmla="*/ 564421 h 981070"/>
                <a:gd name="connsiteX116" fmla="*/ 622993 w 914445"/>
                <a:gd name="connsiteY116" fmla="*/ 556982 h 981070"/>
                <a:gd name="connsiteX117" fmla="*/ 608038 w 914445"/>
                <a:gd name="connsiteY117" fmla="*/ 459789 h 981070"/>
                <a:gd name="connsiteX118" fmla="*/ 608038 w 914445"/>
                <a:gd name="connsiteY118" fmla="*/ 440510 h 981070"/>
                <a:gd name="connsiteX119" fmla="*/ 600038 w 914445"/>
                <a:gd name="connsiteY119" fmla="*/ 431862 h 981070"/>
                <a:gd name="connsiteX120" fmla="*/ 588988 w 914445"/>
                <a:gd name="connsiteY120" fmla="*/ 438520 h 981070"/>
                <a:gd name="connsiteX121" fmla="*/ 587274 w 914445"/>
                <a:gd name="connsiteY121" fmla="*/ 447168 h 981070"/>
                <a:gd name="connsiteX122" fmla="*/ 599371 w 914445"/>
                <a:gd name="connsiteY122" fmla="*/ 556287 h 981070"/>
                <a:gd name="connsiteX123" fmla="*/ 602800 w 914445"/>
                <a:gd name="connsiteY123" fmla="*/ 566669 h 981070"/>
                <a:gd name="connsiteX124" fmla="*/ 593655 w 914445"/>
                <a:gd name="connsiteY124" fmla="*/ 566669 h 981070"/>
                <a:gd name="connsiteX125" fmla="*/ 484881 w 914445"/>
                <a:gd name="connsiteY125" fmla="*/ 532769 h 981070"/>
                <a:gd name="connsiteX126" fmla="*/ 474879 w 914445"/>
                <a:gd name="connsiteY126" fmla="*/ 515043 h 981070"/>
                <a:gd name="connsiteX127" fmla="*/ 499834 w 914445"/>
                <a:gd name="connsiteY127" fmla="*/ 449845 h 981070"/>
                <a:gd name="connsiteX128" fmla="*/ 532029 w 914445"/>
                <a:gd name="connsiteY128" fmla="*/ 413697 h 981070"/>
                <a:gd name="connsiteX129" fmla="*/ 534029 w 914445"/>
                <a:gd name="connsiteY129" fmla="*/ 397276 h 981070"/>
                <a:gd name="connsiteX130" fmla="*/ 518313 w 914445"/>
                <a:gd name="connsiteY130" fmla="*/ 397791 h 981070"/>
                <a:gd name="connsiteX131" fmla="*/ 458782 w 914445"/>
                <a:gd name="connsiteY131" fmla="*/ 486773 h 981070"/>
                <a:gd name="connsiteX132" fmla="*/ 455163 w 914445"/>
                <a:gd name="connsiteY132" fmla="*/ 500003 h 981070"/>
                <a:gd name="connsiteX133" fmla="*/ 440208 w 914445"/>
                <a:gd name="connsiteY133" fmla="*/ 468438 h 981070"/>
                <a:gd name="connsiteX134" fmla="*/ 537553 w 914445"/>
                <a:gd name="connsiteY134" fmla="*/ 296102 h 981070"/>
                <a:gd name="connsiteX135" fmla="*/ 615087 w 914445"/>
                <a:gd name="connsiteY135" fmla="*/ 326972 h 981070"/>
                <a:gd name="connsiteX136" fmla="*/ 593941 w 914445"/>
                <a:gd name="connsiteY136" fmla="*/ 383265 h 981070"/>
                <a:gd name="connsiteX137" fmla="*/ 564795 w 914445"/>
                <a:gd name="connsiteY137" fmla="*/ 369520 h 981070"/>
                <a:gd name="connsiteX138" fmla="*/ 580321 w 914445"/>
                <a:gd name="connsiteY138" fmla="*/ 349632 h 981070"/>
                <a:gd name="connsiteX139" fmla="*/ 583750 w 914445"/>
                <a:gd name="connsiteY139" fmla="*/ 348156 h 981070"/>
                <a:gd name="connsiteX140" fmla="*/ 588513 w 914445"/>
                <a:gd name="connsiteY140" fmla="*/ 336831 h 981070"/>
                <a:gd name="connsiteX141" fmla="*/ 579273 w 914445"/>
                <a:gd name="connsiteY141" fmla="*/ 330087 h 981070"/>
                <a:gd name="connsiteX142" fmla="*/ 546126 w 914445"/>
                <a:gd name="connsiteY142" fmla="*/ 379722 h 981070"/>
                <a:gd name="connsiteX143" fmla="*/ 592703 w 914445"/>
                <a:gd name="connsiteY143" fmla="*/ 405230 h 981070"/>
                <a:gd name="connsiteX144" fmla="*/ 634804 w 914445"/>
                <a:gd name="connsiteY144" fmla="*/ 319619 h 981070"/>
                <a:gd name="connsiteX145" fmla="*/ 583750 w 914445"/>
                <a:gd name="connsiteY145" fmla="*/ 278290 h 981070"/>
                <a:gd name="connsiteX146" fmla="*/ 531648 w 914445"/>
                <a:gd name="connsiteY146" fmla="*/ 276471 h 981070"/>
                <a:gd name="connsiteX147" fmla="*/ 421062 w 914445"/>
                <a:gd name="connsiteY147" fmla="*/ 370549 h 981070"/>
                <a:gd name="connsiteX148" fmla="*/ 431541 w 914445"/>
                <a:gd name="connsiteY148" fmla="*/ 503023 h 981070"/>
                <a:gd name="connsiteX149" fmla="*/ 430112 w 914445"/>
                <a:gd name="connsiteY149" fmla="*/ 516510 h 981070"/>
                <a:gd name="connsiteX150" fmla="*/ 358007 w 914445"/>
                <a:gd name="connsiteY150" fmla="*/ 639821 h 981070"/>
                <a:gd name="connsiteX151" fmla="*/ 366770 w 914445"/>
                <a:gd name="connsiteY151" fmla="*/ 732604 h 981070"/>
                <a:gd name="connsiteX152" fmla="*/ 382201 w 914445"/>
                <a:gd name="connsiteY152" fmla="*/ 764770 h 981070"/>
                <a:gd name="connsiteX153" fmla="*/ 374866 w 914445"/>
                <a:gd name="connsiteY153" fmla="*/ 863258 h 981070"/>
                <a:gd name="connsiteX154" fmla="*/ 366961 w 914445"/>
                <a:gd name="connsiteY154" fmla="*/ 880032 h 981070"/>
                <a:gd name="connsiteX155" fmla="*/ 365723 w 914445"/>
                <a:gd name="connsiteY155" fmla="*/ 872593 h 981070"/>
                <a:gd name="connsiteX156" fmla="*/ 346291 w 914445"/>
                <a:gd name="connsiteY156" fmla="*/ 751540 h 981070"/>
                <a:gd name="connsiteX157" fmla="*/ 326194 w 914445"/>
                <a:gd name="connsiteY157" fmla="*/ 712801 h 981070"/>
                <a:gd name="connsiteX158" fmla="*/ 324099 w 914445"/>
                <a:gd name="connsiteY158" fmla="*/ 651499 h 981070"/>
                <a:gd name="connsiteX159" fmla="*/ 384868 w 914445"/>
                <a:gd name="connsiteY159" fmla="*/ 539084 h 981070"/>
                <a:gd name="connsiteX160" fmla="*/ 384868 w 914445"/>
                <a:gd name="connsiteY160" fmla="*/ 521187 h 981070"/>
                <a:gd name="connsiteX161" fmla="*/ 367532 w 914445"/>
                <a:gd name="connsiteY161" fmla="*/ 526550 h 981070"/>
                <a:gd name="connsiteX162" fmla="*/ 332765 w 914445"/>
                <a:gd name="connsiteY162" fmla="*/ 578423 h 981070"/>
                <a:gd name="connsiteX163" fmla="*/ 290380 w 914445"/>
                <a:gd name="connsiteY163" fmla="*/ 695247 h 981070"/>
                <a:gd name="connsiteX164" fmla="*/ 247708 w 914445"/>
                <a:gd name="connsiteY164" fmla="*/ 813367 h 981070"/>
                <a:gd name="connsiteX165" fmla="*/ 180937 w 914445"/>
                <a:gd name="connsiteY165" fmla="*/ 917132 h 981070"/>
                <a:gd name="connsiteX166" fmla="*/ 171222 w 914445"/>
                <a:gd name="connsiteY166" fmla="*/ 933734 h 981070"/>
                <a:gd name="connsiteX167" fmla="*/ 187891 w 914445"/>
                <a:gd name="connsiteY167" fmla="*/ 863087 h 981070"/>
                <a:gd name="connsiteX168" fmla="*/ 214752 w 914445"/>
                <a:gd name="connsiteY168" fmla="*/ 811204 h 981070"/>
                <a:gd name="connsiteX169" fmla="*/ 241421 w 914445"/>
                <a:gd name="connsiteY169" fmla="*/ 736842 h 981070"/>
                <a:gd name="connsiteX170" fmla="*/ 247708 w 914445"/>
                <a:gd name="connsiteY170" fmla="*/ 657719 h 981070"/>
                <a:gd name="connsiteX171" fmla="*/ 241326 w 914445"/>
                <a:gd name="connsiteY171" fmla="*/ 645012 h 981070"/>
                <a:gd name="connsiteX172" fmla="*/ 227324 w 914445"/>
                <a:gd name="connsiteY172" fmla="*/ 646908 h 981070"/>
                <a:gd name="connsiteX173" fmla="*/ 202750 w 914445"/>
                <a:gd name="connsiteY173" fmla="*/ 662471 h 981070"/>
                <a:gd name="connsiteX174" fmla="*/ 199511 w 914445"/>
                <a:gd name="connsiteY174" fmla="*/ 617685 h 981070"/>
                <a:gd name="connsiteX175" fmla="*/ 227990 w 914445"/>
                <a:gd name="connsiteY175" fmla="*/ 566669 h 981070"/>
                <a:gd name="connsiteX176" fmla="*/ 255995 w 914445"/>
                <a:gd name="connsiteY176" fmla="*/ 559925 h 981070"/>
                <a:gd name="connsiteX177" fmla="*/ 302572 w 914445"/>
                <a:gd name="connsiteY177" fmla="*/ 547733 h 981070"/>
                <a:gd name="connsiteX178" fmla="*/ 363912 w 914445"/>
                <a:gd name="connsiteY178" fmla="*/ 464370 h 981070"/>
                <a:gd name="connsiteX179" fmla="*/ 359913 w 914445"/>
                <a:gd name="connsiteY179" fmla="*/ 450521 h 981070"/>
                <a:gd name="connsiteX180" fmla="*/ 358388 w 914445"/>
                <a:gd name="connsiteY180" fmla="*/ 449845 h 981070"/>
                <a:gd name="connsiteX181" fmla="*/ 344578 w 914445"/>
                <a:gd name="connsiteY181" fmla="*/ 457284 h 981070"/>
                <a:gd name="connsiteX182" fmla="*/ 332765 w 914445"/>
                <a:gd name="connsiteY182" fmla="*/ 483830 h 981070"/>
                <a:gd name="connsiteX183" fmla="*/ 254566 w 914445"/>
                <a:gd name="connsiteY183" fmla="*/ 538828 h 981070"/>
                <a:gd name="connsiteX184" fmla="*/ 179604 w 914445"/>
                <a:gd name="connsiteY184" fmla="*/ 602635 h 981070"/>
                <a:gd name="connsiteX185" fmla="*/ 179604 w 914445"/>
                <a:gd name="connsiteY185" fmla="*/ 637230 h 981070"/>
                <a:gd name="connsiteX186" fmla="*/ 169317 w 914445"/>
                <a:gd name="connsiteY186" fmla="*/ 707696 h 981070"/>
                <a:gd name="connsiteX187" fmla="*/ 148457 w 914445"/>
                <a:gd name="connsiteY187" fmla="*/ 626677 h 981070"/>
                <a:gd name="connsiteX188" fmla="*/ 142456 w 914445"/>
                <a:gd name="connsiteY188" fmla="*/ 585262 h 981070"/>
                <a:gd name="connsiteX189" fmla="*/ 216084 w 914445"/>
                <a:gd name="connsiteY189" fmla="*/ 505623 h 981070"/>
                <a:gd name="connsiteX190" fmla="*/ 269710 w 914445"/>
                <a:gd name="connsiteY190" fmla="*/ 485554 h 981070"/>
                <a:gd name="connsiteX191" fmla="*/ 318384 w 914445"/>
                <a:gd name="connsiteY191" fmla="*/ 426842 h 981070"/>
                <a:gd name="connsiteX192" fmla="*/ 312478 w 914445"/>
                <a:gd name="connsiteY192" fmla="*/ 410678 h 981070"/>
                <a:gd name="connsiteX193" fmla="*/ 298095 w 914445"/>
                <a:gd name="connsiteY193" fmla="*/ 421222 h 981070"/>
                <a:gd name="connsiteX194" fmla="*/ 275331 w 914445"/>
                <a:gd name="connsiteY194" fmla="*/ 456589 h 981070"/>
                <a:gd name="connsiteX195" fmla="*/ 229135 w 914445"/>
                <a:gd name="connsiteY195" fmla="*/ 479677 h 981070"/>
                <a:gd name="connsiteX196" fmla="*/ 247136 w 914445"/>
                <a:gd name="connsiteY196" fmla="*/ 399172 h 981070"/>
                <a:gd name="connsiteX197" fmla="*/ 281807 w 914445"/>
                <a:gd name="connsiteY197" fmla="*/ 330001 h 981070"/>
                <a:gd name="connsiteX198" fmla="*/ 356864 w 914445"/>
                <a:gd name="connsiteY198" fmla="*/ 296359 h 981070"/>
                <a:gd name="connsiteX199" fmla="*/ 395916 w 914445"/>
                <a:gd name="connsiteY199" fmla="*/ 318848 h 981070"/>
                <a:gd name="connsiteX200" fmla="*/ 387249 w 914445"/>
                <a:gd name="connsiteY200" fmla="*/ 355424 h 981070"/>
                <a:gd name="connsiteX201" fmla="*/ 350578 w 914445"/>
                <a:gd name="connsiteY201" fmla="*/ 359119 h 981070"/>
                <a:gd name="connsiteX202" fmla="*/ 344387 w 914445"/>
                <a:gd name="connsiteY202" fmla="*/ 351880 h 981070"/>
                <a:gd name="connsiteX203" fmla="*/ 333147 w 914445"/>
                <a:gd name="connsiteY203" fmla="*/ 345822 h 981070"/>
                <a:gd name="connsiteX204" fmla="*/ 325432 w 914445"/>
                <a:gd name="connsiteY204" fmla="*/ 355938 h 981070"/>
                <a:gd name="connsiteX205" fmla="*/ 333719 w 914445"/>
                <a:gd name="connsiteY205" fmla="*/ 373235 h 981070"/>
                <a:gd name="connsiteX206" fmla="*/ 371533 w 914445"/>
                <a:gd name="connsiteY206" fmla="*/ 385599 h 981070"/>
                <a:gd name="connsiteX207" fmla="*/ 414300 w 914445"/>
                <a:gd name="connsiteY207" fmla="*/ 351013 h 981070"/>
                <a:gd name="connsiteX208" fmla="*/ 407633 w 914445"/>
                <a:gd name="connsiteY208" fmla="*/ 297569 h 981070"/>
                <a:gd name="connsiteX209" fmla="*/ 367247 w 914445"/>
                <a:gd name="connsiteY209" fmla="*/ 276557 h 981070"/>
                <a:gd name="connsiteX210" fmla="*/ 262377 w 914445"/>
                <a:gd name="connsiteY210" fmla="*/ 320924 h 981070"/>
                <a:gd name="connsiteX211" fmla="*/ 241421 w 914445"/>
                <a:gd name="connsiteY211" fmla="*/ 349804 h 981070"/>
                <a:gd name="connsiteX212" fmla="*/ 240469 w 914445"/>
                <a:gd name="connsiteY212" fmla="*/ 348680 h 981070"/>
                <a:gd name="connsiteX213" fmla="*/ 244470 w 914445"/>
                <a:gd name="connsiteY213" fmla="*/ 203319 h 981070"/>
                <a:gd name="connsiteX214" fmla="*/ 253137 w 914445"/>
                <a:gd name="connsiteY214" fmla="*/ 197528 h 981070"/>
                <a:gd name="connsiteX215" fmla="*/ 294951 w 914445"/>
                <a:gd name="connsiteY215" fmla="*/ 198394 h 981070"/>
                <a:gd name="connsiteX216" fmla="*/ 435731 w 914445"/>
                <a:gd name="connsiteY216" fmla="*/ 248715 h 981070"/>
                <a:gd name="connsiteX217" fmla="*/ 456876 w 914445"/>
                <a:gd name="connsiteY217" fmla="*/ 249582 h 981070"/>
                <a:gd name="connsiteX218" fmla="*/ 446590 w 914445"/>
                <a:gd name="connsiteY218" fmla="*/ 230646 h 981070"/>
                <a:gd name="connsiteX219" fmla="*/ 323431 w 914445"/>
                <a:gd name="connsiteY219" fmla="*/ 181792 h 981070"/>
                <a:gd name="connsiteX220" fmla="*/ 259328 w 914445"/>
                <a:gd name="connsiteY220" fmla="*/ 174439 h 981070"/>
                <a:gd name="connsiteX221" fmla="*/ 270091 w 914445"/>
                <a:gd name="connsiteY221" fmla="*/ 946097 h 981070"/>
                <a:gd name="connsiteX222" fmla="*/ 266186 w 914445"/>
                <a:gd name="connsiteY222" fmla="*/ 946783 h 981070"/>
                <a:gd name="connsiteX223" fmla="*/ 257994 w 914445"/>
                <a:gd name="connsiteY223" fmla="*/ 921628 h 981070"/>
                <a:gd name="connsiteX224" fmla="*/ 260471 w 914445"/>
                <a:gd name="connsiteY224" fmla="*/ 850457 h 981070"/>
                <a:gd name="connsiteX225" fmla="*/ 275711 w 914445"/>
                <a:gd name="connsiteY225" fmla="*/ 808956 h 981070"/>
                <a:gd name="connsiteX226" fmla="*/ 303810 w 914445"/>
                <a:gd name="connsiteY226" fmla="*/ 743415 h 981070"/>
                <a:gd name="connsiteX227" fmla="*/ 308573 w 914445"/>
                <a:gd name="connsiteY227" fmla="*/ 723869 h 981070"/>
                <a:gd name="connsiteX228" fmla="*/ 335433 w 914445"/>
                <a:gd name="connsiteY228" fmla="*/ 775752 h 981070"/>
                <a:gd name="connsiteX229" fmla="*/ 333910 w 914445"/>
                <a:gd name="connsiteY229" fmla="*/ 784401 h 981070"/>
                <a:gd name="connsiteX230" fmla="*/ 314954 w 914445"/>
                <a:gd name="connsiteY230" fmla="*/ 811290 h 981070"/>
                <a:gd name="connsiteX231" fmla="*/ 272282 w 914445"/>
                <a:gd name="connsiteY231" fmla="*/ 908397 h 981070"/>
                <a:gd name="connsiteX232" fmla="*/ 269901 w 914445"/>
                <a:gd name="connsiteY232" fmla="*/ 946097 h 981070"/>
                <a:gd name="connsiteX233" fmla="*/ 77972 w 914445"/>
                <a:gd name="connsiteY233" fmla="*/ 859629 h 981070"/>
                <a:gd name="connsiteX234" fmla="*/ 75115 w 914445"/>
                <a:gd name="connsiteY234" fmla="*/ 859629 h 981070"/>
                <a:gd name="connsiteX235" fmla="*/ 66447 w 914445"/>
                <a:gd name="connsiteY235" fmla="*/ 812243 h 981070"/>
                <a:gd name="connsiteX236" fmla="*/ 76735 w 914445"/>
                <a:gd name="connsiteY236" fmla="*/ 746701 h 981070"/>
                <a:gd name="connsiteX237" fmla="*/ 125407 w 914445"/>
                <a:gd name="connsiteY237" fmla="*/ 670082 h 981070"/>
                <a:gd name="connsiteX238" fmla="*/ 137313 w 914445"/>
                <a:gd name="connsiteY238" fmla="*/ 654432 h 981070"/>
                <a:gd name="connsiteX239" fmla="*/ 140266 w 914445"/>
                <a:gd name="connsiteY239" fmla="*/ 654432 h 981070"/>
                <a:gd name="connsiteX240" fmla="*/ 147314 w 914445"/>
                <a:gd name="connsiteY240" fmla="*/ 684960 h 981070"/>
                <a:gd name="connsiteX241" fmla="*/ 110929 w 914445"/>
                <a:gd name="connsiteY241" fmla="*/ 720584 h 981070"/>
                <a:gd name="connsiteX242" fmla="*/ 83972 w 914445"/>
                <a:gd name="connsiteY242" fmla="*/ 797022 h 981070"/>
                <a:gd name="connsiteX243" fmla="*/ 77782 w 914445"/>
                <a:gd name="connsiteY243" fmla="*/ 859544 h 981070"/>
                <a:gd name="connsiteX244" fmla="*/ 23203 w 914445"/>
                <a:gd name="connsiteY244" fmla="*/ 684608 h 981070"/>
                <a:gd name="connsiteX245" fmla="*/ 21108 w 914445"/>
                <a:gd name="connsiteY245" fmla="*/ 682102 h 981070"/>
                <a:gd name="connsiteX246" fmla="*/ 21108 w 914445"/>
                <a:gd name="connsiteY246" fmla="*/ 680197 h 981070"/>
                <a:gd name="connsiteX247" fmla="*/ 50159 w 914445"/>
                <a:gd name="connsiteY247" fmla="*/ 631601 h 981070"/>
                <a:gd name="connsiteX248" fmla="*/ 121692 w 914445"/>
                <a:gd name="connsiteY248" fmla="*/ 601597 h 981070"/>
                <a:gd name="connsiteX249" fmla="*/ 124740 w 914445"/>
                <a:gd name="connsiteY249" fmla="*/ 615437 h 981070"/>
                <a:gd name="connsiteX250" fmla="*/ 106166 w 914445"/>
                <a:gd name="connsiteY250" fmla="*/ 641983 h 981070"/>
                <a:gd name="connsiteX251" fmla="*/ 102261 w 914445"/>
                <a:gd name="connsiteY251" fmla="*/ 642412 h 981070"/>
                <a:gd name="connsiteX252" fmla="*/ 23203 w 914445"/>
                <a:gd name="connsiteY252" fmla="*/ 684608 h 9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445" h="981070">
                  <a:moveTo>
                    <a:pt x="103213" y="664805"/>
                  </a:moveTo>
                  <a:cubicBezTo>
                    <a:pt x="98546" y="671206"/>
                    <a:pt x="94546" y="676997"/>
                    <a:pt x="90259" y="682102"/>
                  </a:cubicBezTo>
                  <a:cubicBezTo>
                    <a:pt x="71781" y="706753"/>
                    <a:pt x="57399" y="734118"/>
                    <a:pt x="47397" y="763217"/>
                  </a:cubicBezTo>
                  <a:cubicBezTo>
                    <a:pt x="38729" y="784830"/>
                    <a:pt x="44634" y="806451"/>
                    <a:pt x="47969" y="828235"/>
                  </a:cubicBezTo>
                  <a:cubicBezTo>
                    <a:pt x="51588" y="852105"/>
                    <a:pt x="58922" y="875622"/>
                    <a:pt x="54922" y="900177"/>
                  </a:cubicBezTo>
                  <a:cubicBezTo>
                    <a:pt x="53779" y="905530"/>
                    <a:pt x="53112" y="910969"/>
                    <a:pt x="52922" y="916436"/>
                  </a:cubicBezTo>
                  <a:cubicBezTo>
                    <a:pt x="52922" y="927590"/>
                    <a:pt x="63590" y="933210"/>
                    <a:pt x="71781" y="925781"/>
                  </a:cubicBezTo>
                  <a:cubicBezTo>
                    <a:pt x="78734" y="919103"/>
                    <a:pt x="84163" y="911026"/>
                    <a:pt x="87687" y="902082"/>
                  </a:cubicBezTo>
                  <a:cubicBezTo>
                    <a:pt x="99023" y="873202"/>
                    <a:pt x="101404" y="842418"/>
                    <a:pt x="103595" y="811804"/>
                  </a:cubicBezTo>
                  <a:cubicBezTo>
                    <a:pt x="105690" y="781201"/>
                    <a:pt x="110357" y="751283"/>
                    <a:pt x="132074" y="727241"/>
                  </a:cubicBezTo>
                  <a:cubicBezTo>
                    <a:pt x="136455" y="722403"/>
                    <a:pt x="141599" y="718164"/>
                    <a:pt x="146362" y="713668"/>
                  </a:cubicBezTo>
                  <a:lnTo>
                    <a:pt x="149124" y="714964"/>
                  </a:lnTo>
                  <a:cubicBezTo>
                    <a:pt x="148362" y="723612"/>
                    <a:pt x="147505" y="732261"/>
                    <a:pt x="147123" y="740386"/>
                  </a:cubicBezTo>
                  <a:cubicBezTo>
                    <a:pt x="146648" y="748511"/>
                    <a:pt x="143219" y="756731"/>
                    <a:pt x="152935" y="760788"/>
                  </a:cubicBezTo>
                  <a:cubicBezTo>
                    <a:pt x="162649" y="764856"/>
                    <a:pt x="167222" y="757245"/>
                    <a:pt x="172079" y="751283"/>
                  </a:cubicBezTo>
                  <a:cubicBezTo>
                    <a:pt x="185034" y="734175"/>
                    <a:pt x="193891" y="714411"/>
                    <a:pt x="198178" y="693428"/>
                  </a:cubicBezTo>
                  <a:cubicBezTo>
                    <a:pt x="199987" y="686341"/>
                    <a:pt x="201416" y="680807"/>
                    <a:pt x="210465" y="680197"/>
                  </a:cubicBezTo>
                  <a:cubicBezTo>
                    <a:pt x="215323" y="678883"/>
                    <a:pt x="219990" y="676845"/>
                    <a:pt x="224372" y="674149"/>
                  </a:cubicBezTo>
                  <a:cubicBezTo>
                    <a:pt x="225420" y="712192"/>
                    <a:pt x="223514" y="748596"/>
                    <a:pt x="206179" y="782496"/>
                  </a:cubicBezTo>
                  <a:cubicBezTo>
                    <a:pt x="193225" y="807832"/>
                    <a:pt x="179413" y="832731"/>
                    <a:pt x="167602" y="858591"/>
                  </a:cubicBezTo>
                  <a:cubicBezTo>
                    <a:pt x="153315" y="889614"/>
                    <a:pt x="147314" y="923771"/>
                    <a:pt x="150172" y="957765"/>
                  </a:cubicBezTo>
                  <a:cubicBezTo>
                    <a:pt x="150458" y="962928"/>
                    <a:pt x="151886" y="967948"/>
                    <a:pt x="154553" y="972386"/>
                  </a:cubicBezTo>
                  <a:cubicBezTo>
                    <a:pt x="157316" y="976444"/>
                    <a:pt x="163221" y="981464"/>
                    <a:pt x="166745" y="981026"/>
                  </a:cubicBezTo>
                  <a:cubicBezTo>
                    <a:pt x="172174" y="979987"/>
                    <a:pt x="176841" y="976387"/>
                    <a:pt x="179222" y="971348"/>
                  </a:cubicBezTo>
                  <a:cubicBezTo>
                    <a:pt x="188463" y="939182"/>
                    <a:pt x="209703" y="913760"/>
                    <a:pt x="226277" y="885737"/>
                  </a:cubicBezTo>
                  <a:cubicBezTo>
                    <a:pt x="228658" y="881546"/>
                    <a:pt x="231991" y="877898"/>
                    <a:pt x="235897" y="875022"/>
                  </a:cubicBezTo>
                  <a:lnTo>
                    <a:pt x="235134" y="884613"/>
                  </a:lnTo>
                  <a:cubicBezTo>
                    <a:pt x="232563" y="904587"/>
                    <a:pt x="235230" y="924876"/>
                    <a:pt x="242659" y="943592"/>
                  </a:cubicBezTo>
                  <a:cubicBezTo>
                    <a:pt x="247612" y="953651"/>
                    <a:pt x="254470" y="962623"/>
                    <a:pt x="262948" y="969958"/>
                  </a:cubicBezTo>
                  <a:cubicBezTo>
                    <a:pt x="268091" y="976225"/>
                    <a:pt x="277330" y="977158"/>
                    <a:pt x="283617" y="972053"/>
                  </a:cubicBezTo>
                  <a:cubicBezTo>
                    <a:pt x="287046" y="969310"/>
                    <a:pt x="289046" y="965224"/>
                    <a:pt x="289046" y="960880"/>
                  </a:cubicBezTo>
                  <a:cubicBezTo>
                    <a:pt x="290952" y="948459"/>
                    <a:pt x="291904" y="935915"/>
                    <a:pt x="291904" y="923352"/>
                  </a:cubicBezTo>
                  <a:cubicBezTo>
                    <a:pt x="293809" y="888909"/>
                    <a:pt x="306478" y="855905"/>
                    <a:pt x="328194" y="829016"/>
                  </a:cubicBezTo>
                  <a:lnTo>
                    <a:pt x="343339" y="808956"/>
                  </a:lnTo>
                  <a:lnTo>
                    <a:pt x="346387" y="808956"/>
                  </a:lnTo>
                  <a:cubicBezTo>
                    <a:pt x="346387" y="825130"/>
                    <a:pt x="347053" y="841208"/>
                    <a:pt x="346387" y="857296"/>
                  </a:cubicBezTo>
                  <a:cubicBezTo>
                    <a:pt x="346387" y="865935"/>
                    <a:pt x="344482" y="874584"/>
                    <a:pt x="344196" y="883232"/>
                  </a:cubicBezTo>
                  <a:cubicBezTo>
                    <a:pt x="342863" y="891891"/>
                    <a:pt x="347244" y="900435"/>
                    <a:pt x="355150" y="904330"/>
                  </a:cubicBezTo>
                  <a:cubicBezTo>
                    <a:pt x="363341" y="907921"/>
                    <a:pt x="372866" y="905007"/>
                    <a:pt x="377629" y="897501"/>
                  </a:cubicBezTo>
                  <a:cubicBezTo>
                    <a:pt x="384963" y="889004"/>
                    <a:pt x="390774" y="879365"/>
                    <a:pt x="394964" y="868964"/>
                  </a:cubicBezTo>
                  <a:cubicBezTo>
                    <a:pt x="406966" y="833769"/>
                    <a:pt x="415252" y="797717"/>
                    <a:pt x="403632" y="760788"/>
                  </a:cubicBezTo>
                  <a:cubicBezTo>
                    <a:pt x="399251" y="746625"/>
                    <a:pt x="393059" y="733099"/>
                    <a:pt x="385059" y="720584"/>
                  </a:cubicBezTo>
                  <a:cubicBezTo>
                    <a:pt x="370865" y="699457"/>
                    <a:pt x="367913" y="672768"/>
                    <a:pt x="377152" y="649070"/>
                  </a:cubicBezTo>
                  <a:cubicBezTo>
                    <a:pt x="391726" y="606455"/>
                    <a:pt x="414205" y="566907"/>
                    <a:pt x="443352" y="532512"/>
                  </a:cubicBezTo>
                  <a:cubicBezTo>
                    <a:pt x="444018" y="531817"/>
                    <a:pt x="444875" y="531388"/>
                    <a:pt x="443352" y="532512"/>
                  </a:cubicBezTo>
                  <a:cubicBezTo>
                    <a:pt x="469450" y="545314"/>
                    <a:pt x="493167" y="559059"/>
                    <a:pt x="518503" y="569174"/>
                  </a:cubicBezTo>
                  <a:cubicBezTo>
                    <a:pt x="568700" y="588976"/>
                    <a:pt x="624041" y="591863"/>
                    <a:pt x="676047" y="577394"/>
                  </a:cubicBezTo>
                  <a:cubicBezTo>
                    <a:pt x="733864" y="563964"/>
                    <a:pt x="787204" y="535808"/>
                    <a:pt x="830828" y="495679"/>
                  </a:cubicBezTo>
                  <a:cubicBezTo>
                    <a:pt x="888550" y="440767"/>
                    <a:pt x="918744" y="373664"/>
                    <a:pt x="913886" y="293511"/>
                  </a:cubicBezTo>
                  <a:cubicBezTo>
                    <a:pt x="909028" y="213349"/>
                    <a:pt x="870452" y="148331"/>
                    <a:pt x="810444" y="96182"/>
                  </a:cubicBezTo>
                  <a:cubicBezTo>
                    <a:pt x="745008" y="39631"/>
                    <a:pt x="662427" y="6361"/>
                    <a:pt x="575844" y="1589"/>
                  </a:cubicBezTo>
                  <a:cubicBezTo>
                    <a:pt x="494976" y="-5898"/>
                    <a:pt x="413919" y="12914"/>
                    <a:pt x="344672" y="55195"/>
                  </a:cubicBezTo>
                  <a:cubicBezTo>
                    <a:pt x="278759" y="95839"/>
                    <a:pt x="233230" y="152474"/>
                    <a:pt x="216370" y="229179"/>
                  </a:cubicBezTo>
                  <a:cubicBezTo>
                    <a:pt x="205798" y="275261"/>
                    <a:pt x="209322" y="323429"/>
                    <a:pt x="226372" y="367530"/>
                  </a:cubicBezTo>
                  <a:cubicBezTo>
                    <a:pt x="230562" y="377626"/>
                    <a:pt x="231325" y="388751"/>
                    <a:pt x="228753" y="399353"/>
                  </a:cubicBezTo>
                  <a:cubicBezTo>
                    <a:pt x="221991" y="427280"/>
                    <a:pt x="216942" y="455636"/>
                    <a:pt x="203321" y="481411"/>
                  </a:cubicBezTo>
                  <a:cubicBezTo>
                    <a:pt x="201416" y="484992"/>
                    <a:pt x="198654" y="487993"/>
                    <a:pt x="195130" y="490059"/>
                  </a:cubicBezTo>
                  <a:cubicBezTo>
                    <a:pt x="165316" y="504404"/>
                    <a:pt x="141885" y="529321"/>
                    <a:pt x="129502" y="559925"/>
                  </a:cubicBezTo>
                  <a:cubicBezTo>
                    <a:pt x="125216" y="570917"/>
                    <a:pt x="116739" y="579747"/>
                    <a:pt x="105880" y="584481"/>
                  </a:cubicBezTo>
                  <a:cubicBezTo>
                    <a:pt x="89212" y="591396"/>
                    <a:pt x="72352" y="598168"/>
                    <a:pt x="55397" y="604798"/>
                  </a:cubicBezTo>
                  <a:cubicBezTo>
                    <a:pt x="26728" y="614570"/>
                    <a:pt x="5868" y="639288"/>
                    <a:pt x="1105" y="669044"/>
                  </a:cubicBezTo>
                  <a:cubicBezTo>
                    <a:pt x="-1847" y="681864"/>
                    <a:pt x="915" y="695314"/>
                    <a:pt x="8631" y="705972"/>
                  </a:cubicBezTo>
                  <a:cubicBezTo>
                    <a:pt x="12155" y="710754"/>
                    <a:pt x="17488" y="713887"/>
                    <a:pt x="23394" y="714621"/>
                  </a:cubicBezTo>
                  <a:cubicBezTo>
                    <a:pt x="29110" y="713259"/>
                    <a:pt x="33966" y="709468"/>
                    <a:pt x="36634" y="704239"/>
                  </a:cubicBezTo>
                  <a:cubicBezTo>
                    <a:pt x="48826" y="678978"/>
                    <a:pt x="75115" y="663434"/>
                    <a:pt x="103213" y="664805"/>
                  </a:cubicBezTo>
                  <a:close/>
                  <a:moveTo>
                    <a:pt x="259614" y="174096"/>
                  </a:moveTo>
                  <a:cubicBezTo>
                    <a:pt x="259519" y="173401"/>
                    <a:pt x="259519" y="172705"/>
                    <a:pt x="259614" y="172020"/>
                  </a:cubicBezTo>
                  <a:cubicBezTo>
                    <a:pt x="260662" y="169943"/>
                    <a:pt x="261805" y="168038"/>
                    <a:pt x="262948" y="166057"/>
                  </a:cubicBezTo>
                  <a:cubicBezTo>
                    <a:pt x="290380" y="119775"/>
                    <a:pt x="331147" y="82770"/>
                    <a:pt x="380010" y="59872"/>
                  </a:cubicBezTo>
                  <a:cubicBezTo>
                    <a:pt x="414777" y="43175"/>
                    <a:pt x="404680" y="39889"/>
                    <a:pt x="433159" y="70588"/>
                  </a:cubicBezTo>
                  <a:cubicBezTo>
                    <a:pt x="462877" y="104440"/>
                    <a:pt x="485928" y="143578"/>
                    <a:pt x="501073" y="185945"/>
                  </a:cubicBezTo>
                  <a:cubicBezTo>
                    <a:pt x="503645" y="192860"/>
                    <a:pt x="507455" y="198994"/>
                    <a:pt x="515932" y="195975"/>
                  </a:cubicBezTo>
                  <a:cubicBezTo>
                    <a:pt x="524314" y="192946"/>
                    <a:pt x="523361" y="185764"/>
                    <a:pt x="520790" y="178678"/>
                  </a:cubicBezTo>
                  <a:cubicBezTo>
                    <a:pt x="505264" y="136453"/>
                    <a:pt x="482595" y="97163"/>
                    <a:pt x="453924" y="62463"/>
                  </a:cubicBezTo>
                  <a:cubicBezTo>
                    <a:pt x="446971" y="54424"/>
                    <a:pt x="439828" y="46813"/>
                    <a:pt x="432016" y="38079"/>
                  </a:cubicBezTo>
                  <a:cubicBezTo>
                    <a:pt x="515551" y="13438"/>
                    <a:pt x="604991" y="16695"/>
                    <a:pt x="686524" y="47328"/>
                  </a:cubicBezTo>
                  <a:lnTo>
                    <a:pt x="681286" y="50785"/>
                  </a:lnTo>
                  <a:cubicBezTo>
                    <a:pt x="635947" y="79932"/>
                    <a:pt x="608420" y="123594"/>
                    <a:pt x="583750" y="169515"/>
                  </a:cubicBezTo>
                  <a:cubicBezTo>
                    <a:pt x="580321" y="176001"/>
                    <a:pt x="578225" y="182916"/>
                    <a:pt x="586227" y="187241"/>
                  </a:cubicBezTo>
                  <a:cubicBezTo>
                    <a:pt x="594227" y="191565"/>
                    <a:pt x="598704" y="185764"/>
                    <a:pt x="602323" y="179373"/>
                  </a:cubicBezTo>
                  <a:cubicBezTo>
                    <a:pt x="610229" y="165619"/>
                    <a:pt x="618040" y="151874"/>
                    <a:pt x="626231" y="138291"/>
                  </a:cubicBezTo>
                  <a:cubicBezTo>
                    <a:pt x="644995" y="107459"/>
                    <a:pt x="670713" y="81446"/>
                    <a:pt x="701384" y="62377"/>
                  </a:cubicBezTo>
                  <a:cubicBezTo>
                    <a:pt x="706432" y="58472"/>
                    <a:pt x="713290" y="57967"/>
                    <a:pt x="718814" y="61082"/>
                  </a:cubicBezTo>
                  <a:cubicBezTo>
                    <a:pt x="757486" y="79760"/>
                    <a:pt x="792347" y="105383"/>
                    <a:pt x="821684" y="136653"/>
                  </a:cubicBezTo>
                  <a:cubicBezTo>
                    <a:pt x="824066" y="139330"/>
                    <a:pt x="826352" y="142187"/>
                    <a:pt x="829019" y="145302"/>
                  </a:cubicBezTo>
                  <a:cubicBezTo>
                    <a:pt x="827685" y="145883"/>
                    <a:pt x="826256" y="146369"/>
                    <a:pt x="824827" y="146769"/>
                  </a:cubicBezTo>
                  <a:cubicBezTo>
                    <a:pt x="822923" y="146769"/>
                    <a:pt x="821017" y="147378"/>
                    <a:pt x="819017" y="147464"/>
                  </a:cubicBezTo>
                  <a:cubicBezTo>
                    <a:pt x="760534" y="151236"/>
                    <a:pt x="704717" y="172658"/>
                    <a:pt x="658807" y="208853"/>
                  </a:cubicBezTo>
                  <a:cubicBezTo>
                    <a:pt x="656806" y="210415"/>
                    <a:pt x="653759" y="211967"/>
                    <a:pt x="653187" y="213958"/>
                  </a:cubicBezTo>
                  <a:cubicBezTo>
                    <a:pt x="652044" y="218283"/>
                    <a:pt x="650520" y="224159"/>
                    <a:pt x="652520" y="226931"/>
                  </a:cubicBezTo>
                  <a:cubicBezTo>
                    <a:pt x="654520" y="229693"/>
                    <a:pt x="661188" y="230036"/>
                    <a:pt x="665093" y="229522"/>
                  </a:cubicBezTo>
                  <a:cubicBezTo>
                    <a:pt x="668998" y="228998"/>
                    <a:pt x="670903" y="225712"/>
                    <a:pt x="673761" y="223902"/>
                  </a:cubicBezTo>
                  <a:cubicBezTo>
                    <a:pt x="690430" y="213787"/>
                    <a:pt x="706432" y="202804"/>
                    <a:pt x="723672" y="193813"/>
                  </a:cubicBezTo>
                  <a:cubicBezTo>
                    <a:pt x="759200" y="176144"/>
                    <a:pt x="798538" y="167086"/>
                    <a:pt x="838258" y="167352"/>
                  </a:cubicBezTo>
                  <a:cubicBezTo>
                    <a:pt x="843877" y="166733"/>
                    <a:pt x="849212" y="169772"/>
                    <a:pt x="851593" y="174877"/>
                  </a:cubicBezTo>
                  <a:cubicBezTo>
                    <a:pt x="860260" y="191298"/>
                    <a:pt x="869405" y="207215"/>
                    <a:pt x="876549" y="224074"/>
                  </a:cubicBezTo>
                  <a:cubicBezTo>
                    <a:pt x="885311" y="244686"/>
                    <a:pt x="890359" y="266622"/>
                    <a:pt x="891788" y="288929"/>
                  </a:cubicBezTo>
                  <a:cubicBezTo>
                    <a:pt x="887026" y="287720"/>
                    <a:pt x="883120" y="287025"/>
                    <a:pt x="879691" y="285729"/>
                  </a:cubicBezTo>
                  <a:cubicBezTo>
                    <a:pt x="835209" y="268432"/>
                    <a:pt x="788728" y="270079"/>
                    <a:pt x="742246" y="271461"/>
                  </a:cubicBezTo>
                  <a:cubicBezTo>
                    <a:pt x="741008" y="271461"/>
                    <a:pt x="739198" y="271461"/>
                    <a:pt x="738531" y="271975"/>
                  </a:cubicBezTo>
                  <a:cubicBezTo>
                    <a:pt x="735673" y="275004"/>
                    <a:pt x="730816" y="278633"/>
                    <a:pt x="731102" y="281490"/>
                  </a:cubicBezTo>
                  <a:cubicBezTo>
                    <a:pt x="731483" y="284338"/>
                    <a:pt x="735959" y="288844"/>
                    <a:pt x="739865" y="291177"/>
                  </a:cubicBezTo>
                  <a:cubicBezTo>
                    <a:pt x="743769" y="293511"/>
                    <a:pt x="746055" y="291177"/>
                    <a:pt x="749390" y="291177"/>
                  </a:cubicBezTo>
                  <a:cubicBezTo>
                    <a:pt x="789299" y="291177"/>
                    <a:pt x="829304" y="289187"/>
                    <a:pt x="867690" y="303541"/>
                  </a:cubicBezTo>
                  <a:cubicBezTo>
                    <a:pt x="876453" y="306656"/>
                    <a:pt x="888169" y="307170"/>
                    <a:pt x="891979" y="313047"/>
                  </a:cubicBezTo>
                  <a:cubicBezTo>
                    <a:pt x="895789" y="318933"/>
                    <a:pt x="892455" y="330344"/>
                    <a:pt x="891216" y="339421"/>
                  </a:cubicBezTo>
                  <a:cubicBezTo>
                    <a:pt x="881406" y="404791"/>
                    <a:pt x="848164" y="456246"/>
                    <a:pt x="796824" y="496803"/>
                  </a:cubicBezTo>
                  <a:cubicBezTo>
                    <a:pt x="793680" y="498651"/>
                    <a:pt x="789871" y="498908"/>
                    <a:pt x="786537" y="497489"/>
                  </a:cubicBezTo>
                  <a:cubicBezTo>
                    <a:pt x="749199" y="475791"/>
                    <a:pt x="712338" y="453302"/>
                    <a:pt x="686335" y="417508"/>
                  </a:cubicBezTo>
                  <a:cubicBezTo>
                    <a:pt x="682524" y="412316"/>
                    <a:pt x="677571" y="409297"/>
                    <a:pt x="671284" y="413269"/>
                  </a:cubicBezTo>
                  <a:cubicBezTo>
                    <a:pt x="666331" y="416402"/>
                    <a:pt x="664903" y="422918"/>
                    <a:pt x="668046" y="427833"/>
                  </a:cubicBezTo>
                  <a:cubicBezTo>
                    <a:pt x="668428" y="428442"/>
                    <a:pt x="668808" y="429004"/>
                    <a:pt x="669380" y="429528"/>
                  </a:cubicBezTo>
                  <a:cubicBezTo>
                    <a:pt x="674428" y="437091"/>
                    <a:pt x="680238" y="444158"/>
                    <a:pt x="686715" y="450626"/>
                  </a:cubicBezTo>
                  <a:cubicBezTo>
                    <a:pt x="709289" y="473048"/>
                    <a:pt x="734817" y="492202"/>
                    <a:pt x="762724" y="507519"/>
                  </a:cubicBezTo>
                  <a:cubicBezTo>
                    <a:pt x="765963" y="509252"/>
                    <a:pt x="768916" y="511586"/>
                    <a:pt x="773107" y="514358"/>
                  </a:cubicBezTo>
                  <a:cubicBezTo>
                    <a:pt x="730245" y="540085"/>
                    <a:pt x="682809" y="557106"/>
                    <a:pt x="633280" y="564421"/>
                  </a:cubicBezTo>
                  <a:cubicBezTo>
                    <a:pt x="626993" y="565459"/>
                    <a:pt x="624612" y="562087"/>
                    <a:pt x="622993" y="556982"/>
                  </a:cubicBezTo>
                  <a:cubicBezTo>
                    <a:pt x="611753" y="525854"/>
                    <a:pt x="606609" y="492850"/>
                    <a:pt x="608038" y="459789"/>
                  </a:cubicBezTo>
                  <a:cubicBezTo>
                    <a:pt x="608706" y="453379"/>
                    <a:pt x="608706" y="446911"/>
                    <a:pt x="608038" y="440510"/>
                  </a:cubicBezTo>
                  <a:cubicBezTo>
                    <a:pt x="607277" y="436967"/>
                    <a:pt x="602895" y="431862"/>
                    <a:pt x="600038" y="431862"/>
                  </a:cubicBezTo>
                  <a:cubicBezTo>
                    <a:pt x="595656" y="432700"/>
                    <a:pt x="591751" y="435062"/>
                    <a:pt x="588988" y="438520"/>
                  </a:cubicBezTo>
                  <a:cubicBezTo>
                    <a:pt x="587370" y="440244"/>
                    <a:pt x="587465" y="444054"/>
                    <a:pt x="587274" y="447168"/>
                  </a:cubicBezTo>
                  <a:cubicBezTo>
                    <a:pt x="584226" y="483982"/>
                    <a:pt x="588322" y="521025"/>
                    <a:pt x="599371" y="556287"/>
                  </a:cubicBezTo>
                  <a:lnTo>
                    <a:pt x="602800" y="566669"/>
                  </a:lnTo>
                  <a:cubicBezTo>
                    <a:pt x="598799" y="566669"/>
                    <a:pt x="596227" y="566669"/>
                    <a:pt x="593655" y="566669"/>
                  </a:cubicBezTo>
                  <a:cubicBezTo>
                    <a:pt x="555460" y="562840"/>
                    <a:pt x="518503" y="551305"/>
                    <a:pt x="484881" y="532769"/>
                  </a:cubicBezTo>
                  <a:cubicBezTo>
                    <a:pt x="477737" y="529941"/>
                    <a:pt x="473641" y="522559"/>
                    <a:pt x="474879" y="515043"/>
                  </a:cubicBezTo>
                  <a:cubicBezTo>
                    <a:pt x="476785" y="491393"/>
                    <a:pt x="485451" y="468781"/>
                    <a:pt x="499834" y="449845"/>
                  </a:cubicBezTo>
                  <a:cubicBezTo>
                    <a:pt x="509455" y="436967"/>
                    <a:pt x="521170" y="425632"/>
                    <a:pt x="532029" y="413697"/>
                  </a:cubicBezTo>
                  <a:cubicBezTo>
                    <a:pt x="536601" y="408601"/>
                    <a:pt x="538982" y="402896"/>
                    <a:pt x="534029" y="397276"/>
                  </a:cubicBezTo>
                  <a:cubicBezTo>
                    <a:pt x="528981" y="391657"/>
                    <a:pt x="523361" y="393466"/>
                    <a:pt x="518313" y="397791"/>
                  </a:cubicBezTo>
                  <a:cubicBezTo>
                    <a:pt x="490119" y="420984"/>
                    <a:pt x="469355" y="451931"/>
                    <a:pt x="458782" y="486773"/>
                  </a:cubicBezTo>
                  <a:cubicBezTo>
                    <a:pt x="457449" y="491088"/>
                    <a:pt x="456401" y="495412"/>
                    <a:pt x="455163" y="500003"/>
                  </a:cubicBezTo>
                  <a:cubicBezTo>
                    <a:pt x="448876" y="490145"/>
                    <a:pt x="443827" y="479544"/>
                    <a:pt x="440208" y="468438"/>
                  </a:cubicBezTo>
                  <a:cubicBezTo>
                    <a:pt x="414205" y="391133"/>
                    <a:pt x="456210" y="309332"/>
                    <a:pt x="537553" y="296102"/>
                  </a:cubicBezTo>
                  <a:cubicBezTo>
                    <a:pt x="562604" y="291949"/>
                    <a:pt x="600610" y="296626"/>
                    <a:pt x="615087" y="326972"/>
                  </a:cubicBezTo>
                  <a:cubicBezTo>
                    <a:pt x="624327" y="346689"/>
                    <a:pt x="613659" y="377207"/>
                    <a:pt x="593941" y="383265"/>
                  </a:cubicBezTo>
                  <a:cubicBezTo>
                    <a:pt x="582226" y="385913"/>
                    <a:pt x="570224" y="380227"/>
                    <a:pt x="564795" y="369520"/>
                  </a:cubicBezTo>
                  <a:cubicBezTo>
                    <a:pt x="562224" y="361729"/>
                    <a:pt x="568129" y="354214"/>
                    <a:pt x="580321" y="349632"/>
                  </a:cubicBezTo>
                  <a:cubicBezTo>
                    <a:pt x="581560" y="349632"/>
                    <a:pt x="583369" y="349023"/>
                    <a:pt x="583750" y="348156"/>
                  </a:cubicBezTo>
                  <a:cubicBezTo>
                    <a:pt x="585750" y="344441"/>
                    <a:pt x="589370" y="340031"/>
                    <a:pt x="588513" y="336831"/>
                  </a:cubicBezTo>
                  <a:cubicBezTo>
                    <a:pt x="586702" y="333249"/>
                    <a:pt x="583273" y="330754"/>
                    <a:pt x="579273" y="330087"/>
                  </a:cubicBezTo>
                  <a:cubicBezTo>
                    <a:pt x="556223" y="328268"/>
                    <a:pt x="535839" y="358881"/>
                    <a:pt x="546126" y="379722"/>
                  </a:cubicBezTo>
                  <a:cubicBezTo>
                    <a:pt x="555080" y="396819"/>
                    <a:pt x="573462" y="406897"/>
                    <a:pt x="592703" y="405230"/>
                  </a:cubicBezTo>
                  <a:cubicBezTo>
                    <a:pt x="627946" y="401334"/>
                    <a:pt x="651663" y="353347"/>
                    <a:pt x="634804" y="319619"/>
                  </a:cubicBezTo>
                  <a:cubicBezTo>
                    <a:pt x="625184" y="298654"/>
                    <a:pt x="606324" y="283357"/>
                    <a:pt x="583750" y="278290"/>
                  </a:cubicBezTo>
                  <a:cubicBezTo>
                    <a:pt x="566700" y="273880"/>
                    <a:pt x="548984" y="273261"/>
                    <a:pt x="531648" y="276471"/>
                  </a:cubicBezTo>
                  <a:cubicBezTo>
                    <a:pt x="477260" y="287539"/>
                    <a:pt x="439828" y="318409"/>
                    <a:pt x="421062" y="370549"/>
                  </a:cubicBezTo>
                  <a:cubicBezTo>
                    <a:pt x="404775" y="415774"/>
                    <a:pt x="410680" y="459789"/>
                    <a:pt x="431541" y="503023"/>
                  </a:cubicBezTo>
                  <a:cubicBezTo>
                    <a:pt x="434588" y="507243"/>
                    <a:pt x="433922" y="513043"/>
                    <a:pt x="430112" y="516510"/>
                  </a:cubicBezTo>
                  <a:cubicBezTo>
                    <a:pt x="398393" y="552667"/>
                    <a:pt x="373914" y="594520"/>
                    <a:pt x="358007" y="639821"/>
                  </a:cubicBezTo>
                  <a:cubicBezTo>
                    <a:pt x="345053" y="670234"/>
                    <a:pt x="348291" y="705105"/>
                    <a:pt x="366770" y="732604"/>
                  </a:cubicBezTo>
                  <a:cubicBezTo>
                    <a:pt x="373247" y="742624"/>
                    <a:pt x="378486" y="753435"/>
                    <a:pt x="382201" y="764770"/>
                  </a:cubicBezTo>
                  <a:cubicBezTo>
                    <a:pt x="393821" y="798403"/>
                    <a:pt x="385344" y="831007"/>
                    <a:pt x="374866" y="863258"/>
                  </a:cubicBezTo>
                  <a:cubicBezTo>
                    <a:pt x="372676" y="869031"/>
                    <a:pt x="370009" y="874641"/>
                    <a:pt x="366961" y="880032"/>
                  </a:cubicBezTo>
                  <a:cubicBezTo>
                    <a:pt x="365723" y="877775"/>
                    <a:pt x="365246" y="875146"/>
                    <a:pt x="365723" y="872593"/>
                  </a:cubicBezTo>
                  <a:cubicBezTo>
                    <a:pt x="370199" y="830397"/>
                    <a:pt x="368104" y="789325"/>
                    <a:pt x="346291" y="751540"/>
                  </a:cubicBezTo>
                  <a:cubicBezTo>
                    <a:pt x="339148" y="738909"/>
                    <a:pt x="332195" y="725603"/>
                    <a:pt x="326194" y="712801"/>
                  </a:cubicBezTo>
                  <a:cubicBezTo>
                    <a:pt x="317716" y="693361"/>
                    <a:pt x="316955" y="671463"/>
                    <a:pt x="324099" y="651499"/>
                  </a:cubicBezTo>
                  <a:cubicBezTo>
                    <a:pt x="337623" y="610779"/>
                    <a:pt x="358198" y="572727"/>
                    <a:pt x="384868" y="539084"/>
                  </a:cubicBezTo>
                  <a:cubicBezTo>
                    <a:pt x="389440" y="533112"/>
                    <a:pt x="392203" y="526635"/>
                    <a:pt x="384868" y="521187"/>
                  </a:cubicBezTo>
                  <a:cubicBezTo>
                    <a:pt x="377629" y="515739"/>
                    <a:pt x="371914" y="520577"/>
                    <a:pt x="367532" y="526550"/>
                  </a:cubicBezTo>
                  <a:cubicBezTo>
                    <a:pt x="355816" y="543837"/>
                    <a:pt x="343244" y="560268"/>
                    <a:pt x="332765" y="578423"/>
                  </a:cubicBezTo>
                  <a:cubicBezTo>
                    <a:pt x="311240" y="614285"/>
                    <a:pt x="296762" y="653947"/>
                    <a:pt x="290380" y="695247"/>
                  </a:cubicBezTo>
                  <a:cubicBezTo>
                    <a:pt x="285522" y="737385"/>
                    <a:pt x="270948" y="777838"/>
                    <a:pt x="247708" y="813367"/>
                  </a:cubicBezTo>
                  <a:cubicBezTo>
                    <a:pt x="224848" y="847523"/>
                    <a:pt x="203130" y="882537"/>
                    <a:pt x="180937" y="917132"/>
                  </a:cubicBezTo>
                  <a:cubicBezTo>
                    <a:pt x="177509" y="922580"/>
                    <a:pt x="174460" y="928200"/>
                    <a:pt x="171222" y="933734"/>
                  </a:cubicBezTo>
                  <a:cubicBezTo>
                    <a:pt x="171699" y="909274"/>
                    <a:pt x="177413" y="885194"/>
                    <a:pt x="187891" y="863087"/>
                  </a:cubicBezTo>
                  <a:cubicBezTo>
                    <a:pt x="196654" y="845790"/>
                    <a:pt x="205702" y="828502"/>
                    <a:pt x="214752" y="811204"/>
                  </a:cubicBezTo>
                  <a:cubicBezTo>
                    <a:pt x="228276" y="788316"/>
                    <a:pt x="237326" y="763084"/>
                    <a:pt x="241421" y="736842"/>
                  </a:cubicBezTo>
                  <a:cubicBezTo>
                    <a:pt x="244279" y="710896"/>
                    <a:pt x="246184" y="684179"/>
                    <a:pt x="247708" y="657719"/>
                  </a:cubicBezTo>
                  <a:cubicBezTo>
                    <a:pt x="247612" y="652737"/>
                    <a:pt x="245327" y="648060"/>
                    <a:pt x="241326" y="645012"/>
                  </a:cubicBezTo>
                  <a:cubicBezTo>
                    <a:pt x="236659" y="643745"/>
                    <a:pt x="231610" y="644441"/>
                    <a:pt x="227324" y="646908"/>
                  </a:cubicBezTo>
                  <a:cubicBezTo>
                    <a:pt x="218942" y="651680"/>
                    <a:pt x="210655" y="656871"/>
                    <a:pt x="202750" y="662471"/>
                  </a:cubicBezTo>
                  <a:cubicBezTo>
                    <a:pt x="201512" y="645869"/>
                    <a:pt x="199797" y="631782"/>
                    <a:pt x="199511" y="617685"/>
                  </a:cubicBezTo>
                  <a:cubicBezTo>
                    <a:pt x="198940" y="595377"/>
                    <a:pt x="206750" y="576699"/>
                    <a:pt x="227990" y="566669"/>
                  </a:cubicBezTo>
                  <a:cubicBezTo>
                    <a:pt x="236849" y="562973"/>
                    <a:pt x="246279" y="560697"/>
                    <a:pt x="255995" y="559925"/>
                  </a:cubicBezTo>
                  <a:cubicBezTo>
                    <a:pt x="272187" y="559097"/>
                    <a:pt x="288094" y="554953"/>
                    <a:pt x="302572" y="547733"/>
                  </a:cubicBezTo>
                  <a:cubicBezTo>
                    <a:pt x="335242" y="528702"/>
                    <a:pt x="351626" y="498013"/>
                    <a:pt x="363912" y="464370"/>
                  </a:cubicBezTo>
                  <a:cubicBezTo>
                    <a:pt x="366675" y="459436"/>
                    <a:pt x="364866" y="453226"/>
                    <a:pt x="359913" y="450521"/>
                  </a:cubicBezTo>
                  <a:cubicBezTo>
                    <a:pt x="359436" y="450254"/>
                    <a:pt x="358959" y="450026"/>
                    <a:pt x="358388" y="449845"/>
                  </a:cubicBezTo>
                  <a:cubicBezTo>
                    <a:pt x="351626" y="447426"/>
                    <a:pt x="347244" y="451226"/>
                    <a:pt x="344578" y="457284"/>
                  </a:cubicBezTo>
                  <a:cubicBezTo>
                    <a:pt x="340672" y="465933"/>
                    <a:pt x="337148" y="475267"/>
                    <a:pt x="332765" y="483830"/>
                  </a:cubicBezTo>
                  <a:cubicBezTo>
                    <a:pt x="316383" y="515567"/>
                    <a:pt x="293333" y="537789"/>
                    <a:pt x="254566" y="538828"/>
                  </a:cubicBezTo>
                  <a:cubicBezTo>
                    <a:pt x="210655" y="540037"/>
                    <a:pt x="182462" y="569603"/>
                    <a:pt x="179604" y="602635"/>
                  </a:cubicBezTo>
                  <a:cubicBezTo>
                    <a:pt x="178556" y="614151"/>
                    <a:pt x="178556" y="625714"/>
                    <a:pt x="179604" y="637230"/>
                  </a:cubicBezTo>
                  <a:cubicBezTo>
                    <a:pt x="182842" y="661214"/>
                    <a:pt x="179318" y="685627"/>
                    <a:pt x="169317" y="707696"/>
                  </a:cubicBezTo>
                  <a:cubicBezTo>
                    <a:pt x="168365" y="679502"/>
                    <a:pt x="161315" y="651851"/>
                    <a:pt x="148457" y="626677"/>
                  </a:cubicBezTo>
                  <a:cubicBezTo>
                    <a:pt x="141409" y="614065"/>
                    <a:pt x="139313" y="599330"/>
                    <a:pt x="142456" y="585262"/>
                  </a:cubicBezTo>
                  <a:cubicBezTo>
                    <a:pt x="153124" y="546085"/>
                    <a:pt x="176270" y="518501"/>
                    <a:pt x="216084" y="505623"/>
                  </a:cubicBezTo>
                  <a:cubicBezTo>
                    <a:pt x="234373" y="500270"/>
                    <a:pt x="252375" y="493555"/>
                    <a:pt x="269710" y="485554"/>
                  </a:cubicBezTo>
                  <a:cubicBezTo>
                    <a:pt x="293809" y="474029"/>
                    <a:pt x="311525" y="452569"/>
                    <a:pt x="318384" y="426842"/>
                  </a:cubicBezTo>
                  <a:cubicBezTo>
                    <a:pt x="320098" y="420536"/>
                    <a:pt x="321050" y="413097"/>
                    <a:pt x="312478" y="410678"/>
                  </a:cubicBezTo>
                  <a:cubicBezTo>
                    <a:pt x="304001" y="408259"/>
                    <a:pt x="299905" y="414050"/>
                    <a:pt x="298095" y="421222"/>
                  </a:cubicBezTo>
                  <a:cubicBezTo>
                    <a:pt x="294285" y="435062"/>
                    <a:pt x="286379" y="447397"/>
                    <a:pt x="275331" y="456589"/>
                  </a:cubicBezTo>
                  <a:cubicBezTo>
                    <a:pt x="261900" y="467771"/>
                    <a:pt x="246088" y="475686"/>
                    <a:pt x="229135" y="479677"/>
                  </a:cubicBezTo>
                  <a:cubicBezTo>
                    <a:pt x="235230" y="452445"/>
                    <a:pt x="241135" y="425804"/>
                    <a:pt x="247136" y="399172"/>
                  </a:cubicBezTo>
                  <a:cubicBezTo>
                    <a:pt x="251994" y="373359"/>
                    <a:pt x="264091" y="349423"/>
                    <a:pt x="281807" y="330001"/>
                  </a:cubicBezTo>
                  <a:cubicBezTo>
                    <a:pt x="300857" y="308637"/>
                    <a:pt x="328194" y="296397"/>
                    <a:pt x="356864" y="296359"/>
                  </a:cubicBezTo>
                  <a:cubicBezTo>
                    <a:pt x="373342" y="294978"/>
                    <a:pt x="388868" y="303950"/>
                    <a:pt x="395916" y="318848"/>
                  </a:cubicBezTo>
                  <a:cubicBezTo>
                    <a:pt x="402489" y="333116"/>
                    <a:pt x="394678" y="344784"/>
                    <a:pt x="387249" y="355424"/>
                  </a:cubicBezTo>
                  <a:cubicBezTo>
                    <a:pt x="378105" y="366520"/>
                    <a:pt x="361722" y="368177"/>
                    <a:pt x="350578" y="359119"/>
                  </a:cubicBezTo>
                  <a:cubicBezTo>
                    <a:pt x="348102" y="357100"/>
                    <a:pt x="346005" y="354643"/>
                    <a:pt x="344387" y="351880"/>
                  </a:cubicBezTo>
                  <a:cubicBezTo>
                    <a:pt x="341910" y="348146"/>
                    <a:pt x="337719" y="345879"/>
                    <a:pt x="333147" y="345822"/>
                  </a:cubicBezTo>
                  <a:cubicBezTo>
                    <a:pt x="329052" y="347623"/>
                    <a:pt x="326098" y="351451"/>
                    <a:pt x="325432" y="355938"/>
                  </a:cubicBezTo>
                  <a:cubicBezTo>
                    <a:pt x="326289" y="362443"/>
                    <a:pt x="329147" y="368511"/>
                    <a:pt x="333719" y="373235"/>
                  </a:cubicBezTo>
                  <a:cubicBezTo>
                    <a:pt x="344005" y="382465"/>
                    <a:pt x="357722" y="386951"/>
                    <a:pt x="371533" y="385599"/>
                  </a:cubicBezTo>
                  <a:cubicBezTo>
                    <a:pt x="393630" y="383694"/>
                    <a:pt x="406299" y="369520"/>
                    <a:pt x="414300" y="351013"/>
                  </a:cubicBezTo>
                  <a:cubicBezTo>
                    <a:pt x="423348" y="333554"/>
                    <a:pt x="420778" y="312323"/>
                    <a:pt x="407633" y="297569"/>
                  </a:cubicBezTo>
                  <a:cubicBezTo>
                    <a:pt x="397631" y="285377"/>
                    <a:pt x="383058" y="277785"/>
                    <a:pt x="367247" y="276557"/>
                  </a:cubicBezTo>
                  <a:cubicBezTo>
                    <a:pt x="324289" y="272242"/>
                    <a:pt x="290094" y="289615"/>
                    <a:pt x="262377" y="320924"/>
                  </a:cubicBezTo>
                  <a:cubicBezTo>
                    <a:pt x="254566" y="329563"/>
                    <a:pt x="248374" y="340202"/>
                    <a:pt x="241421" y="349804"/>
                  </a:cubicBezTo>
                  <a:cubicBezTo>
                    <a:pt x="241421" y="349804"/>
                    <a:pt x="240564" y="349194"/>
                    <a:pt x="240469" y="348680"/>
                  </a:cubicBezTo>
                  <a:cubicBezTo>
                    <a:pt x="225229" y="301179"/>
                    <a:pt x="226563" y="249915"/>
                    <a:pt x="244470" y="203319"/>
                  </a:cubicBezTo>
                  <a:cubicBezTo>
                    <a:pt x="246279" y="200109"/>
                    <a:pt x="249517" y="197956"/>
                    <a:pt x="253137" y="197528"/>
                  </a:cubicBezTo>
                  <a:cubicBezTo>
                    <a:pt x="267139" y="196737"/>
                    <a:pt x="281045" y="197023"/>
                    <a:pt x="294951" y="198394"/>
                  </a:cubicBezTo>
                  <a:cubicBezTo>
                    <a:pt x="345148" y="204157"/>
                    <a:pt x="393345" y="221388"/>
                    <a:pt x="435731" y="248715"/>
                  </a:cubicBezTo>
                  <a:cubicBezTo>
                    <a:pt x="446495" y="255811"/>
                    <a:pt x="453066" y="255811"/>
                    <a:pt x="456876" y="249582"/>
                  </a:cubicBezTo>
                  <a:cubicBezTo>
                    <a:pt x="460782" y="243352"/>
                    <a:pt x="456876" y="237647"/>
                    <a:pt x="446590" y="230646"/>
                  </a:cubicBezTo>
                  <a:cubicBezTo>
                    <a:pt x="409251" y="206386"/>
                    <a:pt x="367341" y="189784"/>
                    <a:pt x="323431" y="181792"/>
                  </a:cubicBezTo>
                  <a:cubicBezTo>
                    <a:pt x="303143" y="177211"/>
                    <a:pt x="281331" y="176430"/>
                    <a:pt x="259328" y="174439"/>
                  </a:cubicBezTo>
                  <a:close/>
                  <a:moveTo>
                    <a:pt x="270091" y="946097"/>
                  </a:moveTo>
                  <a:lnTo>
                    <a:pt x="266186" y="946783"/>
                  </a:lnTo>
                  <a:cubicBezTo>
                    <a:pt x="263424" y="938144"/>
                    <a:pt x="259995" y="930181"/>
                    <a:pt x="257994" y="921628"/>
                  </a:cubicBezTo>
                  <a:cubicBezTo>
                    <a:pt x="252947" y="897758"/>
                    <a:pt x="258566" y="874155"/>
                    <a:pt x="260471" y="850457"/>
                  </a:cubicBezTo>
                  <a:cubicBezTo>
                    <a:pt x="262472" y="835693"/>
                    <a:pt x="267615" y="821529"/>
                    <a:pt x="275711" y="808956"/>
                  </a:cubicBezTo>
                  <a:cubicBezTo>
                    <a:pt x="286189" y="787611"/>
                    <a:pt x="295619" y="765742"/>
                    <a:pt x="303810" y="743415"/>
                  </a:cubicBezTo>
                  <a:cubicBezTo>
                    <a:pt x="305905" y="737024"/>
                    <a:pt x="307525" y="730480"/>
                    <a:pt x="308573" y="723869"/>
                  </a:cubicBezTo>
                  <a:cubicBezTo>
                    <a:pt x="318573" y="742977"/>
                    <a:pt x="327241" y="759322"/>
                    <a:pt x="335433" y="775752"/>
                  </a:cubicBezTo>
                  <a:cubicBezTo>
                    <a:pt x="336195" y="778724"/>
                    <a:pt x="335623" y="781877"/>
                    <a:pt x="333910" y="784401"/>
                  </a:cubicBezTo>
                  <a:cubicBezTo>
                    <a:pt x="327909" y="793564"/>
                    <a:pt x="321527" y="802556"/>
                    <a:pt x="314954" y="811290"/>
                  </a:cubicBezTo>
                  <a:cubicBezTo>
                    <a:pt x="293333" y="840427"/>
                    <a:pt x="275331" y="871212"/>
                    <a:pt x="272282" y="908397"/>
                  </a:cubicBezTo>
                  <a:cubicBezTo>
                    <a:pt x="270948" y="921189"/>
                    <a:pt x="270568" y="933648"/>
                    <a:pt x="269901" y="946097"/>
                  </a:cubicBezTo>
                  <a:close/>
                  <a:moveTo>
                    <a:pt x="77972" y="859629"/>
                  </a:moveTo>
                  <a:lnTo>
                    <a:pt x="75115" y="859629"/>
                  </a:lnTo>
                  <a:cubicBezTo>
                    <a:pt x="72352" y="843799"/>
                    <a:pt x="70066" y="827892"/>
                    <a:pt x="66447" y="812243"/>
                  </a:cubicBezTo>
                  <a:cubicBezTo>
                    <a:pt x="62541" y="789859"/>
                    <a:pt x="66161" y="766837"/>
                    <a:pt x="76735" y="746701"/>
                  </a:cubicBezTo>
                  <a:cubicBezTo>
                    <a:pt x="90069" y="719431"/>
                    <a:pt x="106357" y="693742"/>
                    <a:pt x="125407" y="670082"/>
                  </a:cubicBezTo>
                  <a:cubicBezTo>
                    <a:pt x="129312" y="664805"/>
                    <a:pt x="133312" y="659623"/>
                    <a:pt x="137313" y="654432"/>
                  </a:cubicBezTo>
                  <a:lnTo>
                    <a:pt x="140266" y="654432"/>
                  </a:lnTo>
                  <a:lnTo>
                    <a:pt x="147314" y="684960"/>
                  </a:lnTo>
                  <a:cubicBezTo>
                    <a:pt x="134551" y="696199"/>
                    <a:pt x="122454" y="708087"/>
                    <a:pt x="110929" y="720584"/>
                  </a:cubicBezTo>
                  <a:cubicBezTo>
                    <a:pt x="93974" y="742510"/>
                    <a:pt x="84449" y="769323"/>
                    <a:pt x="83972" y="797022"/>
                  </a:cubicBezTo>
                  <a:cubicBezTo>
                    <a:pt x="82545" y="818119"/>
                    <a:pt x="79877" y="838789"/>
                    <a:pt x="77782" y="859544"/>
                  </a:cubicBezTo>
                  <a:close/>
                  <a:moveTo>
                    <a:pt x="23203" y="684608"/>
                  </a:moveTo>
                  <a:cubicBezTo>
                    <a:pt x="22441" y="683827"/>
                    <a:pt x="21775" y="682988"/>
                    <a:pt x="21108" y="682102"/>
                  </a:cubicBezTo>
                  <a:cubicBezTo>
                    <a:pt x="21012" y="681474"/>
                    <a:pt x="21012" y="680836"/>
                    <a:pt x="21108" y="680197"/>
                  </a:cubicBezTo>
                  <a:cubicBezTo>
                    <a:pt x="23013" y="659366"/>
                    <a:pt x="31300" y="641116"/>
                    <a:pt x="50159" y="631601"/>
                  </a:cubicBezTo>
                  <a:cubicBezTo>
                    <a:pt x="73020" y="620104"/>
                    <a:pt x="97403" y="611627"/>
                    <a:pt x="121692" y="601597"/>
                  </a:cubicBezTo>
                  <a:cubicBezTo>
                    <a:pt x="122835" y="606702"/>
                    <a:pt x="123692" y="611113"/>
                    <a:pt x="124740" y="615437"/>
                  </a:cubicBezTo>
                  <a:cubicBezTo>
                    <a:pt x="130550" y="638440"/>
                    <a:pt x="130550" y="638611"/>
                    <a:pt x="106166" y="641983"/>
                  </a:cubicBezTo>
                  <a:lnTo>
                    <a:pt x="102261" y="642412"/>
                  </a:lnTo>
                  <a:cubicBezTo>
                    <a:pt x="69591" y="645441"/>
                    <a:pt x="41873" y="656594"/>
                    <a:pt x="23203" y="6846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01A62E79-792C-4D31-8A9E-536DF6FD8803}"/>
                </a:ext>
              </a:extLst>
            </p:cNvPr>
            <p:cNvSpPr/>
            <p:nvPr/>
          </p:nvSpPr>
          <p:spPr>
            <a:xfrm>
              <a:off x="11463330" y="3829040"/>
              <a:ext cx="19056" cy="28575"/>
            </a:xfrm>
            <a:custGeom>
              <a:avLst/>
              <a:gdLst>
                <a:gd name="connsiteX0" fmla="*/ 19004 w 19056"/>
                <a:gd name="connsiteY0" fmla="*/ 14108 h 28575"/>
                <a:gd name="connsiteX1" fmla="*/ 9574 w 19056"/>
                <a:gd name="connsiteY1" fmla="*/ -18 h 28575"/>
                <a:gd name="connsiteX2" fmla="*/ -46 w 19056"/>
                <a:gd name="connsiteY2" fmla="*/ 15270 h 28575"/>
                <a:gd name="connsiteX3" fmla="*/ 8907 w 19056"/>
                <a:gd name="connsiteY3" fmla="*/ 28557 h 28575"/>
                <a:gd name="connsiteX4" fmla="*/ 9384 w 19056"/>
                <a:gd name="connsiteY4" fmla="*/ 28547 h 28575"/>
                <a:gd name="connsiteX5" fmla="*/ 19004 w 19056"/>
                <a:gd name="connsiteY5" fmla="*/ 15298 h 28575"/>
                <a:gd name="connsiteX6" fmla="*/ 19004 w 19056"/>
                <a:gd name="connsiteY6" fmla="*/ 1410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6" h="28575">
                  <a:moveTo>
                    <a:pt x="19004" y="14108"/>
                  </a:moveTo>
                  <a:cubicBezTo>
                    <a:pt x="18909" y="6497"/>
                    <a:pt x="14814" y="306"/>
                    <a:pt x="9574" y="-18"/>
                  </a:cubicBezTo>
                  <a:cubicBezTo>
                    <a:pt x="4050" y="382"/>
                    <a:pt x="-237" y="7193"/>
                    <a:pt x="-46" y="15270"/>
                  </a:cubicBezTo>
                  <a:cubicBezTo>
                    <a:pt x="-46" y="22537"/>
                    <a:pt x="3955" y="28490"/>
                    <a:pt x="8907" y="28557"/>
                  </a:cubicBezTo>
                  <a:cubicBezTo>
                    <a:pt x="9098" y="28557"/>
                    <a:pt x="9193" y="28557"/>
                    <a:pt x="9384" y="28547"/>
                  </a:cubicBezTo>
                  <a:cubicBezTo>
                    <a:pt x="14528" y="28795"/>
                    <a:pt x="18909" y="22852"/>
                    <a:pt x="19004" y="15298"/>
                  </a:cubicBezTo>
                  <a:cubicBezTo>
                    <a:pt x="19004" y="14898"/>
                    <a:pt x="19004" y="14508"/>
                    <a:pt x="19004" y="141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3399018A-74B9-4CB5-85C9-1CFCC04B69D7}"/>
                </a:ext>
              </a:extLst>
            </p:cNvPr>
            <p:cNvSpPr/>
            <p:nvPr/>
          </p:nvSpPr>
          <p:spPr>
            <a:xfrm>
              <a:off x="11777642" y="3800465"/>
              <a:ext cx="19069" cy="19049"/>
            </a:xfrm>
            <a:custGeom>
              <a:avLst/>
              <a:gdLst>
                <a:gd name="connsiteX0" fmla="*/ 18636 w 19069"/>
                <a:gd name="connsiteY0" fmla="*/ 7326 h 19049"/>
                <a:gd name="connsiteX1" fmla="*/ 8158 w 19069"/>
                <a:gd name="connsiteY1" fmla="*/ 11 h 19049"/>
                <a:gd name="connsiteX2" fmla="*/ -33 w 19069"/>
                <a:gd name="connsiteY2" fmla="*/ 9888 h 19049"/>
                <a:gd name="connsiteX3" fmla="*/ 8158 w 19069"/>
                <a:gd name="connsiteY3" fmla="*/ 19032 h 19049"/>
                <a:gd name="connsiteX4" fmla="*/ 19017 w 19069"/>
                <a:gd name="connsiteY4" fmla="*/ 12260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69" h="19049">
                  <a:moveTo>
                    <a:pt x="18636" y="7326"/>
                  </a:moveTo>
                  <a:cubicBezTo>
                    <a:pt x="15111" y="4668"/>
                    <a:pt x="11301" y="-447"/>
                    <a:pt x="8158" y="11"/>
                  </a:cubicBezTo>
                  <a:cubicBezTo>
                    <a:pt x="4158" y="1611"/>
                    <a:pt x="1110" y="5297"/>
                    <a:pt x="-33" y="9888"/>
                  </a:cubicBezTo>
                  <a:cubicBezTo>
                    <a:pt x="-414" y="12536"/>
                    <a:pt x="5016" y="19032"/>
                    <a:pt x="8158" y="19032"/>
                  </a:cubicBezTo>
                  <a:cubicBezTo>
                    <a:pt x="11397" y="19032"/>
                    <a:pt x="15398" y="14736"/>
                    <a:pt x="19017" y="1226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BD45D5BE-2F68-45FA-BCB9-6F0B14DED516}"/>
                </a:ext>
              </a:extLst>
            </p:cNvPr>
            <p:cNvSpPr/>
            <p:nvPr/>
          </p:nvSpPr>
          <p:spPr>
            <a:xfrm>
              <a:off x="11139457" y="2381241"/>
              <a:ext cx="952488" cy="981074"/>
            </a:xfrm>
            <a:custGeom>
              <a:avLst/>
              <a:gdLst>
                <a:gd name="connsiteX0" fmla="*/ 310302 w 952488"/>
                <a:gd name="connsiteY0" fmla="*/ 600047 h 981074"/>
                <a:gd name="connsiteX1" fmla="*/ 253247 w 952488"/>
                <a:gd name="connsiteY1" fmla="*/ 496253 h 981074"/>
                <a:gd name="connsiteX2" fmla="*/ 192002 w 952488"/>
                <a:gd name="connsiteY2" fmla="*/ 283741 h 981074"/>
                <a:gd name="connsiteX3" fmla="*/ 187811 w 952488"/>
                <a:gd name="connsiteY3" fmla="*/ 153477 h 981074"/>
                <a:gd name="connsiteX4" fmla="*/ 187811 w 952488"/>
                <a:gd name="connsiteY4" fmla="*/ 146562 h 981074"/>
                <a:gd name="connsiteX5" fmla="*/ 178667 w 952488"/>
                <a:gd name="connsiteY5" fmla="*/ 133674 h 981074"/>
                <a:gd name="connsiteX6" fmla="*/ 165427 w 952488"/>
                <a:gd name="connsiteY6" fmla="*/ 140675 h 981074"/>
                <a:gd name="connsiteX7" fmla="*/ 137329 w 952488"/>
                <a:gd name="connsiteY7" fmla="*/ 204512 h 981074"/>
                <a:gd name="connsiteX8" fmla="*/ 113326 w 952488"/>
                <a:gd name="connsiteY8" fmla="*/ 423425 h 981074"/>
                <a:gd name="connsiteX9" fmla="*/ 185906 w 952488"/>
                <a:gd name="connsiteY9" fmla="*/ 705832 h 981074"/>
                <a:gd name="connsiteX10" fmla="*/ 206956 w 952488"/>
                <a:gd name="connsiteY10" fmla="*/ 745617 h 981074"/>
                <a:gd name="connsiteX11" fmla="*/ 188097 w 952488"/>
                <a:gd name="connsiteY11" fmla="*/ 736969 h 981074"/>
                <a:gd name="connsiteX12" fmla="*/ 120660 w 952488"/>
                <a:gd name="connsiteY12" fmla="*/ 660502 h 981074"/>
                <a:gd name="connsiteX13" fmla="*/ 45603 w 952488"/>
                <a:gd name="connsiteY13" fmla="*/ 498939 h 981074"/>
                <a:gd name="connsiteX14" fmla="*/ 40268 w 952488"/>
                <a:gd name="connsiteY14" fmla="*/ 191796 h 981074"/>
                <a:gd name="connsiteX15" fmla="*/ 124564 w 952488"/>
                <a:gd name="connsiteY15" fmla="*/ 60675 h 981074"/>
                <a:gd name="connsiteX16" fmla="*/ 220672 w 952488"/>
                <a:gd name="connsiteY16" fmla="*/ 23137 h 981074"/>
                <a:gd name="connsiteX17" fmla="*/ 310207 w 952488"/>
                <a:gd name="connsiteY17" fmla="*/ 26423 h 981074"/>
                <a:gd name="connsiteX18" fmla="*/ 435937 w 952488"/>
                <a:gd name="connsiteY18" fmla="*/ 115767 h 981074"/>
                <a:gd name="connsiteX19" fmla="*/ 442604 w 952488"/>
                <a:gd name="connsiteY19" fmla="*/ 146219 h 981074"/>
                <a:gd name="connsiteX20" fmla="*/ 513662 w 952488"/>
                <a:gd name="connsiteY20" fmla="*/ 268434 h 981074"/>
                <a:gd name="connsiteX21" fmla="*/ 541951 w 952488"/>
                <a:gd name="connsiteY21" fmla="*/ 278892 h 981074"/>
                <a:gd name="connsiteX22" fmla="*/ 558524 w 952488"/>
                <a:gd name="connsiteY22" fmla="*/ 265748 h 981074"/>
                <a:gd name="connsiteX23" fmla="*/ 545950 w 952488"/>
                <a:gd name="connsiteY23" fmla="*/ 187043 h 981074"/>
                <a:gd name="connsiteX24" fmla="*/ 476989 w 952488"/>
                <a:gd name="connsiteY24" fmla="*/ 119920 h 981074"/>
                <a:gd name="connsiteX25" fmla="*/ 454415 w 952488"/>
                <a:gd name="connsiteY25" fmla="*/ 105299 h 981074"/>
                <a:gd name="connsiteX26" fmla="*/ 243627 w 952488"/>
                <a:gd name="connsiteY26" fmla="*/ 820 h 981074"/>
                <a:gd name="connsiteX27" fmla="*/ 193431 w 952488"/>
                <a:gd name="connsiteY27" fmla="*/ 4534 h 981074"/>
                <a:gd name="connsiteX28" fmla="*/ 73892 w 952488"/>
                <a:gd name="connsiteY28" fmla="*/ 81173 h 981074"/>
                <a:gd name="connsiteX29" fmla="*/ 12741 w 952488"/>
                <a:gd name="connsiteY29" fmla="*/ 218266 h 981074"/>
                <a:gd name="connsiteX30" fmla="*/ 13884 w 952488"/>
                <a:gd name="connsiteY30" fmla="*/ 460963 h 981074"/>
                <a:gd name="connsiteX31" fmla="*/ 90370 w 952488"/>
                <a:gd name="connsiteY31" fmla="*/ 652206 h 981074"/>
                <a:gd name="connsiteX32" fmla="*/ 189335 w 952488"/>
                <a:gd name="connsiteY32" fmla="*/ 763781 h 981074"/>
                <a:gd name="connsiteX33" fmla="*/ 153330 w 952488"/>
                <a:gd name="connsiteY33" fmla="*/ 814293 h 981074"/>
                <a:gd name="connsiteX34" fmla="*/ 155236 w 952488"/>
                <a:gd name="connsiteY34" fmla="*/ 877091 h 981074"/>
                <a:gd name="connsiteX35" fmla="*/ 175047 w 952488"/>
                <a:gd name="connsiteY35" fmla="*/ 905980 h 981074"/>
                <a:gd name="connsiteX36" fmla="*/ 231911 w 952488"/>
                <a:gd name="connsiteY36" fmla="*/ 938413 h 981074"/>
                <a:gd name="connsiteX37" fmla="*/ 249343 w 952488"/>
                <a:gd name="connsiteY37" fmla="*/ 939280 h 981074"/>
                <a:gd name="connsiteX38" fmla="*/ 279632 w 952488"/>
                <a:gd name="connsiteY38" fmla="*/ 926649 h 981074"/>
                <a:gd name="connsiteX39" fmla="*/ 273440 w 952488"/>
                <a:gd name="connsiteY39" fmla="*/ 890407 h 981074"/>
                <a:gd name="connsiteX40" fmla="*/ 244199 w 952488"/>
                <a:gd name="connsiteY40" fmla="*/ 869385 h 981074"/>
                <a:gd name="connsiteX41" fmla="*/ 231531 w 952488"/>
                <a:gd name="connsiteY41" fmla="*/ 841782 h 981074"/>
                <a:gd name="connsiteX42" fmla="*/ 236388 w 952488"/>
                <a:gd name="connsiteY42" fmla="*/ 834181 h 981074"/>
                <a:gd name="connsiteX43" fmla="*/ 253247 w 952488"/>
                <a:gd name="connsiteY43" fmla="*/ 817579 h 981074"/>
                <a:gd name="connsiteX44" fmla="*/ 316970 w 952488"/>
                <a:gd name="connsiteY44" fmla="*/ 889283 h 981074"/>
                <a:gd name="connsiteX45" fmla="*/ 379169 w 952488"/>
                <a:gd name="connsiteY45" fmla="*/ 938584 h 981074"/>
                <a:gd name="connsiteX46" fmla="*/ 455083 w 952488"/>
                <a:gd name="connsiteY46" fmla="*/ 964531 h 981074"/>
                <a:gd name="connsiteX47" fmla="*/ 556333 w 952488"/>
                <a:gd name="connsiteY47" fmla="*/ 967988 h 981074"/>
                <a:gd name="connsiteX48" fmla="*/ 636915 w 952488"/>
                <a:gd name="connsiteY48" fmla="*/ 966693 h 981074"/>
                <a:gd name="connsiteX49" fmla="*/ 665204 w 952488"/>
                <a:gd name="connsiteY49" fmla="*/ 976465 h 981074"/>
                <a:gd name="connsiteX50" fmla="*/ 689874 w 952488"/>
                <a:gd name="connsiteY50" fmla="*/ 977589 h 981074"/>
                <a:gd name="connsiteX51" fmla="*/ 696923 w 952488"/>
                <a:gd name="connsiteY51" fmla="*/ 953291 h 981074"/>
                <a:gd name="connsiteX52" fmla="*/ 695875 w 952488"/>
                <a:gd name="connsiteY52" fmla="*/ 946280 h 981074"/>
                <a:gd name="connsiteX53" fmla="*/ 708638 w 952488"/>
                <a:gd name="connsiteY53" fmla="*/ 944547 h 981074"/>
                <a:gd name="connsiteX54" fmla="*/ 722354 w 952488"/>
                <a:gd name="connsiteY54" fmla="*/ 930212 h 981074"/>
                <a:gd name="connsiteX55" fmla="*/ 719020 w 952488"/>
                <a:gd name="connsiteY55" fmla="*/ 921630 h 981074"/>
                <a:gd name="connsiteX56" fmla="*/ 700542 w 952488"/>
                <a:gd name="connsiteY56" fmla="*/ 906495 h 981074"/>
                <a:gd name="connsiteX57" fmla="*/ 669586 w 952488"/>
                <a:gd name="connsiteY57" fmla="*/ 887721 h 981074"/>
                <a:gd name="connsiteX58" fmla="*/ 636344 w 952488"/>
                <a:gd name="connsiteY58" fmla="*/ 823980 h 981074"/>
                <a:gd name="connsiteX59" fmla="*/ 634247 w 952488"/>
                <a:gd name="connsiteY59" fmla="*/ 768192 h 981074"/>
                <a:gd name="connsiteX60" fmla="*/ 694731 w 952488"/>
                <a:gd name="connsiteY60" fmla="*/ 804520 h 981074"/>
                <a:gd name="connsiteX61" fmla="*/ 779885 w 952488"/>
                <a:gd name="connsiteY61" fmla="*/ 873195 h 981074"/>
                <a:gd name="connsiteX62" fmla="*/ 861895 w 952488"/>
                <a:gd name="connsiteY62" fmla="*/ 910038 h 981074"/>
                <a:gd name="connsiteX63" fmla="*/ 888089 w 952488"/>
                <a:gd name="connsiteY63" fmla="*/ 919992 h 981074"/>
                <a:gd name="connsiteX64" fmla="*/ 927332 w 952488"/>
                <a:gd name="connsiteY64" fmla="*/ 903904 h 981074"/>
                <a:gd name="connsiteX65" fmla="*/ 929904 w 952488"/>
                <a:gd name="connsiteY65" fmla="*/ 903294 h 981074"/>
                <a:gd name="connsiteX66" fmla="*/ 950383 w 952488"/>
                <a:gd name="connsiteY66" fmla="*/ 896284 h 981074"/>
                <a:gd name="connsiteX67" fmla="*/ 947525 w 952488"/>
                <a:gd name="connsiteY67" fmla="*/ 873624 h 981074"/>
                <a:gd name="connsiteX68" fmla="*/ 911997 w 952488"/>
                <a:gd name="connsiteY68" fmla="*/ 849926 h 981074"/>
                <a:gd name="connsiteX69" fmla="*/ 877039 w 952488"/>
                <a:gd name="connsiteY69" fmla="*/ 832628 h 981074"/>
                <a:gd name="connsiteX70" fmla="*/ 838750 w 952488"/>
                <a:gd name="connsiteY70" fmla="*/ 792928 h 981074"/>
                <a:gd name="connsiteX71" fmla="*/ 801793 w 952488"/>
                <a:gd name="connsiteY71" fmla="*/ 709803 h 981074"/>
                <a:gd name="connsiteX72" fmla="*/ 725116 w 952488"/>
                <a:gd name="connsiteY72" fmla="*/ 597370 h 981074"/>
                <a:gd name="connsiteX73" fmla="*/ 591480 w 952488"/>
                <a:gd name="connsiteY73" fmla="*/ 519523 h 981074"/>
                <a:gd name="connsiteX74" fmla="*/ 587004 w 952488"/>
                <a:gd name="connsiteY74" fmla="*/ 517703 h 981074"/>
                <a:gd name="connsiteX75" fmla="*/ 621389 w 952488"/>
                <a:gd name="connsiteY75" fmla="*/ 479651 h 981074"/>
                <a:gd name="connsiteX76" fmla="*/ 660536 w 952488"/>
                <a:gd name="connsiteY76" fmla="*/ 455172 h 981074"/>
                <a:gd name="connsiteX77" fmla="*/ 686255 w 952488"/>
                <a:gd name="connsiteY77" fmla="*/ 455172 h 981074"/>
                <a:gd name="connsiteX78" fmla="*/ 727593 w 952488"/>
                <a:gd name="connsiteY78" fmla="*/ 480080 h 981074"/>
                <a:gd name="connsiteX79" fmla="*/ 853418 w 952488"/>
                <a:gd name="connsiteY79" fmla="*/ 561128 h 981074"/>
                <a:gd name="connsiteX80" fmla="*/ 893423 w 952488"/>
                <a:gd name="connsiteY80" fmla="*/ 589664 h 981074"/>
                <a:gd name="connsiteX81" fmla="*/ 903138 w 952488"/>
                <a:gd name="connsiteY81" fmla="*/ 595027 h 981074"/>
                <a:gd name="connsiteX82" fmla="*/ 919997 w 952488"/>
                <a:gd name="connsiteY82" fmla="*/ 593560 h 981074"/>
                <a:gd name="connsiteX83" fmla="*/ 921045 w 952488"/>
                <a:gd name="connsiteY83" fmla="*/ 577044 h 981074"/>
                <a:gd name="connsiteX84" fmla="*/ 888089 w 952488"/>
                <a:gd name="connsiteY84" fmla="*/ 520989 h 981074"/>
                <a:gd name="connsiteX85" fmla="*/ 811223 w 952488"/>
                <a:gd name="connsiteY85" fmla="*/ 369370 h 981074"/>
                <a:gd name="connsiteX86" fmla="*/ 759787 w 952488"/>
                <a:gd name="connsiteY86" fmla="*/ 298266 h 981074"/>
                <a:gd name="connsiteX87" fmla="*/ 640725 w 952488"/>
                <a:gd name="connsiteY87" fmla="*/ 287636 h 981074"/>
                <a:gd name="connsiteX88" fmla="*/ 618341 w 952488"/>
                <a:gd name="connsiteY88" fmla="*/ 317821 h 981074"/>
                <a:gd name="connsiteX89" fmla="*/ 588242 w 952488"/>
                <a:gd name="connsiteY89" fmla="*/ 378362 h 981074"/>
                <a:gd name="connsiteX90" fmla="*/ 556809 w 952488"/>
                <a:gd name="connsiteY90" fmla="*/ 407251 h 981074"/>
                <a:gd name="connsiteX91" fmla="*/ 480895 w 952488"/>
                <a:gd name="connsiteY91" fmla="*/ 444189 h 981074"/>
                <a:gd name="connsiteX92" fmla="*/ 471370 w 952488"/>
                <a:gd name="connsiteY92" fmla="*/ 444189 h 981074"/>
                <a:gd name="connsiteX93" fmla="*/ 424031 w 952488"/>
                <a:gd name="connsiteY93" fmla="*/ 414262 h 981074"/>
                <a:gd name="connsiteX94" fmla="*/ 280775 w 952488"/>
                <a:gd name="connsiteY94" fmla="*/ 166278 h 981074"/>
                <a:gd name="connsiteX95" fmla="*/ 275251 w 952488"/>
                <a:gd name="connsiteY95" fmla="*/ 137913 h 981074"/>
                <a:gd name="connsiteX96" fmla="*/ 257725 w 952488"/>
                <a:gd name="connsiteY96" fmla="*/ 121740 h 981074"/>
                <a:gd name="connsiteX97" fmla="*/ 241436 w 952488"/>
                <a:gd name="connsiteY97" fmla="*/ 139037 h 981074"/>
                <a:gd name="connsiteX98" fmla="*/ 237912 w 952488"/>
                <a:gd name="connsiteY98" fmla="*/ 241621 h 981074"/>
                <a:gd name="connsiteX99" fmla="*/ 296110 w 952488"/>
                <a:gd name="connsiteY99" fmla="*/ 456296 h 981074"/>
                <a:gd name="connsiteX100" fmla="*/ 339830 w 952488"/>
                <a:gd name="connsiteY100" fmla="*/ 532581 h 981074"/>
                <a:gd name="connsiteX101" fmla="*/ 339258 w 952488"/>
                <a:gd name="connsiteY101" fmla="*/ 556365 h 981074"/>
                <a:gd name="connsiteX102" fmla="*/ 310302 w 952488"/>
                <a:gd name="connsiteY102" fmla="*/ 600047 h 981074"/>
                <a:gd name="connsiteX103" fmla="*/ 673300 w 952488"/>
                <a:gd name="connsiteY103" fmla="*/ 955625 h 981074"/>
                <a:gd name="connsiteX104" fmla="*/ 646440 w 952488"/>
                <a:gd name="connsiteY104" fmla="*/ 946024 h 981074"/>
                <a:gd name="connsiteX105" fmla="*/ 561096 w 952488"/>
                <a:gd name="connsiteY105" fmla="*/ 945242 h 981074"/>
                <a:gd name="connsiteX106" fmla="*/ 463750 w 952488"/>
                <a:gd name="connsiteY106" fmla="*/ 944033 h 981074"/>
                <a:gd name="connsiteX107" fmla="*/ 360880 w 952488"/>
                <a:gd name="connsiteY107" fmla="*/ 898884 h 981074"/>
                <a:gd name="connsiteX108" fmla="*/ 243818 w 952488"/>
                <a:gd name="connsiteY108" fmla="*/ 762486 h 981074"/>
                <a:gd name="connsiteX109" fmla="*/ 153521 w 952488"/>
                <a:gd name="connsiteY109" fmla="*/ 543916 h 981074"/>
                <a:gd name="connsiteX110" fmla="*/ 137233 w 952488"/>
                <a:gd name="connsiteY110" fmla="*/ 437522 h 981074"/>
                <a:gd name="connsiteX111" fmla="*/ 160283 w 952488"/>
                <a:gd name="connsiteY111" fmla="*/ 205979 h 981074"/>
                <a:gd name="connsiteX112" fmla="*/ 163903 w 952488"/>
                <a:gd name="connsiteY112" fmla="*/ 203912 h 981074"/>
                <a:gd name="connsiteX113" fmla="*/ 172000 w 952488"/>
                <a:gd name="connsiteY113" fmla="*/ 292647 h 981074"/>
                <a:gd name="connsiteX114" fmla="*/ 271631 w 952488"/>
                <a:gd name="connsiteY114" fmla="*/ 578511 h 981074"/>
                <a:gd name="connsiteX115" fmla="*/ 364404 w 952488"/>
                <a:gd name="connsiteY115" fmla="*/ 701155 h 981074"/>
                <a:gd name="connsiteX116" fmla="*/ 537474 w 952488"/>
                <a:gd name="connsiteY116" fmla="*/ 817836 h 981074"/>
                <a:gd name="connsiteX117" fmla="*/ 569669 w 952488"/>
                <a:gd name="connsiteY117" fmla="*/ 836438 h 981074"/>
                <a:gd name="connsiteX118" fmla="*/ 632247 w 952488"/>
                <a:gd name="connsiteY118" fmla="*/ 886683 h 981074"/>
                <a:gd name="connsiteX119" fmla="*/ 683397 w 952488"/>
                <a:gd name="connsiteY119" fmla="*/ 921287 h 981074"/>
                <a:gd name="connsiteX120" fmla="*/ 665966 w 952488"/>
                <a:gd name="connsiteY120" fmla="*/ 934775 h 981074"/>
                <a:gd name="connsiteX121" fmla="*/ 673300 w 952488"/>
                <a:gd name="connsiteY121" fmla="*/ 955625 h 981074"/>
                <a:gd name="connsiteX122" fmla="*/ 322399 w 952488"/>
                <a:gd name="connsiteY122" fmla="*/ 617782 h 981074"/>
                <a:gd name="connsiteX123" fmla="*/ 337449 w 952488"/>
                <a:gd name="connsiteY123" fmla="*/ 597456 h 981074"/>
                <a:gd name="connsiteX124" fmla="*/ 410791 w 952488"/>
                <a:gd name="connsiteY124" fmla="*/ 511912 h 981074"/>
                <a:gd name="connsiteX125" fmla="*/ 548047 w 952488"/>
                <a:gd name="connsiteY125" fmla="*/ 436836 h 981074"/>
                <a:gd name="connsiteX126" fmla="*/ 607769 w 952488"/>
                <a:gd name="connsiteY126" fmla="*/ 388135 h 981074"/>
                <a:gd name="connsiteX127" fmla="*/ 637581 w 952488"/>
                <a:gd name="connsiteY127" fmla="*/ 327155 h 981074"/>
                <a:gd name="connsiteX128" fmla="*/ 655108 w 952488"/>
                <a:gd name="connsiteY128" fmla="*/ 303543 h 981074"/>
                <a:gd name="connsiteX129" fmla="*/ 746166 w 952488"/>
                <a:gd name="connsiteY129" fmla="*/ 315573 h 981074"/>
                <a:gd name="connsiteX130" fmla="*/ 786743 w 952488"/>
                <a:gd name="connsiteY130" fmla="*/ 370056 h 981074"/>
                <a:gd name="connsiteX131" fmla="*/ 794743 w 952488"/>
                <a:gd name="connsiteY131" fmla="*/ 387363 h 981074"/>
                <a:gd name="connsiteX132" fmla="*/ 727593 w 952488"/>
                <a:gd name="connsiteY132" fmla="*/ 453009 h 981074"/>
                <a:gd name="connsiteX133" fmla="*/ 692636 w 952488"/>
                <a:gd name="connsiteY133" fmla="*/ 434931 h 981074"/>
                <a:gd name="connsiteX134" fmla="*/ 653965 w 952488"/>
                <a:gd name="connsiteY134" fmla="*/ 432855 h 981074"/>
                <a:gd name="connsiteX135" fmla="*/ 591194 w 952488"/>
                <a:gd name="connsiteY135" fmla="*/ 476098 h 981074"/>
                <a:gd name="connsiteX136" fmla="*/ 563762 w 952488"/>
                <a:gd name="connsiteY136" fmla="*/ 623145 h 981074"/>
                <a:gd name="connsiteX137" fmla="*/ 592052 w 952488"/>
                <a:gd name="connsiteY137" fmla="*/ 678238 h 981074"/>
                <a:gd name="connsiteX138" fmla="*/ 613483 w 952488"/>
                <a:gd name="connsiteY138" fmla="*/ 846297 h 981074"/>
                <a:gd name="connsiteX139" fmla="*/ 484038 w 952488"/>
                <a:gd name="connsiteY139" fmla="*/ 766458 h 981074"/>
                <a:gd name="connsiteX140" fmla="*/ 506993 w 952488"/>
                <a:gd name="connsiteY140" fmla="*/ 756257 h 981074"/>
                <a:gd name="connsiteX141" fmla="*/ 512613 w 952488"/>
                <a:gd name="connsiteY141" fmla="*/ 743712 h 981074"/>
                <a:gd name="connsiteX142" fmla="*/ 501565 w 952488"/>
                <a:gd name="connsiteY142" fmla="*/ 736712 h 981074"/>
                <a:gd name="connsiteX143" fmla="*/ 490992 w 952488"/>
                <a:gd name="connsiteY143" fmla="*/ 739559 h 981074"/>
                <a:gd name="connsiteX144" fmla="*/ 466894 w 952488"/>
                <a:gd name="connsiteY144" fmla="*/ 749599 h 981074"/>
                <a:gd name="connsiteX145" fmla="*/ 455558 w 952488"/>
                <a:gd name="connsiteY145" fmla="*/ 748561 h 981074"/>
                <a:gd name="connsiteX146" fmla="*/ 322399 w 952488"/>
                <a:gd name="connsiteY146" fmla="*/ 617782 h 981074"/>
                <a:gd name="connsiteX147" fmla="*/ 902853 w 952488"/>
                <a:gd name="connsiteY147" fmla="*/ 904942 h 981074"/>
                <a:gd name="connsiteX148" fmla="*/ 862847 w 952488"/>
                <a:gd name="connsiteY148" fmla="*/ 888588 h 981074"/>
                <a:gd name="connsiteX149" fmla="*/ 797506 w 952488"/>
                <a:gd name="connsiteY149" fmla="*/ 860136 h 981074"/>
                <a:gd name="connsiteX150" fmla="*/ 724925 w 952488"/>
                <a:gd name="connsiteY150" fmla="*/ 800024 h 981074"/>
                <a:gd name="connsiteX151" fmla="*/ 641011 w 952488"/>
                <a:gd name="connsiteY151" fmla="*/ 746741 h 981074"/>
                <a:gd name="connsiteX152" fmla="*/ 627771 w 952488"/>
                <a:gd name="connsiteY152" fmla="*/ 728834 h 981074"/>
                <a:gd name="connsiteX153" fmla="*/ 591671 w 952488"/>
                <a:gd name="connsiteY153" fmla="*/ 627031 h 981074"/>
                <a:gd name="connsiteX154" fmla="*/ 573573 w 952488"/>
                <a:gd name="connsiteY154" fmla="*/ 590274 h 981074"/>
                <a:gd name="connsiteX155" fmla="*/ 576622 w 952488"/>
                <a:gd name="connsiteY155" fmla="*/ 538382 h 981074"/>
                <a:gd name="connsiteX156" fmla="*/ 637771 w 952488"/>
                <a:gd name="connsiteY156" fmla="*/ 558880 h 981074"/>
                <a:gd name="connsiteX157" fmla="*/ 780171 w 952488"/>
                <a:gd name="connsiteY157" fmla="*/ 716471 h 981074"/>
                <a:gd name="connsiteX158" fmla="*/ 818556 w 952488"/>
                <a:gd name="connsiteY158" fmla="*/ 802186 h 981074"/>
                <a:gd name="connsiteX159" fmla="*/ 865610 w 952488"/>
                <a:gd name="connsiteY159" fmla="*/ 851221 h 981074"/>
                <a:gd name="connsiteX160" fmla="*/ 902472 w 952488"/>
                <a:gd name="connsiteY160" fmla="*/ 869385 h 981074"/>
                <a:gd name="connsiteX161" fmla="*/ 919522 w 952488"/>
                <a:gd name="connsiteY161" fmla="*/ 879339 h 981074"/>
                <a:gd name="connsiteX162" fmla="*/ 902853 w 952488"/>
                <a:gd name="connsiteY162" fmla="*/ 904942 h 981074"/>
                <a:gd name="connsiteX163" fmla="*/ 362119 w 952488"/>
                <a:gd name="connsiteY163" fmla="*/ 529124 h 981074"/>
                <a:gd name="connsiteX164" fmla="*/ 259343 w 952488"/>
                <a:gd name="connsiteY164" fmla="*/ 180985 h 981074"/>
                <a:gd name="connsiteX165" fmla="*/ 450415 w 952488"/>
                <a:gd name="connsiteY165" fmla="*/ 460363 h 981074"/>
                <a:gd name="connsiteX166" fmla="*/ 362119 w 952488"/>
                <a:gd name="connsiteY166" fmla="*/ 529124 h 981074"/>
                <a:gd name="connsiteX167" fmla="*/ 877230 w 952488"/>
                <a:gd name="connsiteY167" fmla="*/ 550660 h 981074"/>
                <a:gd name="connsiteX168" fmla="*/ 867134 w 952488"/>
                <a:gd name="connsiteY168" fmla="*/ 544259 h 981074"/>
                <a:gd name="connsiteX169" fmla="*/ 755025 w 952488"/>
                <a:gd name="connsiteY169" fmla="*/ 473422 h 981074"/>
                <a:gd name="connsiteX170" fmla="*/ 749976 w 952488"/>
                <a:gd name="connsiteY170" fmla="*/ 456772 h 981074"/>
                <a:gd name="connsiteX171" fmla="*/ 749976 w 952488"/>
                <a:gd name="connsiteY171" fmla="*/ 456724 h 981074"/>
                <a:gd name="connsiteX172" fmla="*/ 804745 w 952488"/>
                <a:gd name="connsiteY172" fmla="*/ 407251 h 981074"/>
                <a:gd name="connsiteX173" fmla="*/ 877230 w 952488"/>
                <a:gd name="connsiteY173" fmla="*/ 550660 h 981074"/>
                <a:gd name="connsiteX174" fmla="*/ 218576 w 952488"/>
                <a:gd name="connsiteY174" fmla="*/ 763172 h 981074"/>
                <a:gd name="connsiteX175" fmla="*/ 241436 w 952488"/>
                <a:gd name="connsiteY175" fmla="*/ 798719 h 981074"/>
                <a:gd name="connsiteX176" fmla="*/ 220386 w 952488"/>
                <a:gd name="connsiteY176" fmla="*/ 817922 h 981074"/>
                <a:gd name="connsiteX177" fmla="*/ 219719 w 952488"/>
                <a:gd name="connsiteY177" fmla="*/ 879082 h 981074"/>
                <a:gd name="connsiteX178" fmla="*/ 233150 w 952488"/>
                <a:gd name="connsiteY178" fmla="*/ 888331 h 981074"/>
                <a:gd name="connsiteX179" fmla="*/ 256581 w 952488"/>
                <a:gd name="connsiteY179" fmla="*/ 905199 h 981074"/>
                <a:gd name="connsiteX180" fmla="*/ 258772 w 952488"/>
                <a:gd name="connsiteY180" fmla="*/ 915400 h 981074"/>
                <a:gd name="connsiteX181" fmla="*/ 250104 w 952488"/>
                <a:gd name="connsiteY181" fmla="*/ 917829 h 981074"/>
                <a:gd name="connsiteX182" fmla="*/ 227912 w 952488"/>
                <a:gd name="connsiteY182" fmla="*/ 916096 h 981074"/>
                <a:gd name="connsiteX183" fmla="*/ 196288 w 952488"/>
                <a:gd name="connsiteY183" fmla="*/ 898799 h 981074"/>
                <a:gd name="connsiteX184" fmla="*/ 168665 w 952488"/>
                <a:gd name="connsiteY184" fmla="*/ 858403 h 981074"/>
                <a:gd name="connsiteX185" fmla="*/ 166284 w 952488"/>
                <a:gd name="connsiteY185" fmla="*/ 835829 h 981074"/>
                <a:gd name="connsiteX186" fmla="*/ 218576 w 952488"/>
                <a:gd name="connsiteY186" fmla="*/ 763172 h 981074"/>
                <a:gd name="connsiteX187" fmla="*/ 466131 w 952488"/>
                <a:gd name="connsiteY187" fmla="*/ 140418 h 981074"/>
                <a:gd name="connsiteX188" fmla="*/ 506707 w 952488"/>
                <a:gd name="connsiteY188" fmla="*/ 158582 h 981074"/>
                <a:gd name="connsiteX189" fmla="*/ 526043 w 952488"/>
                <a:gd name="connsiteY189" fmla="*/ 200530 h 981074"/>
                <a:gd name="connsiteX190" fmla="*/ 531758 w 952488"/>
                <a:gd name="connsiteY190" fmla="*/ 250613 h 981074"/>
                <a:gd name="connsiteX191" fmla="*/ 466131 w 952488"/>
                <a:gd name="connsiteY191" fmla="*/ 140332 h 981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52488" h="981074">
                  <a:moveTo>
                    <a:pt x="310302" y="600047"/>
                  </a:moveTo>
                  <a:cubicBezTo>
                    <a:pt x="289252" y="566557"/>
                    <a:pt x="270202" y="531895"/>
                    <a:pt x="253247" y="496253"/>
                  </a:cubicBezTo>
                  <a:cubicBezTo>
                    <a:pt x="222196" y="428359"/>
                    <a:pt x="205718" y="356569"/>
                    <a:pt x="192002" y="283741"/>
                  </a:cubicBezTo>
                  <a:cubicBezTo>
                    <a:pt x="184191" y="240754"/>
                    <a:pt x="182762" y="196873"/>
                    <a:pt x="187811" y="153477"/>
                  </a:cubicBezTo>
                  <a:cubicBezTo>
                    <a:pt x="188097" y="151181"/>
                    <a:pt x="188097" y="148867"/>
                    <a:pt x="187811" y="146562"/>
                  </a:cubicBezTo>
                  <a:cubicBezTo>
                    <a:pt x="188287" y="140647"/>
                    <a:pt x="184477" y="135227"/>
                    <a:pt x="178667" y="133674"/>
                  </a:cubicBezTo>
                  <a:cubicBezTo>
                    <a:pt x="173143" y="132522"/>
                    <a:pt x="167522" y="135484"/>
                    <a:pt x="165427" y="140675"/>
                  </a:cubicBezTo>
                  <a:cubicBezTo>
                    <a:pt x="153902" y="160954"/>
                    <a:pt x="144472" y="182347"/>
                    <a:pt x="137329" y="204512"/>
                  </a:cubicBezTo>
                  <a:cubicBezTo>
                    <a:pt x="114850" y="275206"/>
                    <a:pt x="106657" y="349606"/>
                    <a:pt x="113326" y="423425"/>
                  </a:cubicBezTo>
                  <a:cubicBezTo>
                    <a:pt x="119422" y="521227"/>
                    <a:pt x="144091" y="617020"/>
                    <a:pt x="185906" y="705832"/>
                  </a:cubicBezTo>
                  <a:cubicBezTo>
                    <a:pt x="192193" y="718890"/>
                    <a:pt x="199431" y="731778"/>
                    <a:pt x="206956" y="745617"/>
                  </a:cubicBezTo>
                  <a:cubicBezTo>
                    <a:pt x="199812" y="745208"/>
                    <a:pt x="193050" y="742112"/>
                    <a:pt x="188097" y="736969"/>
                  </a:cubicBezTo>
                  <a:cubicBezTo>
                    <a:pt x="162284" y="714604"/>
                    <a:pt x="139519" y="688877"/>
                    <a:pt x="120660" y="660502"/>
                  </a:cubicBezTo>
                  <a:cubicBezTo>
                    <a:pt x="85703" y="611115"/>
                    <a:pt x="63986" y="555765"/>
                    <a:pt x="45603" y="498939"/>
                  </a:cubicBezTo>
                  <a:cubicBezTo>
                    <a:pt x="12550" y="397136"/>
                    <a:pt x="13122" y="294637"/>
                    <a:pt x="40268" y="191796"/>
                  </a:cubicBezTo>
                  <a:cubicBezTo>
                    <a:pt x="53318" y="140218"/>
                    <a:pt x="82845" y="94212"/>
                    <a:pt x="124564" y="60675"/>
                  </a:cubicBezTo>
                  <a:cubicBezTo>
                    <a:pt x="151426" y="37805"/>
                    <a:pt x="185334" y="24575"/>
                    <a:pt x="220672" y="23137"/>
                  </a:cubicBezTo>
                  <a:cubicBezTo>
                    <a:pt x="250675" y="22099"/>
                    <a:pt x="280584" y="19498"/>
                    <a:pt x="310207" y="26423"/>
                  </a:cubicBezTo>
                  <a:cubicBezTo>
                    <a:pt x="364500" y="39053"/>
                    <a:pt x="403743" y="72352"/>
                    <a:pt x="435937" y="115767"/>
                  </a:cubicBezTo>
                  <a:cubicBezTo>
                    <a:pt x="442604" y="124425"/>
                    <a:pt x="445081" y="135598"/>
                    <a:pt x="442604" y="146219"/>
                  </a:cubicBezTo>
                  <a:cubicBezTo>
                    <a:pt x="432413" y="203302"/>
                    <a:pt x="458797" y="248108"/>
                    <a:pt x="513662" y="268434"/>
                  </a:cubicBezTo>
                  <a:cubicBezTo>
                    <a:pt x="523091" y="271891"/>
                    <a:pt x="532521" y="275521"/>
                    <a:pt x="541951" y="278892"/>
                  </a:cubicBezTo>
                  <a:cubicBezTo>
                    <a:pt x="552809" y="282788"/>
                    <a:pt x="561096" y="276816"/>
                    <a:pt x="558524" y="265748"/>
                  </a:cubicBezTo>
                  <a:cubicBezTo>
                    <a:pt x="552619" y="239802"/>
                    <a:pt x="552142" y="212903"/>
                    <a:pt x="545950" y="187043"/>
                  </a:cubicBezTo>
                  <a:cubicBezTo>
                    <a:pt x="539188" y="159020"/>
                    <a:pt x="517661" y="125283"/>
                    <a:pt x="476989" y="119920"/>
                  </a:cubicBezTo>
                  <a:cubicBezTo>
                    <a:pt x="467655" y="118663"/>
                    <a:pt x="459368" y="113300"/>
                    <a:pt x="454415" y="105299"/>
                  </a:cubicBezTo>
                  <a:cubicBezTo>
                    <a:pt x="403361" y="32995"/>
                    <a:pt x="335257" y="-6362"/>
                    <a:pt x="243627" y="820"/>
                  </a:cubicBezTo>
                  <a:cubicBezTo>
                    <a:pt x="226769" y="934"/>
                    <a:pt x="210005" y="2182"/>
                    <a:pt x="193431" y="4534"/>
                  </a:cubicBezTo>
                  <a:cubicBezTo>
                    <a:pt x="143996" y="15355"/>
                    <a:pt x="106086" y="43025"/>
                    <a:pt x="73892" y="81173"/>
                  </a:cubicBezTo>
                  <a:cubicBezTo>
                    <a:pt x="40459" y="121301"/>
                    <a:pt x="22552" y="167669"/>
                    <a:pt x="12741" y="218266"/>
                  </a:cubicBezTo>
                  <a:cubicBezTo>
                    <a:pt x="-4689" y="298285"/>
                    <a:pt x="-4308" y="381105"/>
                    <a:pt x="13884" y="460963"/>
                  </a:cubicBezTo>
                  <a:cubicBezTo>
                    <a:pt x="28839" y="528371"/>
                    <a:pt x="54651" y="592941"/>
                    <a:pt x="90370" y="652206"/>
                  </a:cubicBezTo>
                  <a:cubicBezTo>
                    <a:pt x="116659" y="694497"/>
                    <a:pt x="147043" y="734111"/>
                    <a:pt x="189335" y="763781"/>
                  </a:cubicBezTo>
                  <a:cubicBezTo>
                    <a:pt x="176286" y="779888"/>
                    <a:pt x="164284" y="796747"/>
                    <a:pt x="153330" y="814293"/>
                  </a:cubicBezTo>
                  <a:cubicBezTo>
                    <a:pt x="140281" y="835914"/>
                    <a:pt x="138090" y="856412"/>
                    <a:pt x="155236" y="877091"/>
                  </a:cubicBezTo>
                  <a:cubicBezTo>
                    <a:pt x="162569" y="886216"/>
                    <a:pt x="169237" y="895874"/>
                    <a:pt x="175047" y="905980"/>
                  </a:cubicBezTo>
                  <a:cubicBezTo>
                    <a:pt x="186954" y="925954"/>
                    <a:pt x="208480" y="938280"/>
                    <a:pt x="231911" y="938413"/>
                  </a:cubicBezTo>
                  <a:cubicBezTo>
                    <a:pt x="237531" y="938413"/>
                    <a:pt x="243342" y="938413"/>
                    <a:pt x="249343" y="939280"/>
                  </a:cubicBezTo>
                  <a:cubicBezTo>
                    <a:pt x="261820" y="940489"/>
                    <a:pt x="273155" y="939280"/>
                    <a:pt x="279632" y="926649"/>
                  </a:cubicBezTo>
                  <a:cubicBezTo>
                    <a:pt x="285156" y="914439"/>
                    <a:pt x="282680" y="900132"/>
                    <a:pt x="273440" y="890407"/>
                  </a:cubicBezTo>
                  <a:cubicBezTo>
                    <a:pt x="265153" y="881568"/>
                    <a:pt x="255248" y="874424"/>
                    <a:pt x="244199" y="869385"/>
                  </a:cubicBezTo>
                  <a:cubicBezTo>
                    <a:pt x="232959" y="865242"/>
                    <a:pt x="227340" y="852869"/>
                    <a:pt x="231531" y="841782"/>
                  </a:cubicBezTo>
                  <a:cubicBezTo>
                    <a:pt x="232579" y="838934"/>
                    <a:pt x="234293" y="836343"/>
                    <a:pt x="236388" y="834181"/>
                  </a:cubicBezTo>
                  <a:cubicBezTo>
                    <a:pt x="241436" y="828390"/>
                    <a:pt x="247342" y="823370"/>
                    <a:pt x="253247" y="817579"/>
                  </a:cubicBezTo>
                  <a:cubicBezTo>
                    <a:pt x="272583" y="843039"/>
                    <a:pt x="293919" y="867014"/>
                    <a:pt x="316970" y="889283"/>
                  </a:cubicBezTo>
                  <a:cubicBezTo>
                    <a:pt x="335925" y="907761"/>
                    <a:pt x="356784" y="924287"/>
                    <a:pt x="379169" y="938584"/>
                  </a:cubicBezTo>
                  <a:cubicBezTo>
                    <a:pt x="402028" y="953377"/>
                    <a:pt x="429175" y="957349"/>
                    <a:pt x="455083" y="964531"/>
                  </a:cubicBezTo>
                  <a:cubicBezTo>
                    <a:pt x="488420" y="973179"/>
                    <a:pt x="522424" y="971103"/>
                    <a:pt x="556333" y="967988"/>
                  </a:cubicBezTo>
                  <a:cubicBezTo>
                    <a:pt x="583098" y="964445"/>
                    <a:pt x="610150" y="964016"/>
                    <a:pt x="636915" y="966693"/>
                  </a:cubicBezTo>
                  <a:cubicBezTo>
                    <a:pt x="646821" y="968359"/>
                    <a:pt x="656441" y="971665"/>
                    <a:pt x="665204" y="976465"/>
                  </a:cubicBezTo>
                  <a:cubicBezTo>
                    <a:pt x="673205" y="980532"/>
                    <a:pt x="681492" y="983819"/>
                    <a:pt x="689874" y="977589"/>
                  </a:cubicBezTo>
                  <a:cubicBezTo>
                    <a:pt x="697303" y="971846"/>
                    <a:pt x="700161" y="962035"/>
                    <a:pt x="696923" y="953291"/>
                  </a:cubicBezTo>
                  <a:cubicBezTo>
                    <a:pt x="696350" y="951043"/>
                    <a:pt x="696255" y="948614"/>
                    <a:pt x="695875" y="946280"/>
                  </a:cubicBezTo>
                  <a:cubicBezTo>
                    <a:pt x="700065" y="943690"/>
                    <a:pt x="704637" y="945328"/>
                    <a:pt x="708638" y="944547"/>
                  </a:cubicBezTo>
                  <a:cubicBezTo>
                    <a:pt x="716448" y="944318"/>
                    <a:pt x="722544" y="937898"/>
                    <a:pt x="722354" y="930212"/>
                  </a:cubicBezTo>
                  <a:cubicBezTo>
                    <a:pt x="722258" y="927059"/>
                    <a:pt x="721020" y="924040"/>
                    <a:pt x="719020" y="921630"/>
                  </a:cubicBezTo>
                  <a:cubicBezTo>
                    <a:pt x="714257" y="915134"/>
                    <a:pt x="707875" y="909933"/>
                    <a:pt x="700542" y="906495"/>
                  </a:cubicBezTo>
                  <a:cubicBezTo>
                    <a:pt x="690064" y="900608"/>
                    <a:pt x="679586" y="894560"/>
                    <a:pt x="669586" y="887721"/>
                  </a:cubicBezTo>
                  <a:cubicBezTo>
                    <a:pt x="648250" y="873519"/>
                    <a:pt x="635676" y="849468"/>
                    <a:pt x="636344" y="823980"/>
                  </a:cubicBezTo>
                  <a:cubicBezTo>
                    <a:pt x="635772" y="805816"/>
                    <a:pt x="633295" y="787651"/>
                    <a:pt x="634247" y="768192"/>
                  </a:cubicBezTo>
                  <a:cubicBezTo>
                    <a:pt x="655488" y="778402"/>
                    <a:pt x="675776" y="790566"/>
                    <a:pt x="694731" y="804520"/>
                  </a:cubicBezTo>
                  <a:cubicBezTo>
                    <a:pt x="724639" y="825542"/>
                    <a:pt x="753025" y="848487"/>
                    <a:pt x="779885" y="873195"/>
                  </a:cubicBezTo>
                  <a:cubicBezTo>
                    <a:pt x="802173" y="894312"/>
                    <a:pt x="831129" y="907285"/>
                    <a:pt x="861895" y="910038"/>
                  </a:cubicBezTo>
                  <a:cubicBezTo>
                    <a:pt x="871325" y="911171"/>
                    <a:pt x="880279" y="914591"/>
                    <a:pt x="888089" y="919992"/>
                  </a:cubicBezTo>
                  <a:cubicBezTo>
                    <a:pt x="909234" y="934260"/>
                    <a:pt x="923046" y="928640"/>
                    <a:pt x="927332" y="903904"/>
                  </a:cubicBezTo>
                  <a:cubicBezTo>
                    <a:pt x="928189" y="903561"/>
                    <a:pt x="929047" y="903361"/>
                    <a:pt x="929904" y="903294"/>
                  </a:cubicBezTo>
                  <a:cubicBezTo>
                    <a:pt x="938000" y="904332"/>
                    <a:pt x="945906" y="904247"/>
                    <a:pt x="950383" y="896284"/>
                  </a:cubicBezTo>
                  <a:cubicBezTo>
                    <a:pt x="953907" y="888826"/>
                    <a:pt x="952859" y="879987"/>
                    <a:pt x="947525" y="873624"/>
                  </a:cubicBezTo>
                  <a:cubicBezTo>
                    <a:pt x="938762" y="861003"/>
                    <a:pt x="924950" y="856326"/>
                    <a:pt x="911997" y="849926"/>
                  </a:cubicBezTo>
                  <a:cubicBezTo>
                    <a:pt x="899043" y="843525"/>
                    <a:pt x="888565" y="838600"/>
                    <a:pt x="877039" y="832628"/>
                  </a:cubicBezTo>
                  <a:cubicBezTo>
                    <a:pt x="860371" y="823770"/>
                    <a:pt x="846941" y="809864"/>
                    <a:pt x="838750" y="792928"/>
                  </a:cubicBezTo>
                  <a:cubicBezTo>
                    <a:pt x="824938" y="765858"/>
                    <a:pt x="812556" y="738007"/>
                    <a:pt x="801793" y="709803"/>
                  </a:cubicBezTo>
                  <a:cubicBezTo>
                    <a:pt x="783981" y="667684"/>
                    <a:pt x="757882" y="629470"/>
                    <a:pt x="725116" y="597370"/>
                  </a:cubicBezTo>
                  <a:cubicBezTo>
                    <a:pt x="688159" y="559308"/>
                    <a:pt x="644820" y="530848"/>
                    <a:pt x="591480" y="519523"/>
                  </a:cubicBezTo>
                  <a:cubicBezTo>
                    <a:pt x="589956" y="519056"/>
                    <a:pt x="588433" y="518446"/>
                    <a:pt x="587004" y="517703"/>
                  </a:cubicBezTo>
                  <a:cubicBezTo>
                    <a:pt x="593861" y="500406"/>
                    <a:pt x="608149" y="490548"/>
                    <a:pt x="621389" y="479651"/>
                  </a:cubicBezTo>
                  <a:cubicBezTo>
                    <a:pt x="633867" y="470678"/>
                    <a:pt x="646916" y="462496"/>
                    <a:pt x="660536" y="455172"/>
                  </a:cubicBezTo>
                  <a:cubicBezTo>
                    <a:pt x="668348" y="450238"/>
                    <a:pt x="678348" y="450238"/>
                    <a:pt x="686255" y="455172"/>
                  </a:cubicBezTo>
                  <a:cubicBezTo>
                    <a:pt x="700732" y="462249"/>
                    <a:pt x="714544" y="470583"/>
                    <a:pt x="727593" y="480080"/>
                  </a:cubicBezTo>
                  <a:cubicBezTo>
                    <a:pt x="767597" y="509864"/>
                    <a:pt x="809603" y="536953"/>
                    <a:pt x="853418" y="561128"/>
                  </a:cubicBezTo>
                  <a:cubicBezTo>
                    <a:pt x="867705" y="569167"/>
                    <a:pt x="878945" y="581797"/>
                    <a:pt x="893423" y="589664"/>
                  </a:cubicBezTo>
                  <a:cubicBezTo>
                    <a:pt x="896661" y="591398"/>
                    <a:pt x="899804" y="593475"/>
                    <a:pt x="903138" y="595027"/>
                  </a:cubicBezTo>
                  <a:cubicBezTo>
                    <a:pt x="908377" y="598380"/>
                    <a:pt x="915330" y="597770"/>
                    <a:pt x="919997" y="593560"/>
                  </a:cubicBezTo>
                  <a:cubicBezTo>
                    <a:pt x="924569" y="589131"/>
                    <a:pt x="925046" y="582007"/>
                    <a:pt x="921045" y="577044"/>
                  </a:cubicBezTo>
                  <a:cubicBezTo>
                    <a:pt x="910282" y="558270"/>
                    <a:pt x="898375" y="540106"/>
                    <a:pt x="888089" y="520989"/>
                  </a:cubicBezTo>
                  <a:cubicBezTo>
                    <a:pt x="861038" y="471173"/>
                    <a:pt x="835606" y="420396"/>
                    <a:pt x="811223" y="369370"/>
                  </a:cubicBezTo>
                  <a:cubicBezTo>
                    <a:pt x="798458" y="342872"/>
                    <a:pt x="781028" y="318802"/>
                    <a:pt x="759787" y="298266"/>
                  </a:cubicBezTo>
                  <a:cubicBezTo>
                    <a:pt x="732926" y="272320"/>
                    <a:pt x="673681" y="260642"/>
                    <a:pt x="640725" y="287636"/>
                  </a:cubicBezTo>
                  <a:cubicBezTo>
                    <a:pt x="630818" y="295695"/>
                    <a:pt x="623104" y="306077"/>
                    <a:pt x="618341" y="317821"/>
                  </a:cubicBezTo>
                  <a:cubicBezTo>
                    <a:pt x="610055" y="338824"/>
                    <a:pt x="600053" y="359083"/>
                    <a:pt x="588242" y="378362"/>
                  </a:cubicBezTo>
                  <a:cubicBezTo>
                    <a:pt x="580621" y="390630"/>
                    <a:pt x="569763" y="400612"/>
                    <a:pt x="556809" y="407251"/>
                  </a:cubicBezTo>
                  <a:cubicBezTo>
                    <a:pt x="531758" y="419967"/>
                    <a:pt x="506232" y="431902"/>
                    <a:pt x="480895" y="444189"/>
                  </a:cubicBezTo>
                  <a:cubicBezTo>
                    <a:pt x="477847" y="445513"/>
                    <a:pt x="474323" y="445513"/>
                    <a:pt x="471370" y="444189"/>
                  </a:cubicBezTo>
                  <a:cubicBezTo>
                    <a:pt x="453654" y="437503"/>
                    <a:pt x="437556" y="427311"/>
                    <a:pt x="424031" y="414262"/>
                  </a:cubicBezTo>
                  <a:cubicBezTo>
                    <a:pt x="345450" y="349044"/>
                    <a:pt x="300872" y="264624"/>
                    <a:pt x="280775" y="166278"/>
                  </a:cubicBezTo>
                  <a:cubicBezTo>
                    <a:pt x="278775" y="156858"/>
                    <a:pt x="277632" y="147257"/>
                    <a:pt x="275251" y="137913"/>
                  </a:cubicBezTo>
                  <a:cubicBezTo>
                    <a:pt x="272869" y="128569"/>
                    <a:pt x="268202" y="121387"/>
                    <a:pt x="257725" y="121740"/>
                  </a:cubicBezTo>
                  <a:cubicBezTo>
                    <a:pt x="247246" y="122082"/>
                    <a:pt x="242770" y="130388"/>
                    <a:pt x="241436" y="139037"/>
                  </a:cubicBezTo>
                  <a:cubicBezTo>
                    <a:pt x="236578" y="173013"/>
                    <a:pt x="235436" y="207398"/>
                    <a:pt x="237912" y="241621"/>
                  </a:cubicBezTo>
                  <a:cubicBezTo>
                    <a:pt x="243913" y="316088"/>
                    <a:pt x="263630" y="388849"/>
                    <a:pt x="296110" y="456296"/>
                  </a:cubicBezTo>
                  <a:cubicBezTo>
                    <a:pt x="308111" y="483070"/>
                    <a:pt x="322780" y="508626"/>
                    <a:pt x="339830" y="532581"/>
                  </a:cubicBezTo>
                  <a:cubicBezTo>
                    <a:pt x="346116" y="541230"/>
                    <a:pt x="347640" y="547631"/>
                    <a:pt x="339258" y="556365"/>
                  </a:cubicBezTo>
                  <a:cubicBezTo>
                    <a:pt x="327257" y="568652"/>
                    <a:pt x="320399" y="584216"/>
                    <a:pt x="310302" y="600047"/>
                  </a:cubicBezTo>
                  <a:close/>
                  <a:moveTo>
                    <a:pt x="673300" y="955625"/>
                  </a:moveTo>
                  <a:cubicBezTo>
                    <a:pt x="664633" y="951567"/>
                    <a:pt x="655679" y="948357"/>
                    <a:pt x="646440" y="946024"/>
                  </a:cubicBezTo>
                  <a:cubicBezTo>
                    <a:pt x="618151" y="941737"/>
                    <a:pt x="589385" y="941480"/>
                    <a:pt x="561096" y="945242"/>
                  </a:cubicBezTo>
                  <a:cubicBezTo>
                    <a:pt x="528520" y="948186"/>
                    <a:pt x="496039" y="951472"/>
                    <a:pt x="463750" y="944033"/>
                  </a:cubicBezTo>
                  <a:cubicBezTo>
                    <a:pt x="426508" y="935384"/>
                    <a:pt x="391169" y="924402"/>
                    <a:pt x="360880" y="898884"/>
                  </a:cubicBezTo>
                  <a:cubicBezTo>
                    <a:pt x="315350" y="859279"/>
                    <a:pt x="276012" y="813331"/>
                    <a:pt x="243818" y="762486"/>
                  </a:cubicBezTo>
                  <a:cubicBezTo>
                    <a:pt x="200764" y="695544"/>
                    <a:pt x="170190" y="621526"/>
                    <a:pt x="153521" y="543916"/>
                  </a:cubicBezTo>
                  <a:cubicBezTo>
                    <a:pt x="145996" y="508797"/>
                    <a:pt x="140567" y="473269"/>
                    <a:pt x="137233" y="437522"/>
                  </a:cubicBezTo>
                  <a:cubicBezTo>
                    <a:pt x="127899" y="359607"/>
                    <a:pt x="135804" y="280597"/>
                    <a:pt x="160283" y="205979"/>
                  </a:cubicBezTo>
                  <a:cubicBezTo>
                    <a:pt x="160760" y="204769"/>
                    <a:pt x="161141" y="203388"/>
                    <a:pt x="163903" y="203912"/>
                  </a:cubicBezTo>
                  <a:cubicBezTo>
                    <a:pt x="163903" y="233668"/>
                    <a:pt x="166665" y="263367"/>
                    <a:pt x="172000" y="292647"/>
                  </a:cubicBezTo>
                  <a:cubicBezTo>
                    <a:pt x="189526" y="393497"/>
                    <a:pt x="218387" y="489852"/>
                    <a:pt x="271631" y="578511"/>
                  </a:cubicBezTo>
                  <a:cubicBezTo>
                    <a:pt x="297825" y="622707"/>
                    <a:pt x="326686" y="665007"/>
                    <a:pt x="364404" y="701155"/>
                  </a:cubicBezTo>
                  <a:cubicBezTo>
                    <a:pt x="414697" y="749780"/>
                    <a:pt x="473275" y="789271"/>
                    <a:pt x="537474" y="817836"/>
                  </a:cubicBezTo>
                  <a:cubicBezTo>
                    <a:pt x="548808" y="822894"/>
                    <a:pt x="559572" y="829114"/>
                    <a:pt x="569669" y="836438"/>
                  </a:cubicBezTo>
                  <a:cubicBezTo>
                    <a:pt x="591480" y="851916"/>
                    <a:pt x="609482" y="872071"/>
                    <a:pt x="632247" y="886683"/>
                  </a:cubicBezTo>
                  <a:cubicBezTo>
                    <a:pt x="648916" y="897322"/>
                    <a:pt x="662918" y="911772"/>
                    <a:pt x="683397" y="921287"/>
                  </a:cubicBezTo>
                  <a:cubicBezTo>
                    <a:pt x="673015" y="923363"/>
                    <a:pt x="666632" y="925868"/>
                    <a:pt x="665966" y="934775"/>
                  </a:cubicBezTo>
                  <a:cubicBezTo>
                    <a:pt x="666156" y="942128"/>
                    <a:pt x="672633" y="947147"/>
                    <a:pt x="673300" y="955625"/>
                  </a:cubicBezTo>
                  <a:close/>
                  <a:moveTo>
                    <a:pt x="322399" y="617782"/>
                  </a:moveTo>
                  <a:cubicBezTo>
                    <a:pt x="328686" y="611991"/>
                    <a:pt x="333734" y="605095"/>
                    <a:pt x="337449" y="597456"/>
                  </a:cubicBezTo>
                  <a:cubicBezTo>
                    <a:pt x="356308" y="564661"/>
                    <a:pt x="381169" y="535648"/>
                    <a:pt x="410791" y="511912"/>
                  </a:cubicBezTo>
                  <a:cubicBezTo>
                    <a:pt x="452320" y="479565"/>
                    <a:pt x="500136" y="458115"/>
                    <a:pt x="548047" y="436836"/>
                  </a:cubicBezTo>
                  <a:cubicBezTo>
                    <a:pt x="572621" y="427149"/>
                    <a:pt x="593481" y="410128"/>
                    <a:pt x="607769" y="388135"/>
                  </a:cubicBezTo>
                  <a:cubicBezTo>
                    <a:pt x="619294" y="368589"/>
                    <a:pt x="629200" y="348206"/>
                    <a:pt x="637581" y="327155"/>
                  </a:cubicBezTo>
                  <a:cubicBezTo>
                    <a:pt x="641200" y="317859"/>
                    <a:pt x="647201" y="309696"/>
                    <a:pt x="655108" y="303543"/>
                  </a:cubicBezTo>
                  <a:cubicBezTo>
                    <a:pt x="679682" y="284436"/>
                    <a:pt x="727211" y="295504"/>
                    <a:pt x="746166" y="315573"/>
                  </a:cubicBezTo>
                  <a:cubicBezTo>
                    <a:pt x="762264" y="331670"/>
                    <a:pt x="775979" y="350035"/>
                    <a:pt x="786743" y="370056"/>
                  </a:cubicBezTo>
                  <a:cubicBezTo>
                    <a:pt x="789505" y="375600"/>
                    <a:pt x="791982" y="381391"/>
                    <a:pt x="794743" y="387363"/>
                  </a:cubicBezTo>
                  <a:cubicBezTo>
                    <a:pt x="765979" y="403794"/>
                    <a:pt x="738547" y="420224"/>
                    <a:pt x="727593" y="453009"/>
                  </a:cubicBezTo>
                  <a:cubicBezTo>
                    <a:pt x="715496" y="446609"/>
                    <a:pt x="704542" y="440122"/>
                    <a:pt x="692636" y="434931"/>
                  </a:cubicBezTo>
                  <a:cubicBezTo>
                    <a:pt x="680825" y="429740"/>
                    <a:pt x="666442" y="424720"/>
                    <a:pt x="653965" y="432855"/>
                  </a:cubicBezTo>
                  <a:cubicBezTo>
                    <a:pt x="631866" y="445513"/>
                    <a:pt x="610911" y="459982"/>
                    <a:pt x="591194" y="476098"/>
                  </a:cubicBezTo>
                  <a:cubicBezTo>
                    <a:pt x="548237" y="512588"/>
                    <a:pt x="536807" y="573853"/>
                    <a:pt x="563762" y="623145"/>
                  </a:cubicBezTo>
                  <a:cubicBezTo>
                    <a:pt x="574240" y="640966"/>
                    <a:pt x="583670" y="659369"/>
                    <a:pt x="592052" y="678238"/>
                  </a:cubicBezTo>
                  <a:cubicBezTo>
                    <a:pt x="611959" y="731778"/>
                    <a:pt x="610625" y="787737"/>
                    <a:pt x="613483" y="846297"/>
                  </a:cubicBezTo>
                  <a:cubicBezTo>
                    <a:pt x="577479" y="806339"/>
                    <a:pt x="527663" y="792499"/>
                    <a:pt x="484038" y="766458"/>
                  </a:cubicBezTo>
                  <a:cubicBezTo>
                    <a:pt x="492706" y="762486"/>
                    <a:pt x="500040" y="759629"/>
                    <a:pt x="506993" y="756257"/>
                  </a:cubicBezTo>
                  <a:cubicBezTo>
                    <a:pt x="511947" y="754285"/>
                    <a:pt x="514519" y="748704"/>
                    <a:pt x="512613" y="743712"/>
                  </a:cubicBezTo>
                  <a:cubicBezTo>
                    <a:pt x="511090" y="739055"/>
                    <a:pt x="506422" y="736111"/>
                    <a:pt x="501565" y="736712"/>
                  </a:cubicBezTo>
                  <a:cubicBezTo>
                    <a:pt x="497850" y="736912"/>
                    <a:pt x="494230" y="737883"/>
                    <a:pt x="490992" y="739559"/>
                  </a:cubicBezTo>
                  <a:cubicBezTo>
                    <a:pt x="482990" y="742931"/>
                    <a:pt x="474799" y="746046"/>
                    <a:pt x="466894" y="749599"/>
                  </a:cubicBezTo>
                  <a:cubicBezTo>
                    <a:pt x="463274" y="751485"/>
                    <a:pt x="458797" y="751075"/>
                    <a:pt x="455558" y="748561"/>
                  </a:cubicBezTo>
                  <a:cubicBezTo>
                    <a:pt x="405267" y="711708"/>
                    <a:pt x="358118" y="671322"/>
                    <a:pt x="322399" y="617782"/>
                  </a:cubicBezTo>
                  <a:close/>
                  <a:moveTo>
                    <a:pt x="902853" y="904942"/>
                  </a:moveTo>
                  <a:cubicBezTo>
                    <a:pt x="891422" y="895646"/>
                    <a:pt x="877516" y="889959"/>
                    <a:pt x="862847" y="888588"/>
                  </a:cubicBezTo>
                  <a:cubicBezTo>
                    <a:pt x="838559" y="886130"/>
                    <a:pt x="815699" y="876177"/>
                    <a:pt x="797506" y="860136"/>
                  </a:cubicBezTo>
                  <a:cubicBezTo>
                    <a:pt x="774361" y="838886"/>
                    <a:pt x="750167" y="818827"/>
                    <a:pt x="724925" y="800024"/>
                  </a:cubicBezTo>
                  <a:cubicBezTo>
                    <a:pt x="698541" y="779936"/>
                    <a:pt x="670443" y="762115"/>
                    <a:pt x="641011" y="746741"/>
                  </a:cubicBezTo>
                  <a:cubicBezTo>
                    <a:pt x="633486" y="743865"/>
                    <a:pt x="628246" y="736864"/>
                    <a:pt x="627771" y="728834"/>
                  </a:cubicBezTo>
                  <a:cubicBezTo>
                    <a:pt x="623104" y="692773"/>
                    <a:pt x="610816" y="658073"/>
                    <a:pt x="591671" y="627031"/>
                  </a:cubicBezTo>
                  <a:cubicBezTo>
                    <a:pt x="584336" y="615420"/>
                    <a:pt x="578336" y="603104"/>
                    <a:pt x="573573" y="590274"/>
                  </a:cubicBezTo>
                  <a:cubicBezTo>
                    <a:pt x="567001" y="572977"/>
                    <a:pt x="570812" y="555679"/>
                    <a:pt x="576622" y="538382"/>
                  </a:cubicBezTo>
                  <a:cubicBezTo>
                    <a:pt x="597958" y="542106"/>
                    <a:pt x="618531" y="549012"/>
                    <a:pt x="637771" y="558880"/>
                  </a:cubicBezTo>
                  <a:cubicBezTo>
                    <a:pt x="701875" y="593970"/>
                    <a:pt x="752071" y="649520"/>
                    <a:pt x="780171" y="716471"/>
                  </a:cubicBezTo>
                  <a:cubicBezTo>
                    <a:pt x="792934" y="745008"/>
                    <a:pt x="804268" y="774249"/>
                    <a:pt x="818556" y="802186"/>
                  </a:cubicBezTo>
                  <a:cubicBezTo>
                    <a:pt x="828557" y="823084"/>
                    <a:pt x="845036" y="840277"/>
                    <a:pt x="865610" y="851221"/>
                  </a:cubicBezTo>
                  <a:cubicBezTo>
                    <a:pt x="877611" y="857936"/>
                    <a:pt x="889899" y="864004"/>
                    <a:pt x="902472" y="869385"/>
                  </a:cubicBezTo>
                  <a:cubicBezTo>
                    <a:pt x="908663" y="871748"/>
                    <a:pt x="914473" y="875110"/>
                    <a:pt x="919522" y="879339"/>
                  </a:cubicBezTo>
                  <a:cubicBezTo>
                    <a:pt x="903615" y="884178"/>
                    <a:pt x="902376" y="885825"/>
                    <a:pt x="902853" y="904942"/>
                  </a:cubicBezTo>
                  <a:close/>
                  <a:moveTo>
                    <a:pt x="362119" y="529124"/>
                  </a:moveTo>
                  <a:cubicBezTo>
                    <a:pt x="292205" y="421701"/>
                    <a:pt x="254200" y="307610"/>
                    <a:pt x="259343" y="180985"/>
                  </a:cubicBezTo>
                  <a:cubicBezTo>
                    <a:pt x="288681" y="296714"/>
                    <a:pt x="346688" y="393411"/>
                    <a:pt x="450415" y="460363"/>
                  </a:cubicBezTo>
                  <a:cubicBezTo>
                    <a:pt x="418126" y="478870"/>
                    <a:pt x="387074" y="498072"/>
                    <a:pt x="362119" y="529124"/>
                  </a:cubicBezTo>
                  <a:close/>
                  <a:moveTo>
                    <a:pt x="877230" y="550660"/>
                  </a:moveTo>
                  <a:lnTo>
                    <a:pt x="867134" y="544259"/>
                  </a:lnTo>
                  <a:cubicBezTo>
                    <a:pt x="829225" y="521342"/>
                    <a:pt x="790267" y="500320"/>
                    <a:pt x="755025" y="473422"/>
                  </a:cubicBezTo>
                  <a:cubicBezTo>
                    <a:pt x="748929" y="470192"/>
                    <a:pt x="746738" y="462734"/>
                    <a:pt x="749976" y="456772"/>
                  </a:cubicBezTo>
                  <a:cubicBezTo>
                    <a:pt x="749976" y="456762"/>
                    <a:pt x="749976" y="456743"/>
                    <a:pt x="749976" y="456724"/>
                  </a:cubicBezTo>
                  <a:cubicBezTo>
                    <a:pt x="760169" y="431473"/>
                    <a:pt x="782171" y="419796"/>
                    <a:pt x="804745" y="407251"/>
                  </a:cubicBezTo>
                  <a:cubicBezTo>
                    <a:pt x="830273" y="455086"/>
                    <a:pt x="852084" y="503692"/>
                    <a:pt x="877230" y="550660"/>
                  </a:cubicBezTo>
                  <a:close/>
                  <a:moveTo>
                    <a:pt x="218576" y="763172"/>
                  </a:moveTo>
                  <a:lnTo>
                    <a:pt x="241436" y="798719"/>
                  </a:lnTo>
                  <a:cubicBezTo>
                    <a:pt x="234102" y="805301"/>
                    <a:pt x="226769" y="811178"/>
                    <a:pt x="220386" y="817922"/>
                  </a:cubicBezTo>
                  <a:cubicBezTo>
                    <a:pt x="203146" y="834647"/>
                    <a:pt x="202861" y="862032"/>
                    <a:pt x="219719" y="879082"/>
                  </a:cubicBezTo>
                  <a:cubicBezTo>
                    <a:pt x="223625" y="882977"/>
                    <a:pt x="228196" y="886111"/>
                    <a:pt x="233150" y="888331"/>
                  </a:cubicBezTo>
                  <a:cubicBezTo>
                    <a:pt x="242199" y="892045"/>
                    <a:pt x="250295" y="897817"/>
                    <a:pt x="256581" y="905199"/>
                  </a:cubicBezTo>
                  <a:cubicBezTo>
                    <a:pt x="259248" y="907924"/>
                    <a:pt x="260106" y="911867"/>
                    <a:pt x="258772" y="915400"/>
                  </a:cubicBezTo>
                  <a:cubicBezTo>
                    <a:pt x="256962" y="919382"/>
                    <a:pt x="253057" y="918001"/>
                    <a:pt x="250104" y="917829"/>
                  </a:cubicBezTo>
                  <a:cubicBezTo>
                    <a:pt x="242675" y="917829"/>
                    <a:pt x="235340" y="916877"/>
                    <a:pt x="227912" y="916096"/>
                  </a:cubicBezTo>
                  <a:cubicBezTo>
                    <a:pt x="215338" y="915400"/>
                    <a:pt x="203622" y="909028"/>
                    <a:pt x="196288" y="898799"/>
                  </a:cubicBezTo>
                  <a:cubicBezTo>
                    <a:pt x="186954" y="885387"/>
                    <a:pt x="178095" y="871728"/>
                    <a:pt x="168665" y="858403"/>
                  </a:cubicBezTo>
                  <a:cubicBezTo>
                    <a:pt x="163522" y="851945"/>
                    <a:pt x="162664" y="843182"/>
                    <a:pt x="166284" y="835829"/>
                  </a:cubicBezTo>
                  <a:cubicBezTo>
                    <a:pt x="179905" y="809140"/>
                    <a:pt x="197526" y="784641"/>
                    <a:pt x="218576" y="763172"/>
                  </a:cubicBezTo>
                  <a:close/>
                  <a:moveTo>
                    <a:pt x="466131" y="140418"/>
                  </a:moveTo>
                  <a:cubicBezTo>
                    <a:pt x="481657" y="140399"/>
                    <a:pt x="496516" y="147009"/>
                    <a:pt x="506707" y="158582"/>
                  </a:cubicBezTo>
                  <a:cubicBezTo>
                    <a:pt x="517281" y="170307"/>
                    <a:pt x="524044" y="184938"/>
                    <a:pt x="526043" y="200530"/>
                  </a:cubicBezTo>
                  <a:cubicBezTo>
                    <a:pt x="529282" y="217046"/>
                    <a:pt x="531283" y="233791"/>
                    <a:pt x="531758" y="250613"/>
                  </a:cubicBezTo>
                  <a:cubicBezTo>
                    <a:pt x="478895" y="239278"/>
                    <a:pt x="450129" y="191367"/>
                    <a:pt x="466131" y="14033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CBAFEBFA-08FC-4B9F-BD68-B0F682ABF654}"/>
                </a:ext>
              </a:extLst>
            </p:cNvPr>
            <p:cNvSpPr/>
            <p:nvPr/>
          </p:nvSpPr>
          <p:spPr>
            <a:xfrm>
              <a:off x="11434740" y="3162288"/>
              <a:ext cx="133400" cy="133350"/>
            </a:xfrm>
            <a:custGeom>
              <a:avLst/>
              <a:gdLst>
                <a:gd name="connsiteX0" fmla="*/ 64 w 133400"/>
                <a:gd name="connsiteY0" fmla="*/ 11957 h 133350"/>
                <a:gd name="connsiteX1" fmla="*/ 6731 w 133400"/>
                <a:gd name="connsiteY1" fmla="*/ 26863 h 133350"/>
                <a:gd name="connsiteX2" fmla="*/ 111602 w 133400"/>
                <a:gd name="connsiteY2" fmla="*/ 128542 h 133350"/>
                <a:gd name="connsiteX3" fmla="*/ 115126 w 133400"/>
                <a:gd name="connsiteY3" fmla="*/ 130724 h 133350"/>
                <a:gd name="connsiteX4" fmla="*/ 131415 w 133400"/>
                <a:gd name="connsiteY4" fmla="*/ 128628 h 133350"/>
                <a:gd name="connsiteX5" fmla="*/ 128557 w 133400"/>
                <a:gd name="connsiteY5" fmla="*/ 112826 h 133350"/>
                <a:gd name="connsiteX6" fmla="*/ 126557 w 133400"/>
                <a:gd name="connsiteY6" fmla="*/ 111712 h 133350"/>
                <a:gd name="connsiteX7" fmla="*/ 68930 w 133400"/>
                <a:gd name="connsiteY7" fmla="*/ 63430 h 133350"/>
                <a:gd name="connsiteX8" fmla="*/ 20162 w 133400"/>
                <a:gd name="connsiteY8" fmla="*/ 5956 h 133350"/>
                <a:gd name="connsiteX9" fmla="*/ 7113 w 133400"/>
                <a:gd name="connsiteY9" fmla="*/ 584 h 133350"/>
                <a:gd name="connsiteX10" fmla="*/ 64 w 133400"/>
                <a:gd name="connsiteY10" fmla="*/ 1195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400" h="133350">
                  <a:moveTo>
                    <a:pt x="64" y="11957"/>
                  </a:moveTo>
                  <a:cubicBezTo>
                    <a:pt x="541" y="17595"/>
                    <a:pt x="2922" y="22872"/>
                    <a:pt x="6731" y="26863"/>
                  </a:cubicBezTo>
                  <a:cubicBezTo>
                    <a:pt x="36640" y="65906"/>
                    <a:pt x="71883" y="100167"/>
                    <a:pt x="111602" y="128542"/>
                  </a:cubicBezTo>
                  <a:lnTo>
                    <a:pt x="115126" y="130724"/>
                  </a:lnTo>
                  <a:cubicBezTo>
                    <a:pt x="121031" y="133991"/>
                    <a:pt x="127318" y="135086"/>
                    <a:pt x="131415" y="128628"/>
                  </a:cubicBezTo>
                  <a:cubicBezTo>
                    <a:pt x="134843" y="123447"/>
                    <a:pt x="133605" y="116369"/>
                    <a:pt x="128557" y="112826"/>
                  </a:cubicBezTo>
                  <a:cubicBezTo>
                    <a:pt x="127984" y="112388"/>
                    <a:pt x="127318" y="112016"/>
                    <a:pt x="126557" y="111712"/>
                  </a:cubicBezTo>
                  <a:cubicBezTo>
                    <a:pt x="105696" y="97691"/>
                    <a:pt x="86456" y="81508"/>
                    <a:pt x="68930" y="63430"/>
                  </a:cubicBezTo>
                  <a:cubicBezTo>
                    <a:pt x="50832" y="46008"/>
                    <a:pt x="34449" y="26758"/>
                    <a:pt x="20162" y="5956"/>
                  </a:cubicBezTo>
                  <a:cubicBezTo>
                    <a:pt x="17685" y="1088"/>
                    <a:pt x="12161" y="-1198"/>
                    <a:pt x="7113" y="584"/>
                  </a:cubicBezTo>
                  <a:cubicBezTo>
                    <a:pt x="2350" y="1993"/>
                    <a:pt x="-697" y="6870"/>
                    <a:pt x="64" y="11957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8E9F94F0-489A-4D50-9E95-EF19B1261685}"/>
                </a:ext>
              </a:extLst>
            </p:cNvPr>
            <p:cNvSpPr/>
            <p:nvPr/>
          </p:nvSpPr>
          <p:spPr>
            <a:xfrm>
              <a:off x="11587117" y="3295640"/>
              <a:ext cx="19061" cy="28580"/>
            </a:xfrm>
            <a:custGeom>
              <a:avLst/>
              <a:gdLst>
                <a:gd name="connsiteX0" fmla="*/ 9803 w 19061"/>
                <a:gd name="connsiteY0" fmla="*/ -18 h 28580"/>
                <a:gd name="connsiteX1" fmla="*/ -8 w 19061"/>
                <a:gd name="connsiteY1" fmla="*/ 14393 h 28580"/>
                <a:gd name="connsiteX2" fmla="*/ 7708 w 19061"/>
                <a:gd name="connsiteY2" fmla="*/ 28243 h 28580"/>
                <a:gd name="connsiteX3" fmla="*/ 8660 w 19061"/>
                <a:gd name="connsiteY3" fmla="*/ 28319 h 28580"/>
                <a:gd name="connsiteX4" fmla="*/ 18852 w 19061"/>
                <a:gd name="connsiteY4" fmla="*/ 18461 h 28580"/>
                <a:gd name="connsiteX5" fmla="*/ 18947 w 19061"/>
                <a:gd name="connsiteY5" fmla="*/ 14774 h 28580"/>
                <a:gd name="connsiteX6" fmla="*/ 10565 w 19061"/>
                <a:gd name="connsiteY6" fmla="*/ 39 h 28580"/>
                <a:gd name="connsiteX7" fmla="*/ 9803 w 19061"/>
                <a:gd name="connsiteY7" fmla="*/ -18 h 2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61" h="28580">
                  <a:moveTo>
                    <a:pt x="9803" y="-18"/>
                  </a:moveTo>
                  <a:cubicBezTo>
                    <a:pt x="3516" y="735"/>
                    <a:pt x="-103" y="5249"/>
                    <a:pt x="-8" y="14393"/>
                  </a:cubicBezTo>
                  <a:cubicBezTo>
                    <a:pt x="-484" y="21280"/>
                    <a:pt x="2946" y="27481"/>
                    <a:pt x="7708" y="28243"/>
                  </a:cubicBezTo>
                  <a:cubicBezTo>
                    <a:pt x="7993" y="28300"/>
                    <a:pt x="8374" y="28319"/>
                    <a:pt x="8660" y="28319"/>
                  </a:cubicBezTo>
                  <a:cubicBezTo>
                    <a:pt x="13327" y="29671"/>
                    <a:pt x="17899" y="25262"/>
                    <a:pt x="18852" y="18461"/>
                  </a:cubicBezTo>
                  <a:cubicBezTo>
                    <a:pt x="19042" y="17241"/>
                    <a:pt x="19042" y="16003"/>
                    <a:pt x="18947" y="14774"/>
                  </a:cubicBezTo>
                  <a:cubicBezTo>
                    <a:pt x="19424" y="7326"/>
                    <a:pt x="15709" y="735"/>
                    <a:pt x="10565" y="39"/>
                  </a:cubicBezTo>
                  <a:cubicBezTo>
                    <a:pt x="10279" y="1"/>
                    <a:pt x="9994" y="-18"/>
                    <a:pt x="9803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96D2A405-90D4-48B3-9C13-711C4A72EEA7}"/>
                </a:ext>
              </a:extLst>
            </p:cNvPr>
            <p:cNvSpPr/>
            <p:nvPr/>
          </p:nvSpPr>
          <p:spPr>
            <a:xfrm>
              <a:off x="11863413" y="2733663"/>
              <a:ext cx="28536" cy="19049"/>
            </a:xfrm>
            <a:custGeom>
              <a:avLst/>
              <a:gdLst>
                <a:gd name="connsiteX0" fmla="*/ 17 w 28536"/>
                <a:gd name="connsiteY0" fmla="*/ 10509 h 19049"/>
                <a:gd name="connsiteX1" fmla="*/ 15257 w 28536"/>
                <a:gd name="connsiteY1" fmla="*/ 19005 h 19049"/>
                <a:gd name="connsiteX2" fmla="*/ 28401 w 28536"/>
                <a:gd name="connsiteY2" fmla="*/ 8671 h 19049"/>
                <a:gd name="connsiteX3" fmla="*/ 28211 w 28536"/>
                <a:gd name="connsiteY3" fmla="*/ 7842 h 19049"/>
                <a:gd name="connsiteX4" fmla="*/ 14686 w 28536"/>
                <a:gd name="connsiteY4" fmla="*/ -7 h 19049"/>
                <a:gd name="connsiteX5" fmla="*/ 12685 w 28536"/>
                <a:gd name="connsiteY5" fmla="*/ 165 h 19049"/>
                <a:gd name="connsiteX6" fmla="*/ 17 w 28536"/>
                <a:gd name="connsiteY6" fmla="*/ 10509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36" h="19049">
                  <a:moveTo>
                    <a:pt x="17" y="10509"/>
                  </a:moveTo>
                  <a:cubicBezTo>
                    <a:pt x="1637" y="16338"/>
                    <a:pt x="6589" y="19348"/>
                    <a:pt x="15257" y="19005"/>
                  </a:cubicBezTo>
                  <a:cubicBezTo>
                    <a:pt x="23353" y="18491"/>
                    <a:pt x="29258" y="13862"/>
                    <a:pt x="28401" y="8671"/>
                  </a:cubicBezTo>
                  <a:cubicBezTo>
                    <a:pt x="28401" y="8385"/>
                    <a:pt x="28306" y="8109"/>
                    <a:pt x="28211" y="7842"/>
                  </a:cubicBezTo>
                  <a:cubicBezTo>
                    <a:pt x="27831" y="3270"/>
                    <a:pt x="21830" y="-245"/>
                    <a:pt x="14686" y="-7"/>
                  </a:cubicBezTo>
                  <a:cubicBezTo>
                    <a:pt x="14019" y="22"/>
                    <a:pt x="13352" y="79"/>
                    <a:pt x="12685" y="165"/>
                  </a:cubicBezTo>
                  <a:cubicBezTo>
                    <a:pt x="4875" y="841"/>
                    <a:pt x="-744" y="5413"/>
                    <a:pt x="17" y="10509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BBC34478-8E44-4B38-9D3C-E6D09FBEA71C}"/>
                </a:ext>
              </a:extLst>
            </p:cNvPr>
            <p:cNvSpPr/>
            <p:nvPr/>
          </p:nvSpPr>
          <p:spPr>
            <a:xfrm>
              <a:off x="11110897" y="1247768"/>
              <a:ext cx="914445" cy="981070"/>
            </a:xfrm>
            <a:custGeom>
              <a:avLst/>
              <a:gdLst>
                <a:gd name="connsiteX0" fmla="*/ 103213 w 914445"/>
                <a:gd name="connsiteY0" fmla="*/ 664805 h 981070"/>
                <a:gd name="connsiteX1" fmla="*/ 90259 w 914445"/>
                <a:gd name="connsiteY1" fmla="*/ 682102 h 981070"/>
                <a:gd name="connsiteX2" fmla="*/ 47397 w 914445"/>
                <a:gd name="connsiteY2" fmla="*/ 763208 h 981070"/>
                <a:gd name="connsiteX3" fmla="*/ 47969 w 914445"/>
                <a:gd name="connsiteY3" fmla="*/ 828235 h 981070"/>
                <a:gd name="connsiteX4" fmla="*/ 54922 w 914445"/>
                <a:gd name="connsiteY4" fmla="*/ 900177 h 981070"/>
                <a:gd name="connsiteX5" fmla="*/ 52922 w 914445"/>
                <a:gd name="connsiteY5" fmla="*/ 916436 h 981070"/>
                <a:gd name="connsiteX6" fmla="*/ 71781 w 914445"/>
                <a:gd name="connsiteY6" fmla="*/ 925780 h 981070"/>
                <a:gd name="connsiteX7" fmla="*/ 87687 w 914445"/>
                <a:gd name="connsiteY7" fmla="*/ 902082 h 981070"/>
                <a:gd name="connsiteX8" fmla="*/ 103595 w 914445"/>
                <a:gd name="connsiteY8" fmla="*/ 811804 h 981070"/>
                <a:gd name="connsiteX9" fmla="*/ 132074 w 914445"/>
                <a:gd name="connsiteY9" fmla="*/ 727241 h 981070"/>
                <a:gd name="connsiteX10" fmla="*/ 146362 w 914445"/>
                <a:gd name="connsiteY10" fmla="*/ 713668 h 981070"/>
                <a:gd name="connsiteX11" fmla="*/ 149124 w 914445"/>
                <a:gd name="connsiteY11" fmla="*/ 714964 h 981070"/>
                <a:gd name="connsiteX12" fmla="*/ 147123 w 914445"/>
                <a:gd name="connsiteY12" fmla="*/ 740386 h 981070"/>
                <a:gd name="connsiteX13" fmla="*/ 152935 w 914445"/>
                <a:gd name="connsiteY13" fmla="*/ 760788 h 981070"/>
                <a:gd name="connsiteX14" fmla="*/ 172079 w 914445"/>
                <a:gd name="connsiteY14" fmla="*/ 751283 h 981070"/>
                <a:gd name="connsiteX15" fmla="*/ 198178 w 914445"/>
                <a:gd name="connsiteY15" fmla="*/ 693428 h 981070"/>
                <a:gd name="connsiteX16" fmla="*/ 210465 w 914445"/>
                <a:gd name="connsiteY16" fmla="*/ 680197 h 981070"/>
                <a:gd name="connsiteX17" fmla="*/ 224372 w 914445"/>
                <a:gd name="connsiteY17" fmla="*/ 674149 h 981070"/>
                <a:gd name="connsiteX18" fmla="*/ 206179 w 914445"/>
                <a:gd name="connsiteY18" fmla="*/ 782496 h 981070"/>
                <a:gd name="connsiteX19" fmla="*/ 167602 w 914445"/>
                <a:gd name="connsiteY19" fmla="*/ 858591 h 981070"/>
                <a:gd name="connsiteX20" fmla="*/ 150172 w 914445"/>
                <a:gd name="connsiteY20" fmla="*/ 957765 h 981070"/>
                <a:gd name="connsiteX21" fmla="*/ 154553 w 914445"/>
                <a:gd name="connsiteY21" fmla="*/ 972386 h 981070"/>
                <a:gd name="connsiteX22" fmla="*/ 166745 w 914445"/>
                <a:gd name="connsiteY22" fmla="*/ 981025 h 981070"/>
                <a:gd name="connsiteX23" fmla="*/ 179222 w 914445"/>
                <a:gd name="connsiteY23" fmla="*/ 971348 h 981070"/>
                <a:gd name="connsiteX24" fmla="*/ 226277 w 914445"/>
                <a:gd name="connsiteY24" fmla="*/ 885737 h 981070"/>
                <a:gd name="connsiteX25" fmla="*/ 235897 w 914445"/>
                <a:gd name="connsiteY25" fmla="*/ 875022 h 981070"/>
                <a:gd name="connsiteX26" fmla="*/ 235134 w 914445"/>
                <a:gd name="connsiteY26" fmla="*/ 884613 h 981070"/>
                <a:gd name="connsiteX27" fmla="*/ 242659 w 914445"/>
                <a:gd name="connsiteY27" fmla="*/ 943592 h 981070"/>
                <a:gd name="connsiteX28" fmla="*/ 262948 w 914445"/>
                <a:gd name="connsiteY28" fmla="*/ 969957 h 981070"/>
                <a:gd name="connsiteX29" fmla="*/ 283617 w 914445"/>
                <a:gd name="connsiteY29" fmla="*/ 972053 h 981070"/>
                <a:gd name="connsiteX30" fmla="*/ 289046 w 914445"/>
                <a:gd name="connsiteY30" fmla="*/ 960880 h 981070"/>
                <a:gd name="connsiteX31" fmla="*/ 291904 w 914445"/>
                <a:gd name="connsiteY31" fmla="*/ 923352 h 981070"/>
                <a:gd name="connsiteX32" fmla="*/ 328194 w 914445"/>
                <a:gd name="connsiteY32" fmla="*/ 829016 h 981070"/>
                <a:gd name="connsiteX33" fmla="*/ 343339 w 914445"/>
                <a:gd name="connsiteY33" fmla="*/ 808956 h 981070"/>
                <a:gd name="connsiteX34" fmla="*/ 346387 w 914445"/>
                <a:gd name="connsiteY34" fmla="*/ 808956 h 981070"/>
                <a:gd name="connsiteX35" fmla="*/ 346387 w 914445"/>
                <a:gd name="connsiteY35" fmla="*/ 857296 h 981070"/>
                <a:gd name="connsiteX36" fmla="*/ 344196 w 914445"/>
                <a:gd name="connsiteY36" fmla="*/ 883232 h 981070"/>
                <a:gd name="connsiteX37" fmla="*/ 355150 w 914445"/>
                <a:gd name="connsiteY37" fmla="*/ 904330 h 981070"/>
                <a:gd name="connsiteX38" fmla="*/ 377629 w 914445"/>
                <a:gd name="connsiteY38" fmla="*/ 897501 h 981070"/>
                <a:gd name="connsiteX39" fmla="*/ 394964 w 914445"/>
                <a:gd name="connsiteY39" fmla="*/ 868964 h 981070"/>
                <a:gd name="connsiteX40" fmla="*/ 403632 w 914445"/>
                <a:gd name="connsiteY40" fmla="*/ 760788 h 981070"/>
                <a:gd name="connsiteX41" fmla="*/ 385059 w 914445"/>
                <a:gd name="connsiteY41" fmla="*/ 720583 h 981070"/>
                <a:gd name="connsiteX42" fmla="*/ 377152 w 914445"/>
                <a:gd name="connsiteY42" fmla="*/ 649070 h 981070"/>
                <a:gd name="connsiteX43" fmla="*/ 443352 w 914445"/>
                <a:gd name="connsiteY43" fmla="*/ 532512 h 981070"/>
                <a:gd name="connsiteX44" fmla="*/ 443352 w 914445"/>
                <a:gd name="connsiteY44" fmla="*/ 532512 h 981070"/>
                <a:gd name="connsiteX45" fmla="*/ 518503 w 914445"/>
                <a:gd name="connsiteY45" fmla="*/ 569174 h 981070"/>
                <a:gd name="connsiteX46" fmla="*/ 676047 w 914445"/>
                <a:gd name="connsiteY46" fmla="*/ 577385 h 981070"/>
                <a:gd name="connsiteX47" fmla="*/ 830828 w 914445"/>
                <a:gd name="connsiteY47" fmla="*/ 495679 h 981070"/>
                <a:gd name="connsiteX48" fmla="*/ 913886 w 914445"/>
                <a:gd name="connsiteY48" fmla="*/ 293511 h 981070"/>
                <a:gd name="connsiteX49" fmla="*/ 810444 w 914445"/>
                <a:gd name="connsiteY49" fmla="*/ 96181 h 981070"/>
                <a:gd name="connsiteX50" fmla="*/ 575844 w 914445"/>
                <a:gd name="connsiteY50" fmla="*/ 1589 h 981070"/>
                <a:gd name="connsiteX51" fmla="*/ 344672 w 914445"/>
                <a:gd name="connsiteY51" fmla="*/ 55195 h 981070"/>
                <a:gd name="connsiteX52" fmla="*/ 216370 w 914445"/>
                <a:gd name="connsiteY52" fmla="*/ 229179 h 981070"/>
                <a:gd name="connsiteX53" fmla="*/ 226372 w 914445"/>
                <a:gd name="connsiteY53" fmla="*/ 367530 h 981070"/>
                <a:gd name="connsiteX54" fmla="*/ 228753 w 914445"/>
                <a:gd name="connsiteY54" fmla="*/ 399353 h 981070"/>
                <a:gd name="connsiteX55" fmla="*/ 203321 w 914445"/>
                <a:gd name="connsiteY55" fmla="*/ 481411 h 981070"/>
                <a:gd name="connsiteX56" fmla="*/ 195130 w 914445"/>
                <a:gd name="connsiteY56" fmla="*/ 490059 h 981070"/>
                <a:gd name="connsiteX57" fmla="*/ 129502 w 914445"/>
                <a:gd name="connsiteY57" fmla="*/ 559925 h 981070"/>
                <a:gd name="connsiteX58" fmla="*/ 105880 w 914445"/>
                <a:gd name="connsiteY58" fmla="*/ 584481 h 981070"/>
                <a:gd name="connsiteX59" fmla="*/ 55397 w 914445"/>
                <a:gd name="connsiteY59" fmla="*/ 604797 h 981070"/>
                <a:gd name="connsiteX60" fmla="*/ 1105 w 914445"/>
                <a:gd name="connsiteY60" fmla="*/ 669044 h 981070"/>
                <a:gd name="connsiteX61" fmla="*/ 8631 w 914445"/>
                <a:gd name="connsiteY61" fmla="*/ 705972 h 981070"/>
                <a:gd name="connsiteX62" fmla="*/ 23394 w 914445"/>
                <a:gd name="connsiteY62" fmla="*/ 714621 h 981070"/>
                <a:gd name="connsiteX63" fmla="*/ 36634 w 914445"/>
                <a:gd name="connsiteY63" fmla="*/ 704238 h 981070"/>
                <a:gd name="connsiteX64" fmla="*/ 103213 w 914445"/>
                <a:gd name="connsiteY64" fmla="*/ 664805 h 981070"/>
                <a:gd name="connsiteX65" fmla="*/ 259614 w 914445"/>
                <a:gd name="connsiteY65" fmla="*/ 174096 h 981070"/>
                <a:gd name="connsiteX66" fmla="*/ 259614 w 914445"/>
                <a:gd name="connsiteY66" fmla="*/ 172020 h 981070"/>
                <a:gd name="connsiteX67" fmla="*/ 262948 w 914445"/>
                <a:gd name="connsiteY67" fmla="*/ 166057 h 981070"/>
                <a:gd name="connsiteX68" fmla="*/ 380010 w 914445"/>
                <a:gd name="connsiteY68" fmla="*/ 59872 h 981070"/>
                <a:gd name="connsiteX69" fmla="*/ 433159 w 914445"/>
                <a:gd name="connsiteY69" fmla="*/ 70588 h 981070"/>
                <a:gd name="connsiteX70" fmla="*/ 501073 w 914445"/>
                <a:gd name="connsiteY70" fmla="*/ 185945 h 981070"/>
                <a:gd name="connsiteX71" fmla="*/ 515932 w 914445"/>
                <a:gd name="connsiteY71" fmla="*/ 195975 h 981070"/>
                <a:gd name="connsiteX72" fmla="*/ 520790 w 914445"/>
                <a:gd name="connsiteY72" fmla="*/ 178677 h 981070"/>
                <a:gd name="connsiteX73" fmla="*/ 453924 w 914445"/>
                <a:gd name="connsiteY73" fmla="*/ 62463 h 981070"/>
                <a:gd name="connsiteX74" fmla="*/ 432016 w 914445"/>
                <a:gd name="connsiteY74" fmla="*/ 38079 h 981070"/>
                <a:gd name="connsiteX75" fmla="*/ 686524 w 914445"/>
                <a:gd name="connsiteY75" fmla="*/ 47328 h 981070"/>
                <a:gd name="connsiteX76" fmla="*/ 681286 w 914445"/>
                <a:gd name="connsiteY76" fmla="*/ 50785 h 981070"/>
                <a:gd name="connsiteX77" fmla="*/ 583750 w 914445"/>
                <a:gd name="connsiteY77" fmla="*/ 169515 h 981070"/>
                <a:gd name="connsiteX78" fmla="*/ 586227 w 914445"/>
                <a:gd name="connsiteY78" fmla="*/ 187240 h 981070"/>
                <a:gd name="connsiteX79" fmla="*/ 602323 w 914445"/>
                <a:gd name="connsiteY79" fmla="*/ 179373 h 981070"/>
                <a:gd name="connsiteX80" fmla="*/ 626231 w 914445"/>
                <a:gd name="connsiteY80" fmla="*/ 138292 h 981070"/>
                <a:gd name="connsiteX81" fmla="*/ 701384 w 914445"/>
                <a:gd name="connsiteY81" fmla="*/ 62377 h 981070"/>
                <a:gd name="connsiteX82" fmla="*/ 718814 w 914445"/>
                <a:gd name="connsiteY82" fmla="*/ 61082 h 981070"/>
                <a:gd name="connsiteX83" fmla="*/ 821684 w 914445"/>
                <a:gd name="connsiteY83" fmla="*/ 136653 h 981070"/>
                <a:gd name="connsiteX84" fmla="*/ 829019 w 914445"/>
                <a:gd name="connsiteY84" fmla="*/ 145302 h 981070"/>
                <a:gd name="connsiteX85" fmla="*/ 824827 w 914445"/>
                <a:gd name="connsiteY85" fmla="*/ 146769 h 981070"/>
                <a:gd name="connsiteX86" fmla="*/ 819017 w 914445"/>
                <a:gd name="connsiteY86" fmla="*/ 147464 h 981070"/>
                <a:gd name="connsiteX87" fmla="*/ 658807 w 914445"/>
                <a:gd name="connsiteY87" fmla="*/ 208853 h 981070"/>
                <a:gd name="connsiteX88" fmla="*/ 653187 w 914445"/>
                <a:gd name="connsiteY88" fmla="*/ 213958 h 981070"/>
                <a:gd name="connsiteX89" fmla="*/ 652520 w 914445"/>
                <a:gd name="connsiteY89" fmla="*/ 226931 h 981070"/>
                <a:gd name="connsiteX90" fmla="*/ 665093 w 914445"/>
                <a:gd name="connsiteY90" fmla="*/ 229522 h 981070"/>
                <a:gd name="connsiteX91" fmla="*/ 673761 w 914445"/>
                <a:gd name="connsiteY91" fmla="*/ 223902 h 981070"/>
                <a:gd name="connsiteX92" fmla="*/ 723672 w 914445"/>
                <a:gd name="connsiteY92" fmla="*/ 193813 h 981070"/>
                <a:gd name="connsiteX93" fmla="*/ 838258 w 914445"/>
                <a:gd name="connsiteY93" fmla="*/ 167352 h 981070"/>
                <a:gd name="connsiteX94" fmla="*/ 851593 w 914445"/>
                <a:gd name="connsiteY94" fmla="*/ 174877 h 981070"/>
                <a:gd name="connsiteX95" fmla="*/ 876549 w 914445"/>
                <a:gd name="connsiteY95" fmla="*/ 224074 h 981070"/>
                <a:gd name="connsiteX96" fmla="*/ 891788 w 914445"/>
                <a:gd name="connsiteY96" fmla="*/ 288929 h 981070"/>
                <a:gd name="connsiteX97" fmla="*/ 879691 w 914445"/>
                <a:gd name="connsiteY97" fmla="*/ 285729 h 981070"/>
                <a:gd name="connsiteX98" fmla="*/ 742246 w 914445"/>
                <a:gd name="connsiteY98" fmla="*/ 271461 h 981070"/>
                <a:gd name="connsiteX99" fmla="*/ 738531 w 914445"/>
                <a:gd name="connsiteY99" fmla="*/ 271975 h 981070"/>
                <a:gd name="connsiteX100" fmla="*/ 731102 w 914445"/>
                <a:gd name="connsiteY100" fmla="*/ 281490 h 981070"/>
                <a:gd name="connsiteX101" fmla="*/ 739865 w 914445"/>
                <a:gd name="connsiteY101" fmla="*/ 291177 h 981070"/>
                <a:gd name="connsiteX102" fmla="*/ 749390 w 914445"/>
                <a:gd name="connsiteY102" fmla="*/ 291177 h 981070"/>
                <a:gd name="connsiteX103" fmla="*/ 867690 w 914445"/>
                <a:gd name="connsiteY103" fmla="*/ 303541 h 981070"/>
                <a:gd name="connsiteX104" fmla="*/ 891979 w 914445"/>
                <a:gd name="connsiteY104" fmla="*/ 313047 h 981070"/>
                <a:gd name="connsiteX105" fmla="*/ 891216 w 914445"/>
                <a:gd name="connsiteY105" fmla="*/ 339421 h 981070"/>
                <a:gd name="connsiteX106" fmla="*/ 796824 w 914445"/>
                <a:gd name="connsiteY106" fmla="*/ 496803 h 981070"/>
                <a:gd name="connsiteX107" fmla="*/ 786537 w 914445"/>
                <a:gd name="connsiteY107" fmla="*/ 497489 h 981070"/>
                <a:gd name="connsiteX108" fmla="*/ 686335 w 914445"/>
                <a:gd name="connsiteY108" fmla="*/ 417507 h 981070"/>
                <a:gd name="connsiteX109" fmla="*/ 671284 w 914445"/>
                <a:gd name="connsiteY109" fmla="*/ 413269 h 981070"/>
                <a:gd name="connsiteX110" fmla="*/ 668046 w 914445"/>
                <a:gd name="connsiteY110" fmla="*/ 427832 h 981070"/>
                <a:gd name="connsiteX111" fmla="*/ 669380 w 914445"/>
                <a:gd name="connsiteY111" fmla="*/ 429528 h 981070"/>
                <a:gd name="connsiteX112" fmla="*/ 686715 w 914445"/>
                <a:gd name="connsiteY112" fmla="*/ 450626 h 981070"/>
                <a:gd name="connsiteX113" fmla="*/ 762724 w 914445"/>
                <a:gd name="connsiteY113" fmla="*/ 507519 h 981070"/>
                <a:gd name="connsiteX114" fmla="*/ 773107 w 914445"/>
                <a:gd name="connsiteY114" fmla="*/ 514358 h 981070"/>
                <a:gd name="connsiteX115" fmla="*/ 633280 w 914445"/>
                <a:gd name="connsiteY115" fmla="*/ 564421 h 981070"/>
                <a:gd name="connsiteX116" fmla="*/ 622993 w 914445"/>
                <a:gd name="connsiteY116" fmla="*/ 556982 h 981070"/>
                <a:gd name="connsiteX117" fmla="*/ 608038 w 914445"/>
                <a:gd name="connsiteY117" fmla="*/ 459789 h 981070"/>
                <a:gd name="connsiteX118" fmla="*/ 608038 w 914445"/>
                <a:gd name="connsiteY118" fmla="*/ 440510 h 981070"/>
                <a:gd name="connsiteX119" fmla="*/ 600038 w 914445"/>
                <a:gd name="connsiteY119" fmla="*/ 431862 h 981070"/>
                <a:gd name="connsiteX120" fmla="*/ 588988 w 914445"/>
                <a:gd name="connsiteY120" fmla="*/ 438519 h 981070"/>
                <a:gd name="connsiteX121" fmla="*/ 587274 w 914445"/>
                <a:gd name="connsiteY121" fmla="*/ 447168 h 981070"/>
                <a:gd name="connsiteX122" fmla="*/ 599371 w 914445"/>
                <a:gd name="connsiteY122" fmla="*/ 556287 h 981070"/>
                <a:gd name="connsiteX123" fmla="*/ 602800 w 914445"/>
                <a:gd name="connsiteY123" fmla="*/ 566669 h 981070"/>
                <a:gd name="connsiteX124" fmla="*/ 593655 w 914445"/>
                <a:gd name="connsiteY124" fmla="*/ 566669 h 981070"/>
                <a:gd name="connsiteX125" fmla="*/ 484881 w 914445"/>
                <a:gd name="connsiteY125" fmla="*/ 532769 h 981070"/>
                <a:gd name="connsiteX126" fmla="*/ 474879 w 914445"/>
                <a:gd name="connsiteY126" fmla="*/ 515043 h 981070"/>
                <a:gd name="connsiteX127" fmla="*/ 499834 w 914445"/>
                <a:gd name="connsiteY127" fmla="*/ 449845 h 981070"/>
                <a:gd name="connsiteX128" fmla="*/ 532029 w 914445"/>
                <a:gd name="connsiteY128" fmla="*/ 413697 h 981070"/>
                <a:gd name="connsiteX129" fmla="*/ 534029 w 914445"/>
                <a:gd name="connsiteY129" fmla="*/ 397276 h 981070"/>
                <a:gd name="connsiteX130" fmla="*/ 518313 w 914445"/>
                <a:gd name="connsiteY130" fmla="*/ 397791 h 981070"/>
                <a:gd name="connsiteX131" fmla="*/ 458782 w 914445"/>
                <a:gd name="connsiteY131" fmla="*/ 486773 h 981070"/>
                <a:gd name="connsiteX132" fmla="*/ 455163 w 914445"/>
                <a:gd name="connsiteY132" fmla="*/ 500003 h 981070"/>
                <a:gd name="connsiteX133" fmla="*/ 440208 w 914445"/>
                <a:gd name="connsiteY133" fmla="*/ 468438 h 981070"/>
                <a:gd name="connsiteX134" fmla="*/ 537553 w 914445"/>
                <a:gd name="connsiteY134" fmla="*/ 296102 h 981070"/>
                <a:gd name="connsiteX135" fmla="*/ 615087 w 914445"/>
                <a:gd name="connsiteY135" fmla="*/ 326972 h 981070"/>
                <a:gd name="connsiteX136" fmla="*/ 593941 w 914445"/>
                <a:gd name="connsiteY136" fmla="*/ 383265 h 981070"/>
                <a:gd name="connsiteX137" fmla="*/ 564795 w 914445"/>
                <a:gd name="connsiteY137" fmla="*/ 369520 h 981070"/>
                <a:gd name="connsiteX138" fmla="*/ 580321 w 914445"/>
                <a:gd name="connsiteY138" fmla="*/ 349632 h 981070"/>
                <a:gd name="connsiteX139" fmla="*/ 583750 w 914445"/>
                <a:gd name="connsiteY139" fmla="*/ 348156 h 981070"/>
                <a:gd name="connsiteX140" fmla="*/ 588513 w 914445"/>
                <a:gd name="connsiteY140" fmla="*/ 336831 h 981070"/>
                <a:gd name="connsiteX141" fmla="*/ 579273 w 914445"/>
                <a:gd name="connsiteY141" fmla="*/ 330087 h 981070"/>
                <a:gd name="connsiteX142" fmla="*/ 546126 w 914445"/>
                <a:gd name="connsiteY142" fmla="*/ 379722 h 981070"/>
                <a:gd name="connsiteX143" fmla="*/ 592703 w 914445"/>
                <a:gd name="connsiteY143" fmla="*/ 405230 h 981070"/>
                <a:gd name="connsiteX144" fmla="*/ 634804 w 914445"/>
                <a:gd name="connsiteY144" fmla="*/ 319619 h 981070"/>
                <a:gd name="connsiteX145" fmla="*/ 583750 w 914445"/>
                <a:gd name="connsiteY145" fmla="*/ 278290 h 981070"/>
                <a:gd name="connsiteX146" fmla="*/ 531648 w 914445"/>
                <a:gd name="connsiteY146" fmla="*/ 276471 h 981070"/>
                <a:gd name="connsiteX147" fmla="*/ 421062 w 914445"/>
                <a:gd name="connsiteY147" fmla="*/ 370549 h 981070"/>
                <a:gd name="connsiteX148" fmla="*/ 431541 w 914445"/>
                <a:gd name="connsiteY148" fmla="*/ 503023 h 981070"/>
                <a:gd name="connsiteX149" fmla="*/ 430112 w 914445"/>
                <a:gd name="connsiteY149" fmla="*/ 516510 h 981070"/>
                <a:gd name="connsiteX150" fmla="*/ 358007 w 914445"/>
                <a:gd name="connsiteY150" fmla="*/ 639821 h 981070"/>
                <a:gd name="connsiteX151" fmla="*/ 366770 w 914445"/>
                <a:gd name="connsiteY151" fmla="*/ 732604 h 981070"/>
                <a:gd name="connsiteX152" fmla="*/ 382201 w 914445"/>
                <a:gd name="connsiteY152" fmla="*/ 764770 h 981070"/>
                <a:gd name="connsiteX153" fmla="*/ 374866 w 914445"/>
                <a:gd name="connsiteY153" fmla="*/ 863258 h 981070"/>
                <a:gd name="connsiteX154" fmla="*/ 366961 w 914445"/>
                <a:gd name="connsiteY154" fmla="*/ 880032 h 981070"/>
                <a:gd name="connsiteX155" fmla="*/ 365723 w 914445"/>
                <a:gd name="connsiteY155" fmla="*/ 872593 h 981070"/>
                <a:gd name="connsiteX156" fmla="*/ 346291 w 914445"/>
                <a:gd name="connsiteY156" fmla="*/ 751540 h 981070"/>
                <a:gd name="connsiteX157" fmla="*/ 326194 w 914445"/>
                <a:gd name="connsiteY157" fmla="*/ 712801 h 981070"/>
                <a:gd name="connsiteX158" fmla="*/ 324099 w 914445"/>
                <a:gd name="connsiteY158" fmla="*/ 651498 h 981070"/>
                <a:gd name="connsiteX159" fmla="*/ 384868 w 914445"/>
                <a:gd name="connsiteY159" fmla="*/ 539085 h 981070"/>
                <a:gd name="connsiteX160" fmla="*/ 384868 w 914445"/>
                <a:gd name="connsiteY160" fmla="*/ 521187 h 981070"/>
                <a:gd name="connsiteX161" fmla="*/ 367532 w 914445"/>
                <a:gd name="connsiteY161" fmla="*/ 526550 h 981070"/>
                <a:gd name="connsiteX162" fmla="*/ 332765 w 914445"/>
                <a:gd name="connsiteY162" fmla="*/ 578423 h 981070"/>
                <a:gd name="connsiteX163" fmla="*/ 290380 w 914445"/>
                <a:gd name="connsiteY163" fmla="*/ 695247 h 981070"/>
                <a:gd name="connsiteX164" fmla="*/ 247708 w 914445"/>
                <a:gd name="connsiteY164" fmla="*/ 813366 h 981070"/>
                <a:gd name="connsiteX165" fmla="*/ 180937 w 914445"/>
                <a:gd name="connsiteY165" fmla="*/ 917132 h 981070"/>
                <a:gd name="connsiteX166" fmla="*/ 171222 w 914445"/>
                <a:gd name="connsiteY166" fmla="*/ 933734 h 981070"/>
                <a:gd name="connsiteX167" fmla="*/ 187891 w 914445"/>
                <a:gd name="connsiteY167" fmla="*/ 863087 h 981070"/>
                <a:gd name="connsiteX168" fmla="*/ 214752 w 914445"/>
                <a:gd name="connsiteY168" fmla="*/ 811204 h 981070"/>
                <a:gd name="connsiteX169" fmla="*/ 241421 w 914445"/>
                <a:gd name="connsiteY169" fmla="*/ 736843 h 981070"/>
                <a:gd name="connsiteX170" fmla="*/ 247708 w 914445"/>
                <a:gd name="connsiteY170" fmla="*/ 657718 h 981070"/>
                <a:gd name="connsiteX171" fmla="*/ 241326 w 914445"/>
                <a:gd name="connsiteY171" fmla="*/ 645012 h 981070"/>
                <a:gd name="connsiteX172" fmla="*/ 227324 w 914445"/>
                <a:gd name="connsiteY172" fmla="*/ 646907 h 981070"/>
                <a:gd name="connsiteX173" fmla="*/ 202750 w 914445"/>
                <a:gd name="connsiteY173" fmla="*/ 662471 h 981070"/>
                <a:gd name="connsiteX174" fmla="*/ 199511 w 914445"/>
                <a:gd name="connsiteY174" fmla="*/ 617685 h 981070"/>
                <a:gd name="connsiteX175" fmla="*/ 227990 w 914445"/>
                <a:gd name="connsiteY175" fmla="*/ 566669 h 981070"/>
                <a:gd name="connsiteX176" fmla="*/ 255995 w 914445"/>
                <a:gd name="connsiteY176" fmla="*/ 559925 h 981070"/>
                <a:gd name="connsiteX177" fmla="*/ 302572 w 914445"/>
                <a:gd name="connsiteY177" fmla="*/ 547733 h 981070"/>
                <a:gd name="connsiteX178" fmla="*/ 363912 w 914445"/>
                <a:gd name="connsiteY178" fmla="*/ 464370 h 981070"/>
                <a:gd name="connsiteX179" fmla="*/ 359913 w 914445"/>
                <a:gd name="connsiteY179" fmla="*/ 450521 h 981070"/>
                <a:gd name="connsiteX180" fmla="*/ 358388 w 914445"/>
                <a:gd name="connsiteY180" fmla="*/ 449845 h 981070"/>
                <a:gd name="connsiteX181" fmla="*/ 344578 w 914445"/>
                <a:gd name="connsiteY181" fmla="*/ 457284 h 981070"/>
                <a:gd name="connsiteX182" fmla="*/ 332765 w 914445"/>
                <a:gd name="connsiteY182" fmla="*/ 483830 h 981070"/>
                <a:gd name="connsiteX183" fmla="*/ 254566 w 914445"/>
                <a:gd name="connsiteY183" fmla="*/ 538827 h 981070"/>
                <a:gd name="connsiteX184" fmla="*/ 179604 w 914445"/>
                <a:gd name="connsiteY184" fmla="*/ 602635 h 981070"/>
                <a:gd name="connsiteX185" fmla="*/ 179604 w 914445"/>
                <a:gd name="connsiteY185" fmla="*/ 637230 h 981070"/>
                <a:gd name="connsiteX186" fmla="*/ 169317 w 914445"/>
                <a:gd name="connsiteY186" fmla="*/ 707696 h 981070"/>
                <a:gd name="connsiteX187" fmla="*/ 148457 w 914445"/>
                <a:gd name="connsiteY187" fmla="*/ 626676 h 981070"/>
                <a:gd name="connsiteX188" fmla="*/ 142456 w 914445"/>
                <a:gd name="connsiteY188" fmla="*/ 585262 h 981070"/>
                <a:gd name="connsiteX189" fmla="*/ 216084 w 914445"/>
                <a:gd name="connsiteY189" fmla="*/ 505623 h 981070"/>
                <a:gd name="connsiteX190" fmla="*/ 269710 w 914445"/>
                <a:gd name="connsiteY190" fmla="*/ 485554 h 981070"/>
                <a:gd name="connsiteX191" fmla="*/ 318384 w 914445"/>
                <a:gd name="connsiteY191" fmla="*/ 426842 h 981070"/>
                <a:gd name="connsiteX192" fmla="*/ 312478 w 914445"/>
                <a:gd name="connsiteY192" fmla="*/ 410678 h 981070"/>
                <a:gd name="connsiteX193" fmla="*/ 298095 w 914445"/>
                <a:gd name="connsiteY193" fmla="*/ 421222 h 981070"/>
                <a:gd name="connsiteX194" fmla="*/ 275331 w 914445"/>
                <a:gd name="connsiteY194" fmla="*/ 456588 h 981070"/>
                <a:gd name="connsiteX195" fmla="*/ 229135 w 914445"/>
                <a:gd name="connsiteY195" fmla="*/ 479677 h 981070"/>
                <a:gd name="connsiteX196" fmla="*/ 247136 w 914445"/>
                <a:gd name="connsiteY196" fmla="*/ 399172 h 981070"/>
                <a:gd name="connsiteX197" fmla="*/ 281807 w 914445"/>
                <a:gd name="connsiteY197" fmla="*/ 330001 h 981070"/>
                <a:gd name="connsiteX198" fmla="*/ 356864 w 914445"/>
                <a:gd name="connsiteY198" fmla="*/ 296359 h 981070"/>
                <a:gd name="connsiteX199" fmla="*/ 395916 w 914445"/>
                <a:gd name="connsiteY199" fmla="*/ 318847 h 981070"/>
                <a:gd name="connsiteX200" fmla="*/ 387249 w 914445"/>
                <a:gd name="connsiteY200" fmla="*/ 355423 h 981070"/>
                <a:gd name="connsiteX201" fmla="*/ 350578 w 914445"/>
                <a:gd name="connsiteY201" fmla="*/ 359119 h 981070"/>
                <a:gd name="connsiteX202" fmla="*/ 344387 w 914445"/>
                <a:gd name="connsiteY202" fmla="*/ 351880 h 981070"/>
                <a:gd name="connsiteX203" fmla="*/ 333147 w 914445"/>
                <a:gd name="connsiteY203" fmla="*/ 345822 h 981070"/>
                <a:gd name="connsiteX204" fmla="*/ 325432 w 914445"/>
                <a:gd name="connsiteY204" fmla="*/ 355938 h 981070"/>
                <a:gd name="connsiteX205" fmla="*/ 333719 w 914445"/>
                <a:gd name="connsiteY205" fmla="*/ 373235 h 981070"/>
                <a:gd name="connsiteX206" fmla="*/ 371533 w 914445"/>
                <a:gd name="connsiteY206" fmla="*/ 385599 h 981070"/>
                <a:gd name="connsiteX207" fmla="*/ 414300 w 914445"/>
                <a:gd name="connsiteY207" fmla="*/ 351013 h 981070"/>
                <a:gd name="connsiteX208" fmla="*/ 407633 w 914445"/>
                <a:gd name="connsiteY208" fmla="*/ 297569 h 981070"/>
                <a:gd name="connsiteX209" fmla="*/ 367247 w 914445"/>
                <a:gd name="connsiteY209" fmla="*/ 276556 h 981070"/>
                <a:gd name="connsiteX210" fmla="*/ 262377 w 914445"/>
                <a:gd name="connsiteY210" fmla="*/ 320924 h 981070"/>
                <a:gd name="connsiteX211" fmla="*/ 241421 w 914445"/>
                <a:gd name="connsiteY211" fmla="*/ 349804 h 981070"/>
                <a:gd name="connsiteX212" fmla="*/ 240469 w 914445"/>
                <a:gd name="connsiteY212" fmla="*/ 348680 h 981070"/>
                <a:gd name="connsiteX213" fmla="*/ 244470 w 914445"/>
                <a:gd name="connsiteY213" fmla="*/ 203319 h 981070"/>
                <a:gd name="connsiteX214" fmla="*/ 253137 w 914445"/>
                <a:gd name="connsiteY214" fmla="*/ 197527 h 981070"/>
                <a:gd name="connsiteX215" fmla="*/ 294951 w 914445"/>
                <a:gd name="connsiteY215" fmla="*/ 198394 h 981070"/>
                <a:gd name="connsiteX216" fmla="*/ 435731 w 914445"/>
                <a:gd name="connsiteY216" fmla="*/ 248715 h 981070"/>
                <a:gd name="connsiteX217" fmla="*/ 456876 w 914445"/>
                <a:gd name="connsiteY217" fmla="*/ 249582 h 981070"/>
                <a:gd name="connsiteX218" fmla="*/ 446590 w 914445"/>
                <a:gd name="connsiteY218" fmla="*/ 230646 h 981070"/>
                <a:gd name="connsiteX219" fmla="*/ 323431 w 914445"/>
                <a:gd name="connsiteY219" fmla="*/ 181792 h 981070"/>
                <a:gd name="connsiteX220" fmla="*/ 259328 w 914445"/>
                <a:gd name="connsiteY220" fmla="*/ 174439 h 981070"/>
                <a:gd name="connsiteX221" fmla="*/ 270091 w 914445"/>
                <a:gd name="connsiteY221" fmla="*/ 946097 h 981070"/>
                <a:gd name="connsiteX222" fmla="*/ 266186 w 914445"/>
                <a:gd name="connsiteY222" fmla="*/ 946783 h 981070"/>
                <a:gd name="connsiteX223" fmla="*/ 257994 w 914445"/>
                <a:gd name="connsiteY223" fmla="*/ 921627 h 981070"/>
                <a:gd name="connsiteX224" fmla="*/ 260471 w 914445"/>
                <a:gd name="connsiteY224" fmla="*/ 850457 h 981070"/>
                <a:gd name="connsiteX225" fmla="*/ 275711 w 914445"/>
                <a:gd name="connsiteY225" fmla="*/ 808956 h 981070"/>
                <a:gd name="connsiteX226" fmla="*/ 303810 w 914445"/>
                <a:gd name="connsiteY226" fmla="*/ 743415 h 981070"/>
                <a:gd name="connsiteX227" fmla="*/ 308573 w 914445"/>
                <a:gd name="connsiteY227" fmla="*/ 723870 h 981070"/>
                <a:gd name="connsiteX228" fmla="*/ 335433 w 914445"/>
                <a:gd name="connsiteY228" fmla="*/ 775752 h 981070"/>
                <a:gd name="connsiteX229" fmla="*/ 333910 w 914445"/>
                <a:gd name="connsiteY229" fmla="*/ 784401 h 981070"/>
                <a:gd name="connsiteX230" fmla="*/ 314954 w 914445"/>
                <a:gd name="connsiteY230" fmla="*/ 811290 h 981070"/>
                <a:gd name="connsiteX231" fmla="*/ 272282 w 914445"/>
                <a:gd name="connsiteY231" fmla="*/ 908397 h 981070"/>
                <a:gd name="connsiteX232" fmla="*/ 269901 w 914445"/>
                <a:gd name="connsiteY232" fmla="*/ 946097 h 981070"/>
                <a:gd name="connsiteX233" fmla="*/ 77972 w 914445"/>
                <a:gd name="connsiteY233" fmla="*/ 859629 h 981070"/>
                <a:gd name="connsiteX234" fmla="*/ 75115 w 914445"/>
                <a:gd name="connsiteY234" fmla="*/ 859629 h 981070"/>
                <a:gd name="connsiteX235" fmla="*/ 66447 w 914445"/>
                <a:gd name="connsiteY235" fmla="*/ 812242 h 981070"/>
                <a:gd name="connsiteX236" fmla="*/ 76735 w 914445"/>
                <a:gd name="connsiteY236" fmla="*/ 746701 h 981070"/>
                <a:gd name="connsiteX237" fmla="*/ 125407 w 914445"/>
                <a:gd name="connsiteY237" fmla="*/ 670082 h 981070"/>
                <a:gd name="connsiteX238" fmla="*/ 137313 w 914445"/>
                <a:gd name="connsiteY238" fmla="*/ 654432 h 981070"/>
                <a:gd name="connsiteX239" fmla="*/ 140266 w 914445"/>
                <a:gd name="connsiteY239" fmla="*/ 654432 h 981070"/>
                <a:gd name="connsiteX240" fmla="*/ 147314 w 914445"/>
                <a:gd name="connsiteY240" fmla="*/ 684960 h 981070"/>
                <a:gd name="connsiteX241" fmla="*/ 110929 w 914445"/>
                <a:gd name="connsiteY241" fmla="*/ 720583 h 981070"/>
                <a:gd name="connsiteX242" fmla="*/ 83972 w 914445"/>
                <a:gd name="connsiteY242" fmla="*/ 797021 h 981070"/>
                <a:gd name="connsiteX243" fmla="*/ 77782 w 914445"/>
                <a:gd name="connsiteY243" fmla="*/ 859544 h 981070"/>
                <a:gd name="connsiteX244" fmla="*/ 23203 w 914445"/>
                <a:gd name="connsiteY244" fmla="*/ 684608 h 981070"/>
                <a:gd name="connsiteX245" fmla="*/ 21108 w 914445"/>
                <a:gd name="connsiteY245" fmla="*/ 682102 h 981070"/>
                <a:gd name="connsiteX246" fmla="*/ 21108 w 914445"/>
                <a:gd name="connsiteY246" fmla="*/ 680197 h 981070"/>
                <a:gd name="connsiteX247" fmla="*/ 50159 w 914445"/>
                <a:gd name="connsiteY247" fmla="*/ 631601 h 981070"/>
                <a:gd name="connsiteX248" fmla="*/ 121692 w 914445"/>
                <a:gd name="connsiteY248" fmla="*/ 601597 h 981070"/>
                <a:gd name="connsiteX249" fmla="*/ 124740 w 914445"/>
                <a:gd name="connsiteY249" fmla="*/ 615437 h 981070"/>
                <a:gd name="connsiteX250" fmla="*/ 106166 w 914445"/>
                <a:gd name="connsiteY250" fmla="*/ 641983 h 981070"/>
                <a:gd name="connsiteX251" fmla="*/ 102261 w 914445"/>
                <a:gd name="connsiteY251" fmla="*/ 642412 h 981070"/>
                <a:gd name="connsiteX252" fmla="*/ 23203 w 914445"/>
                <a:gd name="connsiteY252" fmla="*/ 684608 h 9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914445" h="981070">
                  <a:moveTo>
                    <a:pt x="103213" y="664805"/>
                  </a:moveTo>
                  <a:cubicBezTo>
                    <a:pt x="98546" y="671206"/>
                    <a:pt x="94546" y="676997"/>
                    <a:pt x="90259" y="682102"/>
                  </a:cubicBezTo>
                  <a:cubicBezTo>
                    <a:pt x="71781" y="706753"/>
                    <a:pt x="57399" y="734118"/>
                    <a:pt x="47397" y="763208"/>
                  </a:cubicBezTo>
                  <a:cubicBezTo>
                    <a:pt x="38729" y="784829"/>
                    <a:pt x="44634" y="806451"/>
                    <a:pt x="47969" y="828235"/>
                  </a:cubicBezTo>
                  <a:cubicBezTo>
                    <a:pt x="51588" y="852105"/>
                    <a:pt x="58922" y="875622"/>
                    <a:pt x="54922" y="900177"/>
                  </a:cubicBezTo>
                  <a:cubicBezTo>
                    <a:pt x="53779" y="905530"/>
                    <a:pt x="53112" y="910969"/>
                    <a:pt x="52922" y="916436"/>
                  </a:cubicBezTo>
                  <a:cubicBezTo>
                    <a:pt x="52922" y="927590"/>
                    <a:pt x="63590" y="933210"/>
                    <a:pt x="71781" y="925780"/>
                  </a:cubicBezTo>
                  <a:cubicBezTo>
                    <a:pt x="78734" y="919103"/>
                    <a:pt x="84163" y="911026"/>
                    <a:pt x="87687" y="902082"/>
                  </a:cubicBezTo>
                  <a:cubicBezTo>
                    <a:pt x="99023" y="873202"/>
                    <a:pt x="101404" y="842418"/>
                    <a:pt x="103595" y="811804"/>
                  </a:cubicBezTo>
                  <a:cubicBezTo>
                    <a:pt x="105690" y="781200"/>
                    <a:pt x="110357" y="751283"/>
                    <a:pt x="132074" y="727241"/>
                  </a:cubicBezTo>
                  <a:cubicBezTo>
                    <a:pt x="136455" y="722403"/>
                    <a:pt x="141599" y="718164"/>
                    <a:pt x="146362" y="713668"/>
                  </a:cubicBezTo>
                  <a:lnTo>
                    <a:pt x="149124" y="714964"/>
                  </a:lnTo>
                  <a:cubicBezTo>
                    <a:pt x="148362" y="723612"/>
                    <a:pt x="147505" y="732261"/>
                    <a:pt x="147123" y="740386"/>
                  </a:cubicBezTo>
                  <a:cubicBezTo>
                    <a:pt x="146648" y="748511"/>
                    <a:pt x="143219" y="756731"/>
                    <a:pt x="152935" y="760788"/>
                  </a:cubicBezTo>
                  <a:cubicBezTo>
                    <a:pt x="162649" y="764856"/>
                    <a:pt x="167222" y="757245"/>
                    <a:pt x="172079" y="751283"/>
                  </a:cubicBezTo>
                  <a:cubicBezTo>
                    <a:pt x="185034" y="734176"/>
                    <a:pt x="193891" y="714411"/>
                    <a:pt x="198178" y="693428"/>
                  </a:cubicBezTo>
                  <a:cubicBezTo>
                    <a:pt x="199987" y="686341"/>
                    <a:pt x="201416" y="680807"/>
                    <a:pt x="210465" y="680197"/>
                  </a:cubicBezTo>
                  <a:cubicBezTo>
                    <a:pt x="215323" y="678883"/>
                    <a:pt x="219990" y="676845"/>
                    <a:pt x="224372" y="674149"/>
                  </a:cubicBezTo>
                  <a:cubicBezTo>
                    <a:pt x="225420" y="712192"/>
                    <a:pt x="223514" y="748596"/>
                    <a:pt x="206179" y="782496"/>
                  </a:cubicBezTo>
                  <a:cubicBezTo>
                    <a:pt x="193225" y="807832"/>
                    <a:pt x="179413" y="832731"/>
                    <a:pt x="167602" y="858591"/>
                  </a:cubicBezTo>
                  <a:cubicBezTo>
                    <a:pt x="153315" y="889614"/>
                    <a:pt x="147314" y="923771"/>
                    <a:pt x="150172" y="957765"/>
                  </a:cubicBezTo>
                  <a:cubicBezTo>
                    <a:pt x="150458" y="962928"/>
                    <a:pt x="151886" y="967948"/>
                    <a:pt x="154553" y="972386"/>
                  </a:cubicBezTo>
                  <a:cubicBezTo>
                    <a:pt x="157316" y="976444"/>
                    <a:pt x="163221" y="981464"/>
                    <a:pt x="166745" y="981025"/>
                  </a:cubicBezTo>
                  <a:cubicBezTo>
                    <a:pt x="172174" y="979987"/>
                    <a:pt x="176841" y="976387"/>
                    <a:pt x="179222" y="971348"/>
                  </a:cubicBezTo>
                  <a:cubicBezTo>
                    <a:pt x="188463" y="939182"/>
                    <a:pt x="209703" y="913760"/>
                    <a:pt x="226277" y="885737"/>
                  </a:cubicBezTo>
                  <a:cubicBezTo>
                    <a:pt x="228658" y="881546"/>
                    <a:pt x="231991" y="877898"/>
                    <a:pt x="235897" y="875022"/>
                  </a:cubicBezTo>
                  <a:lnTo>
                    <a:pt x="235134" y="884613"/>
                  </a:lnTo>
                  <a:cubicBezTo>
                    <a:pt x="232563" y="904587"/>
                    <a:pt x="235230" y="924876"/>
                    <a:pt x="242659" y="943592"/>
                  </a:cubicBezTo>
                  <a:cubicBezTo>
                    <a:pt x="247612" y="953651"/>
                    <a:pt x="254470" y="962623"/>
                    <a:pt x="262948" y="969957"/>
                  </a:cubicBezTo>
                  <a:cubicBezTo>
                    <a:pt x="268091" y="976225"/>
                    <a:pt x="277330" y="977158"/>
                    <a:pt x="283617" y="972053"/>
                  </a:cubicBezTo>
                  <a:cubicBezTo>
                    <a:pt x="287046" y="969310"/>
                    <a:pt x="289046" y="965224"/>
                    <a:pt x="289046" y="960880"/>
                  </a:cubicBezTo>
                  <a:cubicBezTo>
                    <a:pt x="290952" y="948459"/>
                    <a:pt x="291904" y="935915"/>
                    <a:pt x="291904" y="923352"/>
                  </a:cubicBezTo>
                  <a:cubicBezTo>
                    <a:pt x="293809" y="888909"/>
                    <a:pt x="306478" y="855905"/>
                    <a:pt x="328194" y="829016"/>
                  </a:cubicBezTo>
                  <a:lnTo>
                    <a:pt x="343339" y="808956"/>
                  </a:lnTo>
                  <a:lnTo>
                    <a:pt x="346387" y="808956"/>
                  </a:lnTo>
                  <a:cubicBezTo>
                    <a:pt x="346387" y="825120"/>
                    <a:pt x="347053" y="841208"/>
                    <a:pt x="346387" y="857296"/>
                  </a:cubicBezTo>
                  <a:cubicBezTo>
                    <a:pt x="346387" y="865935"/>
                    <a:pt x="344482" y="874584"/>
                    <a:pt x="344196" y="883232"/>
                  </a:cubicBezTo>
                  <a:cubicBezTo>
                    <a:pt x="342863" y="891891"/>
                    <a:pt x="347244" y="900434"/>
                    <a:pt x="355150" y="904330"/>
                  </a:cubicBezTo>
                  <a:cubicBezTo>
                    <a:pt x="363341" y="907921"/>
                    <a:pt x="372866" y="905006"/>
                    <a:pt x="377629" y="897501"/>
                  </a:cubicBezTo>
                  <a:cubicBezTo>
                    <a:pt x="384963" y="889004"/>
                    <a:pt x="390774" y="879365"/>
                    <a:pt x="394964" y="868964"/>
                  </a:cubicBezTo>
                  <a:cubicBezTo>
                    <a:pt x="406966" y="833769"/>
                    <a:pt x="415252" y="797717"/>
                    <a:pt x="403632" y="760788"/>
                  </a:cubicBezTo>
                  <a:cubicBezTo>
                    <a:pt x="399251" y="746625"/>
                    <a:pt x="393059" y="733099"/>
                    <a:pt x="385059" y="720583"/>
                  </a:cubicBezTo>
                  <a:cubicBezTo>
                    <a:pt x="370865" y="699457"/>
                    <a:pt x="367913" y="672768"/>
                    <a:pt x="377152" y="649070"/>
                  </a:cubicBezTo>
                  <a:cubicBezTo>
                    <a:pt x="391726" y="606455"/>
                    <a:pt x="414205" y="566907"/>
                    <a:pt x="443352" y="532512"/>
                  </a:cubicBezTo>
                  <a:cubicBezTo>
                    <a:pt x="444018" y="531817"/>
                    <a:pt x="444875" y="531388"/>
                    <a:pt x="443352" y="532512"/>
                  </a:cubicBezTo>
                  <a:cubicBezTo>
                    <a:pt x="469450" y="545314"/>
                    <a:pt x="493167" y="559058"/>
                    <a:pt x="518503" y="569174"/>
                  </a:cubicBezTo>
                  <a:cubicBezTo>
                    <a:pt x="568700" y="588976"/>
                    <a:pt x="624041" y="591863"/>
                    <a:pt x="676047" y="577385"/>
                  </a:cubicBezTo>
                  <a:cubicBezTo>
                    <a:pt x="733864" y="563964"/>
                    <a:pt x="787204" y="535808"/>
                    <a:pt x="830828" y="495679"/>
                  </a:cubicBezTo>
                  <a:cubicBezTo>
                    <a:pt x="888550" y="440767"/>
                    <a:pt x="918744" y="373664"/>
                    <a:pt x="913886" y="293511"/>
                  </a:cubicBezTo>
                  <a:cubicBezTo>
                    <a:pt x="909028" y="213348"/>
                    <a:pt x="870452" y="148331"/>
                    <a:pt x="810444" y="96181"/>
                  </a:cubicBezTo>
                  <a:cubicBezTo>
                    <a:pt x="745008" y="39632"/>
                    <a:pt x="662427" y="6361"/>
                    <a:pt x="575844" y="1589"/>
                  </a:cubicBezTo>
                  <a:cubicBezTo>
                    <a:pt x="494976" y="-5898"/>
                    <a:pt x="413919" y="12914"/>
                    <a:pt x="344672" y="55195"/>
                  </a:cubicBezTo>
                  <a:cubicBezTo>
                    <a:pt x="278759" y="95839"/>
                    <a:pt x="233230" y="152474"/>
                    <a:pt x="216370" y="229179"/>
                  </a:cubicBezTo>
                  <a:cubicBezTo>
                    <a:pt x="205798" y="275261"/>
                    <a:pt x="209322" y="323429"/>
                    <a:pt x="226372" y="367530"/>
                  </a:cubicBezTo>
                  <a:cubicBezTo>
                    <a:pt x="230562" y="377626"/>
                    <a:pt x="231325" y="388751"/>
                    <a:pt x="228753" y="399353"/>
                  </a:cubicBezTo>
                  <a:cubicBezTo>
                    <a:pt x="221991" y="427280"/>
                    <a:pt x="216942" y="455636"/>
                    <a:pt x="203321" y="481411"/>
                  </a:cubicBezTo>
                  <a:cubicBezTo>
                    <a:pt x="201416" y="484992"/>
                    <a:pt x="198654" y="487992"/>
                    <a:pt x="195130" y="490059"/>
                  </a:cubicBezTo>
                  <a:cubicBezTo>
                    <a:pt x="165316" y="504404"/>
                    <a:pt x="141885" y="529321"/>
                    <a:pt x="129502" y="559925"/>
                  </a:cubicBezTo>
                  <a:cubicBezTo>
                    <a:pt x="125216" y="570907"/>
                    <a:pt x="116739" y="579747"/>
                    <a:pt x="105880" y="584481"/>
                  </a:cubicBezTo>
                  <a:cubicBezTo>
                    <a:pt x="89212" y="591396"/>
                    <a:pt x="72352" y="598168"/>
                    <a:pt x="55397" y="604797"/>
                  </a:cubicBezTo>
                  <a:cubicBezTo>
                    <a:pt x="26728" y="614570"/>
                    <a:pt x="5868" y="639287"/>
                    <a:pt x="1105" y="669044"/>
                  </a:cubicBezTo>
                  <a:cubicBezTo>
                    <a:pt x="-1847" y="681864"/>
                    <a:pt x="915" y="695314"/>
                    <a:pt x="8631" y="705972"/>
                  </a:cubicBezTo>
                  <a:cubicBezTo>
                    <a:pt x="12155" y="710754"/>
                    <a:pt x="17488" y="713887"/>
                    <a:pt x="23394" y="714621"/>
                  </a:cubicBezTo>
                  <a:cubicBezTo>
                    <a:pt x="29110" y="713259"/>
                    <a:pt x="33966" y="709468"/>
                    <a:pt x="36634" y="704238"/>
                  </a:cubicBezTo>
                  <a:cubicBezTo>
                    <a:pt x="48826" y="678978"/>
                    <a:pt x="75115" y="663433"/>
                    <a:pt x="103213" y="664805"/>
                  </a:cubicBezTo>
                  <a:close/>
                  <a:moveTo>
                    <a:pt x="259614" y="174096"/>
                  </a:moveTo>
                  <a:cubicBezTo>
                    <a:pt x="259519" y="173401"/>
                    <a:pt x="259519" y="172705"/>
                    <a:pt x="259614" y="172020"/>
                  </a:cubicBezTo>
                  <a:cubicBezTo>
                    <a:pt x="260662" y="169943"/>
                    <a:pt x="261805" y="168038"/>
                    <a:pt x="262948" y="166057"/>
                  </a:cubicBezTo>
                  <a:cubicBezTo>
                    <a:pt x="290380" y="119775"/>
                    <a:pt x="331147" y="82770"/>
                    <a:pt x="380010" y="59872"/>
                  </a:cubicBezTo>
                  <a:cubicBezTo>
                    <a:pt x="414777" y="43175"/>
                    <a:pt x="404680" y="39889"/>
                    <a:pt x="433159" y="70588"/>
                  </a:cubicBezTo>
                  <a:cubicBezTo>
                    <a:pt x="462877" y="104440"/>
                    <a:pt x="485928" y="143578"/>
                    <a:pt x="501073" y="185945"/>
                  </a:cubicBezTo>
                  <a:cubicBezTo>
                    <a:pt x="503645" y="192860"/>
                    <a:pt x="507455" y="198994"/>
                    <a:pt x="515932" y="195975"/>
                  </a:cubicBezTo>
                  <a:cubicBezTo>
                    <a:pt x="524314" y="192946"/>
                    <a:pt x="523361" y="185764"/>
                    <a:pt x="520790" y="178677"/>
                  </a:cubicBezTo>
                  <a:cubicBezTo>
                    <a:pt x="505264" y="136453"/>
                    <a:pt x="482595" y="97163"/>
                    <a:pt x="453924" y="62463"/>
                  </a:cubicBezTo>
                  <a:cubicBezTo>
                    <a:pt x="446971" y="54424"/>
                    <a:pt x="439828" y="46813"/>
                    <a:pt x="432016" y="38079"/>
                  </a:cubicBezTo>
                  <a:cubicBezTo>
                    <a:pt x="515551" y="13438"/>
                    <a:pt x="604991" y="16695"/>
                    <a:pt x="686524" y="47328"/>
                  </a:cubicBezTo>
                  <a:lnTo>
                    <a:pt x="681286" y="50785"/>
                  </a:lnTo>
                  <a:cubicBezTo>
                    <a:pt x="635947" y="79932"/>
                    <a:pt x="608420" y="123594"/>
                    <a:pt x="583750" y="169515"/>
                  </a:cubicBezTo>
                  <a:cubicBezTo>
                    <a:pt x="580321" y="176001"/>
                    <a:pt x="578225" y="182916"/>
                    <a:pt x="586227" y="187240"/>
                  </a:cubicBezTo>
                  <a:cubicBezTo>
                    <a:pt x="594227" y="191565"/>
                    <a:pt x="598704" y="185764"/>
                    <a:pt x="602323" y="179373"/>
                  </a:cubicBezTo>
                  <a:cubicBezTo>
                    <a:pt x="610229" y="165619"/>
                    <a:pt x="618040" y="151874"/>
                    <a:pt x="626231" y="138292"/>
                  </a:cubicBezTo>
                  <a:cubicBezTo>
                    <a:pt x="644995" y="107459"/>
                    <a:pt x="670713" y="81446"/>
                    <a:pt x="701384" y="62377"/>
                  </a:cubicBezTo>
                  <a:cubicBezTo>
                    <a:pt x="706432" y="58472"/>
                    <a:pt x="713290" y="57967"/>
                    <a:pt x="718814" y="61082"/>
                  </a:cubicBezTo>
                  <a:cubicBezTo>
                    <a:pt x="757486" y="79760"/>
                    <a:pt x="792347" y="105383"/>
                    <a:pt x="821684" y="136653"/>
                  </a:cubicBezTo>
                  <a:cubicBezTo>
                    <a:pt x="824066" y="139330"/>
                    <a:pt x="826352" y="142187"/>
                    <a:pt x="829019" y="145302"/>
                  </a:cubicBezTo>
                  <a:cubicBezTo>
                    <a:pt x="827685" y="145883"/>
                    <a:pt x="826256" y="146369"/>
                    <a:pt x="824827" y="146769"/>
                  </a:cubicBezTo>
                  <a:cubicBezTo>
                    <a:pt x="822923" y="146769"/>
                    <a:pt x="821017" y="147378"/>
                    <a:pt x="819017" y="147464"/>
                  </a:cubicBezTo>
                  <a:cubicBezTo>
                    <a:pt x="760534" y="151236"/>
                    <a:pt x="704717" y="172658"/>
                    <a:pt x="658807" y="208853"/>
                  </a:cubicBezTo>
                  <a:cubicBezTo>
                    <a:pt x="656806" y="210415"/>
                    <a:pt x="653759" y="211967"/>
                    <a:pt x="653187" y="213958"/>
                  </a:cubicBezTo>
                  <a:cubicBezTo>
                    <a:pt x="652044" y="218282"/>
                    <a:pt x="650520" y="224159"/>
                    <a:pt x="652520" y="226931"/>
                  </a:cubicBezTo>
                  <a:cubicBezTo>
                    <a:pt x="654520" y="229693"/>
                    <a:pt x="661188" y="230036"/>
                    <a:pt x="665093" y="229522"/>
                  </a:cubicBezTo>
                  <a:cubicBezTo>
                    <a:pt x="668998" y="228998"/>
                    <a:pt x="670903" y="225712"/>
                    <a:pt x="673761" y="223902"/>
                  </a:cubicBezTo>
                  <a:cubicBezTo>
                    <a:pt x="690430" y="213787"/>
                    <a:pt x="706432" y="202804"/>
                    <a:pt x="723672" y="193813"/>
                  </a:cubicBezTo>
                  <a:cubicBezTo>
                    <a:pt x="759200" y="176144"/>
                    <a:pt x="798538" y="167086"/>
                    <a:pt x="838258" y="167352"/>
                  </a:cubicBezTo>
                  <a:cubicBezTo>
                    <a:pt x="843877" y="166733"/>
                    <a:pt x="849212" y="169772"/>
                    <a:pt x="851593" y="174877"/>
                  </a:cubicBezTo>
                  <a:cubicBezTo>
                    <a:pt x="860260" y="191298"/>
                    <a:pt x="869405" y="207214"/>
                    <a:pt x="876549" y="224074"/>
                  </a:cubicBezTo>
                  <a:cubicBezTo>
                    <a:pt x="885311" y="244686"/>
                    <a:pt x="890359" y="266622"/>
                    <a:pt x="891788" y="288929"/>
                  </a:cubicBezTo>
                  <a:cubicBezTo>
                    <a:pt x="887026" y="287720"/>
                    <a:pt x="883120" y="287024"/>
                    <a:pt x="879691" y="285729"/>
                  </a:cubicBezTo>
                  <a:cubicBezTo>
                    <a:pt x="835209" y="268432"/>
                    <a:pt x="788728" y="270079"/>
                    <a:pt x="742246" y="271461"/>
                  </a:cubicBezTo>
                  <a:cubicBezTo>
                    <a:pt x="741008" y="271461"/>
                    <a:pt x="739198" y="271461"/>
                    <a:pt x="738531" y="271975"/>
                  </a:cubicBezTo>
                  <a:cubicBezTo>
                    <a:pt x="735673" y="275004"/>
                    <a:pt x="730816" y="278633"/>
                    <a:pt x="731102" y="281490"/>
                  </a:cubicBezTo>
                  <a:cubicBezTo>
                    <a:pt x="731483" y="284338"/>
                    <a:pt x="735959" y="288844"/>
                    <a:pt x="739865" y="291177"/>
                  </a:cubicBezTo>
                  <a:cubicBezTo>
                    <a:pt x="743769" y="293511"/>
                    <a:pt x="746055" y="291177"/>
                    <a:pt x="749390" y="291177"/>
                  </a:cubicBezTo>
                  <a:cubicBezTo>
                    <a:pt x="789299" y="291177"/>
                    <a:pt x="829304" y="289187"/>
                    <a:pt x="867690" y="303541"/>
                  </a:cubicBezTo>
                  <a:cubicBezTo>
                    <a:pt x="876453" y="306655"/>
                    <a:pt x="888169" y="307170"/>
                    <a:pt x="891979" y="313047"/>
                  </a:cubicBezTo>
                  <a:cubicBezTo>
                    <a:pt x="895789" y="318933"/>
                    <a:pt x="892455" y="330344"/>
                    <a:pt x="891216" y="339421"/>
                  </a:cubicBezTo>
                  <a:cubicBezTo>
                    <a:pt x="881406" y="404791"/>
                    <a:pt x="848164" y="456246"/>
                    <a:pt x="796824" y="496803"/>
                  </a:cubicBezTo>
                  <a:cubicBezTo>
                    <a:pt x="793680" y="498651"/>
                    <a:pt x="789871" y="498908"/>
                    <a:pt x="786537" y="497489"/>
                  </a:cubicBezTo>
                  <a:cubicBezTo>
                    <a:pt x="749199" y="475791"/>
                    <a:pt x="712338" y="453302"/>
                    <a:pt x="686335" y="417507"/>
                  </a:cubicBezTo>
                  <a:cubicBezTo>
                    <a:pt x="682524" y="412316"/>
                    <a:pt x="677571" y="409297"/>
                    <a:pt x="671284" y="413269"/>
                  </a:cubicBezTo>
                  <a:cubicBezTo>
                    <a:pt x="666331" y="416403"/>
                    <a:pt x="664903" y="422918"/>
                    <a:pt x="668046" y="427832"/>
                  </a:cubicBezTo>
                  <a:cubicBezTo>
                    <a:pt x="668428" y="428442"/>
                    <a:pt x="668808" y="429004"/>
                    <a:pt x="669380" y="429528"/>
                  </a:cubicBezTo>
                  <a:cubicBezTo>
                    <a:pt x="674428" y="437091"/>
                    <a:pt x="680238" y="444158"/>
                    <a:pt x="686715" y="450626"/>
                  </a:cubicBezTo>
                  <a:cubicBezTo>
                    <a:pt x="709289" y="473048"/>
                    <a:pt x="734817" y="492202"/>
                    <a:pt x="762724" y="507519"/>
                  </a:cubicBezTo>
                  <a:cubicBezTo>
                    <a:pt x="765963" y="509252"/>
                    <a:pt x="768916" y="511586"/>
                    <a:pt x="773107" y="514358"/>
                  </a:cubicBezTo>
                  <a:cubicBezTo>
                    <a:pt x="730245" y="540085"/>
                    <a:pt x="682809" y="557106"/>
                    <a:pt x="633280" y="564421"/>
                  </a:cubicBezTo>
                  <a:cubicBezTo>
                    <a:pt x="626993" y="565459"/>
                    <a:pt x="624612" y="562087"/>
                    <a:pt x="622993" y="556982"/>
                  </a:cubicBezTo>
                  <a:cubicBezTo>
                    <a:pt x="611753" y="525854"/>
                    <a:pt x="606609" y="492850"/>
                    <a:pt x="608038" y="459789"/>
                  </a:cubicBezTo>
                  <a:cubicBezTo>
                    <a:pt x="608706" y="453379"/>
                    <a:pt x="608706" y="446911"/>
                    <a:pt x="608038" y="440510"/>
                  </a:cubicBezTo>
                  <a:cubicBezTo>
                    <a:pt x="607277" y="436967"/>
                    <a:pt x="602895" y="431862"/>
                    <a:pt x="600038" y="431862"/>
                  </a:cubicBezTo>
                  <a:cubicBezTo>
                    <a:pt x="595656" y="432700"/>
                    <a:pt x="591751" y="435062"/>
                    <a:pt x="588988" y="438519"/>
                  </a:cubicBezTo>
                  <a:cubicBezTo>
                    <a:pt x="587370" y="440243"/>
                    <a:pt x="587465" y="444054"/>
                    <a:pt x="587274" y="447168"/>
                  </a:cubicBezTo>
                  <a:cubicBezTo>
                    <a:pt x="584226" y="483982"/>
                    <a:pt x="588322" y="521025"/>
                    <a:pt x="599371" y="556287"/>
                  </a:cubicBezTo>
                  <a:lnTo>
                    <a:pt x="602800" y="566669"/>
                  </a:lnTo>
                  <a:cubicBezTo>
                    <a:pt x="598799" y="566669"/>
                    <a:pt x="596227" y="566669"/>
                    <a:pt x="593655" y="566669"/>
                  </a:cubicBezTo>
                  <a:cubicBezTo>
                    <a:pt x="555460" y="562840"/>
                    <a:pt x="518503" y="551305"/>
                    <a:pt x="484881" y="532769"/>
                  </a:cubicBezTo>
                  <a:cubicBezTo>
                    <a:pt x="477737" y="529941"/>
                    <a:pt x="473641" y="522559"/>
                    <a:pt x="474879" y="515043"/>
                  </a:cubicBezTo>
                  <a:cubicBezTo>
                    <a:pt x="476785" y="491393"/>
                    <a:pt x="485451" y="468780"/>
                    <a:pt x="499834" y="449845"/>
                  </a:cubicBezTo>
                  <a:cubicBezTo>
                    <a:pt x="509455" y="436967"/>
                    <a:pt x="521170" y="425632"/>
                    <a:pt x="532029" y="413697"/>
                  </a:cubicBezTo>
                  <a:cubicBezTo>
                    <a:pt x="536601" y="408602"/>
                    <a:pt x="538982" y="402896"/>
                    <a:pt x="534029" y="397276"/>
                  </a:cubicBezTo>
                  <a:cubicBezTo>
                    <a:pt x="528981" y="391656"/>
                    <a:pt x="523361" y="393466"/>
                    <a:pt x="518313" y="397791"/>
                  </a:cubicBezTo>
                  <a:cubicBezTo>
                    <a:pt x="490119" y="420984"/>
                    <a:pt x="469355" y="451931"/>
                    <a:pt x="458782" y="486773"/>
                  </a:cubicBezTo>
                  <a:cubicBezTo>
                    <a:pt x="457449" y="491088"/>
                    <a:pt x="456401" y="495412"/>
                    <a:pt x="455163" y="500003"/>
                  </a:cubicBezTo>
                  <a:cubicBezTo>
                    <a:pt x="448876" y="490145"/>
                    <a:pt x="443827" y="479544"/>
                    <a:pt x="440208" y="468438"/>
                  </a:cubicBezTo>
                  <a:cubicBezTo>
                    <a:pt x="414205" y="391133"/>
                    <a:pt x="456210" y="309332"/>
                    <a:pt x="537553" y="296102"/>
                  </a:cubicBezTo>
                  <a:cubicBezTo>
                    <a:pt x="562604" y="291949"/>
                    <a:pt x="600610" y="296626"/>
                    <a:pt x="615087" y="326972"/>
                  </a:cubicBezTo>
                  <a:cubicBezTo>
                    <a:pt x="624327" y="346689"/>
                    <a:pt x="613659" y="377207"/>
                    <a:pt x="593941" y="383265"/>
                  </a:cubicBezTo>
                  <a:cubicBezTo>
                    <a:pt x="582226" y="385913"/>
                    <a:pt x="570224" y="380227"/>
                    <a:pt x="564795" y="369520"/>
                  </a:cubicBezTo>
                  <a:cubicBezTo>
                    <a:pt x="562224" y="361729"/>
                    <a:pt x="568129" y="354214"/>
                    <a:pt x="580321" y="349632"/>
                  </a:cubicBezTo>
                  <a:cubicBezTo>
                    <a:pt x="581560" y="349632"/>
                    <a:pt x="583369" y="349023"/>
                    <a:pt x="583750" y="348156"/>
                  </a:cubicBezTo>
                  <a:cubicBezTo>
                    <a:pt x="585750" y="344441"/>
                    <a:pt x="589370" y="340031"/>
                    <a:pt x="588513" y="336831"/>
                  </a:cubicBezTo>
                  <a:cubicBezTo>
                    <a:pt x="586702" y="333249"/>
                    <a:pt x="583273" y="330754"/>
                    <a:pt x="579273" y="330087"/>
                  </a:cubicBezTo>
                  <a:cubicBezTo>
                    <a:pt x="556223" y="328268"/>
                    <a:pt x="535839" y="358881"/>
                    <a:pt x="546126" y="379722"/>
                  </a:cubicBezTo>
                  <a:cubicBezTo>
                    <a:pt x="555080" y="396819"/>
                    <a:pt x="573462" y="406897"/>
                    <a:pt x="592703" y="405230"/>
                  </a:cubicBezTo>
                  <a:cubicBezTo>
                    <a:pt x="627946" y="401334"/>
                    <a:pt x="651663" y="353347"/>
                    <a:pt x="634804" y="319619"/>
                  </a:cubicBezTo>
                  <a:cubicBezTo>
                    <a:pt x="625184" y="298654"/>
                    <a:pt x="606324" y="283357"/>
                    <a:pt x="583750" y="278290"/>
                  </a:cubicBezTo>
                  <a:cubicBezTo>
                    <a:pt x="566700" y="273880"/>
                    <a:pt x="548984" y="273261"/>
                    <a:pt x="531648" y="276471"/>
                  </a:cubicBezTo>
                  <a:cubicBezTo>
                    <a:pt x="477260" y="287539"/>
                    <a:pt x="439828" y="318409"/>
                    <a:pt x="421062" y="370549"/>
                  </a:cubicBezTo>
                  <a:cubicBezTo>
                    <a:pt x="404775" y="415774"/>
                    <a:pt x="410680" y="459789"/>
                    <a:pt x="431541" y="503023"/>
                  </a:cubicBezTo>
                  <a:cubicBezTo>
                    <a:pt x="434588" y="507242"/>
                    <a:pt x="433922" y="513043"/>
                    <a:pt x="430112" y="516510"/>
                  </a:cubicBezTo>
                  <a:cubicBezTo>
                    <a:pt x="398393" y="552667"/>
                    <a:pt x="373914" y="594520"/>
                    <a:pt x="358007" y="639821"/>
                  </a:cubicBezTo>
                  <a:cubicBezTo>
                    <a:pt x="345053" y="670234"/>
                    <a:pt x="348291" y="705105"/>
                    <a:pt x="366770" y="732604"/>
                  </a:cubicBezTo>
                  <a:cubicBezTo>
                    <a:pt x="373247" y="742624"/>
                    <a:pt x="378486" y="753435"/>
                    <a:pt x="382201" y="764770"/>
                  </a:cubicBezTo>
                  <a:cubicBezTo>
                    <a:pt x="393821" y="798403"/>
                    <a:pt x="385344" y="831007"/>
                    <a:pt x="374866" y="863258"/>
                  </a:cubicBezTo>
                  <a:cubicBezTo>
                    <a:pt x="372676" y="869031"/>
                    <a:pt x="370009" y="874641"/>
                    <a:pt x="366961" y="880032"/>
                  </a:cubicBezTo>
                  <a:cubicBezTo>
                    <a:pt x="365723" y="877775"/>
                    <a:pt x="365246" y="875146"/>
                    <a:pt x="365723" y="872593"/>
                  </a:cubicBezTo>
                  <a:cubicBezTo>
                    <a:pt x="370199" y="830397"/>
                    <a:pt x="368104" y="789325"/>
                    <a:pt x="346291" y="751540"/>
                  </a:cubicBezTo>
                  <a:cubicBezTo>
                    <a:pt x="339148" y="738909"/>
                    <a:pt x="332195" y="725603"/>
                    <a:pt x="326194" y="712801"/>
                  </a:cubicBezTo>
                  <a:cubicBezTo>
                    <a:pt x="317716" y="693361"/>
                    <a:pt x="316955" y="671463"/>
                    <a:pt x="324099" y="651498"/>
                  </a:cubicBezTo>
                  <a:cubicBezTo>
                    <a:pt x="337623" y="610779"/>
                    <a:pt x="358198" y="572727"/>
                    <a:pt x="384868" y="539085"/>
                  </a:cubicBezTo>
                  <a:cubicBezTo>
                    <a:pt x="389440" y="533112"/>
                    <a:pt x="392203" y="526635"/>
                    <a:pt x="384868" y="521187"/>
                  </a:cubicBezTo>
                  <a:cubicBezTo>
                    <a:pt x="377629" y="515739"/>
                    <a:pt x="371914" y="520577"/>
                    <a:pt x="367532" y="526550"/>
                  </a:cubicBezTo>
                  <a:cubicBezTo>
                    <a:pt x="355816" y="543837"/>
                    <a:pt x="343244" y="560268"/>
                    <a:pt x="332765" y="578423"/>
                  </a:cubicBezTo>
                  <a:cubicBezTo>
                    <a:pt x="311240" y="614284"/>
                    <a:pt x="296762" y="653946"/>
                    <a:pt x="290380" y="695247"/>
                  </a:cubicBezTo>
                  <a:cubicBezTo>
                    <a:pt x="285522" y="737386"/>
                    <a:pt x="270948" y="777838"/>
                    <a:pt x="247708" y="813366"/>
                  </a:cubicBezTo>
                  <a:cubicBezTo>
                    <a:pt x="224848" y="847523"/>
                    <a:pt x="203130" y="882537"/>
                    <a:pt x="180937" y="917132"/>
                  </a:cubicBezTo>
                  <a:cubicBezTo>
                    <a:pt x="177509" y="922580"/>
                    <a:pt x="174460" y="928200"/>
                    <a:pt x="171222" y="933734"/>
                  </a:cubicBezTo>
                  <a:cubicBezTo>
                    <a:pt x="171699" y="909274"/>
                    <a:pt x="177413" y="885194"/>
                    <a:pt x="187891" y="863087"/>
                  </a:cubicBezTo>
                  <a:cubicBezTo>
                    <a:pt x="196654" y="845790"/>
                    <a:pt x="205702" y="828492"/>
                    <a:pt x="214752" y="811204"/>
                  </a:cubicBezTo>
                  <a:cubicBezTo>
                    <a:pt x="228276" y="788316"/>
                    <a:pt x="237326" y="763084"/>
                    <a:pt x="241421" y="736843"/>
                  </a:cubicBezTo>
                  <a:cubicBezTo>
                    <a:pt x="244279" y="710896"/>
                    <a:pt x="246184" y="684179"/>
                    <a:pt x="247708" y="657718"/>
                  </a:cubicBezTo>
                  <a:cubicBezTo>
                    <a:pt x="247612" y="652737"/>
                    <a:pt x="245327" y="648060"/>
                    <a:pt x="241326" y="645012"/>
                  </a:cubicBezTo>
                  <a:cubicBezTo>
                    <a:pt x="236659" y="643745"/>
                    <a:pt x="231610" y="644440"/>
                    <a:pt x="227324" y="646907"/>
                  </a:cubicBezTo>
                  <a:cubicBezTo>
                    <a:pt x="218942" y="651680"/>
                    <a:pt x="210655" y="656871"/>
                    <a:pt x="202750" y="662471"/>
                  </a:cubicBezTo>
                  <a:cubicBezTo>
                    <a:pt x="201512" y="645869"/>
                    <a:pt x="199797" y="631782"/>
                    <a:pt x="199511" y="617685"/>
                  </a:cubicBezTo>
                  <a:cubicBezTo>
                    <a:pt x="198940" y="595377"/>
                    <a:pt x="206750" y="576699"/>
                    <a:pt x="227990" y="566669"/>
                  </a:cubicBezTo>
                  <a:cubicBezTo>
                    <a:pt x="236849" y="562973"/>
                    <a:pt x="246279" y="560697"/>
                    <a:pt x="255995" y="559925"/>
                  </a:cubicBezTo>
                  <a:cubicBezTo>
                    <a:pt x="272187" y="559097"/>
                    <a:pt x="288094" y="554953"/>
                    <a:pt x="302572" y="547733"/>
                  </a:cubicBezTo>
                  <a:cubicBezTo>
                    <a:pt x="335242" y="528702"/>
                    <a:pt x="351626" y="498013"/>
                    <a:pt x="363912" y="464370"/>
                  </a:cubicBezTo>
                  <a:cubicBezTo>
                    <a:pt x="366675" y="459436"/>
                    <a:pt x="364866" y="453226"/>
                    <a:pt x="359913" y="450521"/>
                  </a:cubicBezTo>
                  <a:cubicBezTo>
                    <a:pt x="359436" y="450254"/>
                    <a:pt x="358959" y="450026"/>
                    <a:pt x="358388" y="449845"/>
                  </a:cubicBezTo>
                  <a:cubicBezTo>
                    <a:pt x="351626" y="447425"/>
                    <a:pt x="347244" y="451226"/>
                    <a:pt x="344578" y="457284"/>
                  </a:cubicBezTo>
                  <a:cubicBezTo>
                    <a:pt x="340672" y="465932"/>
                    <a:pt x="337148" y="475267"/>
                    <a:pt x="332765" y="483830"/>
                  </a:cubicBezTo>
                  <a:cubicBezTo>
                    <a:pt x="316383" y="515567"/>
                    <a:pt x="293333" y="537789"/>
                    <a:pt x="254566" y="538827"/>
                  </a:cubicBezTo>
                  <a:cubicBezTo>
                    <a:pt x="210655" y="540037"/>
                    <a:pt x="182462" y="569603"/>
                    <a:pt x="179604" y="602635"/>
                  </a:cubicBezTo>
                  <a:cubicBezTo>
                    <a:pt x="178556" y="614151"/>
                    <a:pt x="178556" y="625714"/>
                    <a:pt x="179604" y="637230"/>
                  </a:cubicBezTo>
                  <a:cubicBezTo>
                    <a:pt x="182842" y="661214"/>
                    <a:pt x="179318" y="685627"/>
                    <a:pt x="169317" y="707696"/>
                  </a:cubicBezTo>
                  <a:cubicBezTo>
                    <a:pt x="168365" y="679502"/>
                    <a:pt x="161315" y="651851"/>
                    <a:pt x="148457" y="626676"/>
                  </a:cubicBezTo>
                  <a:cubicBezTo>
                    <a:pt x="141409" y="614065"/>
                    <a:pt x="139313" y="599330"/>
                    <a:pt x="142456" y="585262"/>
                  </a:cubicBezTo>
                  <a:cubicBezTo>
                    <a:pt x="153124" y="546085"/>
                    <a:pt x="176270" y="518501"/>
                    <a:pt x="216084" y="505623"/>
                  </a:cubicBezTo>
                  <a:cubicBezTo>
                    <a:pt x="234373" y="500270"/>
                    <a:pt x="252375" y="493555"/>
                    <a:pt x="269710" y="485554"/>
                  </a:cubicBezTo>
                  <a:cubicBezTo>
                    <a:pt x="293809" y="474029"/>
                    <a:pt x="311525" y="452569"/>
                    <a:pt x="318384" y="426842"/>
                  </a:cubicBezTo>
                  <a:cubicBezTo>
                    <a:pt x="320098" y="420536"/>
                    <a:pt x="321050" y="413097"/>
                    <a:pt x="312478" y="410678"/>
                  </a:cubicBezTo>
                  <a:cubicBezTo>
                    <a:pt x="304001" y="408259"/>
                    <a:pt x="299905" y="414050"/>
                    <a:pt x="298095" y="421222"/>
                  </a:cubicBezTo>
                  <a:cubicBezTo>
                    <a:pt x="294285" y="435062"/>
                    <a:pt x="286379" y="447397"/>
                    <a:pt x="275331" y="456588"/>
                  </a:cubicBezTo>
                  <a:cubicBezTo>
                    <a:pt x="261900" y="467771"/>
                    <a:pt x="246088" y="475686"/>
                    <a:pt x="229135" y="479677"/>
                  </a:cubicBezTo>
                  <a:cubicBezTo>
                    <a:pt x="235230" y="452445"/>
                    <a:pt x="241135" y="425804"/>
                    <a:pt x="247136" y="399172"/>
                  </a:cubicBezTo>
                  <a:cubicBezTo>
                    <a:pt x="251994" y="373359"/>
                    <a:pt x="264091" y="349423"/>
                    <a:pt x="281807" y="330001"/>
                  </a:cubicBezTo>
                  <a:cubicBezTo>
                    <a:pt x="300857" y="308637"/>
                    <a:pt x="328194" y="296397"/>
                    <a:pt x="356864" y="296359"/>
                  </a:cubicBezTo>
                  <a:cubicBezTo>
                    <a:pt x="373342" y="294978"/>
                    <a:pt x="388868" y="303950"/>
                    <a:pt x="395916" y="318847"/>
                  </a:cubicBezTo>
                  <a:cubicBezTo>
                    <a:pt x="402489" y="333116"/>
                    <a:pt x="394678" y="344784"/>
                    <a:pt x="387249" y="355423"/>
                  </a:cubicBezTo>
                  <a:cubicBezTo>
                    <a:pt x="378105" y="366520"/>
                    <a:pt x="361722" y="368177"/>
                    <a:pt x="350578" y="359119"/>
                  </a:cubicBezTo>
                  <a:cubicBezTo>
                    <a:pt x="348102" y="357100"/>
                    <a:pt x="346005" y="354642"/>
                    <a:pt x="344387" y="351880"/>
                  </a:cubicBezTo>
                  <a:cubicBezTo>
                    <a:pt x="341910" y="348146"/>
                    <a:pt x="337719" y="345879"/>
                    <a:pt x="333147" y="345822"/>
                  </a:cubicBezTo>
                  <a:cubicBezTo>
                    <a:pt x="329052" y="347622"/>
                    <a:pt x="326098" y="351452"/>
                    <a:pt x="325432" y="355938"/>
                  </a:cubicBezTo>
                  <a:cubicBezTo>
                    <a:pt x="326289" y="362443"/>
                    <a:pt x="329147" y="368511"/>
                    <a:pt x="333719" y="373235"/>
                  </a:cubicBezTo>
                  <a:cubicBezTo>
                    <a:pt x="344005" y="382465"/>
                    <a:pt x="357722" y="386951"/>
                    <a:pt x="371533" y="385599"/>
                  </a:cubicBezTo>
                  <a:cubicBezTo>
                    <a:pt x="393630" y="383694"/>
                    <a:pt x="406299" y="369520"/>
                    <a:pt x="414300" y="351013"/>
                  </a:cubicBezTo>
                  <a:cubicBezTo>
                    <a:pt x="423348" y="333554"/>
                    <a:pt x="420778" y="312323"/>
                    <a:pt x="407633" y="297569"/>
                  </a:cubicBezTo>
                  <a:cubicBezTo>
                    <a:pt x="397631" y="285377"/>
                    <a:pt x="383058" y="277785"/>
                    <a:pt x="367247" y="276556"/>
                  </a:cubicBezTo>
                  <a:cubicBezTo>
                    <a:pt x="324289" y="272242"/>
                    <a:pt x="290094" y="289615"/>
                    <a:pt x="262377" y="320924"/>
                  </a:cubicBezTo>
                  <a:cubicBezTo>
                    <a:pt x="254566" y="329563"/>
                    <a:pt x="248374" y="340203"/>
                    <a:pt x="241421" y="349804"/>
                  </a:cubicBezTo>
                  <a:cubicBezTo>
                    <a:pt x="241421" y="349804"/>
                    <a:pt x="240564" y="349194"/>
                    <a:pt x="240469" y="348680"/>
                  </a:cubicBezTo>
                  <a:cubicBezTo>
                    <a:pt x="225229" y="301179"/>
                    <a:pt x="226563" y="249915"/>
                    <a:pt x="244470" y="203319"/>
                  </a:cubicBezTo>
                  <a:cubicBezTo>
                    <a:pt x="246279" y="200109"/>
                    <a:pt x="249517" y="197956"/>
                    <a:pt x="253137" y="197527"/>
                  </a:cubicBezTo>
                  <a:cubicBezTo>
                    <a:pt x="267139" y="196737"/>
                    <a:pt x="281045" y="197023"/>
                    <a:pt x="294951" y="198394"/>
                  </a:cubicBezTo>
                  <a:cubicBezTo>
                    <a:pt x="345148" y="204157"/>
                    <a:pt x="393345" y="221388"/>
                    <a:pt x="435731" y="248715"/>
                  </a:cubicBezTo>
                  <a:cubicBezTo>
                    <a:pt x="446495" y="255811"/>
                    <a:pt x="453066" y="255811"/>
                    <a:pt x="456876" y="249582"/>
                  </a:cubicBezTo>
                  <a:cubicBezTo>
                    <a:pt x="460782" y="243352"/>
                    <a:pt x="456876" y="237647"/>
                    <a:pt x="446590" y="230646"/>
                  </a:cubicBezTo>
                  <a:cubicBezTo>
                    <a:pt x="409251" y="206386"/>
                    <a:pt x="367341" y="189784"/>
                    <a:pt x="323431" y="181792"/>
                  </a:cubicBezTo>
                  <a:cubicBezTo>
                    <a:pt x="303143" y="177211"/>
                    <a:pt x="281331" y="176430"/>
                    <a:pt x="259328" y="174439"/>
                  </a:cubicBezTo>
                  <a:close/>
                  <a:moveTo>
                    <a:pt x="270091" y="946097"/>
                  </a:moveTo>
                  <a:lnTo>
                    <a:pt x="266186" y="946783"/>
                  </a:lnTo>
                  <a:cubicBezTo>
                    <a:pt x="263424" y="938144"/>
                    <a:pt x="259995" y="930181"/>
                    <a:pt x="257994" y="921627"/>
                  </a:cubicBezTo>
                  <a:cubicBezTo>
                    <a:pt x="252947" y="897758"/>
                    <a:pt x="258566" y="874155"/>
                    <a:pt x="260471" y="850457"/>
                  </a:cubicBezTo>
                  <a:cubicBezTo>
                    <a:pt x="262472" y="835693"/>
                    <a:pt x="267615" y="821529"/>
                    <a:pt x="275711" y="808956"/>
                  </a:cubicBezTo>
                  <a:cubicBezTo>
                    <a:pt x="286189" y="787611"/>
                    <a:pt x="295619" y="765741"/>
                    <a:pt x="303810" y="743415"/>
                  </a:cubicBezTo>
                  <a:cubicBezTo>
                    <a:pt x="305905" y="737024"/>
                    <a:pt x="307525" y="730480"/>
                    <a:pt x="308573" y="723870"/>
                  </a:cubicBezTo>
                  <a:cubicBezTo>
                    <a:pt x="318573" y="742977"/>
                    <a:pt x="327241" y="759322"/>
                    <a:pt x="335433" y="775752"/>
                  </a:cubicBezTo>
                  <a:cubicBezTo>
                    <a:pt x="336195" y="778724"/>
                    <a:pt x="335623" y="781877"/>
                    <a:pt x="333910" y="784401"/>
                  </a:cubicBezTo>
                  <a:cubicBezTo>
                    <a:pt x="327909" y="793564"/>
                    <a:pt x="321527" y="802556"/>
                    <a:pt x="314954" y="811290"/>
                  </a:cubicBezTo>
                  <a:cubicBezTo>
                    <a:pt x="293333" y="840427"/>
                    <a:pt x="275331" y="871212"/>
                    <a:pt x="272282" y="908397"/>
                  </a:cubicBezTo>
                  <a:cubicBezTo>
                    <a:pt x="270948" y="921189"/>
                    <a:pt x="270568" y="933648"/>
                    <a:pt x="269901" y="946097"/>
                  </a:cubicBezTo>
                  <a:close/>
                  <a:moveTo>
                    <a:pt x="77972" y="859629"/>
                  </a:moveTo>
                  <a:lnTo>
                    <a:pt x="75115" y="859629"/>
                  </a:lnTo>
                  <a:cubicBezTo>
                    <a:pt x="72352" y="843799"/>
                    <a:pt x="70066" y="827892"/>
                    <a:pt x="66447" y="812242"/>
                  </a:cubicBezTo>
                  <a:cubicBezTo>
                    <a:pt x="62541" y="789859"/>
                    <a:pt x="66161" y="766837"/>
                    <a:pt x="76735" y="746701"/>
                  </a:cubicBezTo>
                  <a:cubicBezTo>
                    <a:pt x="90069" y="719431"/>
                    <a:pt x="106357" y="693742"/>
                    <a:pt x="125407" y="670082"/>
                  </a:cubicBezTo>
                  <a:cubicBezTo>
                    <a:pt x="129312" y="664805"/>
                    <a:pt x="133312" y="659623"/>
                    <a:pt x="137313" y="654432"/>
                  </a:cubicBezTo>
                  <a:lnTo>
                    <a:pt x="140266" y="654432"/>
                  </a:lnTo>
                  <a:lnTo>
                    <a:pt x="147314" y="684960"/>
                  </a:lnTo>
                  <a:cubicBezTo>
                    <a:pt x="134551" y="696199"/>
                    <a:pt x="122454" y="708087"/>
                    <a:pt x="110929" y="720583"/>
                  </a:cubicBezTo>
                  <a:cubicBezTo>
                    <a:pt x="93974" y="742510"/>
                    <a:pt x="84449" y="769323"/>
                    <a:pt x="83972" y="797021"/>
                  </a:cubicBezTo>
                  <a:cubicBezTo>
                    <a:pt x="82545" y="818119"/>
                    <a:pt x="79877" y="838789"/>
                    <a:pt x="77782" y="859544"/>
                  </a:cubicBezTo>
                  <a:close/>
                  <a:moveTo>
                    <a:pt x="23203" y="684608"/>
                  </a:moveTo>
                  <a:cubicBezTo>
                    <a:pt x="22441" y="683826"/>
                    <a:pt x="21775" y="682988"/>
                    <a:pt x="21108" y="682102"/>
                  </a:cubicBezTo>
                  <a:cubicBezTo>
                    <a:pt x="21012" y="681474"/>
                    <a:pt x="21012" y="680836"/>
                    <a:pt x="21108" y="680197"/>
                  </a:cubicBezTo>
                  <a:cubicBezTo>
                    <a:pt x="23013" y="659366"/>
                    <a:pt x="31300" y="641116"/>
                    <a:pt x="50159" y="631601"/>
                  </a:cubicBezTo>
                  <a:cubicBezTo>
                    <a:pt x="73020" y="620104"/>
                    <a:pt x="97403" y="611627"/>
                    <a:pt x="121692" y="601597"/>
                  </a:cubicBezTo>
                  <a:cubicBezTo>
                    <a:pt x="122835" y="606703"/>
                    <a:pt x="123692" y="611113"/>
                    <a:pt x="124740" y="615437"/>
                  </a:cubicBezTo>
                  <a:cubicBezTo>
                    <a:pt x="130550" y="638440"/>
                    <a:pt x="130550" y="638611"/>
                    <a:pt x="106166" y="641983"/>
                  </a:cubicBezTo>
                  <a:lnTo>
                    <a:pt x="102261" y="642412"/>
                  </a:lnTo>
                  <a:cubicBezTo>
                    <a:pt x="69591" y="645441"/>
                    <a:pt x="41873" y="656594"/>
                    <a:pt x="23203" y="68460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41EA1998-2A13-4CC1-A3C0-084E30BF54A5}"/>
                </a:ext>
              </a:extLst>
            </p:cNvPr>
            <p:cNvSpPr/>
            <p:nvPr/>
          </p:nvSpPr>
          <p:spPr>
            <a:xfrm>
              <a:off x="11463330" y="1562090"/>
              <a:ext cx="19056" cy="19054"/>
            </a:xfrm>
            <a:custGeom>
              <a:avLst/>
              <a:gdLst>
                <a:gd name="connsiteX0" fmla="*/ 19004 w 19056"/>
                <a:gd name="connsiteY0" fmla="*/ 9402 h 19054"/>
                <a:gd name="connsiteX1" fmla="*/ 9574 w 19056"/>
                <a:gd name="connsiteY1" fmla="*/ -18 h 19054"/>
                <a:gd name="connsiteX2" fmla="*/ -46 w 19056"/>
                <a:gd name="connsiteY2" fmla="*/ 10174 h 19054"/>
                <a:gd name="connsiteX3" fmla="*/ 8907 w 19056"/>
                <a:gd name="connsiteY3" fmla="*/ 19032 h 19054"/>
                <a:gd name="connsiteX4" fmla="*/ 9384 w 19056"/>
                <a:gd name="connsiteY4" fmla="*/ 19032 h 19054"/>
                <a:gd name="connsiteX5" fmla="*/ 19004 w 19056"/>
                <a:gd name="connsiteY5" fmla="*/ 10193 h 19054"/>
                <a:gd name="connsiteX6" fmla="*/ 19004 w 19056"/>
                <a:gd name="connsiteY6" fmla="*/ 9402 h 1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6" h="19054">
                  <a:moveTo>
                    <a:pt x="19004" y="9402"/>
                  </a:moveTo>
                  <a:cubicBezTo>
                    <a:pt x="18909" y="4325"/>
                    <a:pt x="14814" y="201"/>
                    <a:pt x="9574" y="-18"/>
                  </a:cubicBezTo>
                  <a:cubicBezTo>
                    <a:pt x="4050" y="249"/>
                    <a:pt x="-237" y="4792"/>
                    <a:pt x="-46" y="10174"/>
                  </a:cubicBezTo>
                  <a:cubicBezTo>
                    <a:pt x="-46" y="15022"/>
                    <a:pt x="3955" y="18994"/>
                    <a:pt x="8907" y="19032"/>
                  </a:cubicBezTo>
                  <a:cubicBezTo>
                    <a:pt x="9098" y="19032"/>
                    <a:pt x="9193" y="19032"/>
                    <a:pt x="9384" y="19032"/>
                  </a:cubicBezTo>
                  <a:cubicBezTo>
                    <a:pt x="14528" y="19194"/>
                    <a:pt x="18909" y="15232"/>
                    <a:pt x="19004" y="10193"/>
                  </a:cubicBezTo>
                  <a:cubicBezTo>
                    <a:pt x="19004" y="9926"/>
                    <a:pt x="19004" y="9669"/>
                    <a:pt x="19004" y="9402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2137F8F4-00A4-4A83-9BF8-EF80CED6C5B2}"/>
                </a:ext>
              </a:extLst>
            </p:cNvPr>
            <p:cNvSpPr/>
            <p:nvPr/>
          </p:nvSpPr>
          <p:spPr>
            <a:xfrm>
              <a:off x="11777642" y="1533520"/>
              <a:ext cx="19069" cy="9520"/>
            </a:xfrm>
            <a:custGeom>
              <a:avLst/>
              <a:gdLst>
                <a:gd name="connsiteX0" fmla="*/ 18636 w 19069"/>
                <a:gd name="connsiteY0" fmla="*/ 3654 h 9520"/>
                <a:gd name="connsiteX1" fmla="*/ 8158 w 19069"/>
                <a:gd name="connsiteY1" fmla="*/ -4 h 9520"/>
                <a:gd name="connsiteX2" fmla="*/ -33 w 19069"/>
                <a:gd name="connsiteY2" fmla="*/ 4930 h 9520"/>
                <a:gd name="connsiteX3" fmla="*/ 8158 w 19069"/>
                <a:gd name="connsiteY3" fmla="*/ 9502 h 9520"/>
                <a:gd name="connsiteX4" fmla="*/ 19017 w 19069"/>
                <a:gd name="connsiteY4" fmla="*/ 6121 h 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69" h="9520">
                  <a:moveTo>
                    <a:pt x="18636" y="3654"/>
                  </a:moveTo>
                  <a:cubicBezTo>
                    <a:pt x="15111" y="2330"/>
                    <a:pt x="11301" y="-232"/>
                    <a:pt x="8158" y="-4"/>
                  </a:cubicBezTo>
                  <a:cubicBezTo>
                    <a:pt x="4158" y="796"/>
                    <a:pt x="1110" y="2644"/>
                    <a:pt x="-33" y="4930"/>
                  </a:cubicBezTo>
                  <a:cubicBezTo>
                    <a:pt x="-414" y="6254"/>
                    <a:pt x="5016" y="9502"/>
                    <a:pt x="8158" y="9502"/>
                  </a:cubicBezTo>
                  <a:cubicBezTo>
                    <a:pt x="11397" y="9502"/>
                    <a:pt x="15398" y="7350"/>
                    <a:pt x="19017" y="6121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BF65A4A0-AA55-4794-B08C-21D3F46D558F}"/>
                </a:ext>
              </a:extLst>
            </p:cNvPr>
            <p:cNvSpPr/>
            <p:nvPr/>
          </p:nvSpPr>
          <p:spPr>
            <a:xfrm>
              <a:off x="11139457" y="104767"/>
              <a:ext cx="952488" cy="990598"/>
            </a:xfrm>
            <a:custGeom>
              <a:avLst/>
              <a:gdLst>
                <a:gd name="connsiteX0" fmla="*/ 310302 w 952488"/>
                <a:gd name="connsiteY0" fmla="*/ 605872 h 990598"/>
                <a:gd name="connsiteX1" fmla="*/ 253247 w 952488"/>
                <a:gd name="connsiteY1" fmla="*/ 501072 h 990598"/>
                <a:gd name="connsiteX2" fmla="*/ 192002 w 952488"/>
                <a:gd name="connsiteY2" fmla="*/ 286494 h 990598"/>
                <a:gd name="connsiteX3" fmla="*/ 187811 w 952488"/>
                <a:gd name="connsiteY3" fmla="*/ 154970 h 990598"/>
                <a:gd name="connsiteX4" fmla="*/ 187811 w 952488"/>
                <a:gd name="connsiteY4" fmla="*/ 147984 h 990598"/>
                <a:gd name="connsiteX5" fmla="*/ 178667 w 952488"/>
                <a:gd name="connsiteY5" fmla="*/ 134971 h 990598"/>
                <a:gd name="connsiteX6" fmla="*/ 165427 w 952488"/>
                <a:gd name="connsiteY6" fmla="*/ 142046 h 990598"/>
                <a:gd name="connsiteX7" fmla="*/ 137329 w 952488"/>
                <a:gd name="connsiteY7" fmla="*/ 206498 h 990598"/>
                <a:gd name="connsiteX8" fmla="*/ 113326 w 952488"/>
                <a:gd name="connsiteY8" fmla="*/ 427538 h 990598"/>
                <a:gd name="connsiteX9" fmla="*/ 185906 w 952488"/>
                <a:gd name="connsiteY9" fmla="*/ 712681 h 990598"/>
                <a:gd name="connsiteX10" fmla="*/ 206956 w 952488"/>
                <a:gd name="connsiteY10" fmla="*/ 752854 h 990598"/>
                <a:gd name="connsiteX11" fmla="*/ 188097 w 952488"/>
                <a:gd name="connsiteY11" fmla="*/ 744121 h 990598"/>
                <a:gd name="connsiteX12" fmla="*/ 120660 w 952488"/>
                <a:gd name="connsiteY12" fmla="*/ 666918 h 990598"/>
                <a:gd name="connsiteX13" fmla="*/ 45603 w 952488"/>
                <a:gd name="connsiteY13" fmla="*/ 503779 h 990598"/>
                <a:gd name="connsiteX14" fmla="*/ 40268 w 952488"/>
                <a:gd name="connsiteY14" fmla="*/ 193659 h 990598"/>
                <a:gd name="connsiteX15" fmla="*/ 124564 w 952488"/>
                <a:gd name="connsiteY15" fmla="*/ 61261 h 990598"/>
                <a:gd name="connsiteX16" fmla="*/ 220672 w 952488"/>
                <a:gd name="connsiteY16" fmla="*/ 23358 h 990598"/>
                <a:gd name="connsiteX17" fmla="*/ 310207 w 952488"/>
                <a:gd name="connsiteY17" fmla="*/ 26678 h 990598"/>
                <a:gd name="connsiteX18" fmla="*/ 435937 w 952488"/>
                <a:gd name="connsiteY18" fmla="*/ 116893 h 990598"/>
                <a:gd name="connsiteX19" fmla="*/ 442604 w 952488"/>
                <a:gd name="connsiteY19" fmla="*/ 147635 h 990598"/>
                <a:gd name="connsiteX20" fmla="*/ 513662 w 952488"/>
                <a:gd name="connsiteY20" fmla="*/ 271036 h 990598"/>
                <a:gd name="connsiteX21" fmla="*/ 541951 w 952488"/>
                <a:gd name="connsiteY21" fmla="*/ 281603 h 990598"/>
                <a:gd name="connsiteX22" fmla="*/ 558524 w 952488"/>
                <a:gd name="connsiteY22" fmla="*/ 268328 h 990598"/>
                <a:gd name="connsiteX23" fmla="*/ 545950 w 952488"/>
                <a:gd name="connsiteY23" fmla="*/ 188854 h 990598"/>
                <a:gd name="connsiteX24" fmla="*/ 476989 w 952488"/>
                <a:gd name="connsiteY24" fmla="*/ 121085 h 990598"/>
                <a:gd name="connsiteX25" fmla="*/ 454415 w 952488"/>
                <a:gd name="connsiteY25" fmla="*/ 106326 h 990598"/>
                <a:gd name="connsiteX26" fmla="*/ 243627 w 952488"/>
                <a:gd name="connsiteY26" fmla="*/ 827 h 990598"/>
                <a:gd name="connsiteX27" fmla="*/ 193431 w 952488"/>
                <a:gd name="connsiteY27" fmla="*/ 4583 h 990598"/>
                <a:gd name="connsiteX28" fmla="*/ 73892 w 952488"/>
                <a:gd name="connsiteY28" fmla="*/ 81960 h 990598"/>
                <a:gd name="connsiteX29" fmla="*/ 12741 w 952488"/>
                <a:gd name="connsiteY29" fmla="*/ 220383 h 990598"/>
                <a:gd name="connsiteX30" fmla="*/ 13884 w 952488"/>
                <a:gd name="connsiteY30" fmla="*/ 465439 h 990598"/>
                <a:gd name="connsiteX31" fmla="*/ 90370 w 952488"/>
                <a:gd name="connsiteY31" fmla="*/ 658534 h 990598"/>
                <a:gd name="connsiteX32" fmla="*/ 189335 w 952488"/>
                <a:gd name="connsiteY32" fmla="*/ 771191 h 990598"/>
                <a:gd name="connsiteX33" fmla="*/ 153330 w 952488"/>
                <a:gd name="connsiteY33" fmla="*/ 822197 h 990598"/>
                <a:gd name="connsiteX34" fmla="*/ 155236 w 952488"/>
                <a:gd name="connsiteY34" fmla="*/ 885596 h 990598"/>
                <a:gd name="connsiteX35" fmla="*/ 175047 w 952488"/>
                <a:gd name="connsiteY35" fmla="*/ 914771 h 990598"/>
                <a:gd name="connsiteX36" fmla="*/ 231911 w 952488"/>
                <a:gd name="connsiteY36" fmla="*/ 947518 h 990598"/>
                <a:gd name="connsiteX37" fmla="*/ 249343 w 952488"/>
                <a:gd name="connsiteY37" fmla="*/ 948394 h 990598"/>
                <a:gd name="connsiteX38" fmla="*/ 279632 w 952488"/>
                <a:gd name="connsiteY38" fmla="*/ 935640 h 990598"/>
                <a:gd name="connsiteX39" fmla="*/ 273440 w 952488"/>
                <a:gd name="connsiteY39" fmla="*/ 899045 h 990598"/>
                <a:gd name="connsiteX40" fmla="*/ 244199 w 952488"/>
                <a:gd name="connsiteY40" fmla="*/ 877823 h 990598"/>
                <a:gd name="connsiteX41" fmla="*/ 231531 w 952488"/>
                <a:gd name="connsiteY41" fmla="*/ 849953 h 990598"/>
                <a:gd name="connsiteX42" fmla="*/ 236388 w 952488"/>
                <a:gd name="connsiteY42" fmla="*/ 842286 h 990598"/>
                <a:gd name="connsiteX43" fmla="*/ 253247 w 952488"/>
                <a:gd name="connsiteY43" fmla="*/ 825512 h 990598"/>
                <a:gd name="connsiteX44" fmla="*/ 316970 w 952488"/>
                <a:gd name="connsiteY44" fmla="*/ 897912 h 990598"/>
                <a:gd name="connsiteX45" fmla="*/ 379169 w 952488"/>
                <a:gd name="connsiteY45" fmla="*/ 947689 h 990598"/>
                <a:gd name="connsiteX46" fmla="*/ 455083 w 952488"/>
                <a:gd name="connsiteY46" fmla="*/ 973893 h 990598"/>
                <a:gd name="connsiteX47" fmla="*/ 556333 w 952488"/>
                <a:gd name="connsiteY47" fmla="*/ 977388 h 990598"/>
                <a:gd name="connsiteX48" fmla="*/ 636915 w 952488"/>
                <a:gd name="connsiteY48" fmla="*/ 976074 h 990598"/>
                <a:gd name="connsiteX49" fmla="*/ 665204 w 952488"/>
                <a:gd name="connsiteY49" fmla="*/ 985942 h 990598"/>
                <a:gd name="connsiteX50" fmla="*/ 689874 w 952488"/>
                <a:gd name="connsiteY50" fmla="*/ 987085 h 990598"/>
                <a:gd name="connsiteX51" fmla="*/ 696923 w 952488"/>
                <a:gd name="connsiteY51" fmla="*/ 962539 h 990598"/>
                <a:gd name="connsiteX52" fmla="*/ 695875 w 952488"/>
                <a:gd name="connsiteY52" fmla="*/ 955462 h 990598"/>
                <a:gd name="connsiteX53" fmla="*/ 708638 w 952488"/>
                <a:gd name="connsiteY53" fmla="*/ 953719 h 990598"/>
                <a:gd name="connsiteX54" fmla="*/ 722354 w 952488"/>
                <a:gd name="connsiteY54" fmla="*/ 939241 h 990598"/>
                <a:gd name="connsiteX55" fmla="*/ 719020 w 952488"/>
                <a:gd name="connsiteY55" fmla="*/ 930573 h 990598"/>
                <a:gd name="connsiteX56" fmla="*/ 700542 w 952488"/>
                <a:gd name="connsiteY56" fmla="*/ 915295 h 990598"/>
                <a:gd name="connsiteX57" fmla="*/ 669586 w 952488"/>
                <a:gd name="connsiteY57" fmla="*/ 896340 h 990598"/>
                <a:gd name="connsiteX58" fmla="*/ 636344 w 952488"/>
                <a:gd name="connsiteY58" fmla="*/ 831980 h 990598"/>
                <a:gd name="connsiteX59" fmla="*/ 634247 w 952488"/>
                <a:gd name="connsiteY59" fmla="*/ 775649 h 990598"/>
                <a:gd name="connsiteX60" fmla="*/ 694731 w 952488"/>
                <a:gd name="connsiteY60" fmla="*/ 812330 h 990598"/>
                <a:gd name="connsiteX61" fmla="*/ 779885 w 952488"/>
                <a:gd name="connsiteY61" fmla="*/ 881672 h 990598"/>
                <a:gd name="connsiteX62" fmla="*/ 861895 w 952488"/>
                <a:gd name="connsiteY62" fmla="*/ 918876 h 990598"/>
                <a:gd name="connsiteX63" fmla="*/ 888089 w 952488"/>
                <a:gd name="connsiteY63" fmla="*/ 928916 h 990598"/>
                <a:gd name="connsiteX64" fmla="*/ 927332 w 952488"/>
                <a:gd name="connsiteY64" fmla="*/ 912675 h 990598"/>
                <a:gd name="connsiteX65" fmla="*/ 929904 w 952488"/>
                <a:gd name="connsiteY65" fmla="*/ 912066 h 990598"/>
                <a:gd name="connsiteX66" fmla="*/ 950383 w 952488"/>
                <a:gd name="connsiteY66" fmla="*/ 904989 h 990598"/>
                <a:gd name="connsiteX67" fmla="*/ 947525 w 952488"/>
                <a:gd name="connsiteY67" fmla="*/ 882110 h 990598"/>
                <a:gd name="connsiteX68" fmla="*/ 911997 w 952488"/>
                <a:gd name="connsiteY68" fmla="*/ 858173 h 990598"/>
                <a:gd name="connsiteX69" fmla="*/ 877039 w 952488"/>
                <a:gd name="connsiteY69" fmla="*/ 840714 h 990598"/>
                <a:gd name="connsiteX70" fmla="*/ 838750 w 952488"/>
                <a:gd name="connsiteY70" fmla="*/ 800623 h 990598"/>
                <a:gd name="connsiteX71" fmla="*/ 801793 w 952488"/>
                <a:gd name="connsiteY71" fmla="*/ 716699 h 990598"/>
                <a:gd name="connsiteX72" fmla="*/ 725116 w 952488"/>
                <a:gd name="connsiteY72" fmla="*/ 603164 h 990598"/>
                <a:gd name="connsiteX73" fmla="*/ 591480 w 952488"/>
                <a:gd name="connsiteY73" fmla="*/ 524564 h 990598"/>
                <a:gd name="connsiteX74" fmla="*/ 587004 w 952488"/>
                <a:gd name="connsiteY74" fmla="*/ 522730 h 990598"/>
                <a:gd name="connsiteX75" fmla="*/ 621389 w 952488"/>
                <a:gd name="connsiteY75" fmla="*/ 484305 h 990598"/>
                <a:gd name="connsiteX76" fmla="*/ 660536 w 952488"/>
                <a:gd name="connsiteY76" fmla="*/ 459588 h 990598"/>
                <a:gd name="connsiteX77" fmla="*/ 686255 w 952488"/>
                <a:gd name="connsiteY77" fmla="*/ 459588 h 990598"/>
                <a:gd name="connsiteX78" fmla="*/ 727593 w 952488"/>
                <a:gd name="connsiteY78" fmla="*/ 484740 h 990598"/>
                <a:gd name="connsiteX79" fmla="*/ 853418 w 952488"/>
                <a:gd name="connsiteY79" fmla="*/ 566572 h 990598"/>
                <a:gd name="connsiteX80" fmla="*/ 893423 w 952488"/>
                <a:gd name="connsiteY80" fmla="*/ 595392 h 990598"/>
                <a:gd name="connsiteX81" fmla="*/ 903138 w 952488"/>
                <a:gd name="connsiteY81" fmla="*/ 600807 h 990598"/>
                <a:gd name="connsiteX82" fmla="*/ 919997 w 952488"/>
                <a:gd name="connsiteY82" fmla="*/ 599322 h 990598"/>
                <a:gd name="connsiteX83" fmla="*/ 921045 w 952488"/>
                <a:gd name="connsiteY83" fmla="*/ 582642 h 990598"/>
                <a:gd name="connsiteX84" fmla="*/ 888089 w 952488"/>
                <a:gd name="connsiteY84" fmla="*/ 526049 h 990598"/>
                <a:gd name="connsiteX85" fmla="*/ 811223 w 952488"/>
                <a:gd name="connsiteY85" fmla="*/ 372955 h 990598"/>
                <a:gd name="connsiteX86" fmla="*/ 759787 w 952488"/>
                <a:gd name="connsiteY86" fmla="*/ 301167 h 990598"/>
                <a:gd name="connsiteX87" fmla="*/ 640725 w 952488"/>
                <a:gd name="connsiteY87" fmla="*/ 290423 h 990598"/>
                <a:gd name="connsiteX88" fmla="*/ 618341 w 952488"/>
                <a:gd name="connsiteY88" fmla="*/ 320903 h 990598"/>
                <a:gd name="connsiteX89" fmla="*/ 588242 w 952488"/>
                <a:gd name="connsiteY89" fmla="*/ 382038 h 990598"/>
                <a:gd name="connsiteX90" fmla="*/ 556809 w 952488"/>
                <a:gd name="connsiteY90" fmla="*/ 411206 h 990598"/>
                <a:gd name="connsiteX91" fmla="*/ 480895 w 952488"/>
                <a:gd name="connsiteY91" fmla="*/ 448496 h 990598"/>
                <a:gd name="connsiteX92" fmla="*/ 471370 w 952488"/>
                <a:gd name="connsiteY92" fmla="*/ 448496 h 990598"/>
                <a:gd name="connsiteX93" fmla="*/ 424031 w 952488"/>
                <a:gd name="connsiteY93" fmla="*/ 418280 h 990598"/>
                <a:gd name="connsiteX94" fmla="*/ 280775 w 952488"/>
                <a:gd name="connsiteY94" fmla="*/ 167896 h 990598"/>
                <a:gd name="connsiteX95" fmla="*/ 275251 w 952488"/>
                <a:gd name="connsiteY95" fmla="*/ 139251 h 990598"/>
                <a:gd name="connsiteX96" fmla="*/ 257725 w 952488"/>
                <a:gd name="connsiteY96" fmla="*/ 122919 h 990598"/>
                <a:gd name="connsiteX97" fmla="*/ 241436 w 952488"/>
                <a:gd name="connsiteY97" fmla="*/ 140385 h 990598"/>
                <a:gd name="connsiteX98" fmla="*/ 237912 w 952488"/>
                <a:gd name="connsiteY98" fmla="*/ 243962 h 990598"/>
                <a:gd name="connsiteX99" fmla="*/ 296110 w 952488"/>
                <a:gd name="connsiteY99" fmla="*/ 460725 h 990598"/>
                <a:gd name="connsiteX100" fmla="*/ 339830 w 952488"/>
                <a:gd name="connsiteY100" fmla="*/ 537751 h 990598"/>
                <a:gd name="connsiteX101" fmla="*/ 339258 w 952488"/>
                <a:gd name="connsiteY101" fmla="*/ 561770 h 990598"/>
                <a:gd name="connsiteX102" fmla="*/ 310302 w 952488"/>
                <a:gd name="connsiteY102" fmla="*/ 605872 h 990598"/>
                <a:gd name="connsiteX103" fmla="*/ 673300 w 952488"/>
                <a:gd name="connsiteY103" fmla="*/ 964901 h 990598"/>
                <a:gd name="connsiteX104" fmla="*/ 646440 w 952488"/>
                <a:gd name="connsiteY104" fmla="*/ 955205 h 990598"/>
                <a:gd name="connsiteX105" fmla="*/ 561096 w 952488"/>
                <a:gd name="connsiteY105" fmla="*/ 954414 h 990598"/>
                <a:gd name="connsiteX106" fmla="*/ 463750 w 952488"/>
                <a:gd name="connsiteY106" fmla="*/ 953195 h 990598"/>
                <a:gd name="connsiteX107" fmla="*/ 360880 w 952488"/>
                <a:gd name="connsiteY107" fmla="*/ 907608 h 990598"/>
                <a:gd name="connsiteX108" fmla="*/ 243818 w 952488"/>
                <a:gd name="connsiteY108" fmla="*/ 769886 h 990598"/>
                <a:gd name="connsiteX109" fmla="*/ 153521 w 952488"/>
                <a:gd name="connsiteY109" fmla="*/ 549193 h 990598"/>
                <a:gd name="connsiteX110" fmla="*/ 137233 w 952488"/>
                <a:gd name="connsiteY110" fmla="*/ 441774 h 990598"/>
                <a:gd name="connsiteX111" fmla="*/ 160283 w 952488"/>
                <a:gd name="connsiteY111" fmla="*/ 207982 h 990598"/>
                <a:gd name="connsiteX112" fmla="*/ 163903 w 952488"/>
                <a:gd name="connsiteY112" fmla="*/ 205886 h 990598"/>
                <a:gd name="connsiteX113" fmla="*/ 172000 w 952488"/>
                <a:gd name="connsiteY113" fmla="*/ 295491 h 990598"/>
                <a:gd name="connsiteX114" fmla="*/ 271631 w 952488"/>
                <a:gd name="connsiteY114" fmla="*/ 584127 h 990598"/>
                <a:gd name="connsiteX115" fmla="*/ 364404 w 952488"/>
                <a:gd name="connsiteY115" fmla="*/ 707964 h 990598"/>
                <a:gd name="connsiteX116" fmla="*/ 537474 w 952488"/>
                <a:gd name="connsiteY116" fmla="*/ 825779 h 990598"/>
                <a:gd name="connsiteX117" fmla="*/ 569669 w 952488"/>
                <a:gd name="connsiteY117" fmla="*/ 844553 h 990598"/>
                <a:gd name="connsiteX118" fmla="*/ 632247 w 952488"/>
                <a:gd name="connsiteY118" fmla="*/ 895292 h 990598"/>
                <a:gd name="connsiteX119" fmla="*/ 683397 w 952488"/>
                <a:gd name="connsiteY119" fmla="*/ 930230 h 990598"/>
                <a:gd name="connsiteX120" fmla="*/ 665966 w 952488"/>
                <a:gd name="connsiteY120" fmla="*/ 943851 h 990598"/>
                <a:gd name="connsiteX121" fmla="*/ 673300 w 952488"/>
                <a:gd name="connsiteY121" fmla="*/ 964901 h 990598"/>
                <a:gd name="connsiteX122" fmla="*/ 322399 w 952488"/>
                <a:gd name="connsiteY122" fmla="*/ 623775 h 990598"/>
                <a:gd name="connsiteX123" fmla="*/ 337449 w 952488"/>
                <a:gd name="connsiteY123" fmla="*/ 603252 h 990598"/>
                <a:gd name="connsiteX124" fmla="*/ 410791 w 952488"/>
                <a:gd name="connsiteY124" fmla="*/ 516879 h 990598"/>
                <a:gd name="connsiteX125" fmla="*/ 548047 w 952488"/>
                <a:gd name="connsiteY125" fmla="*/ 441074 h 990598"/>
                <a:gd name="connsiteX126" fmla="*/ 607769 w 952488"/>
                <a:gd name="connsiteY126" fmla="*/ 391906 h 990598"/>
                <a:gd name="connsiteX127" fmla="*/ 637581 w 952488"/>
                <a:gd name="connsiteY127" fmla="*/ 330336 h 990598"/>
                <a:gd name="connsiteX128" fmla="*/ 655108 w 952488"/>
                <a:gd name="connsiteY128" fmla="*/ 306494 h 990598"/>
                <a:gd name="connsiteX129" fmla="*/ 746166 w 952488"/>
                <a:gd name="connsiteY129" fmla="*/ 318633 h 990598"/>
                <a:gd name="connsiteX130" fmla="*/ 786743 w 952488"/>
                <a:gd name="connsiteY130" fmla="*/ 373653 h 990598"/>
                <a:gd name="connsiteX131" fmla="*/ 794743 w 952488"/>
                <a:gd name="connsiteY131" fmla="*/ 391120 h 990598"/>
                <a:gd name="connsiteX132" fmla="*/ 727593 w 952488"/>
                <a:gd name="connsiteY132" fmla="*/ 457405 h 990598"/>
                <a:gd name="connsiteX133" fmla="*/ 692636 w 952488"/>
                <a:gd name="connsiteY133" fmla="*/ 439152 h 990598"/>
                <a:gd name="connsiteX134" fmla="*/ 653965 w 952488"/>
                <a:gd name="connsiteY134" fmla="*/ 437057 h 990598"/>
                <a:gd name="connsiteX135" fmla="*/ 591194 w 952488"/>
                <a:gd name="connsiteY135" fmla="*/ 480723 h 990598"/>
                <a:gd name="connsiteX136" fmla="*/ 563762 w 952488"/>
                <a:gd name="connsiteY136" fmla="*/ 629190 h 990598"/>
                <a:gd name="connsiteX137" fmla="*/ 592052 w 952488"/>
                <a:gd name="connsiteY137" fmla="*/ 684821 h 990598"/>
                <a:gd name="connsiteX138" fmla="*/ 613483 w 952488"/>
                <a:gd name="connsiteY138" fmla="*/ 854506 h 990598"/>
                <a:gd name="connsiteX139" fmla="*/ 484038 w 952488"/>
                <a:gd name="connsiteY139" fmla="*/ 773906 h 990598"/>
                <a:gd name="connsiteX140" fmla="*/ 506993 w 952488"/>
                <a:gd name="connsiteY140" fmla="*/ 763600 h 990598"/>
                <a:gd name="connsiteX141" fmla="*/ 512613 w 952488"/>
                <a:gd name="connsiteY141" fmla="*/ 750933 h 990598"/>
                <a:gd name="connsiteX142" fmla="*/ 501565 w 952488"/>
                <a:gd name="connsiteY142" fmla="*/ 743859 h 990598"/>
                <a:gd name="connsiteX143" fmla="*/ 490992 w 952488"/>
                <a:gd name="connsiteY143" fmla="*/ 746740 h 990598"/>
                <a:gd name="connsiteX144" fmla="*/ 466894 w 952488"/>
                <a:gd name="connsiteY144" fmla="*/ 756872 h 990598"/>
                <a:gd name="connsiteX145" fmla="*/ 455558 w 952488"/>
                <a:gd name="connsiteY145" fmla="*/ 755823 h 990598"/>
                <a:gd name="connsiteX146" fmla="*/ 322399 w 952488"/>
                <a:gd name="connsiteY146" fmla="*/ 623775 h 990598"/>
                <a:gd name="connsiteX147" fmla="*/ 902853 w 952488"/>
                <a:gd name="connsiteY147" fmla="*/ 913723 h 990598"/>
                <a:gd name="connsiteX148" fmla="*/ 862847 w 952488"/>
                <a:gd name="connsiteY148" fmla="*/ 897216 h 990598"/>
                <a:gd name="connsiteX149" fmla="*/ 797506 w 952488"/>
                <a:gd name="connsiteY149" fmla="*/ 868479 h 990598"/>
                <a:gd name="connsiteX150" fmla="*/ 724925 w 952488"/>
                <a:gd name="connsiteY150" fmla="*/ 807786 h 990598"/>
                <a:gd name="connsiteX151" fmla="*/ 641011 w 952488"/>
                <a:gd name="connsiteY151" fmla="*/ 753990 h 990598"/>
                <a:gd name="connsiteX152" fmla="*/ 627771 w 952488"/>
                <a:gd name="connsiteY152" fmla="*/ 735911 h 990598"/>
                <a:gd name="connsiteX153" fmla="*/ 591671 w 952488"/>
                <a:gd name="connsiteY153" fmla="*/ 633120 h 990598"/>
                <a:gd name="connsiteX154" fmla="*/ 573573 w 952488"/>
                <a:gd name="connsiteY154" fmla="*/ 596003 h 990598"/>
                <a:gd name="connsiteX155" fmla="*/ 576622 w 952488"/>
                <a:gd name="connsiteY155" fmla="*/ 543605 h 990598"/>
                <a:gd name="connsiteX156" fmla="*/ 637771 w 952488"/>
                <a:gd name="connsiteY156" fmla="*/ 564301 h 990598"/>
                <a:gd name="connsiteX157" fmla="*/ 780171 w 952488"/>
                <a:gd name="connsiteY157" fmla="*/ 723422 h 990598"/>
                <a:gd name="connsiteX158" fmla="*/ 818556 w 952488"/>
                <a:gd name="connsiteY158" fmla="*/ 809967 h 990598"/>
                <a:gd name="connsiteX159" fmla="*/ 865610 w 952488"/>
                <a:gd name="connsiteY159" fmla="*/ 859488 h 990598"/>
                <a:gd name="connsiteX160" fmla="*/ 902472 w 952488"/>
                <a:gd name="connsiteY160" fmla="*/ 877823 h 990598"/>
                <a:gd name="connsiteX161" fmla="*/ 919522 w 952488"/>
                <a:gd name="connsiteY161" fmla="*/ 887872 h 990598"/>
                <a:gd name="connsiteX162" fmla="*/ 902853 w 952488"/>
                <a:gd name="connsiteY162" fmla="*/ 913723 h 990598"/>
                <a:gd name="connsiteX163" fmla="*/ 362119 w 952488"/>
                <a:gd name="connsiteY163" fmla="*/ 534260 h 990598"/>
                <a:gd name="connsiteX164" fmla="*/ 259343 w 952488"/>
                <a:gd name="connsiteY164" fmla="*/ 182741 h 990598"/>
                <a:gd name="connsiteX165" fmla="*/ 450415 w 952488"/>
                <a:gd name="connsiteY165" fmla="*/ 464829 h 990598"/>
                <a:gd name="connsiteX166" fmla="*/ 362119 w 952488"/>
                <a:gd name="connsiteY166" fmla="*/ 534260 h 990598"/>
                <a:gd name="connsiteX167" fmla="*/ 877230 w 952488"/>
                <a:gd name="connsiteY167" fmla="*/ 556005 h 990598"/>
                <a:gd name="connsiteX168" fmla="*/ 867134 w 952488"/>
                <a:gd name="connsiteY168" fmla="*/ 549542 h 990598"/>
                <a:gd name="connsiteX169" fmla="*/ 755025 w 952488"/>
                <a:gd name="connsiteY169" fmla="*/ 478016 h 990598"/>
                <a:gd name="connsiteX170" fmla="*/ 749976 w 952488"/>
                <a:gd name="connsiteY170" fmla="*/ 461206 h 990598"/>
                <a:gd name="connsiteX171" fmla="*/ 749976 w 952488"/>
                <a:gd name="connsiteY171" fmla="*/ 461162 h 990598"/>
                <a:gd name="connsiteX172" fmla="*/ 804745 w 952488"/>
                <a:gd name="connsiteY172" fmla="*/ 411206 h 990598"/>
                <a:gd name="connsiteX173" fmla="*/ 877230 w 952488"/>
                <a:gd name="connsiteY173" fmla="*/ 556005 h 990598"/>
                <a:gd name="connsiteX174" fmla="*/ 218576 w 952488"/>
                <a:gd name="connsiteY174" fmla="*/ 770581 h 990598"/>
                <a:gd name="connsiteX175" fmla="*/ 241436 w 952488"/>
                <a:gd name="connsiteY175" fmla="*/ 806472 h 990598"/>
                <a:gd name="connsiteX176" fmla="*/ 220386 w 952488"/>
                <a:gd name="connsiteY176" fmla="*/ 825865 h 990598"/>
                <a:gd name="connsiteX177" fmla="*/ 219719 w 952488"/>
                <a:gd name="connsiteY177" fmla="*/ 887615 h 990598"/>
                <a:gd name="connsiteX178" fmla="*/ 233150 w 952488"/>
                <a:gd name="connsiteY178" fmla="*/ 896950 h 990598"/>
                <a:gd name="connsiteX179" fmla="*/ 256581 w 952488"/>
                <a:gd name="connsiteY179" fmla="*/ 913980 h 990598"/>
                <a:gd name="connsiteX180" fmla="*/ 258772 w 952488"/>
                <a:gd name="connsiteY180" fmla="*/ 924286 h 990598"/>
                <a:gd name="connsiteX181" fmla="*/ 250104 w 952488"/>
                <a:gd name="connsiteY181" fmla="*/ 926734 h 990598"/>
                <a:gd name="connsiteX182" fmla="*/ 227912 w 952488"/>
                <a:gd name="connsiteY182" fmla="*/ 924982 h 990598"/>
                <a:gd name="connsiteX183" fmla="*/ 196288 w 952488"/>
                <a:gd name="connsiteY183" fmla="*/ 907522 h 990598"/>
                <a:gd name="connsiteX184" fmla="*/ 168665 w 952488"/>
                <a:gd name="connsiteY184" fmla="*/ 866736 h 990598"/>
                <a:gd name="connsiteX185" fmla="*/ 166284 w 952488"/>
                <a:gd name="connsiteY185" fmla="*/ 843943 h 990598"/>
                <a:gd name="connsiteX186" fmla="*/ 218576 w 952488"/>
                <a:gd name="connsiteY186" fmla="*/ 770581 h 990598"/>
                <a:gd name="connsiteX187" fmla="*/ 466131 w 952488"/>
                <a:gd name="connsiteY187" fmla="*/ 141783 h 990598"/>
                <a:gd name="connsiteX188" fmla="*/ 506707 w 952488"/>
                <a:gd name="connsiteY188" fmla="*/ 160122 h 990598"/>
                <a:gd name="connsiteX189" fmla="*/ 526043 w 952488"/>
                <a:gd name="connsiteY189" fmla="*/ 202480 h 990598"/>
                <a:gd name="connsiteX190" fmla="*/ 531758 w 952488"/>
                <a:gd name="connsiteY190" fmla="*/ 253045 h 990598"/>
                <a:gd name="connsiteX191" fmla="*/ 466131 w 952488"/>
                <a:gd name="connsiteY191" fmla="*/ 141696 h 990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952488" h="990598">
                  <a:moveTo>
                    <a:pt x="310302" y="605872"/>
                  </a:moveTo>
                  <a:cubicBezTo>
                    <a:pt x="289252" y="572058"/>
                    <a:pt x="270202" y="537063"/>
                    <a:pt x="253247" y="501072"/>
                  </a:cubicBezTo>
                  <a:cubicBezTo>
                    <a:pt x="222196" y="432515"/>
                    <a:pt x="205718" y="360028"/>
                    <a:pt x="192002" y="286494"/>
                  </a:cubicBezTo>
                  <a:cubicBezTo>
                    <a:pt x="184191" y="243091"/>
                    <a:pt x="182762" y="198784"/>
                    <a:pt x="187811" y="154970"/>
                  </a:cubicBezTo>
                  <a:cubicBezTo>
                    <a:pt x="188097" y="152648"/>
                    <a:pt x="188097" y="150308"/>
                    <a:pt x="187811" y="147984"/>
                  </a:cubicBezTo>
                  <a:cubicBezTo>
                    <a:pt x="188287" y="142009"/>
                    <a:pt x="184477" y="136543"/>
                    <a:pt x="178667" y="134971"/>
                  </a:cubicBezTo>
                  <a:cubicBezTo>
                    <a:pt x="173143" y="133808"/>
                    <a:pt x="167522" y="136796"/>
                    <a:pt x="165427" y="142046"/>
                  </a:cubicBezTo>
                  <a:cubicBezTo>
                    <a:pt x="153902" y="162516"/>
                    <a:pt x="144472" y="184114"/>
                    <a:pt x="137329" y="206498"/>
                  </a:cubicBezTo>
                  <a:cubicBezTo>
                    <a:pt x="114850" y="277874"/>
                    <a:pt x="106657" y="352999"/>
                    <a:pt x="113326" y="427538"/>
                  </a:cubicBezTo>
                  <a:cubicBezTo>
                    <a:pt x="119422" y="526284"/>
                    <a:pt x="144091" y="623007"/>
                    <a:pt x="185906" y="712681"/>
                  </a:cubicBezTo>
                  <a:cubicBezTo>
                    <a:pt x="192193" y="725867"/>
                    <a:pt x="199431" y="738880"/>
                    <a:pt x="206956" y="752854"/>
                  </a:cubicBezTo>
                  <a:cubicBezTo>
                    <a:pt x="199812" y="752444"/>
                    <a:pt x="193050" y="749317"/>
                    <a:pt x="188097" y="744121"/>
                  </a:cubicBezTo>
                  <a:cubicBezTo>
                    <a:pt x="162284" y="721536"/>
                    <a:pt x="139519" y="695563"/>
                    <a:pt x="120660" y="666918"/>
                  </a:cubicBezTo>
                  <a:cubicBezTo>
                    <a:pt x="85703" y="617051"/>
                    <a:pt x="63986" y="561157"/>
                    <a:pt x="45603" y="503779"/>
                  </a:cubicBezTo>
                  <a:cubicBezTo>
                    <a:pt x="12550" y="400990"/>
                    <a:pt x="13122" y="297498"/>
                    <a:pt x="40268" y="193659"/>
                  </a:cubicBezTo>
                  <a:cubicBezTo>
                    <a:pt x="53318" y="141582"/>
                    <a:pt x="82845" y="95128"/>
                    <a:pt x="124564" y="61261"/>
                  </a:cubicBezTo>
                  <a:cubicBezTo>
                    <a:pt x="151426" y="38171"/>
                    <a:pt x="185334" y="24818"/>
                    <a:pt x="220672" y="23358"/>
                  </a:cubicBezTo>
                  <a:cubicBezTo>
                    <a:pt x="250675" y="22311"/>
                    <a:pt x="280584" y="19690"/>
                    <a:pt x="310207" y="26678"/>
                  </a:cubicBezTo>
                  <a:cubicBezTo>
                    <a:pt x="364500" y="39428"/>
                    <a:pt x="403743" y="73051"/>
                    <a:pt x="435937" y="116893"/>
                  </a:cubicBezTo>
                  <a:cubicBezTo>
                    <a:pt x="442604" y="125635"/>
                    <a:pt x="445081" y="136910"/>
                    <a:pt x="442604" y="147635"/>
                  </a:cubicBezTo>
                  <a:cubicBezTo>
                    <a:pt x="432413" y="205275"/>
                    <a:pt x="458797" y="250514"/>
                    <a:pt x="513662" y="271036"/>
                  </a:cubicBezTo>
                  <a:cubicBezTo>
                    <a:pt x="523091" y="274530"/>
                    <a:pt x="532521" y="278198"/>
                    <a:pt x="541951" y="281603"/>
                  </a:cubicBezTo>
                  <a:cubicBezTo>
                    <a:pt x="552809" y="285533"/>
                    <a:pt x="561096" y="279508"/>
                    <a:pt x="558524" y="268328"/>
                  </a:cubicBezTo>
                  <a:cubicBezTo>
                    <a:pt x="552619" y="242129"/>
                    <a:pt x="552142" y="214967"/>
                    <a:pt x="545950" y="188854"/>
                  </a:cubicBezTo>
                  <a:cubicBezTo>
                    <a:pt x="539188" y="160559"/>
                    <a:pt x="517661" y="126500"/>
                    <a:pt x="476989" y="121085"/>
                  </a:cubicBezTo>
                  <a:cubicBezTo>
                    <a:pt x="467655" y="119819"/>
                    <a:pt x="459368" y="114396"/>
                    <a:pt x="454415" y="106326"/>
                  </a:cubicBezTo>
                  <a:cubicBezTo>
                    <a:pt x="403361" y="33315"/>
                    <a:pt x="335257" y="-6421"/>
                    <a:pt x="243627" y="827"/>
                  </a:cubicBezTo>
                  <a:cubicBezTo>
                    <a:pt x="226769" y="939"/>
                    <a:pt x="210005" y="2198"/>
                    <a:pt x="193431" y="4583"/>
                  </a:cubicBezTo>
                  <a:cubicBezTo>
                    <a:pt x="143996" y="15498"/>
                    <a:pt x="106086" y="43447"/>
                    <a:pt x="73892" y="81960"/>
                  </a:cubicBezTo>
                  <a:cubicBezTo>
                    <a:pt x="40459" y="122481"/>
                    <a:pt x="22552" y="169293"/>
                    <a:pt x="12741" y="220383"/>
                  </a:cubicBezTo>
                  <a:cubicBezTo>
                    <a:pt x="-4689" y="301184"/>
                    <a:pt x="-4308" y="384806"/>
                    <a:pt x="13884" y="465439"/>
                  </a:cubicBezTo>
                  <a:cubicBezTo>
                    <a:pt x="28839" y="533498"/>
                    <a:pt x="54651" y="598702"/>
                    <a:pt x="90370" y="658534"/>
                  </a:cubicBezTo>
                  <a:cubicBezTo>
                    <a:pt x="116659" y="701239"/>
                    <a:pt x="147043" y="741239"/>
                    <a:pt x="189335" y="771191"/>
                  </a:cubicBezTo>
                  <a:cubicBezTo>
                    <a:pt x="176286" y="787460"/>
                    <a:pt x="164284" y="804490"/>
                    <a:pt x="153330" y="822197"/>
                  </a:cubicBezTo>
                  <a:cubicBezTo>
                    <a:pt x="140281" y="844029"/>
                    <a:pt x="138090" y="864727"/>
                    <a:pt x="155236" y="885596"/>
                  </a:cubicBezTo>
                  <a:cubicBezTo>
                    <a:pt x="162569" y="894826"/>
                    <a:pt x="169237" y="904570"/>
                    <a:pt x="175047" y="914771"/>
                  </a:cubicBezTo>
                  <a:cubicBezTo>
                    <a:pt x="186954" y="934945"/>
                    <a:pt x="208480" y="947384"/>
                    <a:pt x="231911" y="947518"/>
                  </a:cubicBezTo>
                  <a:cubicBezTo>
                    <a:pt x="237531" y="947518"/>
                    <a:pt x="243342" y="947518"/>
                    <a:pt x="249343" y="948394"/>
                  </a:cubicBezTo>
                  <a:cubicBezTo>
                    <a:pt x="261820" y="949613"/>
                    <a:pt x="273155" y="948394"/>
                    <a:pt x="279632" y="935640"/>
                  </a:cubicBezTo>
                  <a:cubicBezTo>
                    <a:pt x="285156" y="923305"/>
                    <a:pt x="282680" y="908865"/>
                    <a:pt x="273440" y="899045"/>
                  </a:cubicBezTo>
                  <a:cubicBezTo>
                    <a:pt x="265153" y="890120"/>
                    <a:pt x="255248" y="882910"/>
                    <a:pt x="244199" y="877823"/>
                  </a:cubicBezTo>
                  <a:cubicBezTo>
                    <a:pt x="232959" y="873632"/>
                    <a:pt x="227340" y="861145"/>
                    <a:pt x="231531" y="849953"/>
                  </a:cubicBezTo>
                  <a:cubicBezTo>
                    <a:pt x="232579" y="847077"/>
                    <a:pt x="234293" y="844457"/>
                    <a:pt x="236388" y="842286"/>
                  </a:cubicBezTo>
                  <a:cubicBezTo>
                    <a:pt x="241436" y="836428"/>
                    <a:pt x="247342" y="831370"/>
                    <a:pt x="253247" y="825512"/>
                  </a:cubicBezTo>
                  <a:cubicBezTo>
                    <a:pt x="272583" y="851220"/>
                    <a:pt x="293919" y="875423"/>
                    <a:pt x="316970" y="897912"/>
                  </a:cubicBezTo>
                  <a:cubicBezTo>
                    <a:pt x="335925" y="916581"/>
                    <a:pt x="356784" y="933259"/>
                    <a:pt x="379169" y="947689"/>
                  </a:cubicBezTo>
                  <a:cubicBezTo>
                    <a:pt x="402028" y="962625"/>
                    <a:pt x="429175" y="966644"/>
                    <a:pt x="455083" y="973893"/>
                  </a:cubicBezTo>
                  <a:cubicBezTo>
                    <a:pt x="488420" y="982627"/>
                    <a:pt x="522424" y="980531"/>
                    <a:pt x="556333" y="977388"/>
                  </a:cubicBezTo>
                  <a:cubicBezTo>
                    <a:pt x="583098" y="973807"/>
                    <a:pt x="610150" y="973369"/>
                    <a:pt x="636915" y="976074"/>
                  </a:cubicBezTo>
                  <a:cubicBezTo>
                    <a:pt x="646821" y="977760"/>
                    <a:pt x="656441" y="981093"/>
                    <a:pt x="665204" y="985942"/>
                  </a:cubicBezTo>
                  <a:cubicBezTo>
                    <a:pt x="673205" y="990047"/>
                    <a:pt x="681492" y="993371"/>
                    <a:pt x="689874" y="987085"/>
                  </a:cubicBezTo>
                  <a:cubicBezTo>
                    <a:pt x="697303" y="981284"/>
                    <a:pt x="700161" y="971368"/>
                    <a:pt x="696923" y="962539"/>
                  </a:cubicBezTo>
                  <a:cubicBezTo>
                    <a:pt x="696350" y="960272"/>
                    <a:pt x="696255" y="957824"/>
                    <a:pt x="695875" y="955462"/>
                  </a:cubicBezTo>
                  <a:cubicBezTo>
                    <a:pt x="700065" y="952842"/>
                    <a:pt x="704637" y="954509"/>
                    <a:pt x="708638" y="953719"/>
                  </a:cubicBezTo>
                  <a:cubicBezTo>
                    <a:pt x="716448" y="953480"/>
                    <a:pt x="722544" y="947004"/>
                    <a:pt x="722354" y="939241"/>
                  </a:cubicBezTo>
                  <a:cubicBezTo>
                    <a:pt x="722258" y="936059"/>
                    <a:pt x="721020" y="933002"/>
                    <a:pt x="719020" y="930573"/>
                  </a:cubicBezTo>
                  <a:cubicBezTo>
                    <a:pt x="714257" y="924020"/>
                    <a:pt x="707875" y="918762"/>
                    <a:pt x="700542" y="915295"/>
                  </a:cubicBezTo>
                  <a:cubicBezTo>
                    <a:pt x="690064" y="909351"/>
                    <a:pt x="679586" y="903236"/>
                    <a:pt x="669586" y="896340"/>
                  </a:cubicBezTo>
                  <a:cubicBezTo>
                    <a:pt x="648250" y="882005"/>
                    <a:pt x="635676" y="857716"/>
                    <a:pt x="636344" y="831980"/>
                  </a:cubicBezTo>
                  <a:cubicBezTo>
                    <a:pt x="635772" y="813634"/>
                    <a:pt x="633295" y="795299"/>
                    <a:pt x="634247" y="775649"/>
                  </a:cubicBezTo>
                  <a:cubicBezTo>
                    <a:pt x="655488" y="785964"/>
                    <a:pt x="675776" y="798242"/>
                    <a:pt x="694731" y="812330"/>
                  </a:cubicBezTo>
                  <a:cubicBezTo>
                    <a:pt x="724639" y="833561"/>
                    <a:pt x="753025" y="856726"/>
                    <a:pt x="779885" y="881672"/>
                  </a:cubicBezTo>
                  <a:cubicBezTo>
                    <a:pt x="802173" y="902988"/>
                    <a:pt x="831129" y="916095"/>
                    <a:pt x="861895" y="918876"/>
                  </a:cubicBezTo>
                  <a:cubicBezTo>
                    <a:pt x="871325" y="920019"/>
                    <a:pt x="880279" y="923467"/>
                    <a:pt x="888089" y="928916"/>
                  </a:cubicBezTo>
                  <a:cubicBezTo>
                    <a:pt x="909234" y="943327"/>
                    <a:pt x="923046" y="937650"/>
                    <a:pt x="927332" y="912675"/>
                  </a:cubicBezTo>
                  <a:cubicBezTo>
                    <a:pt x="928189" y="912332"/>
                    <a:pt x="929047" y="912132"/>
                    <a:pt x="929904" y="912066"/>
                  </a:cubicBezTo>
                  <a:cubicBezTo>
                    <a:pt x="938000" y="913113"/>
                    <a:pt x="945906" y="913018"/>
                    <a:pt x="950383" y="904989"/>
                  </a:cubicBezTo>
                  <a:cubicBezTo>
                    <a:pt x="953907" y="897454"/>
                    <a:pt x="952859" y="888520"/>
                    <a:pt x="947525" y="882110"/>
                  </a:cubicBezTo>
                  <a:cubicBezTo>
                    <a:pt x="938762" y="869356"/>
                    <a:pt x="924950" y="864641"/>
                    <a:pt x="911997" y="858173"/>
                  </a:cubicBezTo>
                  <a:cubicBezTo>
                    <a:pt x="899043" y="851715"/>
                    <a:pt x="888565" y="846734"/>
                    <a:pt x="877039" y="840714"/>
                  </a:cubicBezTo>
                  <a:cubicBezTo>
                    <a:pt x="860371" y="831770"/>
                    <a:pt x="846941" y="817721"/>
                    <a:pt x="838750" y="800623"/>
                  </a:cubicBezTo>
                  <a:cubicBezTo>
                    <a:pt x="824938" y="773286"/>
                    <a:pt x="812556" y="745169"/>
                    <a:pt x="801793" y="716699"/>
                  </a:cubicBezTo>
                  <a:cubicBezTo>
                    <a:pt x="783981" y="674167"/>
                    <a:pt x="757882" y="635584"/>
                    <a:pt x="725116" y="603164"/>
                  </a:cubicBezTo>
                  <a:cubicBezTo>
                    <a:pt x="688159" y="564739"/>
                    <a:pt x="644820" y="536005"/>
                    <a:pt x="591480" y="524564"/>
                  </a:cubicBezTo>
                  <a:cubicBezTo>
                    <a:pt x="589956" y="524093"/>
                    <a:pt x="588433" y="523481"/>
                    <a:pt x="587004" y="522730"/>
                  </a:cubicBezTo>
                  <a:cubicBezTo>
                    <a:pt x="593861" y="505263"/>
                    <a:pt x="608149" y="495308"/>
                    <a:pt x="621389" y="484305"/>
                  </a:cubicBezTo>
                  <a:cubicBezTo>
                    <a:pt x="633867" y="475247"/>
                    <a:pt x="646916" y="466986"/>
                    <a:pt x="660536" y="459588"/>
                  </a:cubicBezTo>
                  <a:cubicBezTo>
                    <a:pt x="668348" y="454611"/>
                    <a:pt x="678348" y="454611"/>
                    <a:pt x="686255" y="459588"/>
                  </a:cubicBezTo>
                  <a:cubicBezTo>
                    <a:pt x="700732" y="466733"/>
                    <a:pt x="714544" y="475151"/>
                    <a:pt x="727593" y="484740"/>
                  </a:cubicBezTo>
                  <a:cubicBezTo>
                    <a:pt x="767597" y="514818"/>
                    <a:pt x="809603" y="542162"/>
                    <a:pt x="853418" y="566572"/>
                  </a:cubicBezTo>
                  <a:cubicBezTo>
                    <a:pt x="867705" y="574694"/>
                    <a:pt x="878945" y="587445"/>
                    <a:pt x="893423" y="595392"/>
                  </a:cubicBezTo>
                  <a:cubicBezTo>
                    <a:pt x="896661" y="597138"/>
                    <a:pt x="899804" y="599234"/>
                    <a:pt x="903138" y="600807"/>
                  </a:cubicBezTo>
                  <a:cubicBezTo>
                    <a:pt x="908377" y="604186"/>
                    <a:pt x="915330" y="603575"/>
                    <a:pt x="919997" y="599322"/>
                  </a:cubicBezTo>
                  <a:cubicBezTo>
                    <a:pt x="924569" y="594850"/>
                    <a:pt x="925046" y="587655"/>
                    <a:pt x="921045" y="582642"/>
                  </a:cubicBezTo>
                  <a:cubicBezTo>
                    <a:pt x="910282" y="563690"/>
                    <a:pt x="898375" y="545349"/>
                    <a:pt x="888089" y="526049"/>
                  </a:cubicBezTo>
                  <a:cubicBezTo>
                    <a:pt x="861038" y="475745"/>
                    <a:pt x="835606" y="424480"/>
                    <a:pt x="811223" y="372955"/>
                  </a:cubicBezTo>
                  <a:cubicBezTo>
                    <a:pt x="798458" y="346195"/>
                    <a:pt x="781028" y="321900"/>
                    <a:pt x="759787" y="301167"/>
                  </a:cubicBezTo>
                  <a:cubicBezTo>
                    <a:pt x="732926" y="274966"/>
                    <a:pt x="673681" y="263176"/>
                    <a:pt x="640725" y="290423"/>
                  </a:cubicBezTo>
                  <a:cubicBezTo>
                    <a:pt x="630818" y="298563"/>
                    <a:pt x="623104" y="309045"/>
                    <a:pt x="618341" y="320903"/>
                  </a:cubicBezTo>
                  <a:cubicBezTo>
                    <a:pt x="610055" y="342116"/>
                    <a:pt x="600053" y="362569"/>
                    <a:pt x="588242" y="382038"/>
                  </a:cubicBezTo>
                  <a:cubicBezTo>
                    <a:pt x="580621" y="394420"/>
                    <a:pt x="569763" y="404499"/>
                    <a:pt x="556809" y="411206"/>
                  </a:cubicBezTo>
                  <a:cubicBezTo>
                    <a:pt x="531758" y="424046"/>
                    <a:pt x="506232" y="436097"/>
                    <a:pt x="480895" y="448496"/>
                  </a:cubicBezTo>
                  <a:cubicBezTo>
                    <a:pt x="477847" y="449841"/>
                    <a:pt x="474323" y="449841"/>
                    <a:pt x="471370" y="448496"/>
                  </a:cubicBezTo>
                  <a:cubicBezTo>
                    <a:pt x="453654" y="441746"/>
                    <a:pt x="437556" y="431459"/>
                    <a:pt x="424031" y="418280"/>
                  </a:cubicBezTo>
                  <a:cubicBezTo>
                    <a:pt x="345450" y="352431"/>
                    <a:pt x="300872" y="267194"/>
                    <a:pt x="280775" y="167896"/>
                  </a:cubicBezTo>
                  <a:cubicBezTo>
                    <a:pt x="278775" y="158376"/>
                    <a:pt x="277632" y="148683"/>
                    <a:pt x="275251" y="139251"/>
                  </a:cubicBezTo>
                  <a:cubicBezTo>
                    <a:pt x="272869" y="129818"/>
                    <a:pt x="268202" y="122570"/>
                    <a:pt x="257725" y="122919"/>
                  </a:cubicBezTo>
                  <a:cubicBezTo>
                    <a:pt x="247246" y="123268"/>
                    <a:pt x="242770" y="131653"/>
                    <a:pt x="241436" y="140385"/>
                  </a:cubicBezTo>
                  <a:cubicBezTo>
                    <a:pt x="236578" y="174691"/>
                    <a:pt x="235436" y="209413"/>
                    <a:pt x="237912" y="243962"/>
                  </a:cubicBezTo>
                  <a:cubicBezTo>
                    <a:pt x="243913" y="319156"/>
                    <a:pt x="263630" y="392622"/>
                    <a:pt x="296110" y="460725"/>
                  </a:cubicBezTo>
                  <a:cubicBezTo>
                    <a:pt x="308111" y="487762"/>
                    <a:pt x="322780" y="513562"/>
                    <a:pt x="339830" y="537751"/>
                  </a:cubicBezTo>
                  <a:cubicBezTo>
                    <a:pt x="346116" y="546485"/>
                    <a:pt x="347640" y="552948"/>
                    <a:pt x="339258" y="561770"/>
                  </a:cubicBezTo>
                  <a:cubicBezTo>
                    <a:pt x="327257" y="574169"/>
                    <a:pt x="320399" y="589890"/>
                    <a:pt x="310302" y="605872"/>
                  </a:cubicBezTo>
                  <a:close/>
                  <a:moveTo>
                    <a:pt x="673300" y="964901"/>
                  </a:moveTo>
                  <a:cubicBezTo>
                    <a:pt x="664633" y="960805"/>
                    <a:pt x="655679" y="957567"/>
                    <a:pt x="646440" y="955205"/>
                  </a:cubicBezTo>
                  <a:cubicBezTo>
                    <a:pt x="618151" y="950880"/>
                    <a:pt x="589385" y="950623"/>
                    <a:pt x="561096" y="954414"/>
                  </a:cubicBezTo>
                  <a:cubicBezTo>
                    <a:pt x="528520" y="957386"/>
                    <a:pt x="496039" y="960710"/>
                    <a:pt x="463750" y="953195"/>
                  </a:cubicBezTo>
                  <a:cubicBezTo>
                    <a:pt x="426508" y="944460"/>
                    <a:pt x="391169" y="933373"/>
                    <a:pt x="360880" y="907608"/>
                  </a:cubicBezTo>
                  <a:cubicBezTo>
                    <a:pt x="315350" y="867613"/>
                    <a:pt x="276012" y="821226"/>
                    <a:pt x="243818" y="769886"/>
                  </a:cubicBezTo>
                  <a:cubicBezTo>
                    <a:pt x="200764" y="702297"/>
                    <a:pt x="170190" y="627557"/>
                    <a:pt x="153521" y="549193"/>
                  </a:cubicBezTo>
                  <a:cubicBezTo>
                    <a:pt x="145996" y="513735"/>
                    <a:pt x="140567" y="477868"/>
                    <a:pt x="137233" y="441774"/>
                  </a:cubicBezTo>
                  <a:cubicBezTo>
                    <a:pt x="127899" y="363094"/>
                    <a:pt x="135804" y="283323"/>
                    <a:pt x="160283" y="207982"/>
                  </a:cubicBezTo>
                  <a:cubicBezTo>
                    <a:pt x="160760" y="206759"/>
                    <a:pt x="161141" y="205361"/>
                    <a:pt x="163903" y="205886"/>
                  </a:cubicBezTo>
                  <a:cubicBezTo>
                    <a:pt x="163903" y="235936"/>
                    <a:pt x="166665" y="265927"/>
                    <a:pt x="172000" y="295491"/>
                  </a:cubicBezTo>
                  <a:cubicBezTo>
                    <a:pt x="189526" y="397320"/>
                    <a:pt x="218387" y="494610"/>
                    <a:pt x="271631" y="584127"/>
                  </a:cubicBezTo>
                  <a:cubicBezTo>
                    <a:pt x="297825" y="628753"/>
                    <a:pt x="326686" y="671459"/>
                    <a:pt x="364404" y="707964"/>
                  </a:cubicBezTo>
                  <a:cubicBezTo>
                    <a:pt x="414697" y="757054"/>
                    <a:pt x="473275" y="796928"/>
                    <a:pt x="537474" y="825779"/>
                  </a:cubicBezTo>
                  <a:cubicBezTo>
                    <a:pt x="548808" y="830875"/>
                    <a:pt x="559572" y="837161"/>
                    <a:pt x="569669" y="844553"/>
                  </a:cubicBezTo>
                  <a:cubicBezTo>
                    <a:pt x="591480" y="860183"/>
                    <a:pt x="609482" y="880538"/>
                    <a:pt x="632247" y="895292"/>
                  </a:cubicBezTo>
                  <a:cubicBezTo>
                    <a:pt x="648916" y="906036"/>
                    <a:pt x="662918" y="920619"/>
                    <a:pt x="683397" y="930230"/>
                  </a:cubicBezTo>
                  <a:cubicBezTo>
                    <a:pt x="673015" y="932325"/>
                    <a:pt x="666632" y="934859"/>
                    <a:pt x="665966" y="943851"/>
                  </a:cubicBezTo>
                  <a:cubicBezTo>
                    <a:pt x="666156" y="951271"/>
                    <a:pt x="672633" y="956338"/>
                    <a:pt x="673300" y="964901"/>
                  </a:cubicBezTo>
                  <a:close/>
                  <a:moveTo>
                    <a:pt x="322399" y="623775"/>
                  </a:moveTo>
                  <a:cubicBezTo>
                    <a:pt x="328686" y="617933"/>
                    <a:pt x="333734" y="610973"/>
                    <a:pt x="337449" y="603252"/>
                  </a:cubicBezTo>
                  <a:cubicBezTo>
                    <a:pt x="356308" y="570144"/>
                    <a:pt x="381169" y="540853"/>
                    <a:pt x="410791" y="516879"/>
                  </a:cubicBezTo>
                  <a:cubicBezTo>
                    <a:pt x="452320" y="484217"/>
                    <a:pt x="500136" y="462558"/>
                    <a:pt x="548047" y="441074"/>
                  </a:cubicBezTo>
                  <a:cubicBezTo>
                    <a:pt x="572621" y="431292"/>
                    <a:pt x="593481" y="414105"/>
                    <a:pt x="607769" y="391906"/>
                  </a:cubicBezTo>
                  <a:cubicBezTo>
                    <a:pt x="619294" y="372169"/>
                    <a:pt x="629200" y="351583"/>
                    <a:pt x="637581" y="330336"/>
                  </a:cubicBezTo>
                  <a:cubicBezTo>
                    <a:pt x="641200" y="320947"/>
                    <a:pt x="647201" y="312702"/>
                    <a:pt x="655108" y="306494"/>
                  </a:cubicBezTo>
                  <a:cubicBezTo>
                    <a:pt x="679682" y="287192"/>
                    <a:pt x="727211" y="298372"/>
                    <a:pt x="746166" y="318633"/>
                  </a:cubicBezTo>
                  <a:cubicBezTo>
                    <a:pt x="762264" y="334895"/>
                    <a:pt x="775979" y="353436"/>
                    <a:pt x="786743" y="373653"/>
                  </a:cubicBezTo>
                  <a:cubicBezTo>
                    <a:pt x="789505" y="379241"/>
                    <a:pt x="791982" y="385093"/>
                    <a:pt x="794743" y="391120"/>
                  </a:cubicBezTo>
                  <a:cubicBezTo>
                    <a:pt x="765979" y="407712"/>
                    <a:pt x="738547" y="424307"/>
                    <a:pt x="727593" y="457405"/>
                  </a:cubicBezTo>
                  <a:cubicBezTo>
                    <a:pt x="715496" y="450942"/>
                    <a:pt x="704542" y="444392"/>
                    <a:pt x="692636" y="439152"/>
                  </a:cubicBezTo>
                  <a:cubicBezTo>
                    <a:pt x="680825" y="433914"/>
                    <a:pt x="666442" y="428847"/>
                    <a:pt x="653965" y="437057"/>
                  </a:cubicBezTo>
                  <a:cubicBezTo>
                    <a:pt x="631866" y="449841"/>
                    <a:pt x="610911" y="464444"/>
                    <a:pt x="591194" y="480723"/>
                  </a:cubicBezTo>
                  <a:cubicBezTo>
                    <a:pt x="548237" y="517560"/>
                    <a:pt x="536807" y="579427"/>
                    <a:pt x="563762" y="629190"/>
                  </a:cubicBezTo>
                  <a:cubicBezTo>
                    <a:pt x="574240" y="647190"/>
                    <a:pt x="583670" y="665764"/>
                    <a:pt x="592052" y="684821"/>
                  </a:cubicBezTo>
                  <a:cubicBezTo>
                    <a:pt x="611959" y="738880"/>
                    <a:pt x="610625" y="795384"/>
                    <a:pt x="613483" y="854506"/>
                  </a:cubicBezTo>
                  <a:cubicBezTo>
                    <a:pt x="577479" y="814158"/>
                    <a:pt x="527663" y="800185"/>
                    <a:pt x="484038" y="773906"/>
                  </a:cubicBezTo>
                  <a:cubicBezTo>
                    <a:pt x="492706" y="769886"/>
                    <a:pt x="500040" y="767000"/>
                    <a:pt x="506993" y="763600"/>
                  </a:cubicBezTo>
                  <a:cubicBezTo>
                    <a:pt x="511947" y="761605"/>
                    <a:pt x="514519" y="755972"/>
                    <a:pt x="512613" y="750933"/>
                  </a:cubicBezTo>
                  <a:cubicBezTo>
                    <a:pt x="511090" y="746225"/>
                    <a:pt x="506422" y="743256"/>
                    <a:pt x="501565" y="743859"/>
                  </a:cubicBezTo>
                  <a:cubicBezTo>
                    <a:pt x="497850" y="744068"/>
                    <a:pt x="494230" y="745047"/>
                    <a:pt x="490992" y="746740"/>
                  </a:cubicBezTo>
                  <a:cubicBezTo>
                    <a:pt x="482990" y="750146"/>
                    <a:pt x="474799" y="753291"/>
                    <a:pt x="466894" y="756872"/>
                  </a:cubicBezTo>
                  <a:cubicBezTo>
                    <a:pt x="463274" y="758775"/>
                    <a:pt x="458797" y="758365"/>
                    <a:pt x="455558" y="755823"/>
                  </a:cubicBezTo>
                  <a:cubicBezTo>
                    <a:pt x="405267" y="718620"/>
                    <a:pt x="358118" y="677836"/>
                    <a:pt x="322399" y="623775"/>
                  </a:cubicBezTo>
                  <a:close/>
                  <a:moveTo>
                    <a:pt x="902853" y="913723"/>
                  </a:moveTo>
                  <a:cubicBezTo>
                    <a:pt x="891422" y="904341"/>
                    <a:pt x="877516" y="898597"/>
                    <a:pt x="862847" y="897216"/>
                  </a:cubicBezTo>
                  <a:cubicBezTo>
                    <a:pt x="838559" y="894730"/>
                    <a:pt x="815699" y="884681"/>
                    <a:pt x="797506" y="868479"/>
                  </a:cubicBezTo>
                  <a:cubicBezTo>
                    <a:pt x="774361" y="847039"/>
                    <a:pt x="750167" y="826769"/>
                    <a:pt x="724925" y="807786"/>
                  </a:cubicBezTo>
                  <a:cubicBezTo>
                    <a:pt x="698541" y="787507"/>
                    <a:pt x="670443" y="769515"/>
                    <a:pt x="641011" y="753990"/>
                  </a:cubicBezTo>
                  <a:cubicBezTo>
                    <a:pt x="633486" y="751090"/>
                    <a:pt x="628246" y="744016"/>
                    <a:pt x="627771" y="735911"/>
                  </a:cubicBezTo>
                  <a:cubicBezTo>
                    <a:pt x="623104" y="699493"/>
                    <a:pt x="610816" y="664464"/>
                    <a:pt x="591671" y="633120"/>
                  </a:cubicBezTo>
                  <a:cubicBezTo>
                    <a:pt x="584336" y="621391"/>
                    <a:pt x="578336" y="608956"/>
                    <a:pt x="573573" y="596003"/>
                  </a:cubicBezTo>
                  <a:cubicBezTo>
                    <a:pt x="567001" y="578536"/>
                    <a:pt x="570812" y="561070"/>
                    <a:pt x="576622" y="543605"/>
                  </a:cubicBezTo>
                  <a:cubicBezTo>
                    <a:pt x="597958" y="547367"/>
                    <a:pt x="618531" y="554346"/>
                    <a:pt x="637771" y="564301"/>
                  </a:cubicBezTo>
                  <a:cubicBezTo>
                    <a:pt x="701875" y="599732"/>
                    <a:pt x="752071" y="655826"/>
                    <a:pt x="780171" y="723422"/>
                  </a:cubicBezTo>
                  <a:cubicBezTo>
                    <a:pt x="792934" y="752243"/>
                    <a:pt x="804268" y="781764"/>
                    <a:pt x="818556" y="809967"/>
                  </a:cubicBezTo>
                  <a:cubicBezTo>
                    <a:pt x="828557" y="831075"/>
                    <a:pt x="845036" y="848429"/>
                    <a:pt x="865610" y="859488"/>
                  </a:cubicBezTo>
                  <a:cubicBezTo>
                    <a:pt x="877611" y="866260"/>
                    <a:pt x="889899" y="872385"/>
                    <a:pt x="902472" y="877823"/>
                  </a:cubicBezTo>
                  <a:cubicBezTo>
                    <a:pt x="908663" y="880214"/>
                    <a:pt x="914473" y="883596"/>
                    <a:pt x="919522" y="887872"/>
                  </a:cubicBezTo>
                  <a:cubicBezTo>
                    <a:pt x="903615" y="892759"/>
                    <a:pt x="902376" y="894416"/>
                    <a:pt x="902853" y="913723"/>
                  </a:cubicBezTo>
                  <a:close/>
                  <a:moveTo>
                    <a:pt x="362119" y="534260"/>
                  </a:moveTo>
                  <a:cubicBezTo>
                    <a:pt x="292205" y="425792"/>
                    <a:pt x="254200" y="310597"/>
                    <a:pt x="259343" y="182741"/>
                  </a:cubicBezTo>
                  <a:cubicBezTo>
                    <a:pt x="288681" y="299595"/>
                    <a:pt x="346688" y="397234"/>
                    <a:pt x="450415" y="464829"/>
                  </a:cubicBezTo>
                  <a:cubicBezTo>
                    <a:pt x="418126" y="483518"/>
                    <a:pt x="387074" y="502906"/>
                    <a:pt x="362119" y="534260"/>
                  </a:cubicBezTo>
                  <a:close/>
                  <a:moveTo>
                    <a:pt x="877230" y="556005"/>
                  </a:moveTo>
                  <a:lnTo>
                    <a:pt x="867134" y="549542"/>
                  </a:lnTo>
                  <a:cubicBezTo>
                    <a:pt x="829225" y="526399"/>
                    <a:pt x="790267" y="505178"/>
                    <a:pt x="755025" y="478016"/>
                  </a:cubicBezTo>
                  <a:cubicBezTo>
                    <a:pt x="748929" y="474760"/>
                    <a:pt x="746738" y="467230"/>
                    <a:pt x="749976" y="461206"/>
                  </a:cubicBezTo>
                  <a:cubicBezTo>
                    <a:pt x="749976" y="461195"/>
                    <a:pt x="749976" y="461178"/>
                    <a:pt x="749976" y="461162"/>
                  </a:cubicBezTo>
                  <a:cubicBezTo>
                    <a:pt x="760169" y="435660"/>
                    <a:pt x="782171" y="423870"/>
                    <a:pt x="804745" y="411206"/>
                  </a:cubicBezTo>
                  <a:cubicBezTo>
                    <a:pt x="830273" y="459503"/>
                    <a:pt x="852084" y="508582"/>
                    <a:pt x="877230" y="556005"/>
                  </a:cubicBezTo>
                  <a:close/>
                  <a:moveTo>
                    <a:pt x="218576" y="770581"/>
                  </a:moveTo>
                  <a:lnTo>
                    <a:pt x="241436" y="806472"/>
                  </a:lnTo>
                  <a:cubicBezTo>
                    <a:pt x="234102" y="813111"/>
                    <a:pt x="226769" y="819054"/>
                    <a:pt x="220386" y="825865"/>
                  </a:cubicBezTo>
                  <a:cubicBezTo>
                    <a:pt x="203146" y="842743"/>
                    <a:pt x="202861" y="870394"/>
                    <a:pt x="219719" y="887615"/>
                  </a:cubicBezTo>
                  <a:cubicBezTo>
                    <a:pt x="223625" y="891549"/>
                    <a:pt x="228196" y="894711"/>
                    <a:pt x="233150" y="896950"/>
                  </a:cubicBezTo>
                  <a:cubicBezTo>
                    <a:pt x="242199" y="900702"/>
                    <a:pt x="250295" y="906532"/>
                    <a:pt x="256581" y="913980"/>
                  </a:cubicBezTo>
                  <a:cubicBezTo>
                    <a:pt x="259248" y="916733"/>
                    <a:pt x="260106" y="920714"/>
                    <a:pt x="258772" y="924286"/>
                  </a:cubicBezTo>
                  <a:cubicBezTo>
                    <a:pt x="256962" y="928306"/>
                    <a:pt x="253057" y="926906"/>
                    <a:pt x="250104" y="926734"/>
                  </a:cubicBezTo>
                  <a:cubicBezTo>
                    <a:pt x="242675" y="926734"/>
                    <a:pt x="235340" y="925772"/>
                    <a:pt x="227912" y="924982"/>
                  </a:cubicBezTo>
                  <a:cubicBezTo>
                    <a:pt x="215338" y="924286"/>
                    <a:pt x="203622" y="917847"/>
                    <a:pt x="196288" y="907522"/>
                  </a:cubicBezTo>
                  <a:cubicBezTo>
                    <a:pt x="186954" y="893987"/>
                    <a:pt x="178095" y="880186"/>
                    <a:pt x="168665" y="866736"/>
                  </a:cubicBezTo>
                  <a:cubicBezTo>
                    <a:pt x="163522" y="860212"/>
                    <a:pt x="162664" y="851363"/>
                    <a:pt x="166284" y="843943"/>
                  </a:cubicBezTo>
                  <a:cubicBezTo>
                    <a:pt x="179905" y="816997"/>
                    <a:pt x="197526" y="792260"/>
                    <a:pt x="218576" y="770581"/>
                  </a:cubicBezTo>
                  <a:close/>
                  <a:moveTo>
                    <a:pt x="466131" y="141783"/>
                  </a:moveTo>
                  <a:cubicBezTo>
                    <a:pt x="481657" y="141757"/>
                    <a:pt x="496516" y="148438"/>
                    <a:pt x="506707" y="160122"/>
                  </a:cubicBezTo>
                  <a:cubicBezTo>
                    <a:pt x="517281" y="171966"/>
                    <a:pt x="524044" y="186733"/>
                    <a:pt x="526043" y="202480"/>
                  </a:cubicBezTo>
                  <a:cubicBezTo>
                    <a:pt x="529282" y="219152"/>
                    <a:pt x="531283" y="236059"/>
                    <a:pt x="531758" y="253045"/>
                  </a:cubicBezTo>
                  <a:cubicBezTo>
                    <a:pt x="478895" y="241606"/>
                    <a:pt x="450129" y="193223"/>
                    <a:pt x="466131" y="14169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9EB1D557-3884-4DE3-B9F8-EAA97E7C273F}"/>
                </a:ext>
              </a:extLst>
            </p:cNvPr>
            <p:cNvSpPr/>
            <p:nvPr/>
          </p:nvSpPr>
          <p:spPr>
            <a:xfrm>
              <a:off x="11434740" y="895342"/>
              <a:ext cx="133400" cy="123821"/>
            </a:xfrm>
            <a:custGeom>
              <a:avLst/>
              <a:gdLst>
                <a:gd name="connsiteX0" fmla="*/ 64 w 133400"/>
                <a:gd name="connsiteY0" fmla="*/ 11096 h 123821"/>
                <a:gd name="connsiteX1" fmla="*/ 6731 w 133400"/>
                <a:gd name="connsiteY1" fmla="*/ 24945 h 123821"/>
                <a:gd name="connsiteX2" fmla="*/ 111602 w 133400"/>
                <a:gd name="connsiteY2" fmla="*/ 119348 h 123821"/>
                <a:gd name="connsiteX3" fmla="*/ 115126 w 133400"/>
                <a:gd name="connsiteY3" fmla="*/ 121377 h 123821"/>
                <a:gd name="connsiteX4" fmla="*/ 131415 w 133400"/>
                <a:gd name="connsiteY4" fmla="*/ 119433 h 123821"/>
                <a:gd name="connsiteX5" fmla="*/ 128557 w 133400"/>
                <a:gd name="connsiteY5" fmla="*/ 104755 h 123821"/>
                <a:gd name="connsiteX6" fmla="*/ 126557 w 133400"/>
                <a:gd name="connsiteY6" fmla="*/ 103727 h 123821"/>
                <a:gd name="connsiteX7" fmla="*/ 68930 w 133400"/>
                <a:gd name="connsiteY7" fmla="*/ 58883 h 123821"/>
                <a:gd name="connsiteX8" fmla="*/ 20162 w 133400"/>
                <a:gd name="connsiteY8" fmla="*/ 5524 h 123821"/>
                <a:gd name="connsiteX9" fmla="*/ 7113 w 133400"/>
                <a:gd name="connsiteY9" fmla="*/ 542 h 123821"/>
                <a:gd name="connsiteX10" fmla="*/ 64 w 133400"/>
                <a:gd name="connsiteY10" fmla="*/ 11096 h 12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400" h="123821">
                  <a:moveTo>
                    <a:pt x="64" y="11096"/>
                  </a:moveTo>
                  <a:cubicBezTo>
                    <a:pt x="541" y="16335"/>
                    <a:pt x="2922" y="21240"/>
                    <a:pt x="6731" y="24945"/>
                  </a:cubicBezTo>
                  <a:cubicBezTo>
                    <a:pt x="36640" y="61198"/>
                    <a:pt x="71883" y="93002"/>
                    <a:pt x="111602" y="119348"/>
                  </a:cubicBezTo>
                  <a:lnTo>
                    <a:pt x="115126" y="121377"/>
                  </a:lnTo>
                  <a:cubicBezTo>
                    <a:pt x="121031" y="124415"/>
                    <a:pt x="127318" y="125434"/>
                    <a:pt x="131415" y="119433"/>
                  </a:cubicBezTo>
                  <a:cubicBezTo>
                    <a:pt x="134843" y="114623"/>
                    <a:pt x="133605" y="108051"/>
                    <a:pt x="128557" y="104755"/>
                  </a:cubicBezTo>
                  <a:cubicBezTo>
                    <a:pt x="127984" y="104355"/>
                    <a:pt x="127318" y="104003"/>
                    <a:pt x="126557" y="103727"/>
                  </a:cubicBezTo>
                  <a:cubicBezTo>
                    <a:pt x="105696" y="90706"/>
                    <a:pt x="86456" y="75676"/>
                    <a:pt x="68930" y="58883"/>
                  </a:cubicBezTo>
                  <a:cubicBezTo>
                    <a:pt x="50832" y="42719"/>
                    <a:pt x="34449" y="24841"/>
                    <a:pt x="20162" y="5524"/>
                  </a:cubicBezTo>
                  <a:cubicBezTo>
                    <a:pt x="17685" y="1009"/>
                    <a:pt x="12161" y="-1115"/>
                    <a:pt x="7113" y="542"/>
                  </a:cubicBezTo>
                  <a:cubicBezTo>
                    <a:pt x="2350" y="1847"/>
                    <a:pt x="-697" y="6372"/>
                    <a:pt x="64" y="11096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012FDB6-3831-4E3B-BB5B-4EDBA9840DCC}"/>
                </a:ext>
              </a:extLst>
            </p:cNvPr>
            <p:cNvSpPr/>
            <p:nvPr/>
          </p:nvSpPr>
          <p:spPr>
            <a:xfrm>
              <a:off x="11587117" y="1028690"/>
              <a:ext cx="19061" cy="19051"/>
            </a:xfrm>
            <a:custGeom>
              <a:avLst/>
              <a:gdLst>
                <a:gd name="connsiteX0" fmla="*/ 9803 w 19061"/>
                <a:gd name="connsiteY0" fmla="*/ -18 h 19051"/>
                <a:gd name="connsiteX1" fmla="*/ -8 w 19061"/>
                <a:gd name="connsiteY1" fmla="*/ 9593 h 19051"/>
                <a:gd name="connsiteX2" fmla="*/ 7708 w 19061"/>
                <a:gd name="connsiteY2" fmla="*/ 18822 h 19051"/>
                <a:gd name="connsiteX3" fmla="*/ 8660 w 19061"/>
                <a:gd name="connsiteY3" fmla="*/ 18870 h 19051"/>
                <a:gd name="connsiteX4" fmla="*/ 18852 w 19061"/>
                <a:gd name="connsiteY4" fmla="*/ 12298 h 19051"/>
                <a:gd name="connsiteX5" fmla="*/ 18947 w 19061"/>
                <a:gd name="connsiteY5" fmla="*/ 9840 h 19051"/>
                <a:gd name="connsiteX6" fmla="*/ 10565 w 19061"/>
                <a:gd name="connsiteY6" fmla="*/ 20 h 19051"/>
                <a:gd name="connsiteX7" fmla="*/ 9803 w 19061"/>
                <a:gd name="connsiteY7" fmla="*/ -18 h 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61" h="19051">
                  <a:moveTo>
                    <a:pt x="9803" y="-18"/>
                  </a:moveTo>
                  <a:cubicBezTo>
                    <a:pt x="3516" y="477"/>
                    <a:pt x="-103" y="3487"/>
                    <a:pt x="-8" y="9593"/>
                  </a:cubicBezTo>
                  <a:cubicBezTo>
                    <a:pt x="-484" y="14184"/>
                    <a:pt x="2946" y="18308"/>
                    <a:pt x="7708" y="18822"/>
                  </a:cubicBezTo>
                  <a:cubicBezTo>
                    <a:pt x="7993" y="18851"/>
                    <a:pt x="8374" y="18870"/>
                    <a:pt x="8660" y="18870"/>
                  </a:cubicBezTo>
                  <a:cubicBezTo>
                    <a:pt x="13327" y="19775"/>
                    <a:pt x="17899" y="16832"/>
                    <a:pt x="18852" y="12298"/>
                  </a:cubicBezTo>
                  <a:cubicBezTo>
                    <a:pt x="19042" y="11488"/>
                    <a:pt x="19042" y="10660"/>
                    <a:pt x="18947" y="9840"/>
                  </a:cubicBezTo>
                  <a:cubicBezTo>
                    <a:pt x="19424" y="4878"/>
                    <a:pt x="15709" y="477"/>
                    <a:pt x="10565" y="20"/>
                  </a:cubicBezTo>
                  <a:cubicBezTo>
                    <a:pt x="10279" y="1"/>
                    <a:pt x="9994" y="-18"/>
                    <a:pt x="9803" y="-18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F512F6D-90B4-4EC6-94B4-490B209A9F01}"/>
                </a:ext>
              </a:extLst>
            </p:cNvPr>
            <p:cNvSpPr/>
            <p:nvPr/>
          </p:nvSpPr>
          <p:spPr>
            <a:xfrm>
              <a:off x="11863413" y="466717"/>
              <a:ext cx="28536" cy="19049"/>
            </a:xfrm>
            <a:custGeom>
              <a:avLst/>
              <a:gdLst>
                <a:gd name="connsiteX0" fmla="*/ 17 w 28536"/>
                <a:gd name="connsiteY0" fmla="*/ 10510 h 19049"/>
                <a:gd name="connsiteX1" fmla="*/ 15257 w 28536"/>
                <a:gd name="connsiteY1" fmla="*/ 19005 h 19049"/>
                <a:gd name="connsiteX2" fmla="*/ 28401 w 28536"/>
                <a:gd name="connsiteY2" fmla="*/ 8667 h 19049"/>
                <a:gd name="connsiteX3" fmla="*/ 28211 w 28536"/>
                <a:gd name="connsiteY3" fmla="*/ 7837 h 19049"/>
                <a:gd name="connsiteX4" fmla="*/ 14686 w 28536"/>
                <a:gd name="connsiteY4" fmla="*/ -6 h 19049"/>
                <a:gd name="connsiteX5" fmla="*/ 12685 w 28536"/>
                <a:gd name="connsiteY5" fmla="*/ 165 h 19049"/>
                <a:gd name="connsiteX6" fmla="*/ 17 w 28536"/>
                <a:gd name="connsiteY6" fmla="*/ 10510 h 1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36" h="19049">
                  <a:moveTo>
                    <a:pt x="17" y="10510"/>
                  </a:moveTo>
                  <a:cubicBezTo>
                    <a:pt x="1637" y="16335"/>
                    <a:pt x="6589" y="19347"/>
                    <a:pt x="15257" y="19005"/>
                  </a:cubicBezTo>
                  <a:cubicBezTo>
                    <a:pt x="23353" y="18492"/>
                    <a:pt x="29258" y="13861"/>
                    <a:pt x="28401" y="8667"/>
                  </a:cubicBezTo>
                  <a:cubicBezTo>
                    <a:pt x="28401" y="8386"/>
                    <a:pt x="28306" y="8113"/>
                    <a:pt x="28211" y="7837"/>
                  </a:cubicBezTo>
                  <a:cubicBezTo>
                    <a:pt x="27831" y="3267"/>
                    <a:pt x="21830" y="-246"/>
                    <a:pt x="14686" y="-6"/>
                  </a:cubicBezTo>
                  <a:cubicBezTo>
                    <a:pt x="14019" y="20"/>
                    <a:pt x="13352" y="75"/>
                    <a:pt x="12685" y="165"/>
                  </a:cubicBezTo>
                  <a:cubicBezTo>
                    <a:pt x="4875" y="843"/>
                    <a:pt x="-744" y="5411"/>
                    <a:pt x="17" y="10510"/>
                  </a:cubicBezTo>
                  <a:close/>
                </a:path>
              </a:pathLst>
            </a:custGeom>
            <a:solidFill>
              <a:srgbClr val="C5B6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388D9EE-6520-4D06-BB74-A79EAA2FE98F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3E38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7DD9C5B6-575B-46B7-86A0-1FE66F99F9D0}"/>
              </a:ext>
            </a:extLst>
          </p:cNvPr>
          <p:cNvSpPr txBox="1"/>
          <p:nvPr/>
        </p:nvSpPr>
        <p:spPr>
          <a:xfrm>
            <a:off x="1997190" y="2833522"/>
            <a:ext cx="81976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314" normalizeH="0" baseline="0" noProof="0" dirty="0">
                <a:ln>
                  <a:noFill/>
                </a:ln>
                <a:solidFill>
                  <a:srgbClr val="D3494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IT GOES DOWN IN HISTORY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A9E2E0F0-D689-48FE-A9C1-4D4953F88BDB}"/>
              </a:ext>
            </a:extLst>
          </p:cNvPr>
          <p:cNvSpPr txBox="1"/>
          <p:nvPr/>
        </p:nvSpPr>
        <p:spPr>
          <a:xfrm>
            <a:off x="3149601" y="5019675"/>
            <a:ext cx="6007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301" dirty="0">
                <a:solidFill>
                  <a:prstClr val="white"/>
                </a:solidFill>
                <a:latin typeface="Tw Cen MT" panose="020B0602020104020603" pitchFamily="34" charset="0"/>
              </a:rPr>
              <a:t>MERRY CHRISTMAS FROM BRIGHTCARBON</a:t>
            </a:r>
            <a:endParaRPr kumimoji="0" lang="en-US" sz="2400" b="0" i="0" u="none" strike="noStrike" kern="1200" cap="none" spc="30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</a:endParaRPr>
          </a:p>
        </p:txBody>
      </p:sp>
      <p:pic>
        <p:nvPicPr>
          <p:cNvPr id="272" name="Picture 271">
            <a:extLst>
              <a:ext uri="{FF2B5EF4-FFF2-40B4-BE49-F238E27FC236}">
                <a16:creationId xmlns:a16="http://schemas.microsoft.com/office/drawing/2014/main" id="{C8DEBDDE-344B-4C9F-9096-07F1A8F86F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01" t="20191" r="28803" b="24310"/>
          <a:stretch/>
        </p:blipFill>
        <p:spPr>
          <a:xfrm>
            <a:off x="-4292852" y="800428"/>
            <a:ext cx="4051820" cy="2763605"/>
          </a:xfrm>
          <a:custGeom>
            <a:avLst/>
            <a:gdLst>
              <a:gd name="connsiteX0" fmla="*/ -657 w 13272015"/>
              <a:gd name="connsiteY0" fmla="*/ -305 h 7469764"/>
              <a:gd name="connsiteX1" fmla="*/ 13271359 w 13272015"/>
              <a:gd name="connsiteY1" fmla="*/ -305 h 7469764"/>
              <a:gd name="connsiteX2" fmla="*/ 13271359 w 13272015"/>
              <a:gd name="connsiteY2" fmla="*/ 7469459 h 7469764"/>
              <a:gd name="connsiteX3" fmla="*/ -657 w 13272015"/>
              <a:gd name="connsiteY3" fmla="*/ 7469459 h 7469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72015" h="7469764">
                <a:moveTo>
                  <a:pt x="-657" y="-305"/>
                </a:moveTo>
                <a:lnTo>
                  <a:pt x="13271359" y="-305"/>
                </a:lnTo>
                <a:lnTo>
                  <a:pt x="13271359" y="7469459"/>
                </a:lnTo>
                <a:lnTo>
                  <a:pt x="-657" y="7469459"/>
                </a:lnTo>
                <a:close/>
              </a:path>
            </a:pathLst>
          </a:custGeom>
        </p:spPr>
      </p:pic>
      <p:sp>
        <p:nvSpPr>
          <p:cNvPr id="372" name="TextBox 371">
            <a:extLst>
              <a:ext uri="{FF2B5EF4-FFF2-40B4-BE49-F238E27FC236}">
                <a16:creationId xmlns:a16="http://schemas.microsoft.com/office/drawing/2014/main" id="{1E8BFBEE-773A-48EA-BFF1-8D4E75057287}"/>
              </a:ext>
            </a:extLst>
          </p:cNvPr>
          <p:cNvSpPr txBox="1"/>
          <p:nvPr/>
        </p:nvSpPr>
        <p:spPr>
          <a:xfrm>
            <a:off x="2080432" y="1078256"/>
            <a:ext cx="80311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spc="301" noProof="0" dirty="0">
                <a:solidFill>
                  <a:prstClr val="white"/>
                </a:solidFill>
                <a:latin typeface="Tw Cen MT" panose="020B0602020104020603" pitchFamily="34" charset="0"/>
              </a:rPr>
              <a:t>WISHING YOU A CHRISTMAS THAT IS SO AMAZING,</a:t>
            </a:r>
            <a:endParaRPr kumimoji="0" lang="en-US" sz="4000" b="0" i="0" u="none" strike="noStrike" kern="1200" cap="none" spc="30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9D8C5F-0B44-4935-B0E4-B774E7D2E531}"/>
              </a:ext>
            </a:extLst>
          </p:cNvPr>
          <p:cNvGrpSpPr/>
          <p:nvPr/>
        </p:nvGrpSpPr>
        <p:grpSpPr>
          <a:xfrm>
            <a:off x="9036577" y="3790784"/>
            <a:ext cx="3155423" cy="3067216"/>
            <a:chOff x="9036577" y="3790784"/>
            <a:chExt cx="3155423" cy="30672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B4D2B65-8E86-4C9B-BE36-DFDF5C0D30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6833" t="30808" r="27279" b="30514"/>
            <a:stretch/>
          </p:blipFill>
          <p:spPr>
            <a:xfrm>
              <a:off x="9036577" y="4205454"/>
              <a:ext cx="3155423" cy="2652546"/>
            </a:xfrm>
            <a:custGeom>
              <a:avLst/>
              <a:gdLst>
                <a:gd name="connsiteX0" fmla="*/ -959 w 12188554"/>
                <a:gd name="connsiteY0" fmla="*/ -403 h 6857981"/>
                <a:gd name="connsiteX1" fmla="*/ 12187595 w 12188554"/>
                <a:gd name="connsiteY1" fmla="*/ -403 h 6857981"/>
                <a:gd name="connsiteX2" fmla="*/ 12187595 w 12188554"/>
                <a:gd name="connsiteY2" fmla="*/ 6857579 h 6857981"/>
                <a:gd name="connsiteX3" fmla="*/ -959 w 12188554"/>
                <a:gd name="connsiteY3" fmla="*/ 6857579 h 685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8554" h="6857981">
                  <a:moveTo>
                    <a:pt x="-959" y="-403"/>
                  </a:moveTo>
                  <a:lnTo>
                    <a:pt x="12187595" y="-403"/>
                  </a:lnTo>
                  <a:lnTo>
                    <a:pt x="12187595" y="6857579"/>
                  </a:lnTo>
                  <a:lnTo>
                    <a:pt x="-959" y="6857579"/>
                  </a:lnTo>
                  <a:close/>
                </a:path>
              </a:pathLst>
            </a:custGeom>
          </p:spPr>
        </p:pic>
        <p:pic>
          <p:nvPicPr>
            <p:cNvPr id="271" name="Picture 270">
              <a:extLst>
                <a:ext uri="{FF2B5EF4-FFF2-40B4-BE49-F238E27FC236}">
                  <a16:creationId xmlns:a16="http://schemas.microsoft.com/office/drawing/2014/main" id="{06827166-7F9F-4BEB-A627-C09FDF67AC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2419" t="24708" r="33831" b="49732"/>
            <a:stretch/>
          </p:blipFill>
          <p:spPr>
            <a:xfrm>
              <a:off x="9723888" y="3790784"/>
              <a:ext cx="1676378" cy="1752930"/>
            </a:xfrm>
            <a:custGeom>
              <a:avLst/>
              <a:gdLst>
                <a:gd name="connsiteX0" fmla="*/ -360 w 12192014"/>
                <a:gd name="connsiteY0" fmla="*/ -202 h 6858008"/>
                <a:gd name="connsiteX1" fmla="*/ 12191654 w 12192014"/>
                <a:gd name="connsiteY1" fmla="*/ -202 h 6858008"/>
                <a:gd name="connsiteX2" fmla="*/ 12191654 w 12192014"/>
                <a:gd name="connsiteY2" fmla="*/ 6857806 h 6858008"/>
                <a:gd name="connsiteX3" fmla="*/ -360 w 12192014"/>
                <a:gd name="connsiteY3" fmla="*/ 6857806 h 685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14" h="6858008">
                  <a:moveTo>
                    <a:pt x="-360" y="-202"/>
                  </a:moveTo>
                  <a:lnTo>
                    <a:pt x="12191654" y="-202"/>
                  </a:lnTo>
                  <a:lnTo>
                    <a:pt x="12191654" y="6857806"/>
                  </a:lnTo>
                  <a:lnTo>
                    <a:pt x="-360" y="6857806"/>
                  </a:lnTo>
                  <a:close/>
                </a:path>
              </a:pathLst>
            </a:custGeom>
          </p:spPr>
        </p:pic>
      </p:grpSp>
      <p:sp>
        <p:nvSpPr>
          <p:cNvPr id="276" name="TextBox 275">
            <a:extLst>
              <a:ext uri="{FF2B5EF4-FFF2-40B4-BE49-F238E27FC236}">
                <a16:creationId xmlns:a16="http://schemas.microsoft.com/office/drawing/2014/main" id="{4CA35537-76A0-4C1E-AF80-52580FCF25D5}"/>
              </a:ext>
            </a:extLst>
          </p:cNvPr>
          <p:cNvSpPr txBox="1"/>
          <p:nvPr/>
        </p:nvSpPr>
        <p:spPr>
          <a:xfrm>
            <a:off x="293624" y="6217394"/>
            <a:ext cx="59273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dirty="0">
                <a:solidFill>
                  <a:srgbClr val="BEAF9D"/>
                </a:solidFill>
                <a:latin typeface="Tw Cen MT" panose="020B0602020104020603" pitchFamily="34" charset="0"/>
              </a:rPr>
              <a:t>Swamp sounds by flood-mix - https://freesound.org/people/flood-mix/sounds/413343/</a:t>
            </a:r>
          </a:p>
          <a:p>
            <a:r>
              <a:rPr lang="en-GB" sz="1050" dirty="0">
                <a:solidFill>
                  <a:srgbClr val="BEAF9D"/>
                </a:solidFill>
                <a:latin typeface="Tw Cen MT" panose="020B0602020104020603" pitchFamily="34" charset="0"/>
              </a:rPr>
              <a:t>Christmas music by </a:t>
            </a:r>
            <a:r>
              <a:rPr lang="en-GB" sz="1050" dirty="0" err="1">
                <a:solidFill>
                  <a:srgbClr val="BEAF9D"/>
                </a:solidFill>
                <a:latin typeface="Tw Cen MT" panose="020B0602020104020603" pitchFamily="34" charset="0"/>
              </a:rPr>
              <a:t>lena_orsa</a:t>
            </a:r>
            <a:r>
              <a:rPr lang="en-GB" sz="1050" dirty="0">
                <a:solidFill>
                  <a:srgbClr val="BEAF9D"/>
                </a:solidFill>
                <a:latin typeface="Tw Cen MT" panose="020B0602020104020603" pitchFamily="34" charset="0"/>
              </a:rPr>
              <a:t> - https://freesound.org/people/lena_orsa/sounds/442791/</a:t>
            </a:r>
          </a:p>
        </p:txBody>
      </p:sp>
    </p:spTree>
    <p:extLst>
      <p:ext uri="{BB962C8B-B14F-4D97-AF65-F5344CB8AC3E}">
        <p14:creationId xmlns:p14="http://schemas.microsoft.com/office/powerpoint/2010/main" val="3678047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07"/>
    </mc:Choice>
    <mc:Fallback>
      <p:transition spd="slow" advTm="82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37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750" fill="hold"/>
                                        <p:tgtEl>
                                          <p:spTgt spid="37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-0.16829 L 0.11146 -0.11806 C 0.24987 -0.12917 0.48503 0.00787 0.76211 -0.19352 C 1.03907 -0.39422 1.13321 -0.57061 1.17084 -0.58797 " pathEditMode="relative" rAng="0" ptsTypes="AAAA">
                                      <p:cBhvr>
                                        <p:cTn id="20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42" y="-1669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3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" grpId="0"/>
      <p:bldP spid="371" grpId="1"/>
      <p:bldP spid="371" grpId="2"/>
      <p:bldP spid="373" grpId="0"/>
      <p:bldP spid="37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9" ma:contentTypeDescription="Create a new document." ma:contentTypeScope="" ma:versionID="d237169adfdaa959e44d9908519515c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424836215f3cc0c969372f601642e2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F06A1B-32E0-4701-BD9B-DD9AFCB74F3F}"/>
</file>

<file path=customXml/itemProps2.xml><?xml version="1.0" encoding="utf-8"?>
<ds:datastoreItem xmlns:ds="http://schemas.openxmlformats.org/officeDocument/2006/customXml" ds:itemID="{9456CE2F-147D-41CD-A8FB-87AF74E87EE4}"/>
</file>

<file path=customXml/itemProps3.xml><?xml version="1.0" encoding="utf-8"?>
<ds:datastoreItem xmlns:ds="http://schemas.openxmlformats.org/officeDocument/2006/customXml" ds:itemID="{6F74EA28-A940-4C19-A53F-FEF359B78E0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Office PowerPoint</Application>
  <PresentationFormat>Widescreen</PresentationFormat>
  <Paragraphs>67</Paragraphs>
  <Slides>7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Haines</dc:creator>
  <cp:lastModifiedBy>Emma Haines</cp:lastModifiedBy>
  <cp:revision>39</cp:revision>
  <dcterms:created xsi:type="dcterms:W3CDTF">2021-11-17T09:24:57Z</dcterms:created>
  <dcterms:modified xsi:type="dcterms:W3CDTF">2021-12-02T10:30:08Z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