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8DD"/>
    <a:srgbClr val="FFFFFF"/>
    <a:srgbClr val="CCDCEA"/>
    <a:srgbClr val="C1E4FB"/>
    <a:srgbClr val="DAF1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584768-6B6E-4107-B827-973F18ACEF65}" v="2" dt="2021-12-07T12:02:42.8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>
        <p:scale>
          <a:sx n="66" d="100"/>
          <a:sy n="66" d="100"/>
        </p:scale>
        <p:origin x="2226" y="9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1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sa Bamberg" userId="74c0cdc9-50a1-41e7-952b-829de21d20a0" providerId="ADAL" clId="{E8584768-6B6E-4107-B827-973F18ACEF65}"/>
    <pc:docChg chg="modSld">
      <pc:chgData name="Marisa Bamberg" userId="74c0cdc9-50a1-41e7-952b-829de21d20a0" providerId="ADAL" clId="{E8584768-6B6E-4107-B827-973F18ACEF65}" dt="2021-12-07T12:02:42.811" v="3" actId="113"/>
      <pc:docMkLst>
        <pc:docMk/>
      </pc:docMkLst>
      <pc:sldChg chg="modSp">
        <pc:chgData name="Marisa Bamberg" userId="74c0cdc9-50a1-41e7-952b-829de21d20a0" providerId="ADAL" clId="{E8584768-6B6E-4107-B827-973F18ACEF65}" dt="2021-12-07T12:02:42.811" v="3" actId="113"/>
        <pc:sldMkLst>
          <pc:docMk/>
          <pc:sldMk cId="2765505463" sldId="256"/>
        </pc:sldMkLst>
        <pc:spChg chg="mod">
          <ac:chgData name="Marisa Bamberg" userId="74c0cdc9-50a1-41e7-952b-829de21d20a0" providerId="ADAL" clId="{E8584768-6B6E-4107-B827-973F18ACEF65}" dt="2021-12-07T12:02:42.811" v="3" actId="113"/>
          <ac:spMkLst>
            <pc:docMk/>
            <pc:sldMk cId="2765505463" sldId="256"/>
            <ac:spMk id="713" creationId="{2534F8DB-9A01-473E-9047-397267AEFDDE}"/>
          </ac:spMkLst>
        </pc:spChg>
      </pc:sldChg>
      <pc:sldChg chg="modSp mod">
        <pc:chgData name="Marisa Bamberg" userId="74c0cdc9-50a1-41e7-952b-829de21d20a0" providerId="ADAL" clId="{E8584768-6B6E-4107-B827-973F18ACEF65}" dt="2021-12-07T12:01:25.883" v="1" actId="113"/>
        <pc:sldMkLst>
          <pc:docMk/>
          <pc:sldMk cId="1644645310" sldId="260"/>
        </pc:sldMkLst>
        <pc:spChg chg="mod">
          <ac:chgData name="Marisa Bamberg" userId="74c0cdc9-50a1-41e7-952b-829de21d20a0" providerId="ADAL" clId="{E8584768-6B6E-4107-B827-973F18ACEF65}" dt="2021-12-07T12:01:25.883" v="1" actId="113"/>
          <ac:spMkLst>
            <pc:docMk/>
            <pc:sldMk cId="1644645310" sldId="260"/>
            <ac:spMk id="17" creationId="{014DA8FB-C70F-425F-B460-2DDD58F6674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25928-C1C9-4B2F-A95D-81D642DE5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2E86F4-7D3F-41C0-B130-6AE3C008E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4A121-906E-4BA0-AC24-8D9BB8309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8656-5D95-46CD-9F68-2392467F7B4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921AC-C3A8-4448-916A-5D0DD4E2A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DD35B-6E5C-429A-8C72-86C60A771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1CA9-FAAD-4467-B3BE-8EA62BF70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31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7CBB8-67EA-405C-83B2-A31B298F7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A7EA6-B5BE-411C-90F6-67F976B64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87DA8-3B5A-474B-9E27-F9EFED317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8656-5D95-46CD-9F68-2392467F7B4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60257-BBFE-436F-AAF6-092F89334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4B406-77E9-4337-A257-B8BB79153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1CA9-FAAD-4467-B3BE-8EA62BF70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52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045FC-8EA7-4128-AB78-E9523D25A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10A72-AE88-4A0B-AD35-E333EC1A5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1AB76-A9DA-4CF5-B611-A7F64096F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8656-5D95-46CD-9F68-2392467F7B4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5ABDD-83B5-483E-BED7-4EA8D9323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50FC1-B79B-4B9D-AF9D-03DBBB504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1CA9-FAAD-4467-B3BE-8EA62BF70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63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2EE37-C60F-4089-8F12-F4F56B7C4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7C3E6-BAD3-4BB3-A234-69BDD9661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62DEA-944F-405D-AEA2-924D1F2A4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2688DA-BD16-46AC-97E4-63F1679AA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8656-5D95-46CD-9F68-2392467F7B4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FA1E7-4E8B-4199-95F8-327B56D33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55EDF4-979B-40DA-9F17-9575979F4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1CA9-FAAD-4467-B3BE-8EA62BF70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4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46F7F-8BB3-43AC-8074-7C8456D0F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68A45D-F241-4FEB-9EA4-B28812C10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CFFD-B1C4-4DF6-882C-A401463AA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47A24B-6079-4876-B914-ADF981F2D7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F3AC0F-BD59-45C9-807E-78668F95A1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CBD081-5FA5-4D55-AF69-13EFD01BD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8656-5D95-46CD-9F68-2392467F7B4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04DA07-8EE6-41FB-A6A1-50AC100C0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120306-20E0-47EA-9C6E-1CA2FC00D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1CA9-FAAD-4467-B3BE-8EA62BF70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34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7D4BE-9E55-416C-BB1F-A6542D092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40832-56D8-4B5B-A08F-5ABCA9D2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8656-5D95-46CD-9F68-2392467F7B4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96CF9F-87CD-45F9-96C8-6DAC2E121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06D141-3C3A-4420-9FF9-8A4087AB5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1CA9-FAAD-4467-B3BE-8EA62BF70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43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8FFD39-0306-4E7E-8ECA-639116EF3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8656-5D95-46CD-9F68-2392467F7B4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4ADAEE-6470-4163-8C86-A638C577C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DA598-375C-4117-9F5D-3BB173750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1CA9-FAAD-4467-B3BE-8EA62BF70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57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E2271-1871-49BC-B78B-F7C20CC33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E7947-3F41-4208-9FDD-A9495D5EC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AAFDF-C657-4351-94A9-3FA9CFEAA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DECDCD-1CDD-4A1B-95ED-76A95E007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8656-5D95-46CD-9F68-2392467F7B4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40A8F-C03D-4B04-B6B5-2ED7FB8B9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45FB3D-5582-4601-A6F2-261784E1C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1CA9-FAAD-4467-B3BE-8EA62BF70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11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3F543-8EC1-4D19-86DC-23273F65A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8C7FB6-F7E1-453E-9B22-4E852A7793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4566E-483F-468B-8D5A-D7F3C012E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DBF51A-3E15-4990-A558-D4CD32A48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8656-5D95-46CD-9F68-2392467F7B4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C3C247-9958-4FAF-8B9C-4AC155315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3098C1-0657-494F-90B3-DAA142859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1CA9-FAAD-4467-B3BE-8EA62BF70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91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487B0-46E9-4235-B811-0675312CD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EAE9E-6215-4BC4-BCF9-25F06C7E3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C51F8-ED30-44A2-B139-AC8709C3F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8656-5D95-46CD-9F68-2392467F7B4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D6E99-DDDC-4DC7-A9D1-B85C7440D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9D11B-144B-4F10-8212-CAC139883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1CA9-FAAD-4467-B3BE-8EA62BF70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27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0C2211-E92A-4198-A175-F7BC25225D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679020-D07B-44ED-A6ED-B5EBACFD2D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42582-9E2E-4C25-8172-17859FD37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8656-5D95-46CD-9F68-2392467F7B4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6D2B3-62E9-4073-9338-327F8C072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B2DB9B-8DE3-49DF-819A-15C4BFC6C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1CA9-FAAD-4467-B3BE-8EA62BF70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31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BFEB0D-BD2E-4C93-BA53-FA9A35780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28886-755F-4579-8B16-772E4E7FC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05E26-DC75-47F5-B8B5-DFE8EF1B4E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B8656-5D95-46CD-9F68-2392467F7B4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8F506-E481-4329-91E0-6ED65740ED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2B765-CC96-442D-9A7C-8276B2161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01CA9-FAAD-4467-B3BE-8EA62BF70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13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8.png"/><Relationship Id="rId21" Type="http://schemas.openxmlformats.org/officeDocument/2006/relationships/image" Target="../media/image22.png"/><Relationship Id="rId42" Type="http://schemas.openxmlformats.org/officeDocument/2006/relationships/image" Target="../media/image43.png"/><Relationship Id="rId63" Type="http://schemas.openxmlformats.org/officeDocument/2006/relationships/image" Target="../media/image64.png"/><Relationship Id="rId84" Type="http://schemas.openxmlformats.org/officeDocument/2006/relationships/image" Target="../media/image85.png"/><Relationship Id="rId16" Type="http://schemas.openxmlformats.org/officeDocument/2006/relationships/image" Target="../media/image17.png"/><Relationship Id="rId107" Type="http://schemas.openxmlformats.org/officeDocument/2006/relationships/image" Target="../media/image108.png"/><Relationship Id="rId11" Type="http://schemas.openxmlformats.org/officeDocument/2006/relationships/image" Target="../media/image12.png"/><Relationship Id="rId32" Type="http://schemas.openxmlformats.org/officeDocument/2006/relationships/image" Target="../media/image33.png"/><Relationship Id="rId37" Type="http://schemas.openxmlformats.org/officeDocument/2006/relationships/image" Target="../media/image38.png"/><Relationship Id="rId53" Type="http://schemas.openxmlformats.org/officeDocument/2006/relationships/image" Target="../media/image54.png"/><Relationship Id="rId58" Type="http://schemas.openxmlformats.org/officeDocument/2006/relationships/image" Target="../media/image59.png"/><Relationship Id="rId74" Type="http://schemas.openxmlformats.org/officeDocument/2006/relationships/image" Target="../media/image75.png"/><Relationship Id="rId79" Type="http://schemas.openxmlformats.org/officeDocument/2006/relationships/image" Target="../media/image80.png"/><Relationship Id="rId102" Type="http://schemas.openxmlformats.org/officeDocument/2006/relationships/image" Target="../media/image103.png"/><Relationship Id="rId123" Type="http://schemas.openxmlformats.org/officeDocument/2006/relationships/image" Target="../media/image124.png"/><Relationship Id="rId128" Type="http://schemas.openxmlformats.org/officeDocument/2006/relationships/image" Target="../media/image128.png"/><Relationship Id="rId5" Type="http://schemas.openxmlformats.org/officeDocument/2006/relationships/image" Target="../media/image6.png"/><Relationship Id="rId90" Type="http://schemas.openxmlformats.org/officeDocument/2006/relationships/image" Target="../media/image91.png"/><Relationship Id="rId95" Type="http://schemas.openxmlformats.org/officeDocument/2006/relationships/image" Target="../media/image96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43" Type="http://schemas.openxmlformats.org/officeDocument/2006/relationships/image" Target="../media/image44.png"/><Relationship Id="rId48" Type="http://schemas.openxmlformats.org/officeDocument/2006/relationships/image" Target="../media/image49.png"/><Relationship Id="rId64" Type="http://schemas.openxmlformats.org/officeDocument/2006/relationships/image" Target="../media/image65.png"/><Relationship Id="rId69" Type="http://schemas.openxmlformats.org/officeDocument/2006/relationships/image" Target="../media/image70.png"/><Relationship Id="rId113" Type="http://schemas.openxmlformats.org/officeDocument/2006/relationships/image" Target="../media/image114.png"/><Relationship Id="rId118" Type="http://schemas.openxmlformats.org/officeDocument/2006/relationships/image" Target="../media/image119.png"/><Relationship Id="rId134" Type="http://schemas.openxmlformats.org/officeDocument/2006/relationships/image" Target="../media/image134.png"/><Relationship Id="rId80" Type="http://schemas.openxmlformats.org/officeDocument/2006/relationships/image" Target="../media/image81.png"/><Relationship Id="rId85" Type="http://schemas.openxmlformats.org/officeDocument/2006/relationships/image" Target="../media/image86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33" Type="http://schemas.openxmlformats.org/officeDocument/2006/relationships/image" Target="../media/image34.png"/><Relationship Id="rId38" Type="http://schemas.openxmlformats.org/officeDocument/2006/relationships/image" Target="../media/image39.png"/><Relationship Id="rId59" Type="http://schemas.openxmlformats.org/officeDocument/2006/relationships/image" Target="../media/image60.png"/><Relationship Id="rId103" Type="http://schemas.openxmlformats.org/officeDocument/2006/relationships/image" Target="../media/image104.png"/><Relationship Id="rId108" Type="http://schemas.openxmlformats.org/officeDocument/2006/relationships/image" Target="../media/image109.png"/><Relationship Id="rId124" Type="http://schemas.openxmlformats.org/officeDocument/2006/relationships/image" Target="../media/image125.png"/><Relationship Id="rId129" Type="http://schemas.openxmlformats.org/officeDocument/2006/relationships/image" Target="../media/image129.svg"/><Relationship Id="rId54" Type="http://schemas.openxmlformats.org/officeDocument/2006/relationships/image" Target="../media/image55.png"/><Relationship Id="rId70" Type="http://schemas.openxmlformats.org/officeDocument/2006/relationships/image" Target="../media/image71.png"/><Relationship Id="rId75" Type="http://schemas.openxmlformats.org/officeDocument/2006/relationships/image" Target="../media/image76.png"/><Relationship Id="rId91" Type="http://schemas.openxmlformats.org/officeDocument/2006/relationships/image" Target="../media/image92.png"/><Relationship Id="rId96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49" Type="http://schemas.openxmlformats.org/officeDocument/2006/relationships/image" Target="../media/image50.png"/><Relationship Id="rId114" Type="http://schemas.openxmlformats.org/officeDocument/2006/relationships/image" Target="../media/image115.png"/><Relationship Id="rId119" Type="http://schemas.openxmlformats.org/officeDocument/2006/relationships/image" Target="../media/image120.png"/><Relationship Id="rId44" Type="http://schemas.openxmlformats.org/officeDocument/2006/relationships/image" Target="../media/image45.png"/><Relationship Id="rId60" Type="http://schemas.openxmlformats.org/officeDocument/2006/relationships/image" Target="../media/image61.png"/><Relationship Id="rId65" Type="http://schemas.openxmlformats.org/officeDocument/2006/relationships/image" Target="../media/image66.png"/><Relationship Id="rId81" Type="http://schemas.openxmlformats.org/officeDocument/2006/relationships/image" Target="../media/image82.png"/><Relationship Id="rId86" Type="http://schemas.openxmlformats.org/officeDocument/2006/relationships/image" Target="../media/image87.png"/><Relationship Id="rId130" Type="http://schemas.openxmlformats.org/officeDocument/2006/relationships/image" Target="../media/image130.png"/><Relationship Id="rId135" Type="http://schemas.openxmlformats.org/officeDocument/2006/relationships/image" Target="../media/image135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9" Type="http://schemas.openxmlformats.org/officeDocument/2006/relationships/image" Target="../media/image40.png"/><Relationship Id="rId109" Type="http://schemas.openxmlformats.org/officeDocument/2006/relationships/image" Target="../media/image110.png"/><Relationship Id="rId34" Type="http://schemas.openxmlformats.org/officeDocument/2006/relationships/image" Target="../media/image35.png"/><Relationship Id="rId50" Type="http://schemas.openxmlformats.org/officeDocument/2006/relationships/image" Target="../media/image51.png"/><Relationship Id="rId55" Type="http://schemas.openxmlformats.org/officeDocument/2006/relationships/image" Target="../media/image56.png"/><Relationship Id="rId76" Type="http://schemas.openxmlformats.org/officeDocument/2006/relationships/image" Target="../media/image77.png"/><Relationship Id="rId97" Type="http://schemas.openxmlformats.org/officeDocument/2006/relationships/image" Target="../media/image98.png"/><Relationship Id="rId104" Type="http://schemas.openxmlformats.org/officeDocument/2006/relationships/image" Target="../media/image105.png"/><Relationship Id="rId120" Type="http://schemas.openxmlformats.org/officeDocument/2006/relationships/image" Target="../media/image121.png"/><Relationship Id="rId125" Type="http://schemas.openxmlformats.org/officeDocument/2006/relationships/image" Target="../media/image126.png"/><Relationship Id="rId7" Type="http://schemas.openxmlformats.org/officeDocument/2006/relationships/image" Target="../media/image8.png"/><Relationship Id="rId71" Type="http://schemas.openxmlformats.org/officeDocument/2006/relationships/image" Target="../media/image72.png"/><Relationship Id="rId92" Type="http://schemas.openxmlformats.org/officeDocument/2006/relationships/image" Target="../media/image93.png"/><Relationship Id="rId2" Type="http://schemas.openxmlformats.org/officeDocument/2006/relationships/image" Target="../media/image1.png"/><Relationship Id="rId29" Type="http://schemas.openxmlformats.org/officeDocument/2006/relationships/image" Target="../media/image30.png"/><Relationship Id="rId24" Type="http://schemas.openxmlformats.org/officeDocument/2006/relationships/image" Target="../media/image25.png"/><Relationship Id="rId40" Type="http://schemas.openxmlformats.org/officeDocument/2006/relationships/image" Target="../media/image41.png"/><Relationship Id="rId45" Type="http://schemas.openxmlformats.org/officeDocument/2006/relationships/image" Target="../media/image46.png"/><Relationship Id="rId66" Type="http://schemas.openxmlformats.org/officeDocument/2006/relationships/image" Target="../media/image67.png"/><Relationship Id="rId87" Type="http://schemas.openxmlformats.org/officeDocument/2006/relationships/image" Target="../media/image88.png"/><Relationship Id="rId110" Type="http://schemas.openxmlformats.org/officeDocument/2006/relationships/image" Target="../media/image111.png"/><Relationship Id="rId115" Type="http://schemas.openxmlformats.org/officeDocument/2006/relationships/image" Target="../media/image116.png"/><Relationship Id="rId131" Type="http://schemas.openxmlformats.org/officeDocument/2006/relationships/image" Target="../media/image131.svg"/><Relationship Id="rId61" Type="http://schemas.openxmlformats.org/officeDocument/2006/relationships/image" Target="../media/image62.png"/><Relationship Id="rId82" Type="http://schemas.openxmlformats.org/officeDocument/2006/relationships/image" Target="../media/image83.png"/><Relationship Id="rId19" Type="http://schemas.openxmlformats.org/officeDocument/2006/relationships/image" Target="../media/image20.png"/><Relationship Id="rId14" Type="http://schemas.openxmlformats.org/officeDocument/2006/relationships/image" Target="../media/image15.png"/><Relationship Id="rId30" Type="http://schemas.openxmlformats.org/officeDocument/2006/relationships/image" Target="../media/image31.png"/><Relationship Id="rId35" Type="http://schemas.openxmlformats.org/officeDocument/2006/relationships/image" Target="../media/image36.png"/><Relationship Id="rId56" Type="http://schemas.openxmlformats.org/officeDocument/2006/relationships/image" Target="../media/image57.png"/><Relationship Id="rId77" Type="http://schemas.openxmlformats.org/officeDocument/2006/relationships/image" Target="../media/image78.png"/><Relationship Id="rId100" Type="http://schemas.openxmlformats.org/officeDocument/2006/relationships/image" Target="../media/image101.png"/><Relationship Id="rId105" Type="http://schemas.openxmlformats.org/officeDocument/2006/relationships/image" Target="../media/image106.png"/><Relationship Id="rId126" Type="http://schemas.openxmlformats.org/officeDocument/2006/relationships/image" Target="../media/image127.png"/><Relationship Id="rId8" Type="http://schemas.openxmlformats.org/officeDocument/2006/relationships/image" Target="../media/image9.png"/><Relationship Id="rId51" Type="http://schemas.openxmlformats.org/officeDocument/2006/relationships/image" Target="../media/image52.png"/><Relationship Id="rId72" Type="http://schemas.openxmlformats.org/officeDocument/2006/relationships/image" Target="../media/image73.png"/><Relationship Id="rId93" Type="http://schemas.openxmlformats.org/officeDocument/2006/relationships/image" Target="../media/image94.png"/><Relationship Id="rId98" Type="http://schemas.openxmlformats.org/officeDocument/2006/relationships/image" Target="../media/image99.png"/><Relationship Id="rId121" Type="http://schemas.openxmlformats.org/officeDocument/2006/relationships/image" Target="../media/image122.png"/><Relationship Id="rId3" Type="http://schemas.openxmlformats.org/officeDocument/2006/relationships/image" Target="../media/image4.png"/><Relationship Id="rId25" Type="http://schemas.openxmlformats.org/officeDocument/2006/relationships/image" Target="../media/image26.png"/><Relationship Id="rId46" Type="http://schemas.openxmlformats.org/officeDocument/2006/relationships/image" Target="../media/image47.png"/><Relationship Id="rId67" Type="http://schemas.openxmlformats.org/officeDocument/2006/relationships/image" Target="../media/image68.png"/><Relationship Id="rId116" Type="http://schemas.openxmlformats.org/officeDocument/2006/relationships/image" Target="../media/image117.png"/><Relationship Id="rId20" Type="http://schemas.openxmlformats.org/officeDocument/2006/relationships/image" Target="../media/image21.png"/><Relationship Id="rId41" Type="http://schemas.openxmlformats.org/officeDocument/2006/relationships/image" Target="../media/image42.png"/><Relationship Id="rId62" Type="http://schemas.openxmlformats.org/officeDocument/2006/relationships/image" Target="../media/image63.png"/><Relationship Id="rId83" Type="http://schemas.openxmlformats.org/officeDocument/2006/relationships/image" Target="../media/image84.png"/><Relationship Id="rId88" Type="http://schemas.openxmlformats.org/officeDocument/2006/relationships/image" Target="../media/image89.png"/><Relationship Id="rId111" Type="http://schemas.openxmlformats.org/officeDocument/2006/relationships/image" Target="../media/image112.png"/><Relationship Id="rId132" Type="http://schemas.openxmlformats.org/officeDocument/2006/relationships/image" Target="../media/image132.png"/><Relationship Id="rId15" Type="http://schemas.openxmlformats.org/officeDocument/2006/relationships/image" Target="../media/image16.png"/><Relationship Id="rId36" Type="http://schemas.openxmlformats.org/officeDocument/2006/relationships/image" Target="../media/image37.png"/><Relationship Id="rId57" Type="http://schemas.openxmlformats.org/officeDocument/2006/relationships/image" Target="../media/image58.png"/><Relationship Id="rId106" Type="http://schemas.openxmlformats.org/officeDocument/2006/relationships/image" Target="../media/image107.png"/><Relationship Id="rId127" Type="http://schemas.openxmlformats.org/officeDocument/2006/relationships/image" Target="../media/image2.png"/><Relationship Id="rId10" Type="http://schemas.openxmlformats.org/officeDocument/2006/relationships/image" Target="../media/image11.png"/><Relationship Id="rId31" Type="http://schemas.openxmlformats.org/officeDocument/2006/relationships/image" Target="../media/image32.png"/><Relationship Id="rId52" Type="http://schemas.openxmlformats.org/officeDocument/2006/relationships/image" Target="../media/image53.png"/><Relationship Id="rId73" Type="http://schemas.openxmlformats.org/officeDocument/2006/relationships/image" Target="../media/image74.png"/><Relationship Id="rId78" Type="http://schemas.openxmlformats.org/officeDocument/2006/relationships/image" Target="../media/image79.png"/><Relationship Id="rId94" Type="http://schemas.openxmlformats.org/officeDocument/2006/relationships/image" Target="../media/image95.png"/><Relationship Id="rId99" Type="http://schemas.openxmlformats.org/officeDocument/2006/relationships/image" Target="../media/image100.png"/><Relationship Id="rId101" Type="http://schemas.openxmlformats.org/officeDocument/2006/relationships/image" Target="../media/image102.png"/><Relationship Id="rId122" Type="http://schemas.openxmlformats.org/officeDocument/2006/relationships/image" Target="../media/image123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26" Type="http://schemas.openxmlformats.org/officeDocument/2006/relationships/image" Target="../media/image27.png"/><Relationship Id="rId47" Type="http://schemas.openxmlformats.org/officeDocument/2006/relationships/image" Target="../media/image48.png"/><Relationship Id="rId68" Type="http://schemas.openxmlformats.org/officeDocument/2006/relationships/image" Target="../media/image69.png"/><Relationship Id="rId89" Type="http://schemas.openxmlformats.org/officeDocument/2006/relationships/image" Target="../media/image90.png"/><Relationship Id="rId112" Type="http://schemas.openxmlformats.org/officeDocument/2006/relationships/image" Target="../media/image113.png"/><Relationship Id="rId133" Type="http://schemas.openxmlformats.org/officeDocument/2006/relationships/image" Target="../media/image13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nowy landscape with trees&#10;&#10;Description automatically generated with low confidence">
            <a:extLst>
              <a:ext uri="{FF2B5EF4-FFF2-40B4-BE49-F238E27FC236}">
                <a16:creationId xmlns:a16="http://schemas.microsoft.com/office/drawing/2014/main" id="{6C6DF5B6-BB8D-4ECA-89B4-1945D30265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1"/>
          <a:stretch/>
        </p:blipFill>
        <p:spPr>
          <a:xfrm>
            <a:off x="0" y="0"/>
            <a:ext cx="12192000" cy="48884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021F4F1-8071-4508-BE19-0263BEDD6EC0}"/>
              </a:ext>
            </a:extLst>
          </p:cNvPr>
          <p:cNvSpPr/>
          <p:nvPr/>
        </p:nvSpPr>
        <p:spPr>
          <a:xfrm>
            <a:off x="0" y="4849080"/>
            <a:ext cx="12192000" cy="2008920"/>
          </a:xfrm>
          <a:prstGeom prst="rect">
            <a:avLst/>
          </a:prstGeom>
          <a:solidFill>
            <a:srgbClr val="CCD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snowy landscape with trees&#10;&#10;Description automatically generated with low confidence">
            <a:extLst>
              <a:ext uri="{FF2B5EF4-FFF2-40B4-BE49-F238E27FC236}">
                <a16:creationId xmlns:a16="http://schemas.microsoft.com/office/drawing/2014/main" id="{8E0769C4-B8A7-460D-BEE6-6FAAB44BDD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9877" r="-89" b="25620"/>
          <a:stretch/>
        </p:blipFill>
        <p:spPr>
          <a:xfrm flipV="1">
            <a:off x="1034" y="4837396"/>
            <a:ext cx="12202947" cy="2069587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CB311530-E651-4C1D-9B90-5BA11FF45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37" y="4507738"/>
            <a:ext cx="12202947" cy="2065226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02FC1028-E6B4-47D5-B5BF-76BB722F38E0}"/>
              </a:ext>
            </a:extLst>
          </p:cNvPr>
          <p:cNvSpPr/>
          <p:nvPr/>
        </p:nvSpPr>
        <p:spPr>
          <a:xfrm flipV="1">
            <a:off x="-774700" y="-635001"/>
            <a:ext cx="146050" cy="22804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Audio">
            <a:hlinkClick r:id="" action="ppaction://media"/>
            <a:extLst>
              <a:ext uri="{FF2B5EF4-FFF2-40B4-BE49-F238E27FC236}">
                <a16:creationId xmlns:a16="http://schemas.microsoft.com/office/drawing/2014/main" id="{65DEC0F6-CE95-48B9-8A8E-08498A4A6C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47719" y="-77239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5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" grpId="0" animBg="1"/>
      <p:bldP spid="1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Picture 333" descr="A snowy landscape with trees&#10;&#10;Description automatically generated with low confidence">
            <a:extLst>
              <a:ext uri="{FF2B5EF4-FFF2-40B4-BE49-F238E27FC236}">
                <a16:creationId xmlns:a16="http://schemas.microsoft.com/office/drawing/2014/main" id="{16ADD20E-E909-48D3-96C9-B866F14AEB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1"/>
          <a:stretch/>
        </p:blipFill>
        <p:spPr>
          <a:xfrm>
            <a:off x="0" y="0"/>
            <a:ext cx="12192000" cy="4888490"/>
          </a:xfrm>
          <a:prstGeom prst="rect">
            <a:avLst/>
          </a:prstGeom>
        </p:spPr>
      </p:pic>
      <p:sp>
        <p:nvSpPr>
          <p:cNvPr id="335" name="Rectangle 334">
            <a:extLst>
              <a:ext uri="{FF2B5EF4-FFF2-40B4-BE49-F238E27FC236}">
                <a16:creationId xmlns:a16="http://schemas.microsoft.com/office/drawing/2014/main" id="{EEF4BF9D-278A-4083-95B7-0A0EB4B9782F}"/>
              </a:ext>
            </a:extLst>
          </p:cNvPr>
          <p:cNvSpPr/>
          <p:nvPr/>
        </p:nvSpPr>
        <p:spPr>
          <a:xfrm>
            <a:off x="0" y="4849080"/>
            <a:ext cx="12192000" cy="2008920"/>
          </a:xfrm>
          <a:prstGeom prst="rect">
            <a:avLst/>
          </a:prstGeom>
          <a:solidFill>
            <a:srgbClr val="CCD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12" name="Picture 711" descr="A snowy landscape with trees&#10;&#10;Description automatically generated with low confidence">
            <a:extLst>
              <a:ext uri="{FF2B5EF4-FFF2-40B4-BE49-F238E27FC236}">
                <a16:creationId xmlns:a16="http://schemas.microsoft.com/office/drawing/2014/main" id="{C531800E-BDA0-4D9F-99CF-66C1640940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9877" r="-89" b="25620"/>
          <a:stretch/>
        </p:blipFill>
        <p:spPr>
          <a:xfrm flipV="1">
            <a:off x="1034" y="4837396"/>
            <a:ext cx="12202947" cy="2069587"/>
          </a:xfrm>
          <a:prstGeom prst="rect">
            <a:avLst/>
          </a:prstGeom>
        </p:spPr>
      </p:pic>
      <p:pic>
        <p:nvPicPr>
          <p:cNvPr id="463" name="000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8F550751-31A1-42BE-A3E7-E9C5C2D2D11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64" name="001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58823BE6-F3A1-4FD0-8961-3E3075BBEA6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65" name="002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A8D93B25-9AC6-4917-A9A3-BDBC44C404D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66" name="003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697C023F-41D0-4411-8E81-9E8D758B8DA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67" name="007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3A51D4DA-E0A6-4DCE-8CDC-5F963EF17DC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68" name="009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0BBB6A98-A00F-4ABE-B941-0E7EF1D6F881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69" name="010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FF695B5F-F271-481F-8A88-2A91E173B563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70" name="013" descr="A picture containing sport, dark, silhouette&#10;&#10;Description automatically generated">
            <a:extLst>
              <a:ext uri="{FF2B5EF4-FFF2-40B4-BE49-F238E27FC236}">
                <a16:creationId xmlns:a16="http://schemas.microsoft.com/office/drawing/2014/main" id="{1D5D221A-AEB0-4697-AE21-394902802D7B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71" name="014" descr="A picture containing outdoor, silhouette, dark&#10;&#10;Description automatically generated">
            <a:extLst>
              <a:ext uri="{FF2B5EF4-FFF2-40B4-BE49-F238E27FC236}">
                <a16:creationId xmlns:a16="http://schemas.microsoft.com/office/drawing/2014/main" id="{AFF6217D-538C-4A46-9D5A-1DBC9F26BB8B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72" name="015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6A2E3159-C40A-409F-830C-4E2C953AF743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73" name="016" descr="A picture containing outdoor, snowboarding, silhouette&#10;&#10;Description automatically generated">
            <a:extLst>
              <a:ext uri="{FF2B5EF4-FFF2-40B4-BE49-F238E27FC236}">
                <a16:creationId xmlns:a16="http://schemas.microsoft.com/office/drawing/2014/main" id="{D4B6F09C-C6A6-4046-A1D1-B325F643F827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74" name="017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80ED0481-0B47-4979-9114-F122FBE22699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75" name="018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E6670B30-54AA-4C14-A394-AE7F6C0243E0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76" name="019" descr="A picture containing outdoor, person, sport, dark&#10;&#10;Description automatically generated">
            <a:extLst>
              <a:ext uri="{FF2B5EF4-FFF2-40B4-BE49-F238E27FC236}">
                <a16:creationId xmlns:a16="http://schemas.microsoft.com/office/drawing/2014/main" id="{48498620-B8CE-4261-A032-89F278F66D81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77" name="020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92E63C45-15ED-46DE-80BE-648469CBCDBF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78" name="021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E650C25B-FFF2-440F-8B27-5FB421F67009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79" name="022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6B1644CA-300C-4369-9BE8-BF9110F5900F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80" name="023" descr="A picture containing sport, silhouette, skiing&#10;&#10;Description automatically generated">
            <a:extLst>
              <a:ext uri="{FF2B5EF4-FFF2-40B4-BE49-F238E27FC236}">
                <a16:creationId xmlns:a16="http://schemas.microsoft.com/office/drawing/2014/main" id="{4BE6B701-F6F6-43AF-BE65-AA6697A896B0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81" name="024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FD59DF93-2660-4778-B4EB-BD892B44F0B8}"/>
              </a:ext>
            </a:extLst>
          </p:cNvPr>
          <p:cNvPicPr>
            <a:picLocks noChangeAspect="1"/>
          </p:cNvPicPr>
          <p:nvPr/>
        </p:nvPicPr>
        <p:blipFill>
          <a:blip r:embed="rId2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82" name="025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ADB110F7-B131-40CB-9EE2-05F96D65548B}"/>
              </a:ext>
            </a:extLst>
          </p:cNvPr>
          <p:cNvPicPr>
            <a:picLocks noChangeAspect="1"/>
          </p:cNvPicPr>
          <p:nvPr/>
        </p:nvPicPr>
        <p:blipFill>
          <a:blip r:embed="rId2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83" name="026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07065090-B85B-461C-B8C5-310CA2C40EA7}"/>
              </a:ext>
            </a:extLst>
          </p:cNvPr>
          <p:cNvPicPr>
            <a:picLocks noChangeAspect="1"/>
          </p:cNvPicPr>
          <p:nvPr/>
        </p:nvPicPr>
        <p:blipFill>
          <a:blip r:embed="rId2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84" name="027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035CCAED-94CE-4FD6-BC32-84F82188D774}"/>
              </a:ext>
            </a:extLst>
          </p:cNvPr>
          <p:cNvPicPr>
            <a:picLocks noChangeAspect="1"/>
          </p:cNvPicPr>
          <p:nvPr/>
        </p:nvPicPr>
        <p:blipFill>
          <a:blip r:embed="rId2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85" name="028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F02C75DE-075B-4247-B822-B19E575E09FC}"/>
              </a:ext>
            </a:extLst>
          </p:cNvPr>
          <p:cNvPicPr>
            <a:picLocks noChangeAspect="1"/>
          </p:cNvPicPr>
          <p:nvPr/>
        </p:nvPicPr>
        <p:blipFill>
          <a:blip r:embed="rId2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86" name="029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F9CAF94D-2944-4200-B62C-5C710F4442E6}"/>
              </a:ext>
            </a:extLst>
          </p:cNvPr>
          <p:cNvPicPr>
            <a:picLocks noChangeAspect="1"/>
          </p:cNvPicPr>
          <p:nvPr/>
        </p:nvPicPr>
        <p:blipFill>
          <a:blip r:embed="rId2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87" name="030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D61DE12B-1568-483E-8EB5-BE79C125A194}"/>
              </a:ext>
            </a:extLst>
          </p:cNvPr>
          <p:cNvPicPr>
            <a:picLocks noChangeAspect="1"/>
          </p:cNvPicPr>
          <p:nvPr/>
        </p:nvPicPr>
        <p:blipFill>
          <a:blip r:embed="rId2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88" name="031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1DD2935E-160D-4F2F-A676-0396793F13EE}"/>
              </a:ext>
            </a:extLst>
          </p:cNvPr>
          <p:cNvPicPr>
            <a:picLocks noChangeAspect="1"/>
          </p:cNvPicPr>
          <p:nvPr/>
        </p:nvPicPr>
        <p:blipFill>
          <a:blip r:embed="rId2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89" name="032" descr="A picture containing sport, skiing, silhouette&#10;&#10;Description automatically generated">
            <a:extLst>
              <a:ext uri="{FF2B5EF4-FFF2-40B4-BE49-F238E27FC236}">
                <a16:creationId xmlns:a16="http://schemas.microsoft.com/office/drawing/2014/main" id="{21346934-ADA4-4C6F-B085-005B210527D0}"/>
              </a:ext>
            </a:extLst>
          </p:cNvPr>
          <p:cNvPicPr>
            <a:picLocks noChangeAspect="1"/>
          </p:cNvPicPr>
          <p:nvPr/>
        </p:nvPicPr>
        <p:blipFill>
          <a:blip r:embed="rId2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90" name="033" descr="A picture containing sport, skiing, silhouette&#10;&#10;Description automatically generated">
            <a:extLst>
              <a:ext uri="{FF2B5EF4-FFF2-40B4-BE49-F238E27FC236}">
                <a16:creationId xmlns:a16="http://schemas.microsoft.com/office/drawing/2014/main" id="{8D7902EC-AE48-4972-BC66-7AD9FAF5C54C}"/>
              </a:ext>
            </a:extLst>
          </p:cNvPr>
          <p:cNvPicPr>
            <a:picLocks noChangeAspect="1"/>
          </p:cNvPicPr>
          <p:nvPr/>
        </p:nvPicPr>
        <p:blipFill>
          <a:blip r:embed="rId3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91" name="034" descr="A picture containing sport, dark, skiing&#10;&#10;Description automatically generated">
            <a:extLst>
              <a:ext uri="{FF2B5EF4-FFF2-40B4-BE49-F238E27FC236}">
                <a16:creationId xmlns:a16="http://schemas.microsoft.com/office/drawing/2014/main" id="{5B71BFAF-766D-4348-86C4-950DEEF3D4EC}"/>
              </a:ext>
            </a:extLst>
          </p:cNvPr>
          <p:cNvPicPr>
            <a:picLocks noChangeAspect="1"/>
          </p:cNvPicPr>
          <p:nvPr/>
        </p:nvPicPr>
        <p:blipFill>
          <a:blip r:embed="rId3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92" name="03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8551EF1B-B805-45A2-BC04-D4115BBB8125}"/>
              </a:ext>
            </a:extLst>
          </p:cNvPr>
          <p:cNvPicPr>
            <a:picLocks noChangeAspect="1"/>
          </p:cNvPicPr>
          <p:nvPr/>
        </p:nvPicPr>
        <p:blipFill>
          <a:blip r:embed="rId3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93" name="036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B0C3C30B-2141-4A63-A3AB-5B2CD6084B2B}"/>
              </a:ext>
            </a:extLst>
          </p:cNvPr>
          <p:cNvPicPr>
            <a:picLocks noChangeAspect="1"/>
          </p:cNvPicPr>
          <p:nvPr/>
        </p:nvPicPr>
        <p:blipFill>
          <a:blip r:embed="rId3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94" name="037" descr="A picture containing sport, dark, silhouette, skiing&#10;&#10;Description automatically generated">
            <a:extLst>
              <a:ext uri="{FF2B5EF4-FFF2-40B4-BE49-F238E27FC236}">
                <a16:creationId xmlns:a16="http://schemas.microsoft.com/office/drawing/2014/main" id="{5D7CABE7-1565-44E6-B1C6-D8B8D2EEBC95}"/>
              </a:ext>
            </a:extLst>
          </p:cNvPr>
          <p:cNvPicPr>
            <a:picLocks noChangeAspect="1"/>
          </p:cNvPicPr>
          <p:nvPr/>
        </p:nvPicPr>
        <p:blipFill>
          <a:blip r:embed="rId3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95" name="038" descr="A picture containing sport, athletic game&#10;&#10;Description automatically generated">
            <a:extLst>
              <a:ext uri="{FF2B5EF4-FFF2-40B4-BE49-F238E27FC236}">
                <a16:creationId xmlns:a16="http://schemas.microsoft.com/office/drawing/2014/main" id="{1E79CA53-8F3F-48B1-BD59-ADD9BBB18934}"/>
              </a:ext>
            </a:extLst>
          </p:cNvPr>
          <p:cNvPicPr>
            <a:picLocks noChangeAspect="1"/>
          </p:cNvPicPr>
          <p:nvPr/>
        </p:nvPicPr>
        <p:blipFill>
          <a:blip r:embed="rId3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96" name="039" descr="A picture containing outdoor, sport, dark&#10;&#10;Description automatically generated">
            <a:extLst>
              <a:ext uri="{FF2B5EF4-FFF2-40B4-BE49-F238E27FC236}">
                <a16:creationId xmlns:a16="http://schemas.microsoft.com/office/drawing/2014/main" id="{3ED1E6ED-E3FE-4143-A967-959FE56090E0}"/>
              </a:ext>
            </a:extLst>
          </p:cNvPr>
          <p:cNvPicPr>
            <a:picLocks noChangeAspect="1"/>
          </p:cNvPicPr>
          <p:nvPr/>
        </p:nvPicPr>
        <p:blipFill>
          <a:blip r:embed="rId3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97" name="040" descr="A picture containing sport, outdoor, athletic game, dark&#10;&#10;Description automatically generated">
            <a:extLst>
              <a:ext uri="{FF2B5EF4-FFF2-40B4-BE49-F238E27FC236}">
                <a16:creationId xmlns:a16="http://schemas.microsoft.com/office/drawing/2014/main" id="{4D3F1861-8947-4C11-B72A-AB86DC6AA5C8}"/>
              </a:ext>
            </a:extLst>
          </p:cNvPr>
          <p:cNvPicPr>
            <a:picLocks noChangeAspect="1"/>
          </p:cNvPicPr>
          <p:nvPr/>
        </p:nvPicPr>
        <p:blipFill>
          <a:blip r:embed="rId3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98" name="041" descr="A picture containing outdoor, sport, athletic game, dark&#10;&#10;Description automatically generated">
            <a:extLst>
              <a:ext uri="{FF2B5EF4-FFF2-40B4-BE49-F238E27FC236}">
                <a16:creationId xmlns:a16="http://schemas.microsoft.com/office/drawing/2014/main" id="{5D93E957-8EBA-47A6-B203-45530C628632}"/>
              </a:ext>
            </a:extLst>
          </p:cNvPr>
          <p:cNvPicPr>
            <a:picLocks noChangeAspect="1"/>
          </p:cNvPicPr>
          <p:nvPr/>
        </p:nvPicPr>
        <p:blipFill>
          <a:blip r:embed="rId3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499" name="042" descr="A picture containing sport, athletic game&#10;&#10;Description automatically generated">
            <a:extLst>
              <a:ext uri="{FF2B5EF4-FFF2-40B4-BE49-F238E27FC236}">
                <a16:creationId xmlns:a16="http://schemas.microsoft.com/office/drawing/2014/main" id="{889DFDBD-CD78-4A26-BD2F-09DB345E02CD}"/>
              </a:ext>
            </a:extLst>
          </p:cNvPr>
          <p:cNvPicPr>
            <a:picLocks noChangeAspect="1"/>
          </p:cNvPicPr>
          <p:nvPr/>
        </p:nvPicPr>
        <p:blipFill>
          <a:blip r:embed="rId3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00" name="043" descr="A picture containing sport, athletic game, outdoor, golf&#10;&#10;Description automatically generated">
            <a:extLst>
              <a:ext uri="{FF2B5EF4-FFF2-40B4-BE49-F238E27FC236}">
                <a16:creationId xmlns:a16="http://schemas.microsoft.com/office/drawing/2014/main" id="{0EE8B16A-3D0F-4D8B-A50F-CDAFD3E241D1}"/>
              </a:ext>
            </a:extLst>
          </p:cNvPr>
          <p:cNvPicPr>
            <a:picLocks noChangeAspect="1"/>
          </p:cNvPicPr>
          <p:nvPr/>
        </p:nvPicPr>
        <p:blipFill>
          <a:blip r:embed="rId4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01" name="044" descr="A picture containing sport, dark, silhouette, skiing&#10;&#10;Description automatically generated">
            <a:extLst>
              <a:ext uri="{FF2B5EF4-FFF2-40B4-BE49-F238E27FC236}">
                <a16:creationId xmlns:a16="http://schemas.microsoft.com/office/drawing/2014/main" id="{D09F8475-A825-4D81-91AB-98D75A056B07}"/>
              </a:ext>
            </a:extLst>
          </p:cNvPr>
          <p:cNvPicPr>
            <a:picLocks noChangeAspect="1"/>
          </p:cNvPicPr>
          <p:nvPr/>
        </p:nvPicPr>
        <p:blipFill>
          <a:blip r:embed="rId4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02" name="045" descr="A picture containing outdoor, sport, skiing, dark&#10;&#10;Description automatically generated">
            <a:extLst>
              <a:ext uri="{FF2B5EF4-FFF2-40B4-BE49-F238E27FC236}">
                <a16:creationId xmlns:a16="http://schemas.microsoft.com/office/drawing/2014/main" id="{B993BDDD-9B08-418D-9463-6CD630B7F8D8}"/>
              </a:ext>
            </a:extLst>
          </p:cNvPr>
          <p:cNvPicPr>
            <a:picLocks noChangeAspect="1"/>
          </p:cNvPicPr>
          <p:nvPr/>
        </p:nvPicPr>
        <p:blipFill>
          <a:blip r:embed="rId4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03" name="04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338B8F97-1148-43B3-BD3E-99803B2EFA74}"/>
              </a:ext>
            </a:extLst>
          </p:cNvPr>
          <p:cNvPicPr>
            <a:picLocks noChangeAspect="1"/>
          </p:cNvPicPr>
          <p:nvPr/>
        </p:nvPicPr>
        <p:blipFill>
          <a:blip r:embed="rId4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04" name="047" descr="A picture containing silhouette, skiing, dark&#10;&#10;Description automatically generated">
            <a:extLst>
              <a:ext uri="{FF2B5EF4-FFF2-40B4-BE49-F238E27FC236}">
                <a16:creationId xmlns:a16="http://schemas.microsoft.com/office/drawing/2014/main" id="{4FF0B56C-E850-408D-A413-CB68F0BA1D5B}"/>
              </a:ext>
            </a:extLst>
          </p:cNvPr>
          <p:cNvPicPr>
            <a:picLocks noChangeAspect="1"/>
          </p:cNvPicPr>
          <p:nvPr/>
        </p:nvPicPr>
        <p:blipFill>
          <a:blip r:embed="rId4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05" name="048" descr="A picture containing sport, skiing, dark, silhouette&#10;&#10;Description automatically generated">
            <a:extLst>
              <a:ext uri="{FF2B5EF4-FFF2-40B4-BE49-F238E27FC236}">
                <a16:creationId xmlns:a16="http://schemas.microsoft.com/office/drawing/2014/main" id="{C2A6CCB8-D18E-4E42-81CA-B97B53CC00F8}"/>
              </a:ext>
            </a:extLst>
          </p:cNvPr>
          <p:cNvPicPr>
            <a:picLocks noChangeAspect="1"/>
          </p:cNvPicPr>
          <p:nvPr/>
        </p:nvPicPr>
        <p:blipFill>
          <a:blip r:embed="rId4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06" name="049" descr="A picture containing sport, dark, skiing, silhouette&#10;&#10;Description automatically generated">
            <a:extLst>
              <a:ext uri="{FF2B5EF4-FFF2-40B4-BE49-F238E27FC236}">
                <a16:creationId xmlns:a16="http://schemas.microsoft.com/office/drawing/2014/main" id="{78CBB077-5050-473E-8063-4A0306D93EE2}"/>
              </a:ext>
            </a:extLst>
          </p:cNvPr>
          <p:cNvPicPr>
            <a:picLocks noChangeAspect="1"/>
          </p:cNvPicPr>
          <p:nvPr/>
        </p:nvPicPr>
        <p:blipFill>
          <a:blip r:embed="rId4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07" name="050" descr="A picture containing silhouette, dark, skiing&#10;&#10;Description automatically generated">
            <a:extLst>
              <a:ext uri="{FF2B5EF4-FFF2-40B4-BE49-F238E27FC236}">
                <a16:creationId xmlns:a16="http://schemas.microsoft.com/office/drawing/2014/main" id="{9E6ECF68-6E74-4227-895B-6FB4AE8108D4}"/>
              </a:ext>
            </a:extLst>
          </p:cNvPr>
          <p:cNvPicPr>
            <a:picLocks noChangeAspect="1"/>
          </p:cNvPicPr>
          <p:nvPr/>
        </p:nvPicPr>
        <p:blipFill>
          <a:blip r:embed="rId4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08" name="051" descr="A picture containing outdoor, skiing, dark, silhouette&#10;&#10;Description automatically generated">
            <a:extLst>
              <a:ext uri="{FF2B5EF4-FFF2-40B4-BE49-F238E27FC236}">
                <a16:creationId xmlns:a16="http://schemas.microsoft.com/office/drawing/2014/main" id="{31F986A0-1411-406D-970C-8C2E5CE771C7}"/>
              </a:ext>
            </a:extLst>
          </p:cNvPr>
          <p:cNvPicPr>
            <a:picLocks noChangeAspect="1"/>
          </p:cNvPicPr>
          <p:nvPr/>
        </p:nvPicPr>
        <p:blipFill>
          <a:blip r:embed="rId4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09" name="052" descr="A picture containing outdoor, silhouette, dark, skiing&#10;&#10;Description automatically generated">
            <a:extLst>
              <a:ext uri="{FF2B5EF4-FFF2-40B4-BE49-F238E27FC236}">
                <a16:creationId xmlns:a16="http://schemas.microsoft.com/office/drawing/2014/main" id="{F1EB876D-F0B9-4578-A177-7357F96F450C}"/>
              </a:ext>
            </a:extLst>
          </p:cNvPr>
          <p:cNvPicPr>
            <a:picLocks noChangeAspect="1"/>
          </p:cNvPicPr>
          <p:nvPr/>
        </p:nvPicPr>
        <p:blipFill>
          <a:blip r:embed="rId4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10" name="053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581DFD40-04E4-47EC-B9F3-6B9CC7058D83}"/>
              </a:ext>
            </a:extLst>
          </p:cNvPr>
          <p:cNvPicPr>
            <a:picLocks noChangeAspect="1"/>
          </p:cNvPicPr>
          <p:nvPr/>
        </p:nvPicPr>
        <p:blipFill>
          <a:blip r:embed="rId5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11" name="054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62531823-C520-4584-8173-E32BD1F50359}"/>
              </a:ext>
            </a:extLst>
          </p:cNvPr>
          <p:cNvPicPr>
            <a:picLocks noChangeAspect="1"/>
          </p:cNvPicPr>
          <p:nvPr/>
        </p:nvPicPr>
        <p:blipFill>
          <a:blip r:embed="rId5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12" name="055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DFF7002F-1AA7-4EDE-80C2-0894600B40AC}"/>
              </a:ext>
            </a:extLst>
          </p:cNvPr>
          <p:cNvPicPr>
            <a:picLocks noChangeAspect="1"/>
          </p:cNvPicPr>
          <p:nvPr/>
        </p:nvPicPr>
        <p:blipFill>
          <a:blip r:embed="rId5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13" name="05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9DDB9E53-6521-45C7-914A-2D55F753A76A}"/>
              </a:ext>
            </a:extLst>
          </p:cNvPr>
          <p:cNvPicPr>
            <a:picLocks noChangeAspect="1"/>
          </p:cNvPicPr>
          <p:nvPr/>
        </p:nvPicPr>
        <p:blipFill>
          <a:blip r:embed="rId5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14" name="057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AA80F317-2D8C-4852-8BF4-9314E106C318}"/>
              </a:ext>
            </a:extLst>
          </p:cNvPr>
          <p:cNvPicPr>
            <a:picLocks noChangeAspect="1"/>
          </p:cNvPicPr>
          <p:nvPr/>
        </p:nvPicPr>
        <p:blipFill>
          <a:blip r:embed="rId5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15" name="058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0B7826C0-84AA-40B0-8BAF-3C2DBB3211C2}"/>
              </a:ext>
            </a:extLst>
          </p:cNvPr>
          <p:cNvPicPr>
            <a:picLocks noChangeAspect="1"/>
          </p:cNvPicPr>
          <p:nvPr/>
        </p:nvPicPr>
        <p:blipFill>
          <a:blip r:embed="rId5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16" name="059" descr="A picture containing outdoor, silhouette, skiing&#10;&#10;Description automatically generated">
            <a:extLst>
              <a:ext uri="{FF2B5EF4-FFF2-40B4-BE49-F238E27FC236}">
                <a16:creationId xmlns:a16="http://schemas.microsoft.com/office/drawing/2014/main" id="{7310A536-338E-446E-B4A7-79E02318463A}"/>
              </a:ext>
            </a:extLst>
          </p:cNvPr>
          <p:cNvPicPr>
            <a:picLocks noChangeAspect="1"/>
          </p:cNvPicPr>
          <p:nvPr/>
        </p:nvPicPr>
        <p:blipFill>
          <a:blip r:embed="rId5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17" name="060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8F7817AA-9DC3-4FCC-BDBF-3B9E74379717}"/>
              </a:ext>
            </a:extLst>
          </p:cNvPr>
          <p:cNvPicPr>
            <a:picLocks noChangeAspect="1"/>
          </p:cNvPicPr>
          <p:nvPr/>
        </p:nvPicPr>
        <p:blipFill>
          <a:blip r:embed="rId5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18" name="061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1FB37C0B-D27C-4B20-BE75-214CC79A315B}"/>
              </a:ext>
            </a:extLst>
          </p:cNvPr>
          <p:cNvPicPr>
            <a:picLocks noChangeAspect="1"/>
          </p:cNvPicPr>
          <p:nvPr/>
        </p:nvPicPr>
        <p:blipFill>
          <a:blip r:embed="rId5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19" name="062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5B5B656A-4C58-45F7-92CD-4B5612021137}"/>
              </a:ext>
            </a:extLst>
          </p:cNvPr>
          <p:cNvPicPr>
            <a:picLocks noChangeAspect="1"/>
          </p:cNvPicPr>
          <p:nvPr/>
        </p:nvPicPr>
        <p:blipFill>
          <a:blip r:embed="rId5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20" name="063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970B98E8-860A-4858-AF23-855D27B19482}"/>
              </a:ext>
            </a:extLst>
          </p:cNvPr>
          <p:cNvPicPr>
            <a:picLocks noChangeAspect="1"/>
          </p:cNvPicPr>
          <p:nvPr/>
        </p:nvPicPr>
        <p:blipFill>
          <a:blip r:embed="rId6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21" name="064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72331511-5664-4773-9550-22E818C29546}"/>
              </a:ext>
            </a:extLst>
          </p:cNvPr>
          <p:cNvPicPr>
            <a:picLocks noChangeAspect="1"/>
          </p:cNvPicPr>
          <p:nvPr/>
        </p:nvPicPr>
        <p:blipFill>
          <a:blip r:embed="rId6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22" name="065" descr="A picture containing outdoor, dark, silhouette, skiing&#10;&#10;Description automatically generated">
            <a:extLst>
              <a:ext uri="{FF2B5EF4-FFF2-40B4-BE49-F238E27FC236}">
                <a16:creationId xmlns:a16="http://schemas.microsoft.com/office/drawing/2014/main" id="{F0DA26D1-6407-4390-946B-1CECBDCC8EF1}"/>
              </a:ext>
            </a:extLst>
          </p:cNvPr>
          <p:cNvPicPr>
            <a:picLocks noChangeAspect="1"/>
          </p:cNvPicPr>
          <p:nvPr/>
        </p:nvPicPr>
        <p:blipFill>
          <a:blip r:embed="rId6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23" name="066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24E13516-BFA9-42FA-9D00-39975A08CAB4}"/>
              </a:ext>
            </a:extLst>
          </p:cNvPr>
          <p:cNvPicPr>
            <a:picLocks noChangeAspect="1"/>
          </p:cNvPicPr>
          <p:nvPr/>
        </p:nvPicPr>
        <p:blipFill>
          <a:blip r:embed="rId6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24" name="067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7B1AB649-818B-4055-86A1-C39771627C5D}"/>
              </a:ext>
            </a:extLst>
          </p:cNvPr>
          <p:cNvPicPr>
            <a:picLocks noChangeAspect="1"/>
          </p:cNvPicPr>
          <p:nvPr/>
        </p:nvPicPr>
        <p:blipFill>
          <a:blip r:embed="rId6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25" name="068" descr="A picture containing outdoor, silhouette, dark, skiing&#10;&#10;Description automatically generated">
            <a:extLst>
              <a:ext uri="{FF2B5EF4-FFF2-40B4-BE49-F238E27FC236}">
                <a16:creationId xmlns:a16="http://schemas.microsoft.com/office/drawing/2014/main" id="{F43B6A72-2796-4D25-8C0A-FE3331873247}"/>
              </a:ext>
            </a:extLst>
          </p:cNvPr>
          <p:cNvPicPr>
            <a:picLocks noChangeAspect="1"/>
          </p:cNvPicPr>
          <p:nvPr/>
        </p:nvPicPr>
        <p:blipFill>
          <a:blip r:embed="rId6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26" name="069" descr="A picture containing dark, silhouette&#10;&#10;Description automatically generated">
            <a:extLst>
              <a:ext uri="{FF2B5EF4-FFF2-40B4-BE49-F238E27FC236}">
                <a16:creationId xmlns:a16="http://schemas.microsoft.com/office/drawing/2014/main" id="{3071DDB6-E33C-4B70-BE08-6ADE36C83291}"/>
              </a:ext>
            </a:extLst>
          </p:cNvPr>
          <p:cNvPicPr>
            <a:picLocks noChangeAspect="1"/>
          </p:cNvPicPr>
          <p:nvPr/>
        </p:nvPicPr>
        <p:blipFill>
          <a:blip r:embed="rId6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27" name="070" descr="A picture containing silhouette, dark, skiing&#10;&#10;Description automatically generated">
            <a:extLst>
              <a:ext uri="{FF2B5EF4-FFF2-40B4-BE49-F238E27FC236}">
                <a16:creationId xmlns:a16="http://schemas.microsoft.com/office/drawing/2014/main" id="{D296CFD9-5871-491F-BC20-1B1992CC779C}"/>
              </a:ext>
            </a:extLst>
          </p:cNvPr>
          <p:cNvPicPr>
            <a:picLocks noChangeAspect="1"/>
          </p:cNvPicPr>
          <p:nvPr/>
        </p:nvPicPr>
        <p:blipFill>
          <a:blip r:embed="rId6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28" name="071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C557118A-F0C9-44B5-AC50-30B6EBCB0D03}"/>
              </a:ext>
            </a:extLst>
          </p:cNvPr>
          <p:cNvPicPr>
            <a:picLocks noChangeAspect="1"/>
          </p:cNvPicPr>
          <p:nvPr/>
        </p:nvPicPr>
        <p:blipFill>
          <a:blip r:embed="rId6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29" name="072" descr="A picture containing sport, dark, silhouette, skiing&#10;&#10;Description automatically generated">
            <a:extLst>
              <a:ext uri="{FF2B5EF4-FFF2-40B4-BE49-F238E27FC236}">
                <a16:creationId xmlns:a16="http://schemas.microsoft.com/office/drawing/2014/main" id="{D216F54D-E53E-40C0-A52B-D3D09E4DB3FE}"/>
              </a:ext>
            </a:extLst>
          </p:cNvPr>
          <p:cNvPicPr>
            <a:picLocks noChangeAspect="1"/>
          </p:cNvPicPr>
          <p:nvPr/>
        </p:nvPicPr>
        <p:blipFill>
          <a:blip r:embed="rId6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30" name="073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139D73D7-6A6A-459A-8E93-AB7A128C9D98}"/>
              </a:ext>
            </a:extLst>
          </p:cNvPr>
          <p:cNvPicPr>
            <a:picLocks noChangeAspect="1"/>
          </p:cNvPicPr>
          <p:nvPr/>
        </p:nvPicPr>
        <p:blipFill>
          <a:blip r:embed="rId7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31" name="074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B9D39D70-B5DF-454C-8834-1D2799E9C085}"/>
              </a:ext>
            </a:extLst>
          </p:cNvPr>
          <p:cNvPicPr>
            <a:picLocks noChangeAspect="1"/>
          </p:cNvPicPr>
          <p:nvPr/>
        </p:nvPicPr>
        <p:blipFill>
          <a:blip r:embed="rId7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32" name="075">
            <a:extLst>
              <a:ext uri="{FF2B5EF4-FFF2-40B4-BE49-F238E27FC236}">
                <a16:creationId xmlns:a16="http://schemas.microsoft.com/office/drawing/2014/main" id="{6EFF58B7-6988-4759-A334-5AD9F020626F}"/>
              </a:ext>
            </a:extLst>
          </p:cNvPr>
          <p:cNvPicPr>
            <a:picLocks noChangeAspect="1"/>
          </p:cNvPicPr>
          <p:nvPr/>
        </p:nvPicPr>
        <p:blipFill>
          <a:blip r:embed="rId7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33" name="076" descr="A picture containing sport, dark, silhouette&#10;&#10;Description automatically generated">
            <a:extLst>
              <a:ext uri="{FF2B5EF4-FFF2-40B4-BE49-F238E27FC236}">
                <a16:creationId xmlns:a16="http://schemas.microsoft.com/office/drawing/2014/main" id="{B7FA54E5-539C-4092-B2E6-CD1E7D8BAC94}"/>
              </a:ext>
            </a:extLst>
          </p:cNvPr>
          <p:cNvPicPr>
            <a:picLocks noChangeAspect="1"/>
          </p:cNvPicPr>
          <p:nvPr/>
        </p:nvPicPr>
        <p:blipFill>
          <a:blip r:embed="rId7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34" name="077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929603F6-B81D-434A-8BC1-F8B9611899EB}"/>
              </a:ext>
            </a:extLst>
          </p:cNvPr>
          <p:cNvPicPr>
            <a:picLocks noChangeAspect="1"/>
          </p:cNvPicPr>
          <p:nvPr/>
        </p:nvPicPr>
        <p:blipFill>
          <a:blip r:embed="rId7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35" name="078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4D3775A4-6741-46FE-B095-F314018C063F}"/>
              </a:ext>
            </a:extLst>
          </p:cNvPr>
          <p:cNvPicPr>
            <a:picLocks noChangeAspect="1"/>
          </p:cNvPicPr>
          <p:nvPr/>
        </p:nvPicPr>
        <p:blipFill>
          <a:blip r:embed="rId7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36" name="079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3014DD9A-B579-4E76-8293-08E630A066B5}"/>
              </a:ext>
            </a:extLst>
          </p:cNvPr>
          <p:cNvPicPr>
            <a:picLocks noChangeAspect="1"/>
          </p:cNvPicPr>
          <p:nvPr/>
        </p:nvPicPr>
        <p:blipFill>
          <a:blip r:embed="rId7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37" name="080" descr="A picture containing outdoor, sport, dark, silhouette&#10;&#10;Description automatically generated">
            <a:extLst>
              <a:ext uri="{FF2B5EF4-FFF2-40B4-BE49-F238E27FC236}">
                <a16:creationId xmlns:a16="http://schemas.microsoft.com/office/drawing/2014/main" id="{DC8E3409-266A-4485-8813-B1C2EDCEC0DE}"/>
              </a:ext>
            </a:extLst>
          </p:cNvPr>
          <p:cNvPicPr>
            <a:picLocks noChangeAspect="1"/>
          </p:cNvPicPr>
          <p:nvPr/>
        </p:nvPicPr>
        <p:blipFill>
          <a:blip r:embed="rId7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38" name="081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E6B51358-B98D-48D7-BB68-8A44525239BD}"/>
              </a:ext>
            </a:extLst>
          </p:cNvPr>
          <p:cNvPicPr>
            <a:picLocks noChangeAspect="1"/>
          </p:cNvPicPr>
          <p:nvPr/>
        </p:nvPicPr>
        <p:blipFill>
          <a:blip r:embed="rId7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39" name="082" descr="A picture containing outdoor, silhouette&#10;&#10;Description automatically generated">
            <a:extLst>
              <a:ext uri="{FF2B5EF4-FFF2-40B4-BE49-F238E27FC236}">
                <a16:creationId xmlns:a16="http://schemas.microsoft.com/office/drawing/2014/main" id="{DF775060-21FE-4703-8AAC-C7F7928366A5}"/>
              </a:ext>
            </a:extLst>
          </p:cNvPr>
          <p:cNvPicPr>
            <a:picLocks noChangeAspect="1"/>
          </p:cNvPicPr>
          <p:nvPr/>
        </p:nvPicPr>
        <p:blipFill>
          <a:blip r:embed="rId7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40" name="083" descr="A picture containing sport, athletic game, silhouette&#10;&#10;Description automatically generated">
            <a:extLst>
              <a:ext uri="{FF2B5EF4-FFF2-40B4-BE49-F238E27FC236}">
                <a16:creationId xmlns:a16="http://schemas.microsoft.com/office/drawing/2014/main" id="{AC03CA1E-41ED-4B18-AAB3-3EFCD1C8EE0A}"/>
              </a:ext>
            </a:extLst>
          </p:cNvPr>
          <p:cNvPicPr>
            <a:picLocks noChangeAspect="1"/>
          </p:cNvPicPr>
          <p:nvPr/>
        </p:nvPicPr>
        <p:blipFill>
          <a:blip r:embed="rId8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41" name="084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3A834B7D-A43B-4710-B868-0EFAD16F6CE5}"/>
              </a:ext>
            </a:extLst>
          </p:cNvPr>
          <p:cNvPicPr>
            <a:picLocks noChangeAspect="1"/>
          </p:cNvPicPr>
          <p:nvPr/>
        </p:nvPicPr>
        <p:blipFill>
          <a:blip r:embed="rId8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42" name="085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7CC1E8FE-C5A8-4AAD-A72A-E778A166A921}"/>
              </a:ext>
            </a:extLst>
          </p:cNvPr>
          <p:cNvPicPr>
            <a:picLocks noChangeAspect="1"/>
          </p:cNvPicPr>
          <p:nvPr/>
        </p:nvPicPr>
        <p:blipFill>
          <a:blip r:embed="rId8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43" name="086" descr="A picture containing sport, silhouette, dark&#10;&#10;Description automatically generated">
            <a:extLst>
              <a:ext uri="{FF2B5EF4-FFF2-40B4-BE49-F238E27FC236}">
                <a16:creationId xmlns:a16="http://schemas.microsoft.com/office/drawing/2014/main" id="{1842107C-1B06-4B69-9FD6-D2A74CF2DB9E}"/>
              </a:ext>
            </a:extLst>
          </p:cNvPr>
          <p:cNvPicPr>
            <a:picLocks noChangeAspect="1"/>
          </p:cNvPicPr>
          <p:nvPr/>
        </p:nvPicPr>
        <p:blipFill>
          <a:blip r:embed="rId8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44" name="087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598DE2C7-B18F-416C-A3A9-5A782AA79469}"/>
              </a:ext>
            </a:extLst>
          </p:cNvPr>
          <p:cNvPicPr>
            <a:picLocks noChangeAspect="1"/>
          </p:cNvPicPr>
          <p:nvPr/>
        </p:nvPicPr>
        <p:blipFill>
          <a:blip r:embed="rId8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45" name="088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DBAFF49E-B1AE-441B-8361-892B7FEE79DE}"/>
              </a:ext>
            </a:extLst>
          </p:cNvPr>
          <p:cNvPicPr>
            <a:picLocks noChangeAspect="1"/>
          </p:cNvPicPr>
          <p:nvPr/>
        </p:nvPicPr>
        <p:blipFill>
          <a:blip r:embed="rId8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46" name="089" descr="A picture containing sport, athletic game, silhouette, dark&#10;&#10;Description automatically generated">
            <a:extLst>
              <a:ext uri="{FF2B5EF4-FFF2-40B4-BE49-F238E27FC236}">
                <a16:creationId xmlns:a16="http://schemas.microsoft.com/office/drawing/2014/main" id="{9E61AB28-4B59-469F-83EB-04B855A2E24C}"/>
              </a:ext>
            </a:extLst>
          </p:cNvPr>
          <p:cNvPicPr>
            <a:picLocks noChangeAspect="1"/>
          </p:cNvPicPr>
          <p:nvPr/>
        </p:nvPicPr>
        <p:blipFill>
          <a:blip r:embed="rId8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47" name="090" descr="A group of people dancing&#10;&#10;Description automatically generated with medium confidence">
            <a:extLst>
              <a:ext uri="{FF2B5EF4-FFF2-40B4-BE49-F238E27FC236}">
                <a16:creationId xmlns:a16="http://schemas.microsoft.com/office/drawing/2014/main" id="{8B59B646-5FF3-460D-96AB-8024361CF0AC}"/>
              </a:ext>
            </a:extLst>
          </p:cNvPr>
          <p:cNvPicPr>
            <a:picLocks noChangeAspect="1"/>
          </p:cNvPicPr>
          <p:nvPr/>
        </p:nvPicPr>
        <p:blipFill>
          <a:blip r:embed="rId8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48" name="091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A6276EB5-B799-446C-9B35-E41355B18F84}"/>
              </a:ext>
            </a:extLst>
          </p:cNvPr>
          <p:cNvPicPr>
            <a:picLocks noChangeAspect="1"/>
          </p:cNvPicPr>
          <p:nvPr/>
        </p:nvPicPr>
        <p:blipFill>
          <a:blip r:embed="rId8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49" name="092" descr="A group of people dancing&#10;&#10;Description automatically generated with medium confidence">
            <a:extLst>
              <a:ext uri="{FF2B5EF4-FFF2-40B4-BE49-F238E27FC236}">
                <a16:creationId xmlns:a16="http://schemas.microsoft.com/office/drawing/2014/main" id="{99EA9BE2-F2B5-4236-87FB-08E99D02A6FF}"/>
              </a:ext>
            </a:extLst>
          </p:cNvPr>
          <p:cNvPicPr>
            <a:picLocks noChangeAspect="1"/>
          </p:cNvPicPr>
          <p:nvPr/>
        </p:nvPicPr>
        <p:blipFill>
          <a:blip r:embed="rId8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50" name="093" descr="A picture containing outdoor, dark, silhouette&#10;&#10;Description automatically generated">
            <a:extLst>
              <a:ext uri="{FF2B5EF4-FFF2-40B4-BE49-F238E27FC236}">
                <a16:creationId xmlns:a16="http://schemas.microsoft.com/office/drawing/2014/main" id="{DAA30C29-5524-473B-9B36-6F3B6FA5F3DA}"/>
              </a:ext>
            </a:extLst>
          </p:cNvPr>
          <p:cNvPicPr>
            <a:picLocks noChangeAspect="1"/>
          </p:cNvPicPr>
          <p:nvPr/>
        </p:nvPicPr>
        <p:blipFill>
          <a:blip r:embed="rId9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51" name="094" descr="A picture containing outdoor, dark, silhouette&#10;&#10;Description automatically generated">
            <a:extLst>
              <a:ext uri="{FF2B5EF4-FFF2-40B4-BE49-F238E27FC236}">
                <a16:creationId xmlns:a16="http://schemas.microsoft.com/office/drawing/2014/main" id="{C8DFDED9-C7B7-4187-945A-42166E5B580A}"/>
              </a:ext>
            </a:extLst>
          </p:cNvPr>
          <p:cNvPicPr>
            <a:picLocks noChangeAspect="1"/>
          </p:cNvPicPr>
          <p:nvPr/>
        </p:nvPicPr>
        <p:blipFill>
          <a:blip r:embed="rId9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52" name="09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7D96D9EB-3E32-4940-BA11-4392E45F0599}"/>
              </a:ext>
            </a:extLst>
          </p:cNvPr>
          <p:cNvPicPr>
            <a:picLocks noChangeAspect="1"/>
          </p:cNvPicPr>
          <p:nvPr/>
        </p:nvPicPr>
        <p:blipFill>
          <a:blip r:embed="rId9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53" name="09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4ACA7180-648C-4252-A5AD-C5752944FA92}"/>
              </a:ext>
            </a:extLst>
          </p:cNvPr>
          <p:cNvPicPr>
            <a:picLocks noChangeAspect="1"/>
          </p:cNvPicPr>
          <p:nvPr/>
        </p:nvPicPr>
        <p:blipFill>
          <a:blip r:embed="rId9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54" name="097" descr="A picture containing outdoor, sport, dark, night&#10;&#10;Description automatically generated">
            <a:extLst>
              <a:ext uri="{FF2B5EF4-FFF2-40B4-BE49-F238E27FC236}">
                <a16:creationId xmlns:a16="http://schemas.microsoft.com/office/drawing/2014/main" id="{073C1E5F-50F2-4507-BF44-CD4172A179EF}"/>
              </a:ext>
            </a:extLst>
          </p:cNvPr>
          <p:cNvPicPr>
            <a:picLocks noChangeAspect="1"/>
          </p:cNvPicPr>
          <p:nvPr/>
        </p:nvPicPr>
        <p:blipFill>
          <a:blip r:embed="rId9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55" name="098" descr="A picture containing outdoor, dark, night, silhouette&#10;&#10;Description automatically generated">
            <a:extLst>
              <a:ext uri="{FF2B5EF4-FFF2-40B4-BE49-F238E27FC236}">
                <a16:creationId xmlns:a16="http://schemas.microsoft.com/office/drawing/2014/main" id="{954AF256-6897-47C7-A317-351AF2290D9A}"/>
              </a:ext>
            </a:extLst>
          </p:cNvPr>
          <p:cNvPicPr>
            <a:picLocks noChangeAspect="1"/>
          </p:cNvPicPr>
          <p:nvPr/>
        </p:nvPicPr>
        <p:blipFill>
          <a:blip r:embed="rId9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56" name="099" descr="A picture containing outdoor, silhouette, dark, night&#10;&#10;Description automatically generated">
            <a:extLst>
              <a:ext uri="{FF2B5EF4-FFF2-40B4-BE49-F238E27FC236}">
                <a16:creationId xmlns:a16="http://schemas.microsoft.com/office/drawing/2014/main" id="{D3AC09F8-69EF-47A5-A483-4536C86EA7DD}"/>
              </a:ext>
            </a:extLst>
          </p:cNvPr>
          <p:cNvPicPr>
            <a:picLocks noChangeAspect="1"/>
          </p:cNvPicPr>
          <p:nvPr/>
        </p:nvPicPr>
        <p:blipFill>
          <a:blip r:embed="rId9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57" name="100" descr="A picture containing outdoor, silhouette, air&#10;&#10;Description automatically generated">
            <a:extLst>
              <a:ext uri="{FF2B5EF4-FFF2-40B4-BE49-F238E27FC236}">
                <a16:creationId xmlns:a16="http://schemas.microsoft.com/office/drawing/2014/main" id="{A2133444-3A0E-4973-9457-B2827AD70FC0}"/>
              </a:ext>
            </a:extLst>
          </p:cNvPr>
          <p:cNvPicPr>
            <a:picLocks noChangeAspect="1"/>
          </p:cNvPicPr>
          <p:nvPr/>
        </p:nvPicPr>
        <p:blipFill>
          <a:blip r:embed="rId9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58" name="101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B680D52E-B83F-402C-9C81-F2A8CA30CD88}"/>
              </a:ext>
            </a:extLst>
          </p:cNvPr>
          <p:cNvPicPr>
            <a:picLocks noChangeAspect="1"/>
          </p:cNvPicPr>
          <p:nvPr/>
        </p:nvPicPr>
        <p:blipFill>
          <a:blip r:embed="rId9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59" name="102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43469C21-5EBC-4FDC-9F7A-592E8C5E2D24}"/>
              </a:ext>
            </a:extLst>
          </p:cNvPr>
          <p:cNvPicPr>
            <a:picLocks noChangeAspect="1"/>
          </p:cNvPicPr>
          <p:nvPr/>
        </p:nvPicPr>
        <p:blipFill>
          <a:blip r:embed="rId9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60" name="103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1033B959-1910-4826-B088-33176872DAC6}"/>
              </a:ext>
            </a:extLst>
          </p:cNvPr>
          <p:cNvPicPr>
            <a:picLocks noChangeAspect="1"/>
          </p:cNvPicPr>
          <p:nvPr/>
        </p:nvPicPr>
        <p:blipFill>
          <a:blip r:embed="rId10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61" name="104" descr="A picture containing outdoor, dark, silhouette&#10;&#10;Description automatically generated">
            <a:extLst>
              <a:ext uri="{FF2B5EF4-FFF2-40B4-BE49-F238E27FC236}">
                <a16:creationId xmlns:a16="http://schemas.microsoft.com/office/drawing/2014/main" id="{FA3CDF75-ACAF-485C-AD18-71F61FC35E01}"/>
              </a:ext>
            </a:extLst>
          </p:cNvPr>
          <p:cNvPicPr>
            <a:picLocks noChangeAspect="1"/>
          </p:cNvPicPr>
          <p:nvPr/>
        </p:nvPicPr>
        <p:blipFill>
          <a:blip r:embed="rId10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62" name="10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70930348-13DC-40E2-B73C-5500544CFD30}"/>
              </a:ext>
            </a:extLst>
          </p:cNvPr>
          <p:cNvPicPr>
            <a:picLocks noChangeAspect="1"/>
          </p:cNvPicPr>
          <p:nvPr/>
        </p:nvPicPr>
        <p:blipFill>
          <a:blip r:embed="rId10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63" name="10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031E26A5-B409-47E9-ACF5-85BA52D8C8D1}"/>
              </a:ext>
            </a:extLst>
          </p:cNvPr>
          <p:cNvPicPr>
            <a:picLocks noChangeAspect="1"/>
          </p:cNvPicPr>
          <p:nvPr/>
        </p:nvPicPr>
        <p:blipFill>
          <a:blip r:embed="rId10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64" name="107" descr="A picture containing outdoor, silhouette, skiing&#10;&#10;Description automatically generated">
            <a:extLst>
              <a:ext uri="{FF2B5EF4-FFF2-40B4-BE49-F238E27FC236}">
                <a16:creationId xmlns:a16="http://schemas.microsoft.com/office/drawing/2014/main" id="{F128CE9B-6C17-4B5B-8EEA-ED9C953F8C85}"/>
              </a:ext>
            </a:extLst>
          </p:cNvPr>
          <p:cNvPicPr>
            <a:picLocks noChangeAspect="1"/>
          </p:cNvPicPr>
          <p:nvPr/>
        </p:nvPicPr>
        <p:blipFill>
          <a:blip r:embed="rId10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65" name="108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9342F03F-DD98-43B9-97DF-2FA2400EF6C7}"/>
              </a:ext>
            </a:extLst>
          </p:cNvPr>
          <p:cNvPicPr>
            <a:picLocks noChangeAspect="1"/>
          </p:cNvPicPr>
          <p:nvPr/>
        </p:nvPicPr>
        <p:blipFill>
          <a:blip r:embed="rId10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66" name="109" descr="A picture containing outdoor, dark, skiing&#10;&#10;Description automatically generated">
            <a:extLst>
              <a:ext uri="{FF2B5EF4-FFF2-40B4-BE49-F238E27FC236}">
                <a16:creationId xmlns:a16="http://schemas.microsoft.com/office/drawing/2014/main" id="{31255A92-3E79-4BDB-9B91-CB5D9955B82F}"/>
              </a:ext>
            </a:extLst>
          </p:cNvPr>
          <p:cNvPicPr>
            <a:picLocks noChangeAspect="1"/>
          </p:cNvPicPr>
          <p:nvPr/>
        </p:nvPicPr>
        <p:blipFill>
          <a:blip r:embed="rId10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67" name="110" descr="A picture containing outdoor, sport, skiing, silhouette&#10;&#10;Description automatically generated">
            <a:extLst>
              <a:ext uri="{FF2B5EF4-FFF2-40B4-BE49-F238E27FC236}">
                <a16:creationId xmlns:a16="http://schemas.microsoft.com/office/drawing/2014/main" id="{E842A122-9F65-4E0D-B95D-ED49583249F3}"/>
              </a:ext>
            </a:extLst>
          </p:cNvPr>
          <p:cNvPicPr>
            <a:picLocks noChangeAspect="1"/>
          </p:cNvPicPr>
          <p:nvPr/>
        </p:nvPicPr>
        <p:blipFill>
          <a:blip r:embed="rId10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68" name="111" descr="A picture containing sport, skiing, silhouette&#10;&#10;Description automatically generated">
            <a:extLst>
              <a:ext uri="{FF2B5EF4-FFF2-40B4-BE49-F238E27FC236}">
                <a16:creationId xmlns:a16="http://schemas.microsoft.com/office/drawing/2014/main" id="{E193ACB5-176C-48F0-9A4C-E7EED27F38AC}"/>
              </a:ext>
            </a:extLst>
          </p:cNvPr>
          <p:cNvPicPr>
            <a:picLocks noChangeAspect="1"/>
          </p:cNvPicPr>
          <p:nvPr/>
        </p:nvPicPr>
        <p:blipFill>
          <a:blip r:embed="rId10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69" name="112" descr="A picture containing outdoor, skiing, silhouette&#10;&#10;Description automatically generated">
            <a:extLst>
              <a:ext uri="{FF2B5EF4-FFF2-40B4-BE49-F238E27FC236}">
                <a16:creationId xmlns:a16="http://schemas.microsoft.com/office/drawing/2014/main" id="{4E0669B3-AFA0-41A3-9DCE-F92BFB6DD239}"/>
              </a:ext>
            </a:extLst>
          </p:cNvPr>
          <p:cNvPicPr>
            <a:picLocks noChangeAspect="1"/>
          </p:cNvPicPr>
          <p:nvPr/>
        </p:nvPicPr>
        <p:blipFill>
          <a:blip r:embed="rId10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70" name="113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BCB18ACB-F197-4BF6-ADD4-FE7CBADFD37C}"/>
              </a:ext>
            </a:extLst>
          </p:cNvPr>
          <p:cNvPicPr>
            <a:picLocks noChangeAspect="1"/>
          </p:cNvPicPr>
          <p:nvPr/>
        </p:nvPicPr>
        <p:blipFill>
          <a:blip r:embed="rId1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71" name="114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7BE7E94A-FB6D-48DD-AD20-C12654E21499}"/>
              </a:ext>
            </a:extLst>
          </p:cNvPr>
          <p:cNvPicPr>
            <a:picLocks noChangeAspect="1"/>
          </p:cNvPicPr>
          <p:nvPr/>
        </p:nvPicPr>
        <p:blipFill>
          <a:blip r:embed="rId1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72" name="115" descr="A picture containing outdoor, sport, silhouette, skiing&#10;&#10;Description automatically generated">
            <a:extLst>
              <a:ext uri="{FF2B5EF4-FFF2-40B4-BE49-F238E27FC236}">
                <a16:creationId xmlns:a16="http://schemas.microsoft.com/office/drawing/2014/main" id="{40138D46-B7EF-4628-AFB1-5FB15DFB955F}"/>
              </a:ext>
            </a:extLst>
          </p:cNvPr>
          <p:cNvPicPr>
            <a:picLocks noChangeAspect="1"/>
          </p:cNvPicPr>
          <p:nvPr/>
        </p:nvPicPr>
        <p:blipFill>
          <a:blip r:embed="rId11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73" name="116" descr="A picture containing outdoor, sport, air, jumping&#10;&#10;Description automatically generated">
            <a:extLst>
              <a:ext uri="{FF2B5EF4-FFF2-40B4-BE49-F238E27FC236}">
                <a16:creationId xmlns:a16="http://schemas.microsoft.com/office/drawing/2014/main" id="{A967234E-91F9-491E-947C-BBEBB57C39ED}"/>
              </a:ext>
            </a:extLst>
          </p:cNvPr>
          <p:cNvPicPr>
            <a:picLocks noChangeAspect="1"/>
          </p:cNvPicPr>
          <p:nvPr/>
        </p:nvPicPr>
        <p:blipFill>
          <a:blip r:embed="rId1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74" name="117" descr="A picture containing outdoor, sport, air, silhouette&#10;&#10;Description automatically generated">
            <a:extLst>
              <a:ext uri="{FF2B5EF4-FFF2-40B4-BE49-F238E27FC236}">
                <a16:creationId xmlns:a16="http://schemas.microsoft.com/office/drawing/2014/main" id="{E80850F4-C6A2-4DDF-9552-AE174F03B985}"/>
              </a:ext>
            </a:extLst>
          </p:cNvPr>
          <p:cNvPicPr>
            <a:picLocks noChangeAspect="1"/>
          </p:cNvPicPr>
          <p:nvPr/>
        </p:nvPicPr>
        <p:blipFill>
          <a:blip r:embed="rId11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75" name="118" descr="A picture containing outdoor, sport, silhouette, dark&#10;&#10;Description automatically generated">
            <a:extLst>
              <a:ext uri="{FF2B5EF4-FFF2-40B4-BE49-F238E27FC236}">
                <a16:creationId xmlns:a16="http://schemas.microsoft.com/office/drawing/2014/main" id="{1CBF6117-59EC-479A-B02B-DEB7D7869CBD}"/>
              </a:ext>
            </a:extLst>
          </p:cNvPr>
          <p:cNvPicPr>
            <a:picLocks noChangeAspect="1"/>
          </p:cNvPicPr>
          <p:nvPr/>
        </p:nvPicPr>
        <p:blipFill>
          <a:blip r:embed="rId11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76" name="119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22291C50-16CA-404C-ACD0-3D695B29EB34}"/>
              </a:ext>
            </a:extLst>
          </p:cNvPr>
          <p:cNvPicPr>
            <a:picLocks noChangeAspect="1"/>
          </p:cNvPicPr>
          <p:nvPr/>
        </p:nvPicPr>
        <p:blipFill>
          <a:blip r:embed="rId11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77" name="120" descr="A picture containing outdoor, sport, silhouette, dark&#10;&#10;Description automatically generated">
            <a:extLst>
              <a:ext uri="{FF2B5EF4-FFF2-40B4-BE49-F238E27FC236}">
                <a16:creationId xmlns:a16="http://schemas.microsoft.com/office/drawing/2014/main" id="{B2C4195D-B1BA-446C-BCE1-65E944DBD6CE}"/>
              </a:ext>
            </a:extLst>
          </p:cNvPr>
          <p:cNvPicPr>
            <a:picLocks noChangeAspect="1"/>
          </p:cNvPicPr>
          <p:nvPr/>
        </p:nvPicPr>
        <p:blipFill>
          <a:blip r:embed="rId11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78" name="121" descr="A picture containing outdoor, sport, silhouette, dark&#10;&#10;Description automatically generated">
            <a:extLst>
              <a:ext uri="{FF2B5EF4-FFF2-40B4-BE49-F238E27FC236}">
                <a16:creationId xmlns:a16="http://schemas.microsoft.com/office/drawing/2014/main" id="{B23E2A36-9CA0-4CD8-BDC8-4B69D9A47263}"/>
              </a:ext>
            </a:extLst>
          </p:cNvPr>
          <p:cNvPicPr>
            <a:picLocks noChangeAspect="1"/>
          </p:cNvPicPr>
          <p:nvPr/>
        </p:nvPicPr>
        <p:blipFill>
          <a:blip r:embed="rId11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79" name="122" descr="A picture containing outdoor, silhouette, night, dark&#10;&#10;Description automatically generated">
            <a:extLst>
              <a:ext uri="{FF2B5EF4-FFF2-40B4-BE49-F238E27FC236}">
                <a16:creationId xmlns:a16="http://schemas.microsoft.com/office/drawing/2014/main" id="{5302BEDD-D54C-497A-ACDE-D78DFD7562DE}"/>
              </a:ext>
            </a:extLst>
          </p:cNvPr>
          <p:cNvPicPr>
            <a:picLocks noChangeAspect="1"/>
          </p:cNvPicPr>
          <p:nvPr/>
        </p:nvPicPr>
        <p:blipFill>
          <a:blip r:embed="rId11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80" name="123" descr="A picture containing silhouette, outdoor object&#10;&#10;Description automatically generated">
            <a:extLst>
              <a:ext uri="{FF2B5EF4-FFF2-40B4-BE49-F238E27FC236}">
                <a16:creationId xmlns:a16="http://schemas.microsoft.com/office/drawing/2014/main" id="{BECD8D11-A324-44FC-955E-6FC76C2CDBD0}"/>
              </a:ext>
            </a:extLst>
          </p:cNvPr>
          <p:cNvPicPr>
            <a:picLocks noChangeAspect="1"/>
          </p:cNvPicPr>
          <p:nvPr/>
        </p:nvPicPr>
        <p:blipFill>
          <a:blip r:embed="rId12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81" name="124" descr="A picture containing sport, silhouette, outdoor object&#10;&#10;Description automatically generated">
            <a:extLst>
              <a:ext uri="{FF2B5EF4-FFF2-40B4-BE49-F238E27FC236}">
                <a16:creationId xmlns:a16="http://schemas.microsoft.com/office/drawing/2014/main" id="{073631E9-7494-433B-B555-A36D1C23186C}"/>
              </a:ext>
            </a:extLst>
          </p:cNvPr>
          <p:cNvPicPr>
            <a:picLocks noChangeAspect="1"/>
          </p:cNvPicPr>
          <p:nvPr/>
        </p:nvPicPr>
        <p:blipFill>
          <a:blip r:embed="rId12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82" name="12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631C7CCF-A72D-47AE-827B-19D1B8DCFDC0}"/>
              </a:ext>
            </a:extLst>
          </p:cNvPr>
          <p:cNvPicPr>
            <a:picLocks noChangeAspect="1"/>
          </p:cNvPicPr>
          <p:nvPr/>
        </p:nvPicPr>
        <p:blipFill>
          <a:blip r:embed="rId12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83" name="126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A5F5FF17-9A80-4CE7-BFF7-E0CC5D3378DE}"/>
              </a:ext>
            </a:extLst>
          </p:cNvPr>
          <p:cNvPicPr>
            <a:picLocks noChangeAspect="1"/>
          </p:cNvPicPr>
          <p:nvPr/>
        </p:nvPicPr>
        <p:blipFill>
          <a:blip r:embed="rId12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84" name="127" descr="A group of people dancing&#10;&#10;Description automatically generated with low confidence">
            <a:extLst>
              <a:ext uri="{FF2B5EF4-FFF2-40B4-BE49-F238E27FC236}">
                <a16:creationId xmlns:a16="http://schemas.microsoft.com/office/drawing/2014/main" id="{E90070F5-D2BD-4EB7-B392-49131B4654E0}"/>
              </a:ext>
            </a:extLst>
          </p:cNvPr>
          <p:cNvPicPr>
            <a:picLocks noChangeAspect="1"/>
          </p:cNvPicPr>
          <p:nvPr/>
        </p:nvPicPr>
        <p:blipFill>
          <a:blip r:embed="rId12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85" name="129" descr="A group of people dancing&#10;&#10;Description automatically generated with low confidence">
            <a:extLst>
              <a:ext uri="{FF2B5EF4-FFF2-40B4-BE49-F238E27FC236}">
                <a16:creationId xmlns:a16="http://schemas.microsoft.com/office/drawing/2014/main" id="{1D995BF9-7FC0-484D-8330-A1A5A186EFAE}"/>
              </a:ext>
            </a:extLst>
          </p:cNvPr>
          <p:cNvPicPr>
            <a:picLocks noChangeAspect="1"/>
          </p:cNvPicPr>
          <p:nvPr/>
        </p:nvPicPr>
        <p:blipFill>
          <a:blip r:embed="rId12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86" name="130" descr="A picture containing sport, dark, night, silhouette&#10;&#10;Description automatically generated">
            <a:extLst>
              <a:ext uri="{FF2B5EF4-FFF2-40B4-BE49-F238E27FC236}">
                <a16:creationId xmlns:a16="http://schemas.microsoft.com/office/drawing/2014/main" id="{78BCBB13-DA1A-48D8-89D6-DEE940D09173}"/>
              </a:ext>
            </a:extLst>
          </p:cNvPr>
          <p:cNvPicPr>
            <a:picLocks noChangeAspect="1"/>
          </p:cNvPicPr>
          <p:nvPr/>
        </p:nvPicPr>
        <p:blipFill>
          <a:blip r:embed="rId12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87" name="000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F3551CA9-7A57-4DE0-9C6B-D40F44C0758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88" name="001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F623D1C9-379B-4E30-B70F-1AE30CD9EA1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89" name="002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5CFCE13D-5B05-4575-8BA3-4BD1BF72E1D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90" name="003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FEEBF90B-0FD2-4502-8CD7-8D746672D97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91" name="007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772FD9BD-C429-40F9-9896-114123FE040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92" name="009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DE740904-A01C-4596-BD42-F6EE75C0F47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93" name="010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7829A139-5697-422E-8CFF-ACE2DCAFF737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94" name="013" descr="A picture containing sport, dark, silhouette&#10;&#10;Description automatically generated">
            <a:extLst>
              <a:ext uri="{FF2B5EF4-FFF2-40B4-BE49-F238E27FC236}">
                <a16:creationId xmlns:a16="http://schemas.microsoft.com/office/drawing/2014/main" id="{2F7B3A09-B16D-4DF5-A723-CD2470E9257E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95" name="014" descr="A picture containing outdoor, silhouette, dark&#10;&#10;Description automatically generated">
            <a:extLst>
              <a:ext uri="{FF2B5EF4-FFF2-40B4-BE49-F238E27FC236}">
                <a16:creationId xmlns:a16="http://schemas.microsoft.com/office/drawing/2014/main" id="{E5274FF6-6277-45A3-AD1E-4D3F053854BC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96" name="015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4B90A168-9FD4-48C7-A876-9E85314703C0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97" name="016" descr="A picture containing outdoor, snowboarding, silhouette&#10;&#10;Description automatically generated">
            <a:extLst>
              <a:ext uri="{FF2B5EF4-FFF2-40B4-BE49-F238E27FC236}">
                <a16:creationId xmlns:a16="http://schemas.microsoft.com/office/drawing/2014/main" id="{C93C7316-EC54-4557-8A78-365B2CAB73A3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98" name="017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932010F4-F80C-414B-BA26-82A606E2608C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599" name="018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B38FC5B2-B7DD-4987-B49A-89BD255E1E75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00" name="019" descr="A picture containing outdoor, person, sport, dark&#10;&#10;Description automatically generated">
            <a:extLst>
              <a:ext uri="{FF2B5EF4-FFF2-40B4-BE49-F238E27FC236}">
                <a16:creationId xmlns:a16="http://schemas.microsoft.com/office/drawing/2014/main" id="{3022C3DB-40C7-452F-98C0-E3BFA14275C9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01" name="020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D7A1E6B0-E925-4AE2-B185-512F42A7E1DB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02" name="021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6B757E11-D03A-4956-8A9C-15B0E54E7EC6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03" name="022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05DCDE6D-50C6-4499-A05B-7C0B2F0364F6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04" name="023" descr="A picture containing sport, silhouette, skiing&#10;&#10;Description automatically generated">
            <a:extLst>
              <a:ext uri="{FF2B5EF4-FFF2-40B4-BE49-F238E27FC236}">
                <a16:creationId xmlns:a16="http://schemas.microsoft.com/office/drawing/2014/main" id="{ACEED181-8D9C-4A50-BB30-90082674DA52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05" name="024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3434BCC7-FCD6-4AA0-A799-40A46D045301}"/>
              </a:ext>
            </a:extLst>
          </p:cNvPr>
          <p:cNvPicPr>
            <a:picLocks noChangeAspect="1"/>
          </p:cNvPicPr>
          <p:nvPr/>
        </p:nvPicPr>
        <p:blipFill>
          <a:blip r:embed="rId2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06" name="025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9C7E178F-173C-4E0A-8EE8-C1B284C1DBA7}"/>
              </a:ext>
            </a:extLst>
          </p:cNvPr>
          <p:cNvPicPr>
            <a:picLocks noChangeAspect="1"/>
          </p:cNvPicPr>
          <p:nvPr/>
        </p:nvPicPr>
        <p:blipFill>
          <a:blip r:embed="rId2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07" name="026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11EFC75F-9D4A-414A-A7C7-3D246422CAD1}"/>
              </a:ext>
            </a:extLst>
          </p:cNvPr>
          <p:cNvPicPr>
            <a:picLocks noChangeAspect="1"/>
          </p:cNvPicPr>
          <p:nvPr/>
        </p:nvPicPr>
        <p:blipFill>
          <a:blip r:embed="rId2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08" name="027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E616CE96-DDDA-497E-B55B-2866A5A7B71E}"/>
              </a:ext>
            </a:extLst>
          </p:cNvPr>
          <p:cNvPicPr>
            <a:picLocks noChangeAspect="1"/>
          </p:cNvPicPr>
          <p:nvPr/>
        </p:nvPicPr>
        <p:blipFill>
          <a:blip r:embed="rId2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09" name="028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86A4B022-B84E-4675-9914-3C291EEBCF7D}"/>
              </a:ext>
            </a:extLst>
          </p:cNvPr>
          <p:cNvPicPr>
            <a:picLocks noChangeAspect="1"/>
          </p:cNvPicPr>
          <p:nvPr/>
        </p:nvPicPr>
        <p:blipFill>
          <a:blip r:embed="rId2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10" name="029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FB594F2A-B8B7-45D9-A7E2-2A50D9A1B964}"/>
              </a:ext>
            </a:extLst>
          </p:cNvPr>
          <p:cNvPicPr>
            <a:picLocks noChangeAspect="1"/>
          </p:cNvPicPr>
          <p:nvPr/>
        </p:nvPicPr>
        <p:blipFill>
          <a:blip r:embed="rId2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11" name="030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969B776E-31FA-4B64-BAA2-01CDA7BE24FD}"/>
              </a:ext>
            </a:extLst>
          </p:cNvPr>
          <p:cNvPicPr>
            <a:picLocks noChangeAspect="1"/>
          </p:cNvPicPr>
          <p:nvPr/>
        </p:nvPicPr>
        <p:blipFill>
          <a:blip r:embed="rId2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12" name="031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66FD6FD8-79AB-4E5F-A0CE-03A7085BE4B8}"/>
              </a:ext>
            </a:extLst>
          </p:cNvPr>
          <p:cNvPicPr>
            <a:picLocks noChangeAspect="1"/>
          </p:cNvPicPr>
          <p:nvPr/>
        </p:nvPicPr>
        <p:blipFill>
          <a:blip r:embed="rId2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13" name="032" descr="A picture containing sport, skiing, silhouette&#10;&#10;Description automatically generated">
            <a:extLst>
              <a:ext uri="{FF2B5EF4-FFF2-40B4-BE49-F238E27FC236}">
                <a16:creationId xmlns:a16="http://schemas.microsoft.com/office/drawing/2014/main" id="{631B148D-FBDB-4DB5-83C6-D72AA19D7740}"/>
              </a:ext>
            </a:extLst>
          </p:cNvPr>
          <p:cNvPicPr>
            <a:picLocks noChangeAspect="1"/>
          </p:cNvPicPr>
          <p:nvPr/>
        </p:nvPicPr>
        <p:blipFill>
          <a:blip r:embed="rId2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14" name="033" descr="A picture containing sport, skiing, silhouette&#10;&#10;Description automatically generated">
            <a:extLst>
              <a:ext uri="{FF2B5EF4-FFF2-40B4-BE49-F238E27FC236}">
                <a16:creationId xmlns:a16="http://schemas.microsoft.com/office/drawing/2014/main" id="{110123FA-EEFE-4319-99A5-B9C7BBADA40E}"/>
              </a:ext>
            </a:extLst>
          </p:cNvPr>
          <p:cNvPicPr>
            <a:picLocks noChangeAspect="1"/>
          </p:cNvPicPr>
          <p:nvPr/>
        </p:nvPicPr>
        <p:blipFill>
          <a:blip r:embed="rId3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15" name="034" descr="A picture containing sport, dark, skiing&#10;&#10;Description automatically generated">
            <a:extLst>
              <a:ext uri="{FF2B5EF4-FFF2-40B4-BE49-F238E27FC236}">
                <a16:creationId xmlns:a16="http://schemas.microsoft.com/office/drawing/2014/main" id="{8C0D8DAB-58B1-4662-9967-130FFE1F7CBB}"/>
              </a:ext>
            </a:extLst>
          </p:cNvPr>
          <p:cNvPicPr>
            <a:picLocks noChangeAspect="1"/>
          </p:cNvPicPr>
          <p:nvPr/>
        </p:nvPicPr>
        <p:blipFill>
          <a:blip r:embed="rId3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16" name="03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0C4DECE6-5CFE-47EF-98E6-35AC425501B9}"/>
              </a:ext>
            </a:extLst>
          </p:cNvPr>
          <p:cNvPicPr>
            <a:picLocks noChangeAspect="1"/>
          </p:cNvPicPr>
          <p:nvPr/>
        </p:nvPicPr>
        <p:blipFill>
          <a:blip r:embed="rId3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17" name="036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8E348F48-9927-40B9-A63B-B55BC2F04339}"/>
              </a:ext>
            </a:extLst>
          </p:cNvPr>
          <p:cNvPicPr>
            <a:picLocks noChangeAspect="1"/>
          </p:cNvPicPr>
          <p:nvPr/>
        </p:nvPicPr>
        <p:blipFill>
          <a:blip r:embed="rId3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18" name="037" descr="A picture containing sport, dark, silhouette, skiing&#10;&#10;Description automatically generated">
            <a:extLst>
              <a:ext uri="{FF2B5EF4-FFF2-40B4-BE49-F238E27FC236}">
                <a16:creationId xmlns:a16="http://schemas.microsoft.com/office/drawing/2014/main" id="{0BF28E9A-D544-45D4-AFA9-EDADAE260AF5}"/>
              </a:ext>
            </a:extLst>
          </p:cNvPr>
          <p:cNvPicPr>
            <a:picLocks noChangeAspect="1"/>
          </p:cNvPicPr>
          <p:nvPr/>
        </p:nvPicPr>
        <p:blipFill>
          <a:blip r:embed="rId3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19" name="038" descr="A picture containing sport, athletic game&#10;&#10;Description automatically generated">
            <a:extLst>
              <a:ext uri="{FF2B5EF4-FFF2-40B4-BE49-F238E27FC236}">
                <a16:creationId xmlns:a16="http://schemas.microsoft.com/office/drawing/2014/main" id="{F50A6CE8-D12C-4BD2-A99C-DF017E881C66}"/>
              </a:ext>
            </a:extLst>
          </p:cNvPr>
          <p:cNvPicPr>
            <a:picLocks noChangeAspect="1"/>
          </p:cNvPicPr>
          <p:nvPr/>
        </p:nvPicPr>
        <p:blipFill>
          <a:blip r:embed="rId3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20" name="039" descr="A picture containing outdoor, sport, dark&#10;&#10;Description automatically generated">
            <a:extLst>
              <a:ext uri="{FF2B5EF4-FFF2-40B4-BE49-F238E27FC236}">
                <a16:creationId xmlns:a16="http://schemas.microsoft.com/office/drawing/2014/main" id="{4CB44744-F3FD-4A29-A1DC-94AAE00D4E6C}"/>
              </a:ext>
            </a:extLst>
          </p:cNvPr>
          <p:cNvPicPr>
            <a:picLocks noChangeAspect="1"/>
          </p:cNvPicPr>
          <p:nvPr/>
        </p:nvPicPr>
        <p:blipFill>
          <a:blip r:embed="rId3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21" name="040" descr="A picture containing sport, outdoor, athletic game, dark&#10;&#10;Description automatically generated">
            <a:extLst>
              <a:ext uri="{FF2B5EF4-FFF2-40B4-BE49-F238E27FC236}">
                <a16:creationId xmlns:a16="http://schemas.microsoft.com/office/drawing/2014/main" id="{F66897E9-2A90-41D2-B09E-5B1D5293A20F}"/>
              </a:ext>
            </a:extLst>
          </p:cNvPr>
          <p:cNvPicPr>
            <a:picLocks noChangeAspect="1"/>
          </p:cNvPicPr>
          <p:nvPr/>
        </p:nvPicPr>
        <p:blipFill>
          <a:blip r:embed="rId3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22" name="041" descr="A picture containing outdoor, sport, athletic game, dark&#10;&#10;Description automatically generated">
            <a:extLst>
              <a:ext uri="{FF2B5EF4-FFF2-40B4-BE49-F238E27FC236}">
                <a16:creationId xmlns:a16="http://schemas.microsoft.com/office/drawing/2014/main" id="{D6FE517C-06C7-42FE-8361-E5C6D918EE23}"/>
              </a:ext>
            </a:extLst>
          </p:cNvPr>
          <p:cNvPicPr>
            <a:picLocks noChangeAspect="1"/>
          </p:cNvPicPr>
          <p:nvPr/>
        </p:nvPicPr>
        <p:blipFill>
          <a:blip r:embed="rId3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23" name="042" descr="A picture containing sport, athletic game&#10;&#10;Description automatically generated">
            <a:extLst>
              <a:ext uri="{FF2B5EF4-FFF2-40B4-BE49-F238E27FC236}">
                <a16:creationId xmlns:a16="http://schemas.microsoft.com/office/drawing/2014/main" id="{50753A0C-C38F-40DC-AC95-E24CE44A7F0E}"/>
              </a:ext>
            </a:extLst>
          </p:cNvPr>
          <p:cNvPicPr>
            <a:picLocks noChangeAspect="1"/>
          </p:cNvPicPr>
          <p:nvPr/>
        </p:nvPicPr>
        <p:blipFill>
          <a:blip r:embed="rId3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24" name="043" descr="A picture containing sport, athletic game, outdoor, golf&#10;&#10;Description automatically generated">
            <a:extLst>
              <a:ext uri="{FF2B5EF4-FFF2-40B4-BE49-F238E27FC236}">
                <a16:creationId xmlns:a16="http://schemas.microsoft.com/office/drawing/2014/main" id="{EAD2ECB1-FF28-44B5-AE5F-DDC3C76B924C}"/>
              </a:ext>
            </a:extLst>
          </p:cNvPr>
          <p:cNvPicPr>
            <a:picLocks noChangeAspect="1"/>
          </p:cNvPicPr>
          <p:nvPr/>
        </p:nvPicPr>
        <p:blipFill>
          <a:blip r:embed="rId4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25" name="044" descr="A picture containing sport, dark, silhouette, skiing&#10;&#10;Description automatically generated">
            <a:extLst>
              <a:ext uri="{FF2B5EF4-FFF2-40B4-BE49-F238E27FC236}">
                <a16:creationId xmlns:a16="http://schemas.microsoft.com/office/drawing/2014/main" id="{867A2BAC-6E3B-4F32-B29F-2A11EC6DFC32}"/>
              </a:ext>
            </a:extLst>
          </p:cNvPr>
          <p:cNvPicPr>
            <a:picLocks noChangeAspect="1"/>
          </p:cNvPicPr>
          <p:nvPr/>
        </p:nvPicPr>
        <p:blipFill>
          <a:blip r:embed="rId4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26" name="045" descr="A picture containing outdoor, sport, skiing, dark&#10;&#10;Description automatically generated">
            <a:extLst>
              <a:ext uri="{FF2B5EF4-FFF2-40B4-BE49-F238E27FC236}">
                <a16:creationId xmlns:a16="http://schemas.microsoft.com/office/drawing/2014/main" id="{966EA2C1-2F68-4900-8F7B-65F318D63E46}"/>
              </a:ext>
            </a:extLst>
          </p:cNvPr>
          <p:cNvPicPr>
            <a:picLocks noChangeAspect="1"/>
          </p:cNvPicPr>
          <p:nvPr/>
        </p:nvPicPr>
        <p:blipFill>
          <a:blip r:embed="rId4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27" name="04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30F3079F-DD3C-4169-8403-137D87E1211C}"/>
              </a:ext>
            </a:extLst>
          </p:cNvPr>
          <p:cNvPicPr>
            <a:picLocks noChangeAspect="1"/>
          </p:cNvPicPr>
          <p:nvPr/>
        </p:nvPicPr>
        <p:blipFill>
          <a:blip r:embed="rId4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28" name="047" descr="A picture containing silhouette, skiing, dark&#10;&#10;Description automatically generated">
            <a:extLst>
              <a:ext uri="{FF2B5EF4-FFF2-40B4-BE49-F238E27FC236}">
                <a16:creationId xmlns:a16="http://schemas.microsoft.com/office/drawing/2014/main" id="{DB62D87B-32F5-4BD2-9B13-7122B5DD3ED8}"/>
              </a:ext>
            </a:extLst>
          </p:cNvPr>
          <p:cNvPicPr>
            <a:picLocks noChangeAspect="1"/>
          </p:cNvPicPr>
          <p:nvPr/>
        </p:nvPicPr>
        <p:blipFill>
          <a:blip r:embed="rId4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29" name="048" descr="A picture containing sport, skiing, dark, silhouette&#10;&#10;Description automatically generated">
            <a:extLst>
              <a:ext uri="{FF2B5EF4-FFF2-40B4-BE49-F238E27FC236}">
                <a16:creationId xmlns:a16="http://schemas.microsoft.com/office/drawing/2014/main" id="{F91960D6-E7C4-494D-9684-8B155150313D}"/>
              </a:ext>
            </a:extLst>
          </p:cNvPr>
          <p:cNvPicPr>
            <a:picLocks noChangeAspect="1"/>
          </p:cNvPicPr>
          <p:nvPr/>
        </p:nvPicPr>
        <p:blipFill>
          <a:blip r:embed="rId4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30" name="049" descr="A picture containing sport, dark, skiing, silhouette&#10;&#10;Description automatically generated">
            <a:extLst>
              <a:ext uri="{FF2B5EF4-FFF2-40B4-BE49-F238E27FC236}">
                <a16:creationId xmlns:a16="http://schemas.microsoft.com/office/drawing/2014/main" id="{7833F317-FE74-404C-A4F1-AD8264FAD90E}"/>
              </a:ext>
            </a:extLst>
          </p:cNvPr>
          <p:cNvPicPr>
            <a:picLocks noChangeAspect="1"/>
          </p:cNvPicPr>
          <p:nvPr/>
        </p:nvPicPr>
        <p:blipFill>
          <a:blip r:embed="rId4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31" name="050" descr="A picture containing silhouette, dark, skiing&#10;&#10;Description automatically generated">
            <a:extLst>
              <a:ext uri="{FF2B5EF4-FFF2-40B4-BE49-F238E27FC236}">
                <a16:creationId xmlns:a16="http://schemas.microsoft.com/office/drawing/2014/main" id="{83F4CFFC-8038-4EDC-8C0E-0B7D84FE9F5B}"/>
              </a:ext>
            </a:extLst>
          </p:cNvPr>
          <p:cNvPicPr>
            <a:picLocks noChangeAspect="1"/>
          </p:cNvPicPr>
          <p:nvPr/>
        </p:nvPicPr>
        <p:blipFill>
          <a:blip r:embed="rId4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32" name="051" descr="A picture containing outdoor, skiing, dark, silhouette&#10;&#10;Description automatically generated">
            <a:extLst>
              <a:ext uri="{FF2B5EF4-FFF2-40B4-BE49-F238E27FC236}">
                <a16:creationId xmlns:a16="http://schemas.microsoft.com/office/drawing/2014/main" id="{50140C33-4C30-438A-A41A-ECAEE8447655}"/>
              </a:ext>
            </a:extLst>
          </p:cNvPr>
          <p:cNvPicPr>
            <a:picLocks noChangeAspect="1"/>
          </p:cNvPicPr>
          <p:nvPr/>
        </p:nvPicPr>
        <p:blipFill>
          <a:blip r:embed="rId4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33" name="052" descr="A picture containing outdoor, silhouette, dark, skiing&#10;&#10;Description automatically generated">
            <a:extLst>
              <a:ext uri="{FF2B5EF4-FFF2-40B4-BE49-F238E27FC236}">
                <a16:creationId xmlns:a16="http://schemas.microsoft.com/office/drawing/2014/main" id="{F6A1E84B-B252-4F4A-AF84-01FF52AF8FD4}"/>
              </a:ext>
            </a:extLst>
          </p:cNvPr>
          <p:cNvPicPr>
            <a:picLocks noChangeAspect="1"/>
          </p:cNvPicPr>
          <p:nvPr/>
        </p:nvPicPr>
        <p:blipFill>
          <a:blip r:embed="rId4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34" name="053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025CD178-135C-470E-A71B-830E67A2533C}"/>
              </a:ext>
            </a:extLst>
          </p:cNvPr>
          <p:cNvPicPr>
            <a:picLocks noChangeAspect="1"/>
          </p:cNvPicPr>
          <p:nvPr/>
        </p:nvPicPr>
        <p:blipFill>
          <a:blip r:embed="rId5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35" name="054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A713CD2B-947E-4B71-B0A4-3447D60F9128}"/>
              </a:ext>
            </a:extLst>
          </p:cNvPr>
          <p:cNvPicPr>
            <a:picLocks noChangeAspect="1"/>
          </p:cNvPicPr>
          <p:nvPr/>
        </p:nvPicPr>
        <p:blipFill>
          <a:blip r:embed="rId5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36" name="055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ECE6238F-90D0-4B92-A4CD-100A51C0DC90}"/>
              </a:ext>
            </a:extLst>
          </p:cNvPr>
          <p:cNvPicPr>
            <a:picLocks noChangeAspect="1"/>
          </p:cNvPicPr>
          <p:nvPr/>
        </p:nvPicPr>
        <p:blipFill>
          <a:blip r:embed="rId5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37" name="05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C36DF4DF-AFC4-4A34-84AC-026EE4CAA1E8}"/>
              </a:ext>
            </a:extLst>
          </p:cNvPr>
          <p:cNvPicPr>
            <a:picLocks noChangeAspect="1"/>
          </p:cNvPicPr>
          <p:nvPr/>
        </p:nvPicPr>
        <p:blipFill>
          <a:blip r:embed="rId5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38" name="057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8FC1E934-601D-4B5F-9696-3C1C964B128E}"/>
              </a:ext>
            </a:extLst>
          </p:cNvPr>
          <p:cNvPicPr>
            <a:picLocks noChangeAspect="1"/>
          </p:cNvPicPr>
          <p:nvPr/>
        </p:nvPicPr>
        <p:blipFill>
          <a:blip r:embed="rId5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39" name="058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7DD521D7-A7D2-4A4B-97F3-6FD48D7E3AD7}"/>
              </a:ext>
            </a:extLst>
          </p:cNvPr>
          <p:cNvPicPr>
            <a:picLocks noChangeAspect="1"/>
          </p:cNvPicPr>
          <p:nvPr/>
        </p:nvPicPr>
        <p:blipFill>
          <a:blip r:embed="rId5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40" name="059" descr="A picture containing outdoor, silhouette, skiing&#10;&#10;Description automatically generated">
            <a:extLst>
              <a:ext uri="{FF2B5EF4-FFF2-40B4-BE49-F238E27FC236}">
                <a16:creationId xmlns:a16="http://schemas.microsoft.com/office/drawing/2014/main" id="{1D577C35-FE03-420D-B22F-D26F9978BFF7}"/>
              </a:ext>
            </a:extLst>
          </p:cNvPr>
          <p:cNvPicPr>
            <a:picLocks noChangeAspect="1"/>
          </p:cNvPicPr>
          <p:nvPr/>
        </p:nvPicPr>
        <p:blipFill>
          <a:blip r:embed="rId5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41" name="060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3B1D3075-29F6-4D9D-A0E3-94EA5377EFC2}"/>
              </a:ext>
            </a:extLst>
          </p:cNvPr>
          <p:cNvPicPr>
            <a:picLocks noChangeAspect="1"/>
          </p:cNvPicPr>
          <p:nvPr/>
        </p:nvPicPr>
        <p:blipFill>
          <a:blip r:embed="rId5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42" name="061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CEFF0F8A-6006-49AB-B8CA-3B358E6F778F}"/>
              </a:ext>
            </a:extLst>
          </p:cNvPr>
          <p:cNvPicPr>
            <a:picLocks noChangeAspect="1"/>
          </p:cNvPicPr>
          <p:nvPr/>
        </p:nvPicPr>
        <p:blipFill>
          <a:blip r:embed="rId5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43" name="062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FD090F6C-9564-4077-9958-A2ECD4CA30D6}"/>
              </a:ext>
            </a:extLst>
          </p:cNvPr>
          <p:cNvPicPr>
            <a:picLocks noChangeAspect="1"/>
          </p:cNvPicPr>
          <p:nvPr/>
        </p:nvPicPr>
        <p:blipFill>
          <a:blip r:embed="rId5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44" name="063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7F058991-213B-46DC-A2CC-DAA3B21D7F95}"/>
              </a:ext>
            </a:extLst>
          </p:cNvPr>
          <p:cNvPicPr>
            <a:picLocks noChangeAspect="1"/>
          </p:cNvPicPr>
          <p:nvPr/>
        </p:nvPicPr>
        <p:blipFill>
          <a:blip r:embed="rId6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45" name="064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31C523D1-4A41-4610-9CC6-C5BE7F93398F}"/>
              </a:ext>
            </a:extLst>
          </p:cNvPr>
          <p:cNvPicPr>
            <a:picLocks noChangeAspect="1"/>
          </p:cNvPicPr>
          <p:nvPr/>
        </p:nvPicPr>
        <p:blipFill>
          <a:blip r:embed="rId6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46" name="065" descr="A picture containing outdoor, dark, silhouette, skiing&#10;&#10;Description automatically generated">
            <a:extLst>
              <a:ext uri="{FF2B5EF4-FFF2-40B4-BE49-F238E27FC236}">
                <a16:creationId xmlns:a16="http://schemas.microsoft.com/office/drawing/2014/main" id="{364E72FF-B0AB-4BF1-82B2-8CDC1A6E0C58}"/>
              </a:ext>
            </a:extLst>
          </p:cNvPr>
          <p:cNvPicPr>
            <a:picLocks noChangeAspect="1"/>
          </p:cNvPicPr>
          <p:nvPr/>
        </p:nvPicPr>
        <p:blipFill>
          <a:blip r:embed="rId6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47" name="066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208BCC8C-9DAD-45BD-BC59-58B6F7A5C849}"/>
              </a:ext>
            </a:extLst>
          </p:cNvPr>
          <p:cNvPicPr>
            <a:picLocks noChangeAspect="1"/>
          </p:cNvPicPr>
          <p:nvPr/>
        </p:nvPicPr>
        <p:blipFill>
          <a:blip r:embed="rId6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48" name="067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CE6674EE-ACFB-4C37-85B9-CCD678925E88}"/>
              </a:ext>
            </a:extLst>
          </p:cNvPr>
          <p:cNvPicPr>
            <a:picLocks noChangeAspect="1"/>
          </p:cNvPicPr>
          <p:nvPr/>
        </p:nvPicPr>
        <p:blipFill>
          <a:blip r:embed="rId6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49" name="068" descr="A picture containing outdoor, silhouette, dark, skiing&#10;&#10;Description automatically generated">
            <a:extLst>
              <a:ext uri="{FF2B5EF4-FFF2-40B4-BE49-F238E27FC236}">
                <a16:creationId xmlns:a16="http://schemas.microsoft.com/office/drawing/2014/main" id="{62E8F1E0-CFCD-46E4-95F7-528BAE397615}"/>
              </a:ext>
            </a:extLst>
          </p:cNvPr>
          <p:cNvPicPr>
            <a:picLocks noChangeAspect="1"/>
          </p:cNvPicPr>
          <p:nvPr/>
        </p:nvPicPr>
        <p:blipFill>
          <a:blip r:embed="rId6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50" name="069" descr="A picture containing dark, silhouette&#10;&#10;Description automatically generated">
            <a:extLst>
              <a:ext uri="{FF2B5EF4-FFF2-40B4-BE49-F238E27FC236}">
                <a16:creationId xmlns:a16="http://schemas.microsoft.com/office/drawing/2014/main" id="{14C2713D-1FF6-4931-B4B8-49EDE31B7F18}"/>
              </a:ext>
            </a:extLst>
          </p:cNvPr>
          <p:cNvPicPr>
            <a:picLocks noChangeAspect="1"/>
          </p:cNvPicPr>
          <p:nvPr/>
        </p:nvPicPr>
        <p:blipFill>
          <a:blip r:embed="rId6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51" name="070" descr="A picture containing silhouette, dark, skiing&#10;&#10;Description automatically generated">
            <a:extLst>
              <a:ext uri="{FF2B5EF4-FFF2-40B4-BE49-F238E27FC236}">
                <a16:creationId xmlns:a16="http://schemas.microsoft.com/office/drawing/2014/main" id="{BD494A2D-D8B2-4A91-82D1-F3F28ED2D720}"/>
              </a:ext>
            </a:extLst>
          </p:cNvPr>
          <p:cNvPicPr>
            <a:picLocks noChangeAspect="1"/>
          </p:cNvPicPr>
          <p:nvPr/>
        </p:nvPicPr>
        <p:blipFill>
          <a:blip r:embed="rId6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52" name="071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315F18AA-1AE8-4875-989D-71F0E5350E0F}"/>
              </a:ext>
            </a:extLst>
          </p:cNvPr>
          <p:cNvPicPr>
            <a:picLocks noChangeAspect="1"/>
          </p:cNvPicPr>
          <p:nvPr/>
        </p:nvPicPr>
        <p:blipFill>
          <a:blip r:embed="rId6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53" name="072" descr="A picture containing sport, dark, silhouette, skiing&#10;&#10;Description automatically generated">
            <a:extLst>
              <a:ext uri="{FF2B5EF4-FFF2-40B4-BE49-F238E27FC236}">
                <a16:creationId xmlns:a16="http://schemas.microsoft.com/office/drawing/2014/main" id="{EA470770-D757-4E89-B622-51A31952C4C9}"/>
              </a:ext>
            </a:extLst>
          </p:cNvPr>
          <p:cNvPicPr>
            <a:picLocks noChangeAspect="1"/>
          </p:cNvPicPr>
          <p:nvPr/>
        </p:nvPicPr>
        <p:blipFill>
          <a:blip r:embed="rId6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54" name="073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D9A47CA0-AB1C-4178-BD98-2ED42EAB967D}"/>
              </a:ext>
            </a:extLst>
          </p:cNvPr>
          <p:cNvPicPr>
            <a:picLocks noChangeAspect="1"/>
          </p:cNvPicPr>
          <p:nvPr/>
        </p:nvPicPr>
        <p:blipFill>
          <a:blip r:embed="rId7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55" name="074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2FBF4014-2B44-4EB7-A6DA-86CFD74E0AD3}"/>
              </a:ext>
            </a:extLst>
          </p:cNvPr>
          <p:cNvPicPr>
            <a:picLocks noChangeAspect="1"/>
          </p:cNvPicPr>
          <p:nvPr/>
        </p:nvPicPr>
        <p:blipFill>
          <a:blip r:embed="rId7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56" name="075">
            <a:extLst>
              <a:ext uri="{FF2B5EF4-FFF2-40B4-BE49-F238E27FC236}">
                <a16:creationId xmlns:a16="http://schemas.microsoft.com/office/drawing/2014/main" id="{C9894323-3433-4711-9A23-70B399FF55A0}"/>
              </a:ext>
            </a:extLst>
          </p:cNvPr>
          <p:cNvPicPr>
            <a:picLocks noChangeAspect="1"/>
          </p:cNvPicPr>
          <p:nvPr/>
        </p:nvPicPr>
        <p:blipFill>
          <a:blip r:embed="rId7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57" name="076" descr="A picture containing sport, dark, silhouette&#10;&#10;Description automatically generated">
            <a:extLst>
              <a:ext uri="{FF2B5EF4-FFF2-40B4-BE49-F238E27FC236}">
                <a16:creationId xmlns:a16="http://schemas.microsoft.com/office/drawing/2014/main" id="{C56BABBD-A7D7-4C75-9445-A254BEB67285}"/>
              </a:ext>
            </a:extLst>
          </p:cNvPr>
          <p:cNvPicPr>
            <a:picLocks noChangeAspect="1"/>
          </p:cNvPicPr>
          <p:nvPr/>
        </p:nvPicPr>
        <p:blipFill>
          <a:blip r:embed="rId7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58" name="077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26C89F9A-43BD-47C9-8D98-C7B4653E1025}"/>
              </a:ext>
            </a:extLst>
          </p:cNvPr>
          <p:cNvPicPr>
            <a:picLocks noChangeAspect="1"/>
          </p:cNvPicPr>
          <p:nvPr/>
        </p:nvPicPr>
        <p:blipFill>
          <a:blip r:embed="rId7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59" name="078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1FCD92A6-67A8-461C-91CC-A2DA9BA2D0E9}"/>
              </a:ext>
            </a:extLst>
          </p:cNvPr>
          <p:cNvPicPr>
            <a:picLocks noChangeAspect="1"/>
          </p:cNvPicPr>
          <p:nvPr/>
        </p:nvPicPr>
        <p:blipFill>
          <a:blip r:embed="rId7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60" name="079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09BF71DA-1711-46A6-A938-13E94FA71174}"/>
              </a:ext>
            </a:extLst>
          </p:cNvPr>
          <p:cNvPicPr>
            <a:picLocks noChangeAspect="1"/>
          </p:cNvPicPr>
          <p:nvPr/>
        </p:nvPicPr>
        <p:blipFill>
          <a:blip r:embed="rId7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61" name="080" descr="A picture containing outdoor, sport, dark, silhouette&#10;&#10;Description automatically generated">
            <a:extLst>
              <a:ext uri="{FF2B5EF4-FFF2-40B4-BE49-F238E27FC236}">
                <a16:creationId xmlns:a16="http://schemas.microsoft.com/office/drawing/2014/main" id="{A43AF8D1-36A2-433D-871F-E25599FACA12}"/>
              </a:ext>
            </a:extLst>
          </p:cNvPr>
          <p:cNvPicPr>
            <a:picLocks noChangeAspect="1"/>
          </p:cNvPicPr>
          <p:nvPr/>
        </p:nvPicPr>
        <p:blipFill>
          <a:blip r:embed="rId7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62" name="081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B2B8B8C5-92EC-4C09-8957-1D36F83066B3}"/>
              </a:ext>
            </a:extLst>
          </p:cNvPr>
          <p:cNvPicPr>
            <a:picLocks noChangeAspect="1"/>
          </p:cNvPicPr>
          <p:nvPr/>
        </p:nvPicPr>
        <p:blipFill>
          <a:blip r:embed="rId7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63" name="082" descr="A picture containing outdoor, silhouette&#10;&#10;Description automatically generated">
            <a:extLst>
              <a:ext uri="{FF2B5EF4-FFF2-40B4-BE49-F238E27FC236}">
                <a16:creationId xmlns:a16="http://schemas.microsoft.com/office/drawing/2014/main" id="{590A5177-F9D9-46E3-8C89-41D7566BF041}"/>
              </a:ext>
            </a:extLst>
          </p:cNvPr>
          <p:cNvPicPr>
            <a:picLocks noChangeAspect="1"/>
          </p:cNvPicPr>
          <p:nvPr/>
        </p:nvPicPr>
        <p:blipFill>
          <a:blip r:embed="rId7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64" name="083" descr="A picture containing sport, athletic game, silhouette&#10;&#10;Description automatically generated">
            <a:extLst>
              <a:ext uri="{FF2B5EF4-FFF2-40B4-BE49-F238E27FC236}">
                <a16:creationId xmlns:a16="http://schemas.microsoft.com/office/drawing/2014/main" id="{C4E16DF8-03D8-4A16-BE54-53D814FE3578}"/>
              </a:ext>
            </a:extLst>
          </p:cNvPr>
          <p:cNvPicPr>
            <a:picLocks noChangeAspect="1"/>
          </p:cNvPicPr>
          <p:nvPr/>
        </p:nvPicPr>
        <p:blipFill>
          <a:blip r:embed="rId8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65" name="084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3EBB9881-F7CB-47D1-A3BB-82DD999D8459}"/>
              </a:ext>
            </a:extLst>
          </p:cNvPr>
          <p:cNvPicPr>
            <a:picLocks noChangeAspect="1"/>
          </p:cNvPicPr>
          <p:nvPr/>
        </p:nvPicPr>
        <p:blipFill>
          <a:blip r:embed="rId8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66" name="085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3D3B4CAB-CF6A-421B-AE6B-7CED80A93480}"/>
              </a:ext>
            </a:extLst>
          </p:cNvPr>
          <p:cNvPicPr>
            <a:picLocks noChangeAspect="1"/>
          </p:cNvPicPr>
          <p:nvPr/>
        </p:nvPicPr>
        <p:blipFill>
          <a:blip r:embed="rId8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67" name="086" descr="A picture containing sport, silhouette, dark&#10;&#10;Description automatically generated">
            <a:extLst>
              <a:ext uri="{FF2B5EF4-FFF2-40B4-BE49-F238E27FC236}">
                <a16:creationId xmlns:a16="http://schemas.microsoft.com/office/drawing/2014/main" id="{8DA833F2-CC6A-44BC-8A3A-35D62161B025}"/>
              </a:ext>
            </a:extLst>
          </p:cNvPr>
          <p:cNvPicPr>
            <a:picLocks noChangeAspect="1"/>
          </p:cNvPicPr>
          <p:nvPr/>
        </p:nvPicPr>
        <p:blipFill>
          <a:blip r:embed="rId8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68" name="087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FCBCABA1-84B1-43AE-BF58-55E44F0B129E}"/>
              </a:ext>
            </a:extLst>
          </p:cNvPr>
          <p:cNvPicPr>
            <a:picLocks noChangeAspect="1"/>
          </p:cNvPicPr>
          <p:nvPr/>
        </p:nvPicPr>
        <p:blipFill>
          <a:blip r:embed="rId8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69" name="088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D2F645F7-A697-4303-A993-808EBDD9DBAE}"/>
              </a:ext>
            </a:extLst>
          </p:cNvPr>
          <p:cNvPicPr>
            <a:picLocks noChangeAspect="1"/>
          </p:cNvPicPr>
          <p:nvPr/>
        </p:nvPicPr>
        <p:blipFill>
          <a:blip r:embed="rId8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70" name="089" descr="A picture containing sport, athletic game, silhouette, dark&#10;&#10;Description automatically generated">
            <a:extLst>
              <a:ext uri="{FF2B5EF4-FFF2-40B4-BE49-F238E27FC236}">
                <a16:creationId xmlns:a16="http://schemas.microsoft.com/office/drawing/2014/main" id="{41A1EE18-C36F-4C69-94C1-131B8ED030A3}"/>
              </a:ext>
            </a:extLst>
          </p:cNvPr>
          <p:cNvPicPr>
            <a:picLocks noChangeAspect="1"/>
          </p:cNvPicPr>
          <p:nvPr/>
        </p:nvPicPr>
        <p:blipFill>
          <a:blip r:embed="rId8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71" name="090" descr="A group of people dancing&#10;&#10;Description automatically generated with medium confidence">
            <a:extLst>
              <a:ext uri="{FF2B5EF4-FFF2-40B4-BE49-F238E27FC236}">
                <a16:creationId xmlns:a16="http://schemas.microsoft.com/office/drawing/2014/main" id="{207A1C97-F881-4CDC-B870-455003284B09}"/>
              </a:ext>
            </a:extLst>
          </p:cNvPr>
          <p:cNvPicPr>
            <a:picLocks noChangeAspect="1"/>
          </p:cNvPicPr>
          <p:nvPr/>
        </p:nvPicPr>
        <p:blipFill>
          <a:blip r:embed="rId8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72" name="091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2FC7C72D-A4CB-4BC8-B558-4364B8930CE2}"/>
              </a:ext>
            </a:extLst>
          </p:cNvPr>
          <p:cNvPicPr>
            <a:picLocks noChangeAspect="1"/>
          </p:cNvPicPr>
          <p:nvPr/>
        </p:nvPicPr>
        <p:blipFill>
          <a:blip r:embed="rId8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73" name="092" descr="A group of people dancing&#10;&#10;Description automatically generated with medium confidence">
            <a:extLst>
              <a:ext uri="{FF2B5EF4-FFF2-40B4-BE49-F238E27FC236}">
                <a16:creationId xmlns:a16="http://schemas.microsoft.com/office/drawing/2014/main" id="{23BB6A69-2CF8-4D40-8280-A249B68F7537}"/>
              </a:ext>
            </a:extLst>
          </p:cNvPr>
          <p:cNvPicPr>
            <a:picLocks noChangeAspect="1"/>
          </p:cNvPicPr>
          <p:nvPr/>
        </p:nvPicPr>
        <p:blipFill>
          <a:blip r:embed="rId8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74" name="093" descr="A picture containing outdoor, dark, silhouette&#10;&#10;Description automatically generated">
            <a:extLst>
              <a:ext uri="{FF2B5EF4-FFF2-40B4-BE49-F238E27FC236}">
                <a16:creationId xmlns:a16="http://schemas.microsoft.com/office/drawing/2014/main" id="{91F46169-A212-48E8-90CF-25B4AEB63284}"/>
              </a:ext>
            </a:extLst>
          </p:cNvPr>
          <p:cNvPicPr>
            <a:picLocks noChangeAspect="1"/>
          </p:cNvPicPr>
          <p:nvPr/>
        </p:nvPicPr>
        <p:blipFill>
          <a:blip r:embed="rId9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75" name="094" descr="A picture containing outdoor, dark, silhouette&#10;&#10;Description automatically generated">
            <a:extLst>
              <a:ext uri="{FF2B5EF4-FFF2-40B4-BE49-F238E27FC236}">
                <a16:creationId xmlns:a16="http://schemas.microsoft.com/office/drawing/2014/main" id="{DC1EBAF5-C6CD-43DB-9E69-1FE1F7C21DED}"/>
              </a:ext>
            </a:extLst>
          </p:cNvPr>
          <p:cNvPicPr>
            <a:picLocks noChangeAspect="1"/>
          </p:cNvPicPr>
          <p:nvPr/>
        </p:nvPicPr>
        <p:blipFill>
          <a:blip r:embed="rId9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76" name="09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6E60FF6D-36EF-49E7-90BA-326A63AE971F}"/>
              </a:ext>
            </a:extLst>
          </p:cNvPr>
          <p:cNvPicPr>
            <a:picLocks noChangeAspect="1"/>
          </p:cNvPicPr>
          <p:nvPr/>
        </p:nvPicPr>
        <p:blipFill>
          <a:blip r:embed="rId9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77" name="09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7FBB7B39-4920-4F14-A31B-20642BF8E2AF}"/>
              </a:ext>
            </a:extLst>
          </p:cNvPr>
          <p:cNvPicPr>
            <a:picLocks noChangeAspect="1"/>
          </p:cNvPicPr>
          <p:nvPr/>
        </p:nvPicPr>
        <p:blipFill>
          <a:blip r:embed="rId9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78" name="097" descr="A picture containing outdoor, sport, dark, night&#10;&#10;Description automatically generated">
            <a:extLst>
              <a:ext uri="{FF2B5EF4-FFF2-40B4-BE49-F238E27FC236}">
                <a16:creationId xmlns:a16="http://schemas.microsoft.com/office/drawing/2014/main" id="{8B06B15A-2097-4E5F-99B4-DDE1D2BD3F18}"/>
              </a:ext>
            </a:extLst>
          </p:cNvPr>
          <p:cNvPicPr>
            <a:picLocks noChangeAspect="1"/>
          </p:cNvPicPr>
          <p:nvPr/>
        </p:nvPicPr>
        <p:blipFill>
          <a:blip r:embed="rId9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79" name="098" descr="A picture containing outdoor, dark, night, silhouette&#10;&#10;Description automatically generated">
            <a:extLst>
              <a:ext uri="{FF2B5EF4-FFF2-40B4-BE49-F238E27FC236}">
                <a16:creationId xmlns:a16="http://schemas.microsoft.com/office/drawing/2014/main" id="{D99F4EE9-76CE-48ED-9D95-BE70E68AB424}"/>
              </a:ext>
            </a:extLst>
          </p:cNvPr>
          <p:cNvPicPr>
            <a:picLocks noChangeAspect="1"/>
          </p:cNvPicPr>
          <p:nvPr/>
        </p:nvPicPr>
        <p:blipFill>
          <a:blip r:embed="rId9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80" name="099" descr="A picture containing outdoor, silhouette, dark, night&#10;&#10;Description automatically generated">
            <a:extLst>
              <a:ext uri="{FF2B5EF4-FFF2-40B4-BE49-F238E27FC236}">
                <a16:creationId xmlns:a16="http://schemas.microsoft.com/office/drawing/2014/main" id="{B125B9AF-3B82-4AD6-B803-8794AB304E4C}"/>
              </a:ext>
            </a:extLst>
          </p:cNvPr>
          <p:cNvPicPr>
            <a:picLocks noChangeAspect="1"/>
          </p:cNvPicPr>
          <p:nvPr/>
        </p:nvPicPr>
        <p:blipFill>
          <a:blip r:embed="rId9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81" name="100" descr="A picture containing outdoor, silhouette, air&#10;&#10;Description automatically generated">
            <a:extLst>
              <a:ext uri="{FF2B5EF4-FFF2-40B4-BE49-F238E27FC236}">
                <a16:creationId xmlns:a16="http://schemas.microsoft.com/office/drawing/2014/main" id="{E233DAB3-9B3B-48C5-9CBA-4D9BC36C04EF}"/>
              </a:ext>
            </a:extLst>
          </p:cNvPr>
          <p:cNvPicPr>
            <a:picLocks noChangeAspect="1"/>
          </p:cNvPicPr>
          <p:nvPr/>
        </p:nvPicPr>
        <p:blipFill>
          <a:blip r:embed="rId9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82" name="101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55CCBC05-B744-4F78-9444-FC49C108632B}"/>
              </a:ext>
            </a:extLst>
          </p:cNvPr>
          <p:cNvPicPr>
            <a:picLocks noChangeAspect="1"/>
          </p:cNvPicPr>
          <p:nvPr/>
        </p:nvPicPr>
        <p:blipFill>
          <a:blip r:embed="rId9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83" name="102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7389F6FB-4220-4668-A4FF-29E11220C8DE}"/>
              </a:ext>
            </a:extLst>
          </p:cNvPr>
          <p:cNvPicPr>
            <a:picLocks noChangeAspect="1"/>
          </p:cNvPicPr>
          <p:nvPr/>
        </p:nvPicPr>
        <p:blipFill>
          <a:blip r:embed="rId9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84" name="103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3848F8D0-EE4C-4B35-ACD7-DFA15795DB33}"/>
              </a:ext>
            </a:extLst>
          </p:cNvPr>
          <p:cNvPicPr>
            <a:picLocks noChangeAspect="1"/>
          </p:cNvPicPr>
          <p:nvPr/>
        </p:nvPicPr>
        <p:blipFill>
          <a:blip r:embed="rId10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85" name="104" descr="A picture containing outdoor, dark, silhouette&#10;&#10;Description automatically generated">
            <a:extLst>
              <a:ext uri="{FF2B5EF4-FFF2-40B4-BE49-F238E27FC236}">
                <a16:creationId xmlns:a16="http://schemas.microsoft.com/office/drawing/2014/main" id="{092D1BBF-6A35-4EAB-AEFB-19D54B46DDDB}"/>
              </a:ext>
            </a:extLst>
          </p:cNvPr>
          <p:cNvPicPr>
            <a:picLocks noChangeAspect="1"/>
          </p:cNvPicPr>
          <p:nvPr/>
        </p:nvPicPr>
        <p:blipFill>
          <a:blip r:embed="rId10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86" name="10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D1A9BB57-B5FF-4140-A23A-A5E1BAB6AD28}"/>
              </a:ext>
            </a:extLst>
          </p:cNvPr>
          <p:cNvPicPr>
            <a:picLocks noChangeAspect="1"/>
          </p:cNvPicPr>
          <p:nvPr/>
        </p:nvPicPr>
        <p:blipFill>
          <a:blip r:embed="rId10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87" name="10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06C35DBC-B9F9-485A-A753-880A6AEC0963}"/>
              </a:ext>
            </a:extLst>
          </p:cNvPr>
          <p:cNvPicPr>
            <a:picLocks noChangeAspect="1"/>
          </p:cNvPicPr>
          <p:nvPr/>
        </p:nvPicPr>
        <p:blipFill>
          <a:blip r:embed="rId10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88" name="107" descr="A picture containing outdoor, silhouette, skiing&#10;&#10;Description automatically generated">
            <a:extLst>
              <a:ext uri="{FF2B5EF4-FFF2-40B4-BE49-F238E27FC236}">
                <a16:creationId xmlns:a16="http://schemas.microsoft.com/office/drawing/2014/main" id="{7CCD63E1-8661-4483-8074-73304FE10B62}"/>
              </a:ext>
            </a:extLst>
          </p:cNvPr>
          <p:cNvPicPr>
            <a:picLocks noChangeAspect="1"/>
          </p:cNvPicPr>
          <p:nvPr/>
        </p:nvPicPr>
        <p:blipFill>
          <a:blip r:embed="rId10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89" name="108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9A57AB63-4D12-48CB-A455-E18917466705}"/>
              </a:ext>
            </a:extLst>
          </p:cNvPr>
          <p:cNvPicPr>
            <a:picLocks noChangeAspect="1"/>
          </p:cNvPicPr>
          <p:nvPr/>
        </p:nvPicPr>
        <p:blipFill>
          <a:blip r:embed="rId10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90" name="109" descr="A picture containing outdoor, dark, skiing&#10;&#10;Description automatically generated">
            <a:extLst>
              <a:ext uri="{FF2B5EF4-FFF2-40B4-BE49-F238E27FC236}">
                <a16:creationId xmlns:a16="http://schemas.microsoft.com/office/drawing/2014/main" id="{0A5B89FB-8A4D-4A78-A320-1D13467EE799}"/>
              </a:ext>
            </a:extLst>
          </p:cNvPr>
          <p:cNvPicPr>
            <a:picLocks noChangeAspect="1"/>
          </p:cNvPicPr>
          <p:nvPr/>
        </p:nvPicPr>
        <p:blipFill>
          <a:blip r:embed="rId10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91" name="110" descr="A picture containing outdoor, sport, skiing, silhouette&#10;&#10;Description automatically generated">
            <a:extLst>
              <a:ext uri="{FF2B5EF4-FFF2-40B4-BE49-F238E27FC236}">
                <a16:creationId xmlns:a16="http://schemas.microsoft.com/office/drawing/2014/main" id="{2619C8A2-3139-45D6-AC93-366DCDCC7D90}"/>
              </a:ext>
            </a:extLst>
          </p:cNvPr>
          <p:cNvPicPr>
            <a:picLocks noChangeAspect="1"/>
          </p:cNvPicPr>
          <p:nvPr/>
        </p:nvPicPr>
        <p:blipFill>
          <a:blip r:embed="rId10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92" name="111" descr="A picture containing sport, skiing, silhouette&#10;&#10;Description automatically generated">
            <a:extLst>
              <a:ext uri="{FF2B5EF4-FFF2-40B4-BE49-F238E27FC236}">
                <a16:creationId xmlns:a16="http://schemas.microsoft.com/office/drawing/2014/main" id="{E658B7A4-459F-4DC7-9F6A-86273EF3A595}"/>
              </a:ext>
            </a:extLst>
          </p:cNvPr>
          <p:cNvPicPr>
            <a:picLocks noChangeAspect="1"/>
          </p:cNvPicPr>
          <p:nvPr/>
        </p:nvPicPr>
        <p:blipFill>
          <a:blip r:embed="rId10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93" name="112" descr="A picture containing outdoor, skiing, silhouette&#10;&#10;Description automatically generated">
            <a:extLst>
              <a:ext uri="{FF2B5EF4-FFF2-40B4-BE49-F238E27FC236}">
                <a16:creationId xmlns:a16="http://schemas.microsoft.com/office/drawing/2014/main" id="{1E33AF70-F23B-45A2-80C1-B1FF40A1B168}"/>
              </a:ext>
            </a:extLst>
          </p:cNvPr>
          <p:cNvPicPr>
            <a:picLocks noChangeAspect="1"/>
          </p:cNvPicPr>
          <p:nvPr/>
        </p:nvPicPr>
        <p:blipFill>
          <a:blip r:embed="rId10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94" name="113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011BF6DE-00EB-4865-8497-B0965A9E76EF}"/>
              </a:ext>
            </a:extLst>
          </p:cNvPr>
          <p:cNvPicPr>
            <a:picLocks noChangeAspect="1"/>
          </p:cNvPicPr>
          <p:nvPr/>
        </p:nvPicPr>
        <p:blipFill>
          <a:blip r:embed="rId1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95" name="114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8E9DD9CA-FC07-44C6-AC5D-3D5243E01B39}"/>
              </a:ext>
            </a:extLst>
          </p:cNvPr>
          <p:cNvPicPr>
            <a:picLocks noChangeAspect="1"/>
          </p:cNvPicPr>
          <p:nvPr/>
        </p:nvPicPr>
        <p:blipFill>
          <a:blip r:embed="rId1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96" name="115" descr="A picture containing outdoor, sport, silhouette, skiing&#10;&#10;Description automatically generated">
            <a:extLst>
              <a:ext uri="{FF2B5EF4-FFF2-40B4-BE49-F238E27FC236}">
                <a16:creationId xmlns:a16="http://schemas.microsoft.com/office/drawing/2014/main" id="{675BCFA1-DA06-42F8-87E4-92B163259648}"/>
              </a:ext>
            </a:extLst>
          </p:cNvPr>
          <p:cNvPicPr>
            <a:picLocks noChangeAspect="1"/>
          </p:cNvPicPr>
          <p:nvPr/>
        </p:nvPicPr>
        <p:blipFill>
          <a:blip r:embed="rId11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97" name="116" descr="A picture containing outdoor, sport, air, jumping&#10;&#10;Description automatically generated">
            <a:extLst>
              <a:ext uri="{FF2B5EF4-FFF2-40B4-BE49-F238E27FC236}">
                <a16:creationId xmlns:a16="http://schemas.microsoft.com/office/drawing/2014/main" id="{A01AEBFA-38AD-42ED-8069-D854752CC08F}"/>
              </a:ext>
            </a:extLst>
          </p:cNvPr>
          <p:cNvPicPr>
            <a:picLocks noChangeAspect="1"/>
          </p:cNvPicPr>
          <p:nvPr/>
        </p:nvPicPr>
        <p:blipFill>
          <a:blip r:embed="rId1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98" name="117" descr="A picture containing outdoor, sport, air, silhouette&#10;&#10;Description automatically generated">
            <a:extLst>
              <a:ext uri="{FF2B5EF4-FFF2-40B4-BE49-F238E27FC236}">
                <a16:creationId xmlns:a16="http://schemas.microsoft.com/office/drawing/2014/main" id="{4664DC9A-A671-4067-BD79-60FDB0FE9234}"/>
              </a:ext>
            </a:extLst>
          </p:cNvPr>
          <p:cNvPicPr>
            <a:picLocks noChangeAspect="1"/>
          </p:cNvPicPr>
          <p:nvPr/>
        </p:nvPicPr>
        <p:blipFill>
          <a:blip r:embed="rId11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699" name="118" descr="A picture containing outdoor, sport, silhouette, dark&#10;&#10;Description automatically generated">
            <a:extLst>
              <a:ext uri="{FF2B5EF4-FFF2-40B4-BE49-F238E27FC236}">
                <a16:creationId xmlns:a16="http://schemas.microsoft.com/office/drawing/2014/main" id="{78B22788-1BE2-4054-8325-ABF40F1CB003}"/>
              </a:ext>
            </a:extLst>
          </p:cNvPr>
          <p:cNvPicPr>
            <a:picLocks noChangeAspect="1"/>
          </p:cNvPicPr>
          <p:nvPr/>
        </p:nvPicPr>
        <p:blipFill>
          <a:blip r:embed="rId11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700" name="119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E7E85569-DFE8-48BE-BAF2-1FB214810563}"/>
              </a:ext>
            </a:extLst>
          </p:cNvPr>
          <p:cNvPicPr>
            <a:picLocks noChangeAspect="1"/>
          </p:cNvPicPr>
          <p:nvPr/>
        </p:nvPicPr>
        <p:blipFill>
          <a:blip r:embed="rId11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701" name="120" descr="A picture containing outdoor, sport, silhouette, dark&#10;&#10;Description automatically generated">
            <a:extLst>
              <a:ext uri="{FF2B5EF4-FFF2-40B4-BE49-F238E27FC236}">
                <a16:creationId xmlns:a16="http://schemas.microsoft.com/office/drawing/2014/main" id="{7F527D10-F747-4062-8744-635DA5A83C09}"/>
              </a:ext>
            </a:extLst>
          </p:cNvPr>
          <p:cNvPicPr>
            <a:picLocks noChangeAspect="1"/>
          </p:cNvPicPr>
          <p:nvPr/>
        </p:nvPicPr>
        <p:blipFill>
          <a:blip r:embed="rId11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702" name="121" descr="A picture containing outdoor, sport, silhouette, dark&#10;&#10;Description automatically generated">
            <a:extLst>
              <a:ext uri="{FF2B5EF4-FFF2-40B4-BE49-F238E27FC236}">
                <a16:creationId xmlns:a16="http://schemas.microsoft.com/office/drawing/2014/main" id="{E640AD44-152E-4E77-909F-30C767CD73D2}"/>
              </a:ext>
            </a:extLst>
          </p:cNvPr>
          <p:cNvPicPr>
            <a:picLocks noChangeAspect="1"/>
          </p:cNvPicPr>
          <p:nvPr/>
        </p:nvPicPr>
        <p:blipFill>
          <a:blip r:embed="rId11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703" name="122" descr="A picture containing outdoor, silhouette, night, dark&#10;&#10;Description automatically generated">
            <a:extLst>
              <a:ext uri="{FF2B5EF4-FFF2-40B4-BE49-F238E27FC236}">
                <a16:creationId xmlns:a16="http://schemas.microsoft.com/office/drawing/2014/main" id="{63207D7D-71B2-4B9D-8E4E-93CA23480596}"/>
              </a:ext>
            </a:extLst>
          </p:cNvPr>
          <p:cNvPicPr>
            <a:picLocks noChangeAspect="1"/>
          </p:cNvPicPr>
          <p:nvPr/>
        </p:nvPicPr>
        <p:blipFill>
          <a:blip r:embed="rId11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704" name="123" descr="A picture containing silhouette, outdoor object&#10;&#10;Description automatically generated">
            <a:extLst>
              <a:ext uri="{FF2B5EF4-FFF2-40B4-BE49-F238E27FC236}">
                <a16:creationId xmlns:a16="http://schemas.microsoft.com/office/drawing/2014/main" id="{9F4F6FB8-9D79-4A1A-92F9-6421435DCC6B}"/>
              </a:ext>
            </a:extLst>
          </p:cNvPr>
          <p:cNvPicPr>
            <a:picLocks noChangeAspect="1"/>
          </p:cNvPicPr>
          <p:nvPr/>
        </p:nvPicPr>
        <p:blipFill>
          <a:blip r:embed="rId12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705" name="124" descr="A picture containing sport, silhouette, outdoor object&#10;&#10;Description automatically generated">
            <a:extLst>
              <a:ext uri="{FF2B5EF4-FFF2-40B4-BE49-F238E27FC236}">
                <a16:creationId xmlns:a16="http://schemas.microsoft.com/office/drawing/2014/main" id="{89F948C4-CAB1-4DCA-9168-3FAABFFF3EC6}"/>
              </a:ext>
            </a:extLst>
          </p:cNvPr>
          <p:cNvPicPr>
            <a:picLocks noChangeAspect="1"/>
          </p:cNvPicPr>
          <p:nvPr/>
        </p:nvPicPr>
        <p:blipFill>
          <a:blip r:embed="rId12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706" name="12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8FBC74D5-4525-4925-B152-7C9FB34D6704}"/>
              </a:ext>
            </a:extLst>
          </p:cNvPr>
          <p:cNvPicPr>
            <a:picLocks noChangeAspect="1"/>
          </p:cNvPicPr>
          <p:nvPr/>
        </p:nvPicPr>
        <p:blipFill>
          <a:blip r:embed="rId12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707" name="126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8ADD77C9-5676-4F5E-B67B-26ACB2B7AD45}"/>
              </a:ext>
            </a:extLst>
          </p:cNvPr>
          <p:cNvPicPr>
            <a:picLocks noChangeAspect="1"/>
          </p:cNvPicPr>
          <p:nvPr/>
        </p:nvPicPr>
        <p:blipFill>
          <a:blip r:embed="rId12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708" name="127" descr="A group of people dancing&#10;&#10;Description automatically generated with low confidence">
            <a:extLst>
              <a:ext uri="{FF2B5EF4-FFF2-40B4-BE49-F238E27FC236}">
                <a16:creationId xmlns:a16="http://schemas.microsoft.com/office/drawing/2014/main" id="{E702408A-2D53-4801-A554-94269C581AB9}"/>
              </a:ext>
            </a:extLst>
          </p:cNvPr>
          <p:cNvPicPr>
            <a:picLocks noChangeAspect="1"/>
          </p:cNvPicPr>
          <p:nvPr/>
        </p:nvPicPr>
        <p:blipFill>
          <a:blip r:embed="rId12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709" name="129" descr="A group of people dancing&#10;&#10;Description automatically generated with low confidence">
            <a:extLst>
              <a:ext uri="{FF2B5EF4-FFF2-40B4-BE49-F238E27FC236}">
                <a16:creationId xmlns:a16="http://schemas.microsoft.com/office/drawing/2014/main" id="{7FFCCF39-2730-4FBC-AAC4-DF39D61518B9}"/>
              </a:ext>
            </a:extLst>
          </p:cNvPr>
          <p:cNvPicPr>
            <a:picLocks noChangeAspect="1"/>
          </p:cNvPicPr>
          <p:nvPr/>
        </p:nvPicPr>
        <p:blipFill>
          <a:blip r:embed="rId12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710" name="130" descr="A picture containing sport, dark, night, silhouette&#10;&#10;Description automatically generated">
            <a:extLst>
              <a:ext uri="{FF2B5EF4-FFF2-40B4-BE49-F238E27FC236}">
                <a16:creationId xmlns:a16="http://schemas.microsoft.com/office/drawing/2014/main" id="{1E4B0485-9EBB-4FCE-A7D9-519A337EE6BA}"/>
              </a:ext>
            </a:extLst>
          </p:cNvPr>
          <p:cNvPicPr>
            <a:picLocks noChangeAspect="1"/>
          </p:cNvPicPr>
          <p:nvPr/>
        </p:nvPicPr>
        <p:blipFill>
          <a:blip r:embed="rId12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48541" y="4030444"/>
            <a:ext cx="6929011" cy="3904964"/>
          </a:xfrm>
          <a:prstGeom prst="rect">
            <a:avLst/>
          </a:prstGeom>
        </p:spPr>
      </p:pic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34825C9A-5B1E-46CE-AC7C-2EC62178EA08}"/>
              </a:ext>
            </a:extLst>
          </p:cNvPr>
          <p:cNvPicPr>
            <a:picLocks noChangeAspect="1"/>
          </p:cNvPicPr>
          <p:nvPr/>
        </p:nvPicPr>
        <p:blipFill>
          <a:blip r:embed="rId1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37" y="4507738"/>
            <a:ext cx="12202947" cy="2065226"/>
          </a:xfrm>
          <a:prstGeom prst="rect">
            <a:avLst/>
          </a:prstGeom>
        </p:spPr>
      </p:pic>
      <p:sp>
        <p:nvSpPr>
          <p:cNvPr id="713" name="!!TextBox 15">
            <a:extLst>
              <a:ext uri="{FF2B5EF4-FFF2-40B4-BE49-F238E27FC236}">
                <a16:creationId xmlns:a16="http://schemas.microsoft.com/office/drawing/2014/main" id="{2534F8DB-9A01-473E-9047-397267AEFDDE}"/>
              </a:ext>
            </a:extLst>
          </p:cNvPr>
          <p:cNvSpPr txBox="1"/>
          <p:nvPr/>
        </p:nvSpPr>
        <p:spPr>
          <a:xfrm>
            <a:off x="2022644" y="5008057"/>
            <a:ext cx="8159725" cy="4175764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perspectiveRelaxed" fov="0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Rage Italic" panose="03070502040507070304" pitchFamily="66" charset="0"/>
              </a:rPr>
              <a:t>Merry Christmas!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Rage Italic" panose="03070502040507070304" pitchFamily="66" charset="0"/>
              </a:rPr>
              <a:t>from</a:t>
            </a:r>
          </a:p>
          <a:p>
            <a:pPr algn="ctr"/>
            <a:r>
              <a:rPr lang="en-GB" sz="1400" dirty="0" err="1">
                <a:solidFill>
                  <a:schemeClr val="bg1"/>
                </a:solidFill>
                <a:latin typeface="Rage Italic" panose="03070502040507070304" pitchFamily="66" charset="0"/>
              </a:rPr>
              <a:t>BrightCarbon</a:t>
            </a:r>
            <a:endParaRPr lang="en-GB" sz="1400" dirty="0">
              <a:solidFill>
                <a:schemeClr val="bg1"/>
              </a:solidFill>
              <a:latin typeface="Rage Italic" panose="03070502040507070304" pitchFamily="66" charset="0"/>
            </a:endParaRPr>
          </a:p>
        </p:txBody>
      </p:sp>
      <p:pic>
        <p:nvPicPr>
          <p:cNvPr id="356" name="Graphic 355">
            <a:extLst>
              <a:ext uri="{FF2B5EF4-FFF2-40B4-BE49-F238E27FC236}">
                <a16:creationId xmlns:a16="http://schemas.microsoft.com/office/drawing/2014/main" id="{4BB9BEC3-2CF8-490E-8E9A-E683B8EECAD1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4665416" y="4749589"/>
            <a:ext cx="1047750" cy="227110"/>
          </a:xfrm>
          <a:prstGeom prst="rect">
            <a:avLst/>
          </a:prstGeom>
        </p:spPr>
      </p:pic>
      <p:pic>
        <p:nvPicPr>
          <p:cNvPr id="374" name="Graphic 373">
            <a:extLst>
              <a:ext uri="{FF2B5EF4-FFF2-40B4-BE49-F238E27FC236}">
                <a16:creationId xmlns:a16="http://schemas.microsoft.com/office/drawing/2014/main" id="{ACB46649-E612-4D89-9187-6B1700F7AD95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5312686" y="4637826"/>
            <a:ext cx="1642705" cy="356073"/>
          </a:xfrm>
          <a:prstGeom prst="rect">
            <a:avLst/>
          </a:prstGeom>
        </p:spPr>
      </p:pic>
      <p:pic>
        <p:nvPicPr>
          <p:cNvPr id="378" name="Graphic 377">
            <a:extLst>
              <a:ext uri="{FF2B5EF4-FFF2-40B4-BE49-F238E27FC236}">
                <a16:creationId xmlns:a16="http://schemas.microsoft.com/office/drawing/2014/main" id="{56B34C1E-7DA4-4D3B-A34D-3658DAAEE801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6562156" y="4819405"/>
            <a:ext cx="482015" cy="104482"/>
          </a:xfrm>
          <a:prstGeom prst="rect">
            <a:avLst/>
          </a:prstGeom>
        </p:spPr>
      </p:pic>
      <p:pic>
        <p:nvPicPr>
          <p:cNvPr id="381" name="Graphic 380">
            <a:extLst>
              <a:ext uri="{FF2B5EF4-FFF2-40B4-BE49-F238E27FC236}">
                <a16:creationId xmlns:a16="http://schemas.microsoft.com/office/drawing/2014/main" id="{E13FDBCB-6929-4064-AFB6-43D33A34FAD9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6781480" y="4746127"/>
            <a:ext cx="1133475" cy="212658"/>
          </a:xfrm>
          <a:prstGeom prst="rect">
            <a:avLst/>
          </a:prstGeom>
        </p:spPr>
      </p:pic>
      <p:pic>
        <p:nvPicPr>
          <p:cNvPr id="387" name="Graphic 386">
            <a:extLst>
              <a:ext uri="{FF2B5EF4-FFF2-40B4-BE49-F238E27FC236}">
                <a16:creationId xmlns:a16="http://schemas.microsoft.com/office/drawing/2014/main" id="{128CB041-8C52-40E4-B828-763E604D5619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6049845" y="4764577"/>
            <a:ext cx="362563" cy="68023"/>
          </a:xfrm>
          <a:prstGeom prst="rect">
            <a:avLst/>
          </a:prstGeom>
        </p:spPr>
      </p:pic>
      <p:pic>
        <p:nvPicPr>
          <p:cNvPr id="35" name="000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B51EFA3B-58B6-4CC2-A7E4-F629F6E0D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8" name="001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E0D1543D-956E-4137-9A15-B9FBB3B1B3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40" name="002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3B877B50-4985-4A80-A676-DFD9DA287A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42" name="003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ED44D18C-9F6D-4B88-8E33-318ECAC93F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44" name="007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F21A3086-5443-47E4-A6F8-17D4BEDE90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46" name="009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6F81400D-4985-487F-A972-F2B50FCF0C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48" name="010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E9964F9D-6E18-4DB1-8990-07FF336B16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50" name="013" descr="A picture containing sport, dark, silhouette&#10;&#10;Description automatically generated">
            <a:extLst>
              <a:ext uri="{FF2B5EF4-FFF2-40B4-BE49-F238E27FC236}">
                <a16:creationId xmlns:a16="http://schemas.microsoft.com/office/drawing/2014/main" id="{AC460631-BF6E-4F5C-A216-33BFB5C0B2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52" name="014" descr="A picture containing outdoor, silhouette, dark&#10;&#10;Description automatically generated">
            <a:extLst>
              <a:ext uri="{FF2B5EF4-FFF2-40B4-BE49-F238E27FC236}">
                <a16:creationId xmlns:a16="http://schemas.microsoft.com/office/drawing/2014/main" id="{28E13672-4ADC-45D1-A232-A4069B90D4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54" name="015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A4DB3099-CE4E-40BA-8F0C-A4CFE1CDD04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56" name="016" descr="A picture containing outdoor, snowboarding, silhouette&#10;&#10;Description automatically generated">
            <a:extLst>
              <a:ext uri="{FF2B5EF4-FFF2-40B4-BE49-F238E27FC236}">
                <a16:creationId xmlns:a16="http://schemas.microsoft.com/office/drawing/2014/main" id="{3D8A57C7-0057-42AE-BBD7-3E0EAD87700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58" name="017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40D5CBEE-3098-4DBF-8A7B-7775C9E8E8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60" name="018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9B628DC5-D0EF-4648-B2D4-898EA5B8362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62" name="019" descr="A picture containing outdoor, person, sport, dark&#10;&#10;Description automatically generated">
            <a:extLst>
              <a:ext uri="{FF2B5EF4-FFF2-40B4-BE49-F238E27FC236}">
                <a16:creationId xmlns:a16="http://schemas.microsoft.com/office/drawing/2014/main" id="{A4D26005-8E06-4AA8-86D3-95383A864D4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64" name="020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85C705A5-AA11-4BCC-9FBF-2CF6CE544F8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66" name="021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6361295F-0CE6-4B4D-8C2A-6FDEEDD0E4D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68" name="022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267A7CB0-CDE1-4AC0-A754-2A7158CE19E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70" name="023" descr="A picture containing sport, silhouette, skiing&#10;&#10;Description automatically generated">
            <a:extLst>
              <a:ext uri="{FF2B5EF4-FFF2-40B4-BE49-F238E27FC236}">
                <a16:creationId xmlns:a16="http://schemas.microsoft.com/office/drawing/2014/main" id="{A2DA82D4-F2DD-4C46-8A9B-CF029A7F49D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72" name="024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F0DC2185-C6D6-4D40-B394-E06C0E33E4C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74" name="025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B085256F-93E7-4E95-B03E-C8BF14797CA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76" name="026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2B6119F0-566E-4315-BD0D-B66890B45D5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78" name="027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C41E6200-9DE0-4589-91EF-694FDB1C420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80" name="028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374B4754-97CD-43FB-BD63-273548E550D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82" name="029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27871DB1-703D-474E-A800-FAD1C7B31CA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84" name="030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C58C556D-8D25-4FB2-8235-C974CF5AE87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87" name="031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1EB7149A-9B8E-4A98-9163-5999CD27A7E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88" name="032" descr="A picture containing sport, skiing, silhouette&#10;&#10;Description automatically generated">
            <a:extLst>
              <a:ext uri="{FF2B5EF4-FFF2-40B4-BE49-F238E27FC236}">
                <a16:creationId xmlns:a16="http://schemas.microsoft.com/office/drawing/2014/main" id="{B904D067-6241-4098-9AC4-63D852F40CD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90" name="033" descr="A picture containing sport, skiing, silhouette&#10;&#10;Description automatically generated">
            <a:extLst>
              <a:ext uri="{FF2B5EF4-FFF2-40B4-BE49-F238E27FC236}">
                <a16:creationId xmlns:a16="http://schemas.microsoft.com/office/drawing/2014/main" id="{43CAD847-2DEF-44B1-8267-8F8F5C3177A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92" name="034" descr="A picture containing sport, dark, skiing&#10;&#10;Description automatically generated">
            <a:extLst>
              <a:ext uri="{FF2B5EF4-FFF2-40B4-BE49-F238E27FC236}">
                <a16:creationId xmlns:a16="http://schemas.microsoft.com/office/drawing/2014/main" id="{691E6EAF-E568-4370-8633-CEACB754B97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94" name="03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59B9BF78-CB37-42B5-9725-71CB08C3B03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96" name="036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C8522704-FE73-46EE-8C8D-89F82E86686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98" name="037" descr="A picture containing sport, dark, silhouette, skiing&#10;&#10;Description automatically generated">
            <a:extLst>
              <a:ext uri="{FF2B5EF4-FFF2-40B4-BE49-F238E27FC236}">
                <a16:creationId xmlns:a16="http://schemas.microsoft.com/office/drawing/2014/main" id="{4EE0DA72-31E6-4C26-B7A0-31B3A5167EC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00" name="038" descr="A picture containing sport, athletic game&#10;&#10;Description automatically generated">
            <a:extLst>
              <a:ext uri="{FF2B5EF4-FFF2-40B4-BE49-F238E27FC236}">
                <a16:creationId xmlns:a16="http://schemas.microsoft.com/office/drawing/2014/main" id="{2E8638FC-A7BE-42EC-B958-C6823E351C88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02" name="039" descr="A picture containing outdoor, sport, dark&#10;&#10;Description automatically generated">
            <a:extLst>
              <a:ext uri="{FF2B5EF4-FFF2-40B4-BE49-F238E27FC236}">
                <a16:creationId xmlns:a16="http://schemas.microsoft.com/office/drawing/2014/main" id="{7DC21D06-51BA-441D-8129-A8DDC1F33FE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04" name="040" descr="A picture containing sport, outdoor, athletic game, dark&#10;&#10;Description automatically generated">
            <a:extLst>
              <a:ext uri="{FF2B5EF4-FFF2-40B4-BE49-F238E27FC236}">
                <a16:creationId xmlns:a16="http://schemas.microsoft.com/office/drawing/2014/main" id="{172BB989-07E8-4A2D-9283-BB383E37A2A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06" name="041" descr="A picture containing outdoor, sport, athletic game, dark&#10;&#10;Description automatically generated">
            <a:extLst>
              <a:ext uri="{FF2B5EF4-FFF2-40B4-BE49-F238E27FC236}">
                <a16:creationId xmlns:a16="http://schemas.microsoft.com/office/drawing/2014/main" id="{91A176CF-4DD3-4724-82DD-22D11E039DB7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08" name="042" descr="A picture containing sport, athletic game&#10;&#10;Description automatically generated">
            <a:extLst>
              <a:ext uri="{FF2B5EF4-FFF2-40B4-BE49-F238E27FC236}">
                <a16:creationId xmlns:a16="http://schemas.microsoft.com/office/drawing/2014/main" id="{C8C539D4-AED9-4068-80B2-E92AC2AADF0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10" name="043" descr="A picture containing sport, athletic game, outdoor, golf&#10;&#10;Description automatically generated">
            <a:extLst>
              <a:ext uri="{FF2B5EF4-FFF2-40B4-BE49-F238E27FC236}">
                <a16:creationId xmlns:a16="http://schemas.microsoft.com/office/drawing/2014/main" id="{90CDEFEE-7593-4167-86C3-D633F6CF1BEA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12" name="044" descr="A picture containing sport, dark, silhouette, skiing&#10;&#10;Description automatically generated">
            <a:extLst>
              <a:ext uri="{FF2B5EF4-FFF2-40B4-BE49-F238E27FC236}">
                <a16:creationId xmlns:a16="http://schemas.microsoft.com/office/drawing/2014/main" id="{C1FEEF26-16A8-4CE5-9944-79603BD5A7CD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14" name="045" descr="A picture containing outdoor, sport, skiing, dark&#10;&#10;Description automatically generated">
            <a:extLst>
              <a:ext uri="{FF2B5EF4-FFF2-40B4-BE49-F238E27FC236}">
                <a16:creationId xmlns:a16="http://schemas.microsoft.com/office/drawing/2014/main" id="{A973CCF7-08C4-4D2B-AED7-3F6B4B3EAAE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16" name="04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262EF205-FD3A-41CC-90A2-02463D84CA78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18" name="047" descr="A picture containing silhouette, skiing, dark&#10;&#10;Description automatically generated">
            <a:extLst>
              <a:ext uri="{FF2B5EF4-FFF2-40B4-BE49-F238E27FC236}">
                <a16:creationId xmlns:a16="http://schemas.microsoft.com/office/drawing/2014/main" id="{679A0007-3DA5-416E-9DF0-03EE3B5C7EFA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20" name="048" descr="A picture containing sport, skiing, dark, silhouette&#10;&#10;Description automatically generated">
            <a:extLst>
              <a:ext uri="{FF2B5EF4-FFF2-40B4-BE49-F238E27FC236}">
                <a16:creationId xmlns:a16="http://schemas.microsoft.com/office/drawing/2014/main" id="{62479D47-7CDE-4EFA-A9A3-299E8943E6F7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22" name="049" descr="A picture containing sport, dark, skiing, silhouette&#10;&#10;Description automatically generated">
            <a:extLst>
              <a:ext uri="{FF2B5EF4-FFF2-40B4-BE49-F238E27FC236}">
                <a16:creationId xmlns:a16="http://schemas.microsoft.com/office/drawing/2014/main" id="{A0A071CC-C4AC-4366-AE46-7A84E7EA6CD9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24" name="050" descr="A picture containing silhouette, dark, skiing&#10;&#10;Description automatically generated">
            <a:extLst>
              <a:ext uri="{FF2B5EF4-FFF2-40B4-BE49-F238E27FC236}">
                <a16:creationId xmlns:a16="http://schemas.microsoft.com/office/drawing/2014/main" id="{E9EDF1EF-64B3-4050-A3E0-F240CF77629C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26" name="051" descr="A picture containing outdoor, skiing, dark, silhouette&#10;&#10;Description automatically generated">
            <a:extLst>
              <a:ext uri="{FF2B5EF4-FFF2-40B4-BE49-F238E27FC236}">
                <a16:creationId xmlns:a16="http://schemas.microsoft.com/office/drawing/2014/main" id="{FCE29684-2B9C-4C09-9573-8D41680B5F22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28" name="052" descr="A picture containing outdoor, silhouette, dark, skiing&#10;&#10;Description automatically generated">
            <a:extLst>
              <a:ext uri="{FF2B5EF4-FFF2-40B4-BE49-F238E27FC236}">
                <a16:creationId xmlns:a16="http://schemas.microsoft.com/office/drawing/2014/main" id="{A69A97EA-D774-4559-9B52-D366FD52629A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30" name="053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5B70AB7E-7696-4A81-B3E1-720EB908D763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32" name="054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231E51B7-D508-4823-B037-82B9A9684428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34" name="055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04268405-9A83-4013-8643-73001E4078B2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36" name="05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98EEF564-1C58-4069-90CD-3C3D1FC4BCEE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38" name="057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7DB47E73-75FA-4160-95F3-A68882A23D9A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40" name="058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942033E2-0297-4A2F-B3DA-84C95034D5D4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42" name="059" descr="A picture containing outdoor, silhouette, skiing&#10;&#10;Description automatically generated">
            <a:extLst>
              <a:ext uri="{FF2B5EF4-FFF2-40B4-BE49-F238E27FC236}">
                <a16:creationId xmlns:a16="http://schemas.microsoft.com/office/drawing/2014/main" id="{BF38CEFD-D6AB-4781-8C29-B1F0FF1BAC4D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44" name="060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24C75436-945B-49DB-B5C8-043F8C44F5A9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46" name="061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5B727BB5-9C14-4D6F-AD4D-8C19ED665D0A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89" name="062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E1E79F5D-8FE3-4769-B324-846D0B08C537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50" name="063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94B8D795-2DE3-44D1-834A-19D66932AAE2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52" name="064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4224441F-3F5C-405C-B074-4EB96E86D58C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91" name="065" descr="A picture containing outdoor, dark, silhouette, skiing&#10;&#10;Description automatically generated">
            <a:extLst>
              <a:ext uri="{FF2B5EF4-FFF2-40B4-BE49-F238E27FC236}">
                <a16:creationId xmlns:a16="http://schemas.microsoft.com/office/drawing/2014/main" id="{2674A82A-78BF-4F01-879D-7D0957C5E2FF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56" name="066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8734B09E-B4AD-4757-A9BB-90D1705D23B7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58" name="067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237AF92E-8B9C-4F56-B455-8DC64908A25F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60" name="068" descr="A picture containing outdoor, silhouette, dark, skiing&#10;&#10;Description automatically generated">
            <a:extLst>
              <a:ext uri="{FF2B5EF4-FFF2-40B4-BE49-F238E27FC236}">
                <a16:creationId xmlns:a16="http://schemas.microsoft.com/office/drawing/2014/main" id="{931A5EA6-C5A0-4AAA-BB6E-A94B0014A03B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62" name="069" descr="A picture containing dark, silhouette&#10;&#10;Description automatically generated">
            <a:extLst>
              <a:ext uri="{FF2B5EF4-FFF2-40B4-BE49-F238E27FC236}">
                <a16:creationId xmlns:a16="http://schemas.microsoft.com/office/drawing/2014/main" id="{F0F1967B-143F-4A54-9A5B-1E5B83C10E2C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64" name="070" descr="A picture containing silhouette, dark, skiing&#10;&#10;Description automatically generated">
            <a:extLst>
              <a:ext uri="{FF2B5EF4-FFF2-40B4-BE49-F238E27FC236}">
                <a16:creationId xmlns:a16="http://schemas.microsoft.com/office/drawing/2014/main" id="{75DDD70D-2E82-492C-89E1-C931F9E7FA97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66" name="071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DC3437C1-9E3F-4BB6-92B2-1BFB69FAA769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68" name="072" descr="A picture containing sport, dark, silhouette, skiing&#10;&#10;Description automatically generated">
            <a:extLst>
              <a:ext uri="{FF2B5EF4-FFF2-40B4-BE49-F238E27FC236}">
                <a16:creationId xmlns:a16="http://schemas.microsoft.com/office/drawing/2014/main" id="{4488D7DD-19AA-4D00-9997-7B3AEB759B6F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70" name="073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EEAFEE8A-E74F-4B70-9FA9-CDB15B956552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72" name="074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DD56066C-852F-4FF1-8914-8A5757A32CD5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74" name="075">
            <a:extLst>
              <a:ext uri="{FF2B5EF4-FFF2-40B4-BE49-F238E27FC236}">
                <a16:creationId xmlns:a16="http://schemas.microsoft.com/office/drawing/2014/main" id="{2B9377A2-1777-49B9-894A-2CF5E70E3710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76" name="076" descr="A picture containing sport, dark, silhouette&#10;&#10;Description automatically generated">
            <a:extLst>
              <a:ext uri="{FF2B5EF4-FFF2-40B4-BE49-F238E27FC236}">
                <a16:creationId xmlns:a16="http://schemas.microsoft.com/office/drawing/2014/main" id="{8EC5CF62-6BD2-4595-898E-4E1F192D9F4C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78" name="077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56805CE1-425D-406D-AA53-3B6182A86D77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80" name="078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04811E3E-DAE9-401F-9914-B51CA21821B3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87" name="079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4F3C2265-302B-4D5B-8A6F-780FE36CEEF2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85" name="080" descr="A picture containing outdoor, sport, dark, silhouette&#10;&#10;Description automatically generated">
            <a:extLst>
              <a:ext uri="{FF2B5EF4-FFF2-40B4-BE49-F238E27FC236}">
                <a16:creationId xmlns:a16="http://schemas.microsoft.com/office/drawing/2014/main" id="{A2C2A4D1-C41C-44E6-A79E-1F77EBA54AEE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89" name="081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95F28514-7DFD-44DC-A597-81258EAFB8AE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91" name="082" descr="A picture containing outdoor, silhouette&#10;&#10;Description automatically generated">
            <a:extLst>
              <a:ext uri="{FF2B5EF4-FFF2-40B4-BE49-F238E27FC236}">
                <a16:creationId xmlns:a16="http://schemas.microsoft.com/office/drawing/2014/main" id="{E4A5036C-1B3D-458D-A4F3-7E37857EAFA8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93" name="083" descr="A picture containing sport, athletic game, silhouette&#10;&#10;Description automatically generated">
            <a:extLst>
              <a:ext uri="{FF2B5EF4-FFF2-40B4-BE49-F238E27FC236}">
                <a16:creationId xmlns:a16="http://schemas.microsoft.com/office/drawing/2014/main" id="{69C2FEB1-0B0A-4841-9F6F-326863FB3A19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95" name="084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B5B83446-9DD7-47EE-AF02-418229F08250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97" name="085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EB75E851-BE7B-4248-9589-327A9913011C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99" name="086" descr="A picture containing sport, silhouette, dark&#10;&#10;Description automatically generated">
            <a:extLst>
              <a:ext uri="{FF2B5EF4-FFF2-40B4-BE49-F238E27FC236}">
                <a16:creationId xmlns:a16="http://schemas.microsoft.com/office/drawing/2014/main" id="{F8CA3692-97D5-423E-8110-A867F4539ABC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01" name="087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8788100E-84EB-4641-BC90-C568598A8AD9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03" name="088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A16514DF-68BA-474C-86C5-1D8AFD736A18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05" name="089" descr="A picture containing sport, athletic game, silhouette, dark&#10;&#10;Description automatically generated">
            <a:extLst>
              <a:ext uri="{FF2B5EF4-FFF2-40B4-BE49-F238E27FC236}">
                <a16:creationId xmlns:a16="http://schemas.microsoft.com/office/drawing/2014/main" id="{1AC35581-8AA0-4A8C-A1D8-5D65AAC2EAAC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07" name="090" descr="A group of people dancing&#10;&#10;Description automatically generated with medium confidence">
            <a:extLst>
              <a:ext uri="{FF2B5EF4-FFF2-40B4-BE49-F238E27FC236}">
                <a16:creationId xmlns:a16="http://schemas.microsoft.com/office/drawing/2014/main" id="{5F39B33A-13FD-4A51-8C70-EB267CCF6CD8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09" name="091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2EC36E25-5254-4D18-A644-609AC8EC6CC7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11" name="092" descr="A group of people dancing&#10;&#10;Description automatically generated with medium confidence">
            <a:extLst>
              <a:ext uri="{FF2B5EF4-FFF2-40B4-BE49-F238E27FC236}">
                <a16:creationId xmlns:a16="http://schemas.microsoft.com/office/drawing/2014/main" id="{E520A0ED-65D9-43A9-9C73-F69352293B44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13" name="093" descr="A picture containing outdoor, dark, silhouette&#10;&#10;Description automatically generated">
            <a:extLst>
              <a:ext uri="{FF2B5EF4-FFF2-40B4-BE49-F238E27FC236}">
                <a16:creationId xmlns:a16="http://schemas.microsoft.com/office/drawing/2014/main" id="{FD727CA8-01A3-4B59-BE89-46E9F9C9A20C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15" name="094" descr="A picture containing outdoor, dark, silhouette&#10;&#10;Description automatically generated">
            <a:extLst>
              <a:ext uri="{FF2B5EF4-FFF2-40B4-BE49-F238E27FC236}">
                <a16:creationId xmlns:a16="http://schemas.microsoft.com/office/drawing/2014/main" id="{31943BBE-B423-4537-A705-F1251CE40BD0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17" name="09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EAFDCF8F-DBEA-4555-BCE6-73F19C9EF663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19" name="09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542EAB3B-7F23-4E3B-83DF-AB92E0B34CD8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21" name="097" descr="A picture containing outdoor, sport, dark, night&#10;&#10;Description automatically generated">
            <a:extLst>
              <a:ext uri="{FF2B5EF4-FFF2-40B4-BE49-F238E27FC236}">
                <a16:creationId xmlns:a16="http://schemas.microsoft.com/office/drawing/2014/main" id="{E99E82CB-3A22-4FC2-9E22-3F04C17346CA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23" name="098" descr="A picture containing outdoor, dark, night, silhouette&#10;&#10;Description automatically generated">
            <a:extLst>
              <a:ext uri="{FF2B5EF4-FFF2-40B4-BE49-F238E27FC236}">
                <a16:creationId xmlns:a16="http://schemas.microsoft.com/office/drawing/2014/main" id="{5096DD27-D165-4164-95AE-973C56E45331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25" name="099" descr="A picture containing outdoor, silhouette, dark, night&#10;&#10;Description automatically generated">
            <a:extLst>
              <a:ext uri="{FF2B5EF4-FFF2-40B4-BE49-F238E27FC236}">
                <a16:creationId xmlns:a16="http://schemas.microsoft.com/office/drawing/2014/main" id="{84636AA2-E5A2-45AB-93B5-A35C12888732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27" name="100" descr="A picture containing outdoor, silhouette, air&#10;&#10;Description automatically generated">
            <a:extLst>
              <a:ext uri="{FF2B5EF4-FFF2-40B4-BE49-F238E27FC236}">
                <a16:creationId xmlns:a16="http://schemas.microsoft.com/office/drawing/2014/main" id="{715F3AB7-DE01-4559-869B-0E67D1C0FEE9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29" name="101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A6532AE8-528F-4DE9-892B-0D68B6226AB0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93" name="102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4AE0CC1B-335C-4440-BD52-8A40887E0E90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33" name="103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17FAD230-806A-4405-A54C-D77328C471B1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35" name="104" descr="A picture containing outdoor, dark, silhouette&#10;&#10;Description automatically generated">
            <a:extLst>
              <a:ext uri="{FF2B5EF4-FFF2-40B4-BE49-F238E27FC236}">
                <a16:creationId xmlns:a16="http://schemas.microsoft.com/office/drawing/2014/main" id="{BECBBA85-0DA8-43CC-B09A-B5392C268E63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37" name="10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F28C1A62-98B6-4012-9892-828B95197BBE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39" name="10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906D8697-6448-433A-87B6-162F697CBBFD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41" name="107" descr="A picture containing outdoor, silhouette, skiing&#10;&#10;Description automatically generated">
            <a:extLst>
              <a:ext uri="{FF2B5EF4-FFF2-40B4-BE49-F238E27FC236}">
                <a16:creationId xmlns:a16="http://schemas.microsoft.com/office/drawing/2014/main" id="{B2599A20-6888-44B6-8DC1-7DB09F5C7309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43" name="108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CCB8E90C-2AEC-45E5-918F-CD139D91C632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45" name="109" descr="A picture containing outdoor, dark, skiing&#10;&#10;Description automatically generated">
            <a:extLst>
              <a:ext uri="{FF2B5EF4-FFF2-40B4-BE49-F238E27FC236}">
                <a16:creationId xmlns:a16="http://schemas.microsoft.com/office/drawing/2014/main" id="{87AD3544-A8F5-4BB2-B7E9-0445183312DA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47" name="110" descr="A picture containing outdoor, sport, skiing, silhouette&#10;&#10;Description automatically generated">
            <a:extLst>
              <a:ext uri="{FF2B5EF4-FFF2-40B4-BE49-F238E27FC236}">
                <a16:creationId xmlns:a16="http://schemas.microsoft.com/office/drawing/2014/main" id="{D4F51669-A66D-4560-BDD7-DABB79E87EBB}"/>
              </a:ext>
            </a:extLst>
          </p:cNvPr>
          <p:cNvPicPr>
            <a:picLocks noChangeAspect="1"/>
          </p:cNvPicPr>
          <p:nvPr/>
        </p:nvPicPr>
        <p:blipFill>
          <a:blip r:embed="rId1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49" name="111" descr="A picture containing sport, skiing, silhouette&#10;&#10;Description automatically generated">
            <a:extLst>
              <a:ext uri="{FF2B5EF4-FFF2-40B4-BE49-F238E27FC236}">
                <a16:creationId xmlns:a16="http://schemas.microsoft.com/office/drawing/2014/main" id="{AFBF17C9-63EE-4E62-86A3-9AA20D84FE0C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51" name="112" descr="A picture containing outdoor, skiing, silhouette&#10;&#10;Description automatically generated">
            <a:extLst>
              <a:ext uri="{FF2B5EF4-FFF2-40B4-BE49-F238E27FC236}">
                <a16:creationId xmlns:a16="http://schemas.microsoft.com/office/drawing/2014/main" id="{AA590EB6-626E-4F72-93FB-A28990FD124A}"/>
              </a:ext>
            </a:extLst>
          </p:cNvPr>
          <p:cNvPicPr>
            <a:picLocks noChangeAspect="1"/>
          </p:cNvPicPr>
          <p:nvPr/>
        </p:nvPicPr>
        <p:blipFill>
          <a:blip r:embed="rId10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53" name="113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F8EDF91D-1FC7-4167-839D-FD48C5B09153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55" name="114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7E965221-8252-4F33-AD3E-50B070A82270}"/>
              </a:ext>
            </a:extLst>
          </p:cNvPr>
          <p:cNvPicPr>
            <a:picLocks noChangeAspect="1"/>
          </p:cNvPicPr>
          <p:nvPr/>
        </p:nvPicPr>
        <p:blipFill>
          <a:blip r:embed="rId1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57" name="115" descr="A picture containing outdoor, sport, silhouette, skiing&#10;&#10;Description automatically generated">
            <a:extLst>
              <a:ext uri="{FF2B5EF4-FFF2-40B4-BE49-F238E27FC236}">
                <a16:creationId xmlns:a16="http://schemas.microsoft.com/office/drawing/2014/main" id="{C43BDF37-E2AE-40B7-B27B-55A7D3C75FA5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59" name="116" descr="A picture containing outdoor, sport, air, jumping&#10;&#10;Description automatically generated">
            <a:extLst>
              <a:ext uri="{FF2B5EF4-FFF2-40B4-BE49-F238E27FC236}">
                <a16:creationId xmlns:a16="http://schemas.microsoft.com/office/drawing/2014/main" id="{D28D88B1-6866-4054-A825-EB70B06D20B6}"/>
              </a:ext>
            </a:extLst>
          </p:cNvPr>
          <p:cNvPicPr>
            <a:picLocks noChangeAspect="1"/>
          </p:cNvPicPr>
          <p:nvPr/>
        </p:nvPicPr>
        <p:blipFill>
          <a:blip r:embed="rId1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61" name="117" descr="A picture containing outdoor, sport, air, silhouette&#10;&#10;Description automatically generated">
            <a:extLst>
              <a:ext uri="{FF2B5EF4-FFF2-40B4-BE49-F238E27FC236}">
                <a16:creationId xmlns:a16="http://schemas.microsoft.com/office/drawing/2014/main" id="{E78123A0-153C-4E23-ABB1-8AA83A9CDEC6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63" name="118" descr="A picture containing outdoor, sport, silhouette, dark&#10;&#10;Description automatically generated">
            <a:extLst>
              <a:ext uri="{FF2B5EF4-FFF2-40B4-BE49-F238E27FC236}">
                <a16:creationId xmlns:a16="http://schemas.microsoft.com/office/drawing/2014/main" id="{B4B9AE19-7C0A-48D4-803C-519A6BADAE89}"/>
              </a:ext>
            </a:extLst>
          </p:cNvPr>
          <p:cNvPicPr>
            <a:picLocks noChangeAspect="1"/>
          </p:cNvPicPr>
          <p:nvPr/>
        </p:nvPicPr>
        <p:blipFill>
          <a:blip r:embed="rId1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65" name="119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B4402321-3D15-45AE-B07E-AD67AF59CC8D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67" name="120" descr="A picture containing outdoor, sport, silhouette, dark&#10;&#10;Description automatically generated">
            <a:extLst>
              <a:ext uri="{FF2B5EF4-FFF2-40B4-BE49-F238E27FC236}">
                <a16:creationId xmlns:a16="http://schemas.microsoft.com/office/drawing/2014/main" id="{55F6E882-FFE2-498F-866D-962EE3ED3332}"/>
              </a:ext>
            </a:extLst>
          </p:cNvPr>
          <p:cNvPicPr>
            <a:picLocks noChangeAspect="1"/>
          </p:cNvPicPr>
          <p:nvPr/>
        </p:nvPicPr>
        <p:blipFill>
          <a:blip r:embed="rId1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69" name="121" descr="A picture containing outdoor, sport, silhouette, dark&#10;&#10;Description automatically generated">
            <a:extLst>
              <a:ext uri="{FF2B5EF4-FFF2-40B4-BE49-F238E27FC236}">
                <a16:creationId xmlns:a16="http://schemas.microsoft.com/office/drawing/2014/main" id="{1EB58A61-7914-4BBC-BF94-1437637D7C1B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71" name="122" descr="A picture containing outdoor, silhouette, night, dark&#10;&#10;Description automatically generated">
            <a:extLst>
              <a:ext uri="{FF2B5EF4-FFF2-40B4-BE49-F238E27FC236}">
                <a16:creationId xmlns:a16="http://schemas.microsoft.com/office/drawing/2014/main" id="{F623D377-35B8-4151-AFCA-608141DBDCF2}"/>
              </a:ext>
            </a:extLst>
          </p:cNvPr>
          <p:cNvPicPr>
            <a:picLocks noChangeAspect="1"/>
          </p:cNvPicPr>
          <p:nvPr/>
        </p:nvPicPr>
        <p:blipFill>
          <a:blip r:embed="rId1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73" name="123" descr="A picture containing silhouette, outdoor object&#10;&#10;Description automatically generated">
            <a:extLst>
              <a:ext uri="{FF2B5EF4-FFF2-40B4-BE49-F238E27FC236}">
                <a16:creationId xmlns:a16="http://schemas.microsoft.com/office/drawing/2014/main" id="{F55510BB-1748-4F1F-8E81-A124C6A6825F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75" name="124" descr="A picture containing sport, silhouette, outdoor object&#10;&#10;Description automatically generated">
            <a:extLst>
              <a:ext uri="{FF2B5EF4-FFF2-40B4-BE49-F238E27FC236}">
                <a16:creationId xmlns:a16="http://schemas.microsoft.com/office/drawing/2014/main" id="{652DF3B7-F522-4474-A28C-6DB9E340E785}"/>
              </a:ext>
            </a:extLst>
          </p:cNvPr>
          <p:cNvPicPr>
            <a:picLocks noChangeAspect="1"/>
          </p:cNvPicPr>
          <p:nvPr/>
        </p:nvPicPr>
        <p:blipFill>
          <a:blip r:embed="rId1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77" name="12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65CDD493-8971-4C8E-9F65-3F5191C10A2D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79" name="126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32BCDF54-A848-426B-BBE0-65E94889E8F2}"/>
              </a:ext>
            </a:extLst>
          </p:cNvPr>
          <p:cNvPicPr>
            <a:picLocks noChangeAspect="1"/>
          </p:cNvPicPr>
          <p:nvPr/>
        </p:nvPicPr>
        <p:blipFill>
          <a:blip r:embed="rId1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81" name="127" descr="A group of people dancing&#10;&#10;Description automatically generated with low confidence">
            <a:extLst>
              <a:ext uri="{FF2B5EF4-FFF2-40B4-BE49-F238E27FC236}">
                <a16:creationId xmlns:a16="http://schemas.microsoft.com/office/drawing/2014/main" id="{90CB225D-E0C2-43B8-BFD3-756BC2A90A12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83" name="129" descr="A group of people dancing&#10;&#10;Description automatically generated with low confidence">
            <a:extLst>
              <a:ext uri="{FF2B5EF4-FFF2-40B4-BE49-F238E27FC236}">
                <a16:creationId xmlns:a16="http://schemas.microsoft.com/office/drawing/2014/main" id="{0102B909-274E-40CE-B2C7-5A3AFAEB538F}"/>
              </a:ext>
            </a:extLst>
          </p:cNvPr>
          <p:cNvPicPr>
            <a:picLocks noChangeAspect="1"/>
          </p:cNvPicPr>
          <p:nvPr/>
        </p:nvPicPr>
        <p:blipFill>
          <a:blip r:embed="rId1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85" name="130" descr="A picture containing sport, dark, night, silhouette&#10;&#10;Description automatically generated">
            <a:extLst>
              <a:ext uri="{FF2B5EF4-FFF2-40B4-BE49-F238E27FC236}">
                <a16:creationId xmlns:a16="http://schemas.microsoft.com/office/drawing/2014/main" id="{8A29EBF1-1E6B-48A7-9B91-AC1262ED0395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29" name="000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89277880-0E09-424C-BAD0-567ECC68D4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31" name="001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F4C69E22-73DE-40B5-8F54-DF3AC6DB9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33" name="002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EA209933-3A80-42E9-B3ED-50A521FEC6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35" name="003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9CFF9A8C-AA46-4187-8A54-628DD774CC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37" name="007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6D3634C0-F0D9-4251-A43F-E1FA139010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39" name="009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998BF6F9-FFED-46B7-8530-2497FBD261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41" name="010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B5F26890-E878-4033-AEA8-9196C22863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43" name="013" descr="A picture containing sport, dark, silhouette&#10;&#10;Description automatically generated">
            <a:extLst>
              <a:ext uri="{FF2B5EF4-FFF2-40B4-BE49-F238E27FC236}">
                <a16:creationId xmlns:a16="http://schemas.microsoft.com/office/drawing/2014/main" id="{D35CF339-13BE-4387-93C4-C8387AB5AD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45" name="014" descr="A picture containing outdoor, silhouette, dark&#10;&#10;Description automatically generated">
            <a:extLst>
              <a:ext uri="{FF2B5EF4-FFF2-40B4-BE49-F238E27FC236}">
                <a16:creationId xmlns:a16="http://schemas.microsoft.com/office/drawing/2014/main" id="{C7AC29D2-4122-4944-953D-D9C0A989C4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47" name="015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1552F8BA-F3A6-49F6-9E15-ABF5665E8EC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48" name="016" descr="A picture containing outdoor, snowboarding, silhouette&#10;&#10;Description automatically generated">
            <a:extLst>
              <a:ext uri="{FF2B5EF4-FFF2-40B4-BE49-F238E27FC236}">
                <a16:creationId xmlns:a16="http://schemas.microsoft.com/office/drawing/2014/main" id="{E3D8091F-C175-4A7A-8431-F89558BE2C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49" name="017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C103EEC3-A8DD-4A05-B6E5-C819DC13E9E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51" name="018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8C1C4C55-E789-45C5-AA8F-4663446941E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53" name="019" descr="A picture containing outdoor, person, sport, dark&#10;&#10;Description automatically generated">
            <a:extLst>
              <a:ext uri="{FF2B5EF4-FFF2-40B4-BE49-F238E27FC236}">
                <a16:creationId xmlns:a16="http://schemas.microsoft.com/office/drawing/2014/main" id="{A87031EB-B2CE-45C7-B276-362298DC60F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54" name="020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F2F8D839-7076-49AB-8645-CC9F1BE422D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55" name="021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DD939097-10D0-4BD1-B1CA-C19A3841755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57" name="022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94FF95B8-B58E-48B8-A66D-1D53863B4D4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59" name="023" descr="A picture containing sport, silhouette, skiing&#10;&#10;Description automatically generated">
            <a:extLst>
              <a:ext uri="{FF2B5EF4-FFF2-40B4-BE49-F238E27FC236}">
                <a16:creationId xmlns:a16="http://schemas.microsoft.com/office/drawing/2014/main" id="{B3522E61-ACF1-4C12-991B-1CD3E180F00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61" name="024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C12C69B8-7C37-425C-9FB8-3DE74F86EEC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63" name="025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BF3B6377-8213-4A22-91AE-20827C480F6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65" name="026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304B3F6D-942F-42EB-9347-DC68ED10FC0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67" name="027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D933E88B-9964-45F5-9A92-3DF2FC98E54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69" name="028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F43F3919-ED26-4411-A4EA-4B2406FB965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71" name="029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4F0D78E2-1C4E-4914-A4B5-F87001F2888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73" name="030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D7A5840D-1E05-4518-B189-373C24F18CA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75" name="031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78ECB9D7-F22A-48AF-BA80-87B085197A1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77" name="032" descr="A picture containing sport, skiing, silhouette&#10;&#10;Description automatically generated">
            <a:extLst>
              <a:ext uri="{FF2B5EF4-FFF2-40B4-BE49-F238E27FC236}">
                <a16:creationId xmlns:a16="http://schemas.microsoft.com/office/drawing/2014/main" id="{20865E62-9F5E-4CA0-9028-691ADA75B1BC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79" name="033" descr="A picture containing sport, skiing, silhouette&#10;&#10;Description automatically generated">
            <a:extLst>
              <a:ext uri="{FF2B5EF4-FFF2-40B4-BE49-F238E27FC236}">
                <a16:creationId xmlns:a16="http://schemas.microsoft.com/office/drawing/2014/main" id="{5672D4DC-ECB3-4A3C-921D-D951B5253CD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81" name="034" descr="A picture containing sport, dark, skiing&#10;&#10;Description automatically generated">
            <a:extLst>
              <a:ext uri="{FF2B5EF4-FFF2-40B4-BE49-F238E27FC236}">
                <a16:creationId xmlns:a16="http://schemas.microsoft.com/office/drawing/2014/main" id="{4B1FC2AB-62BB-4BEA-A1C8-EC252875C64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82" name="03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17D0F0C5-23A9-4470-B571-2099AB41C2F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83" name="036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28CE34BE-68E9-4E00-9571-99C8194CCE0E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84" name="037" descr="A picture containing sport, dark, silhouette, skiing&#10;&#10;Description automatically generated">
            <a:extLst>
              <a:ext uri="{FF2B5EF4-FFF2-40B4-BE49-F238E27FC236}">
                <a16:creationId xmlns:a16="http://schemas.microsoft.com/office/drawing/2014/main" id="{0686565A-AC5F-4B3F-8E23-27E6663DE1D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86" name="038" descr="A picture containing sport, athletic game&#10;&#10;Description automatically generated">
            <a:extLst>
              <a:ext uri="{FF2B5EF4-FFF2-40B4-BE49-F238E27FC236}">
                <a16:creationId xmlns:a16="http://schemas.microsoft.com/office/drawing/2014/main" id="{BB931B63-30EB-4BF5-9E40-5C62308521C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88" name="039" descr="A picture containing outdoor, sport, dark&#10;&#10;Description automatically generated">
            <a:extLst>
              <a:ext uri="{FF2B5EF4-FFF2-40B4-BE49-F238E27FC236}">
                <a16:creationId xmlns:a16="http://schemas.microsoft.com/office/drawing/2014/main" id="{B320F5CC-CD83-44A4-9162-59D38098013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90" name="040" descr="A picture containing sport, outdoor, athletic game, dark&#10;&#10;Description automatically generated">
            <a:extLst>
              <a:ext uri="{FF2B5EF4-FFF2-40B4-BE49-F238E27FC236}">
                <a16:creationId xmlns:a16="http://schemas.microsoft.com/office/drawing/2014/main" id="{CFD4EC95-7B87-46EE-BB0E-9ABF5EAC3721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92" name="041" descr="A picture containing outdoor, sport, athletic game, dark&#10;&#10;Description automatically generated">
            <a:extLst>
              <a:ext uri="{FF2B5EF4-FFF2-40B4-BE49-F238E27FC236}">
                <a16:creationId xmlns:a16="http://schemas.microsoft.com/office/drawing/2014/main" id="{41FC28B2-14D7-4C45-B263-B85FF6AEE31C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94" name="042" descr="A picture containing sport, athletic game&#10;&#10;Description automatically generated">
            <a:extLst>
              <a:ext uri="{FF2B5EF4-FFF2-40B4-BE49-F238E27FC236}">
                <a16:creationId xmlns:a16="http://schemas.microsoft.com/office/drawing/2014/main" id="{A8B9D83D-9E78-4541-980A-43E9A1D94578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96" name="043" descr="A picture containing sport, athletic game, outdoor, golf&#10;&#10;Description automatically generated">
            <a:extLst>
              <a:ext uri="{FF2B5EF4-FFF2-40B4-BE49-F238E27FC236}">
                <a16:creationId xmlns:a16="http://schemas.microsoft.com/office/drawing/2014/main" id="{F829BE44-1BAC-4A00-B353-A435251AA062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198" name="044" descr="A picture containing sport, dark, silhouette, skiing&#10;&#10;Description automatically generated">
            <a:extLst>
              <a:ext uri="{FF2B5EF4-FFF2-40B4-BE49-F238E27FC236}">
                <a16:creationId xmlns:a16="http://schemas.microsoft.com/office/drawing/2014/main" id="{CDE06FBA-7780-4877-95F5-803D9C3F6B23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00" name="045" descr="A picture containing outdoor, sport, skiing, dark&#10;&#10;Description automatically generated">
            <a:extLst>
              <a:ext uri="{FF2B5EF4-FFF2-40B4-BE49-F238E27FC236}">
                <a16:creationId xmlns:a16="http://schemas.microsoft.com/office/drawing/2014/main" id="{727991B3-B2BE-423C-9E5F-B7D23FAD97A4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02" name="04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6E00687B-B3F7-4E0B-B860-6C3B47093857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04" name="047" descr="A picture containing silhouette, skiing, dark&#10;&#10;Description automatically generated">
            <a:extLst>
              <a:ext uri="{FF2B5EF4-FFF2-40B4-BE49-F238E27FC236}">
                <a16:creationId xmlns:a16="http://schemas.microsoft.com/office/drawing/2014/main" id="{9D707D84-7A83-40FA-9766-3B09DB995C48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06" name="048" descr="A picture containing sport, skiing, dark, silhouette&#10;&#10;Description automatically generated">
            <a:extLst>
              <a:ext uri="{FF2B5EF4-FFF2-40B4-BE49-F238E27FC236}">
                <a16:creationId xmlns:a16="http://schemas.microsoft.com/office/drawing/2014/main" id="{5EE9E434-15FE-4028-8760-112668689463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08" name="049" descr="A picture containing sport, dark, skiing, silhouette&#10;&#10;Description automatically generated">
            <a:extLst>
              <a:ext uri="{FF2B5EF4-FFF2-40B4-BE49-F238E27FC236}">
                <a16:creationId xmlns:a16="http://schemas.microsoft.com/office/drawing/2014/main" id="{F8F65126-2393-4988-9DB6-67CCF94FCE49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10" name="050" descr="A picture containing silhouette, dark, skiing&#10;&#10;Description automatically generated">
            <a:extLst>
              <a:ext uri="{FF2B5EF4-FFF2-40B4-BE49-F238E27FC236}">
                <a16:creationId xmlns:a16="http://schemas.microsoft.com/office/drawing/2014/main" id="{ABE5B12A-6184-4660-BB8E-680263512005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12" name="051" descr="A picture containing outdoor, skiing, dark, silhouette&#10;&#10;Description automatically generated">
            <a:extLst>
              <a:ext uri="{FF2B5EF4-FFF2-40B4-BE49-F238E27FC236}">
                <a16:creationId xmlns:a16="http://schemas.microsoft.com/office/drawing/2014/main" id="{D1BE906D-EE8D-40BB-BBFB-CAA11DBAFD71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14" name="052" descr="A picture containing outdoor, silhouette, dark, skiing&#10;&#10;Description automatically generated">
            <a:extLst>
              <a:ext uri="{FF2B5EF4-FFF2-40B4-BE49-F238E27FC236}">
                <a16:creationId xmlns:a16="http://schemas.microsoft.com/office/drawing/2014/main" id="{D2F603A8-E90A-4A1D-AC25-668915CF64A5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16" name="053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A2034ACA-1CB5-467E-9B5C-7FD50B249948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18" name="054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3BE9910A-6C36-41D7-9C69-F65BE3ABC50E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20" name="055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4355698E-6420-4C78-BAB3-2922697DAEB7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22" name="05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FC86F8CA-B348-4A5A-97BD-7EBBD665DE58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24" name="057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A6297EA0-5DA2-41EE-A999-BA13E9FC3771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26" name="058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A97CC23F-2367-4F2F-9CCD-18162BD89BA2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28" name="059" descr="A picture containing outdoor, silhouette, skiing&#10;&#10;Description automatically generated">
            <a:extLst>
              <a:ext uri="{FF2B5EF4-FFF2-40B4-BE49-F238E27FC236}">
                <a16:creationId xmlns:a16="http://schemas.microsoft.com/office/drawing/2014/main" id="{98A64436-00E2-4998-A5B1-420D67C0D207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30" name="060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3ECA5BD2-E5FA-434D-8047-64A847BCE3A8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31" name="061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14AA76A0-4C5C-4736-9762-DCF45121D54F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32" name="062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3DA9B1FB-C8A3-4F85-BE53-D00567D246E8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34" name="063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2968B740-D8B2-4B0E-9CCE-AB273C6829E9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36" name="064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D463ADCB-C599-4CE2-A21E-8F4CC8AB0BFD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38" name="065" descr="A picture containing outdoor, dark, silhouette, skiing&#10;&#10;Description automatically generated">
            <a:extLst>
              <a:ext uri="{FF2B5EF4-FFF2-40B4-BE49-F238E27FC236}">
                <a16:creationId xmlns:a16="http://schemas.microsoft.com/office/drawing/2014/main" id="{129B6038-FE23-4454-A0EE-CBE82C99E0DC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40" name="066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4F1F5C28-35CA-4BFB-86EC-17BC03CB1D05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42" name="067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5F41D2B3-04E1-427B-9A09-B56AF39E24D5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44" name="068" descr="A picture containing outdoor, silhouette, dark, skiing&#10;&#10;Description automatically generated">
            <a:extLst>
              <a:ext uri="{FF2B5EF4-FFF2-40B4-BE49-F238E27FC236}">
                <a16:creationId xmlns:a16="http://schemas.microsoft.com/office/drawing/2014/main" id="{A932BB68-2713-416B-BCDB-6BCFB3A8D9A4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46" name="069" descr="A picture containing dark, silhouette&#10;&#10;Description automatically generated">
            <a:extLst>
              <a:ext uri="{FF2B5EF4-FFF2-40B4-BE49-F238E27FC236}">
                <a16:creationId xmlns:a16="http://schemas.microsoft.com/office/drawing/2014/main" id="{3F7C0680-4DB7-4FA5-A854-A1F38D626DAA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48" name="070" descr="A picture containing silhouette, dark, skiing&#10;&#10;Description automatically generated">
            <a:extLst>
              <a:ext uri="{FF2B5EF4-FFF2-40B4-BE49-F238E27FC236}">
                <a16:creationId xmlns:a16="http://schemas.microsoft.com/office/drawing/2014/main" id="{ED349CF9-0BF3-417C-9682-70DCEFDBF357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50" name="071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EABA0236-ADBC-4890-9DFA-AA3754DC4F70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52" name="072" descr="A picture containing sport, dark, silhouette, skiing&#10;&#10;Description automatically generated">
            <a:extLst>
              <a:ext uri="{FF2B5EF4-FFF2-40B4-BE49-F238E27FC236}">
                <a16:creationId xmlns:a16="http://schemas.microsoft.com/office/drawing/2014/main" id="{B5C33717-7464-469A-A0F2-BB60F4C151D5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54" name="073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F830ADDF-454A-4BC9-9D45-0C99FC45253E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56" name="074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5F1F7AAE-718A-4C3E-B2E1-F7EDB115DCFB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58" name="075">
            <a:extLst>
              <a:ext uri="{FF2B5EF4-FFF2-40B4-BE49-F238E27FC236}">
                <a16:creationId xmlns:a16="http://schemas.microsoft.com/office/drawing/2014/main" id="{F921F83D-DDEA-4D40-9F88-F29B22A9C4A0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60" name="076" descr="A picture containing sport, dark, silhouette&#10;&#10;Description automatically generated">
            <a:extLst>
              <a:ext uri="{FF2B5EF4-FFF2-40B4-BE49-F238E27FC236}">
                <a16:creationId xmlns:a16="http://schemas.microsoft.com/office/drawing/2014/main" id="{43F994C9-3D33-4CDE-85C9-92685E43B371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62" name="077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C468BE74-7538-49F3-A5BE-C0B5151C6044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64" name="078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D2269C5E-F446-430A-BE3E-A94CADD89ED6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66" name="079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37C6F26B-2B9A-4AAC-A80A-73761F0B31FF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68" name="080" descr="A picture containing outdoor, sport, dark, silhouette&#10;&#10;Description automatically generated">
            <a:extLst>
              <a:ext uri="{FF2B5EF4-FFF2-40B4-BE49-F238E27FC236}">
                <a16:creationId xmlns:a16="http://schemas.microsoft.com/office/drawing/2014/main" id="{BCC45D02-33D2-4EF5-834C-584DB6DF1DA6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70" name="081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D1B0F961-7D48-4A5E-8AF5-45339E8BBA1D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72" name="082" descr="A picture containing outdoor, silhouette&#10;&#10;Description automatically generated">
            <a:extLst>
              <a:ext uri="{FF2B5EF4-FFF2-40B4-BE49-F238E27FC236}">
                <a16:creationId xmlns:a16="http://schemas.microsoft.com/office/drawing/2014/main" id="{CE01C5F6-CCF4-459D-8FBE-FE88CFC2B2B1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74" name="083" descr="A picture containing sport, athletic game, silhouette&#10;&#10;Description automatically generated">
            <a:extLst>
              <a:ext uri="{FF2B5EF4-FFF2-40B4-BE49-F238E27FC236}">
                <a16:creationId xmlns:a16="http://schemas.microsoft.com/office/drawing/2014/main" id="{DE393E40-1CBC-48DA-B474-B60F6C065F62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76" name="084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DDF73317-8AF8-4C96-86BC-56AC40306903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78" name="085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5772C1B9-2624-43BA-A297-4C63DF87B2FA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80" name="086" descr="A picture containing sport, silhouette, dark&#10;&#10;Description automatically generated">
            <a:extLst>
              <a:ext uri="{FF2B5EF4-FFF2-40B4-BE49-F238E27FC236}">
                <a16:creationId xmlns:a16="http://schemas.microsoft.com/office/drawing/2014/main" id="{CF0DC4AB-5BDD-480D-8973-6B51597B032D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82" name="087" descr="A picture containing sport, silhouette&#10;&#10;Description automatically generated">
            <a:extLst>
              <a:ext uri="{FF2B5EF4-FFF2-40B4-BE49-F238E27FC236}">
                <a16:creationId xmlns:a16="http://schemas.microsoft.com/office/drawing/2014/main" id="{71CCBCAF-B2A5-4565-ACB2-F81CC6AA315D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84" name="088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47465D43-23AD-4CCF-A8AD-2191887E10E6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86" name="089" descr="A picture containing sport, athletic game, silhouette, dark&#10;&#10;Description automatically generated">
            <a:extLst>
              <a:ext uri="{FF2B5EF4-FFF2-40B4-BE49-F238E27FC236}">
                <a16:creationId xmlns:a16="http://schemas.microsoft.com/office/drawing/2014/main" id="{1A760031-FE63-474B-8079-2B1EF746820C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88" name="090" descr="A group of people dancing&#10;&#10;Description automatically generated with medium confidence">
            <a:extLst>
              <a:ext uri="{FF2B5EF4-FFF2-40B4-BE49-F238E27FC236}">
                <a16:creationId xmlns:a16="http://schemas.microsoft.com/office/drawing/2014/main" id="{9BB95BB3-24E2-4D3F-B13A-E1F6184FD66B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90" name="091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5136EE82-89BE-469A-96EC-49313B4FB7F2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92" name="092" descr="A group of people dancing&#10;&#10;Description automatically generated with medium confidence">
            <a:extLst>
              <a:ext uri="{FF2B5EF4-FFF2-40B4-BE49-F238E27FC236}">
                <a16:creationId xmlns:a16="http://schemas.microsoft.com/office/drawing/2014/main" id="{69A48EFF-FDFE-4458-8C86-D04EEFD6BC76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94" name="093" descr="A picture containing outdoor, dark, silhouette&#10;&#10;Description automatically generated">
            <a:extLst>
              <a:ext uri="{FF2B5EF4-FFF2-40B4-BE49-F238E27FC236}">
                <a16:creationId xmlns:a16="http://schemas.microsoft.com/office/drawing/2014/main" id="{0D0B0223-B66C-41BC-8E4D-79A70B2CA461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95" name="094" descr="A picture containing outdoor, dark, silhouette&#10;&#10;Description automatically generated">
            <a:extLst>
              <a:ext uri="{FF2B5EF4-FFF2-40B4-BE49-F238E27FC236}">
                <a16:creationId xmlns:a16="http://schemas.microsoft.com/office/drawing/2014/main" id="{06AF165A-1880-4435-8850-CD2FE7B6E567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96" name="09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97E244A2-75D4-48F2-AC84-5EB21BBCB9EB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97" name="09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4846BAFF-B5DF-4773-BE96-B9B6BA9051DF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98" name="097" descr="A picture containing outdoor, sport, dark, night&#10;&#10;Description automatically generated">
            <a:extLst>
              <a:ext uri="{FF2B5EF4-FFF2-40B4-BE49-F238E27FC236}">
                <a16:creationId xmlns:a16="http://schemas.microsoft.com/office/drawing/2014/main" id="{E2F8551C-C615-46A0-AE30-BC2331297301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299" name="098" descr="A picture containing outdoor, dark, night, silhouette&#10;&#10;Description automatically generated">
            <a:extLst>
              <a:ext uri="{FF2B5EF4-FFF2-40B4-BE49-F238E27FC236}">
                <a16:creationId xmlns:a16="http://schemas.microsoft.com/office/drawing/2014/main" id="{C9F6488C-6B13-4F82-9F51-C002B3D5D1EC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00" name="099" descr="A picture containing outdoor, silhouette, dark, night&#10;&#10;Description automatically generated">
            <a:extLst>
              <a:ext uri="{FF2B5EF4-FFF2-40B4-BE49-F238E27FC236}">
                <a16:creationId xmlns:a16="http://schemas.microsoft.com/office/drawing/2014/main" id="{7221E332-7ACC-4041-A405-2E7282078E0C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01" name="100" descr="A picture containing outdoor, silhouette, air&#10;&#10;Description automatically generated">
            <a:extLst>
              <a:ext uri="{FF2B5EF4-FFF2-40B4-BE49-F238E27FC236}">
                <a16:creationId xmlns:a16="http://schemas.microsoft.com/office/drawing/2014/main" id="{F41D3452-42DE-4CF1-88A3-31B74ED56A00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02" name="101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BDF080BC-28A1-4BAC-8723-52A63CD1FAA1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03" name="102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13734A6A-0ADB-427E-B2A8-5A934117CE12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04" name="103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8B8188B9-0BB0-4442-BCA5-48A59FA1DF49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05" name="104" descr="A picture containing outdoor, dark, silhouette&#10;&#10;Description automatically generated">
            <a:extLst>
              <a:ext uri="{FF2B5EF4-FFF2-40B4-BE49-F238E27FC236}">
                <a16:creationId xmlns:a16="http://schemas.microsoft.com/office/drawing/2014/main" id="{F5F98733-E40D-4679-9157-097DEA615BD0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06" name="10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90125C81-3C81-4E8A-97BE-70027399DF63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07" name="106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21299491-E1E6-45D6-9048-8A2BCC4D0595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08" name="107" descr="A picture containing outdoor, silhouette, skiing&#10;&#10;Description automatically generated">
            <a:extLst>
              <a:ext uri="{FF2B5EF4-FFF2-40B4-BE49-F238E27FC236}">
                <a16:creationId xmlns:a16="http://schemas.microsoft.com/office/drawing/2014/main" id="{627BBDD0-4EAD-4C77-A244-C48F9660DCEC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09" name="108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5FEF1D6E-8DA9-428C-8826-52C30ACDC2BE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10" name="109" descr="A picture containing outdoor, dark, skiing&#10;&#10;Description automatically generated">
            <a:extLst>
              <a:ext uri="{FF2B5EF4-FFF2-40B4-BE49-F238E27FC236}">
                <a16:creationId xmlns:a16="http://schemas.microsoft.com/office/drawing/2014/main" id="{202E37C0-2B86-4828-9A4F-47AF0CD8F0C5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11" name="110" descr="A picture containing outdoor, sport, skiing, silhouette&#10;&#10;Description automatically generated">
            <a:extLst>
              <a:ext uri="{FF2B5EF4-FFF2-40B4-BE49-F238E27FC236}">
                <a16:creationId xmlns:a16="http://schemas.microsoft.com/office/drawing/2014/main" id="{D2591920-4DCD-43A1-B6DB-C5D51B43D515}"/>
              </a:ext>
            </a:extLst>
          </p:cNvPr>
          <p:cNvPicPr>
            <a:picLocks noChangeAspect="1"/>
          </p:cNvPicPr>
          <p:nvPr/>
        </p:nvPicPr>
        <p:blipFill>
          <a:blip r:embed="rId1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13" name="111" descr="A picture containing sport, skiing, silhouette&#10;&#10;Description automatically generated">
            <a:extLst>
              <a:ext uri="{FF2B5EF4-FFF2-40B4-BE49-F238E27FC236}">
                <a16:creationId xmlns:a16="http://schemas.microsoft.com/office/drawing/2014/main" id="{C27056FE-2511-41F4-A3E6-DBDD5FE0D227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14" name="112" descr="A picture containing outdoor, skiing, silhouette&#10;&#10;Description automatically generated">
            <a:extLst>
              <a:ext uri="{FF2B5EF4-FFF2-40B4-BE49-F238E27FC236}">
                <a16:creationId xmlns:a16="http://schemas.microsoft.com/office/drawing/2014/main" id="{82B02E2E-54A7-4B53-9958-4A7C8FB4A3A0}"/>
              </a:ext>
            </a:extLst>
          </p:cNvPr>
          <p:cNvPicPr>
            <a:picLocks noChangeAspect="1"/>
          </p:cNvPicPr>
          <p:nvPr/>
        </p:nvPicPr>
        <p:blipFill>
          <a:blip r:embed="rId10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15" name="113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24021597-4885-44D7-82C2-3E1E8A64EBE2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16" name="114" descr="A picture containing silhouette, skiing&#10;&#10;Description automatically generated">
            <a:extLst>
              <a:ext uri="{FF2B5EF4-FFF2-40B4-BE49-F238E27FC236}">
                <a16:creationId xmlns:a16="http://schemas.microsoft.com/office/drawing/2014/main" id="{F8978A28-A24C-44EF-8895-F877B9C2E2E9}"/>
              </a:ext>
            </a:extLst>
          </p:cNvPr>
          <p:cNvPicPr>
            <a:picLocks noChangeAspect="1"/>
          </p:cNvPicPr>
          <p:nvPr/>
        </p:nvPicPr>
        <p:blipFill>
          <a:blip r:embed="rId1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17" name="115" descr="A picture containing outdoor, sport, silhouette, skiing&#10;&#10;Description automatically generated">
            <a:extLst>
              <a:ext uri="{FF2B5EF4-FFF2-40B4-BE49-F238E27FC236}">
                <a16:creationId xmlns:a16="http://schemas.microsoft.com/office/drawing/2014/main" id="{E03F9C25-DED7-4832-9146-88F2964CE669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18" name="116" descr="A picture containing outdoor, sport, air, jumping&#10;&#10;Description automatically generated">
            <a:extLst>
              <a:ext uri="{FF2B5EF4-FFF2-40B4-BE49-F238E27FC236}">
                <a16:creationId xmlns:a16="http://schemas.microsoft.com/office/drawing/2014/main" id="{0E2F7D7F-5571-40D3-9FFF-AB579A7CD3F7}"/>
              </a:ext>
            </a:extLst>
          </p:cNvPr>
          <p:cNvPicPr>
            <a:picLocks noChangeAspect="1"/>
          </p:cNvPicPr>
          <p:nvPr/>
        </p:nvPicPr>
        <p:blipFill>
          <a:blip r:embed="rId1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19" name="117" descr="A picture containing outdoor, sport, air, silhouette&#10;&#10;Description automatically generated">
            <a:extLst>
              <a:ext uri="{FF2B5EF4-FFF2-40B4-BE49-F238E27FC236}">
                <a16:creationId xmlns:a16="http://schemas.microsoft.com/office/drawing/2014/main" id="{EC583C8B-E2CD-48C5-87E5-47BF5AF7B393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20" name="118" descr="A picture containing outdoor, sport, silhouette, dark&#10;&#10;Description automatically generated">
            <a:extLst>
              <a:ext uri="{FF2B5EF4-FFF2-40B4-BE49-F238E27FC236}">
                <a16:creationId xmlns:a16="http://schemas.microsoft.com/office/drawing/2014/main" id="{04F56679-46E8-4575-B319-6A185F182C51}"/>
              </a:ext>
            </a:extLst>
          </p:cNvPr>
          <p:cNvPicPr>
            <a:picLocks noChangeAspect="1"/>
          </p:cNvPicPr>
          <p:nvPr/>
        </p:nvPicPr>
        <p:blipFill>
          <a:blip r:embed="rId1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21" name="119" descr="A picture containing silhouette, dark&#10;&#10;Description automatically generated">
            <a:extLst>
              <a:ext uri="{FF2B5EF4-FFF2-40B4-BE49-F238E27FC236}">
                <a16:creationId xmlns:a16="http://schemas.microsoft.com/office/drawing/2014/main" id="{C550B73C-3505-43ED-AA20-0D0E9988A483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22" name="120" descr="A picture containing outdoor, sport, silhouette, dark&#10;&#10;Description automatically generated">
            <a:extLst>
              <a:ext uri="{FF2B5EF4-FFF2-40B4-BE49-F238E27FC236}">
                <a16:creationId xmlns:a16="http://schemas.microsoft.com/office/drawing/2014/main" id="{CD3CCD3A-EF36-4B67-8CA4-EEF4CB225EE7}"/>
              </a:ext>
            </a:extLst>
          </p:cNvPr>
          <p:cNvPicPr>
            <a:picLocks noChangeAspect="1"/>
          </p:cNvPicPr>
          <p:nvPr/>
        </p:nvPicPr>
        <p:blipFill>
          <a:blip r:embed="rId1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23" name="121" descr="A picture containing outdoor, sport, silhouette, dark&#10;&#10;Description automatically generated">
            <a:extLst>
              <a:ext uri="{FF2B5EF4-FFF2-40B4-BE49-F238E27FC236}">
                <a16:creationId xmlns:a16="http://schemas.microsoft.com/office/drawing/2014/main" id="{ADE1D3BA-7209-4C18-A6AD-22E440A7AD7D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24" name="122" descr="A picture containing outdoor, silhouette, night, dark&#10;&#10;Description automatically generated">
            <a:extLst>
              <a:ext uri="{FF2B5EF4-FFF2-40B4-BE49-F238E27FC236}">
                <a16:creationId xmlns:a16="http://schemas.microsoft.com/office/drawing/2014/main" id="{BCEBE7E4-6D2A-4815-81D5-CD51DBE31790}"/>
              </a:ext>
            </a:extLst>
          </p:cNvPr>
          <p:cNvPicPr>
            <a:picLocks noChangeAspect="1"/>
          </p:cNvPicPr>
          <p:nvPr/>
        </p:nvPicPr>
        <p:blipFill>
          <a:blip r:embed="rId1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25" name="123" descr="A picture containing silhouette, outdoor object&#10;&#10;Description automatically generated">
            <a:extLst>
              <a:ext uri="{FF2B5EF4-FFF2-40B4-BE49-F238E27FC236}">
                <a16:creationId xmlns:a16="http://schemas.microsoft.com/office/drawing/2014/main" id="{80915555-C153-492E-A40C-ACAFA3D5B304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26" name="124" descr="A picture containing sport, silhouette, outdoor object&#10;&#10;Description automatically generated">
            <a:extLst>
              <a:ext uri="{FF2B5EF4-FFF2-40B4-BE49-F238E27FC236}">
                <a16:creationId xmlns:a16="http://schemas.microsoft.com/office/drawing/2014/main" id="{0752AF98-4994-4FD5-B131-00A127AA6D5B}"/>
              </a:ext>
            </a:extLst>
          </p:cNvPr>
          <p:cNvPicPr>
            <a:picLocks noChangeAspect="1"/>
          </p:cNvPicPr>
          <p:nvPr/>
        </p:nvPicPr>
        <p:blipFill>
          <a:blip r:embed="rId1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27" name="12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686DE44F-71A3-4F4C-85BF-23CE1FB219A1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28" name="126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236416C6-9CAB-48CF-B92D-D8A10D83C9C7}"/>
              </a:ext>
            </a:extLst>
          </p:cNvPr>
          <p:cNvPicPr>
            <a:picLocks noChangeAspect="1"/>
          </p:cNvPicPr>
          <p:nvPr/>
        </p:nvPicPr>
        <p:blipFill>
          <a:blip r:embed="rId1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29" name="127" descr="A group of people dancing&#10;&#10;Description automatically generated with low confidence">
            <a:extLst>
              <a:ext uri="{FF2B5EF4-FFF2-40B4-BE49-F238E27FC236}">
                <a16:creationId xmlns:a16="http://schemas.microsoft.com/office/drawing/2014/main" id="{424F6C69-D31A-46D5-8AF3-BD46D250F37E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30" name="129" descr="A group of people dancing&#10;&#10;Description automatically generated with low confidence">
            <a:extLst>
              <a:ext uri="{FF2B5EF4-FFF2-40B4-BE49-F238E27FC236}">
                <a16:creationId xmlns:a16="http://schemas.microsoft.com/office/drawing/2014/main" id="{0B653908-2208-498A-8474-88FDB05EF710}"/>
              </a:ext>
            </a:extLst>
          </p:cNvPr>
          <p:cNvPicPr>
            <a:picLocks noChangeAspect="1"/>
          </p:cNvPicPr>
          <p:nvPr/>
        </p:nvPicPr>
        <p:blipFill>
          <a:blip r:embed="rId1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31" name="130" descr="A picture containing sport, dark, night, silhouette&#10;&#10;Description automatically generated">
            <a:extLst>
              <a:ext uri="{FF2B5EF4-FFF2-40B4-BE49-F238E27FC236}">
                <a16:creationId xmlns:a16="http://schemas.microsoft.com/office/drawing/2014/main" id="{4E9C7B30-2FAD-4C26-9D43-BEA9FBF6EC63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30" y="1800528"/>
            <a:ext cx="6929011" cy="4815075"/>
          </a:xfrm>
          <a:prstGeom prst="rect">
            <a:avLst/>
          </a:prstGeom>
        </p:spPr>
      </p:pic>
      <p:pic>
        <p:nvPicPr>
          <p:cNvPr id="345" name="Picture 344">
            <a:extLst>
              <a:ext uri="{FF2B5EF4-FFF2-40B4-BE49-F238E27FC236}">
                <a16:creationId xmlns:a16="http://schemas.microsoft.com/office/drawing/2014/main" id="{9BE6C47E-10A7-4DF2-9AAB-5F522EDD6DAD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629880" y="860748"/>
            <a:ext cx="117629" cy="117629"/>
          </a:xfrm>
          <a:prstGeom prst="rect">
            <a:avLst/>
          </a:prstGeom>
        </p:spPr>
      </p:pic>
      <p:pic>
        <p:nvPicPr>
          <p:cNvPr id="348" name="Picture 347">
            <a:extLst>
              <a:ext uri="{FF2B5EF4-FFF2-40B4-BE49-F238E27FC236}">
                <a16:creationId xmlns:a16="http://schemas.microsoft.com/office/drawing/2014/main" id="{EF77D2EA-602D-41FE-A2FF-0765F92D9E18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926339" y="1127448"/>
            <a:ext cx="117629" cy="117629"/>
          </a:xfrm>
          <a:prstGeom prst="rect">
            <a:avLst/>
          </a:prstGeom>
        </p:spPr>
      </p:pic>
      <p:pic>
        <p:nvPicPr>
          <p:cNvPr id="349" name="Picture 348">
            <a:extLst>
              <a:ext uri="{FF2B5EF4-FFF2-40B4-BE49-F238E27FC236}">
                <a16:creationId xmlns:a16="http://schemas.microsoft.com/office/drawing/2014/main" id="{A704E880-22F7-4693-8CEB-7966035C2128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808710" y="1492813"/>
            <a:ext cx="117629" cy="117629"/>
          </a:xfrm>
          <a:prstGeom prst="rect">
            <a:avLst/>
          </a:prstGeom>
        </p:spPr>
      </p:pic>
      <p:pic>
        <p:nvPicPr>
          <p:cNvPr id="350" name="Picture 349">
            <a:extLst>
              <a:ext uri="{FF2B5EF4-FFF2-40B4-BE49-F238E27FC236}">
                <a16:creationId xmlns:a16="http://schemas.microsoft.com/office/drawing/2014/main" id="{9EB96139-747E-4E6E-8184-64E34177326D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388957" y="1452962"/>
            <a:ext cx="117629" cy="117629"/>
          </a:xfrm>
          <a:prstGeom prst="rect">
            <a:avLst/>
          </a:prstGeom>
        </p:spPr>
      </p:pic>
      <p:pic>
        <p:nvPicPr>
          <p:cNvPr id="351" name="Picture 350">
            <a:extLst>
              <a:ext uri="{FF2B5EF4-FFF2-40B4-BE49-F238E27FC236}">
                <a16:creationId xmlns:a16="http://schemas.microsoft.com/office/drawing/2014/main" id="{612A9405-00CD-4249-8CCB-876ACADE27D0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2144230" y="1829363"/>
            <a:ext cx="117629" cy="117629"/>
          </a:xfrm>
          <a:prstGeom prst="rect">
            <a:avLst/>
          </a:prstGeom>
        </p:spPr>
      </p:pic>
      <p:pic>
        <p:nvPicPr>
          <p:cNvPr id="353" name="Picture 352">
            <a:extLst>
              <a:ext uri="{FF2B5EF4-FFF2-40B4-BE49-F238E27FC236}">
                <a16:creationId xmlns:a16="http://schemas.microsoft.com/office/drawing/2014/main" id="{C972508D-C50A-4137-8FDB-E9403A6362DB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749895" y="1919499"/>
            <a:ext cx="117629" cy="117629"/>
          </a:xfrm>
          <a:prstGeom prst="rect">
            <a:avLst/>
          </a:prstGeom>
        </p:spPr>
      </p:pic>
      <p:pic>
        <p:nvPicPr>
          <p:cNvPr id="354" name="Picture 353">
            <a:extLst>
              <a:ext uri="{FF2B5EF4-FFF2-40B4-BE49-F238E27FC236}">
                <a16:creationId xmlns:a16="http://schemas.microsoft.com/office/drawing/2014/main" id="{57FC0CFC-ED43-49E8-A12E-C40611B71DC2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220395" y="1801750"/>
            <a:ext cx="117629" cy="117629"/>
          </a:xfrm>
          <a:prstGeom prst="rect">
            <a:avLst/>
          </a:prstGeom>
        </p:spPr>
      </p:pic>
      <p:pic>
        <p:nvPicPr>
          <p:cNvPr id="355" name="Picture 354">
            <a:extLst>
              <a:ext uri="{FF2B5EF4-FFF2-40B4-BE49-F238E27FC236}">
                <a16:creationId xmlns:a16="http://schemas.microsoft.com/office/drawing/2014/main" id="{B985D74E-54FF-43E6-9524-2CAB4E0B9127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2382332" y="2151036"/>
            <a:ext cx="117629" cy="117629"/>
          </a:xfrm>
          <a:prstGeom prst="rect">
            <a:avLst/>
          </a:prstGeom>
        </p:spPr>
      </p:pic>
      <p:pic>
        <p:nvPicPr>
          <p:cNvPr id="358" name="Picture 357">
            <a:extLst>
              <a:ext uri="{FF2B5EF4-FFF2-40B4-BE49-F238E27FC236}">
                <a16:creationId xmlns:a16="http://schemas.microsoft.com/office/drawing/2014/main" id="{E74DD23B-B3B6-4A51-823F-53DDF90534B6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2043968" y="2462620"/>
            <a:ext cx="117629" cy="117629"/>
          </a:xfrm>
          <a:prstGeom prst="rect">
            <a:avLst/>
          </a:prstGeom>
        </p:spPr>
      </p:pic>
      <p:pic>
        <p:nvPicPr>
          <p:cNvPr id="361" name="Picture 360">
            <a:extLst>
              <a:ext uri="{FF2B5EF4-FFF2-40B4-BE49-F238E27FC236}">
                <a16:creationId xmlns:a16="http://schemas.microsoft.com/office/drawing/2014/main" id="{89594CBA-0557-45C2-9F72-BCEEA3E2D9E9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480088" y="2453822"/>
            <a:ext cx="117629" cy="117629"/>
          </a:xfrm>
          <a:prstGeom prst="rect">
            <a:avLst/>
          </a:prstGeom>
        </p:spPr>
      </p:pic>
      <p:pic>
        <p:nvPicPr>
          <p:cNvPr id="363" name="Picture 362">
            <a:extLst>
              <a:ext uri="{FF2B5EF4-FFF2-40B4-BE49-F238E27FC236}">
                <a16:creationId xmlns:a16="http://schemas.microsoft.com/office/drawing/2014/main" id="{E1B65112-FF43-417F-9AAE-61C93E65E406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011458" y="2906801"/>
            <a:ext cx="117629" cy="117629"/>
          </a:xfrm>
          <a:prstGeom prst="rect">
            <a:avLst/>
          </a:prstGeom>
        </p:spPr>
      </p:pic>
      <p:pic>
        <p:nvPicPr>
          <p:cNvPr id="365" name="Picture 364">
            <a:extLst>
              <a:ext uri="{FF2B5EF4-FFF2-40B4-BE49-F238E27FC236}">
                <a16:creationId xmlns:a16="http://schemas.microsoft.com/office/drawing/2014/main" id="{F6647843-3E10-4B76-84F3-15F6F4CA8FD3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2543937" y="2607125"/>
            <a:ext cx="117629" cy="117629"/>
          </a:xfrm>
          <a:prstGeom prst="rect">
            <a:avLst/>
          </a:prstGeom>
        </p:spPr>
      </p:pic>
      <p:pic>
        <p:nvPicPr>
          <p:cNvPr id="367" name="Picture 366">
            <a:extLst>
              <a:ext uri="{FF2B5EF4-FFF2-40B4-BE49-F238E27FC236}">
                <a16:creationId xmlns:a16="http://schemas.microsoft.com/office/drawing/2014/main" id="{FA3386D8-D1DC-4B98-9483-F6BF82E7AF8A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926338" y="2797225"/>
            <a:ext cx="117629" cy="117629"/>
          </a:xfrm>
          <a:prstGeom prst="rect">
            <a:avLst/>
          </a:prstGeom>
        </p:spPr>
      </p:pic>
      <p:pic>
        <p:nvPicPr>
          <p:cNvPr id="368" name="Picture 367">
            <a:extLst>
              <a:ext uri="{FF2B5EF4-FFF2-40B4-BE49-F238E27FC236}">
                <a16:creationId xmlns:a16="http://schemas.microsoft.com/office/drawing/2014/main" id="{486ACD77-CD79-48B2-BC3C-0CD1E4FF8515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365771" y="3131639"/>
            <a:ext cx="117629" cy="117629"/>
          </a:xfrm>
          <a:prstGeom prst="rect">
            <a:avLst/>
          </a:prstGeom>
        </p:spPr>
      </p:pic>
      <p:pic>
        <p:nvPicPr>
          <p:cNvPr id="370" name="Picture 369">
            <a:extLst>
              <a:ext uri="{FF2B5EF4-FFF2-40B4-BE49-F238E27FC236}">
                <a16:creationId xmlns:a16="http://schemas.microsoft.com/office/drawing/2014/main" id="{2312E021-1AFA-4593-9B33-694EF287AD66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805204" y="3466053"/>
            <a:ext cx="117629" cy="117629"/>
          </a:xfrm>
          <a:prstGeom prst="rect">
            <a:avLst/>
          </a:prstGeom>
        </p:spPr>
      </p:pic>
      <p:pic>
        <p:nvPicPr>
          <p:cNvPr id="371" name="Picture 370">
            <a:extLst>
              <a:ext uri="{FF2B5EF4-FFF2-40B4-BE49-F238E27FC236}">
                <a16:creationId xmlns:a16="http://schemas.microsoft.com/office/drawing/2014/main" id="{07516C77-96B6-40B0-A9A2-9A5081A7A300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011457" y="3757734"/>
            <a:ext cx="117629" cy="117629"/>
          </a:xfrm>
          <a:prstGeom prst="rect">
            <a:avLst/>
          </a:prstGeom>
        </p:spPr>
      </p:pic>
      <p:pic>
        <p:nvPicPr>
          <p:cNvPr id="372" name="Picture 371">
            <a:extLst>
              <a:ext uri="{FF2B5EF4-FFF2-40B4-BE49-F238E27FC236}">
                <a16:creationId xmlns:a16="http://schemas.microsoft.com/office/drawing/2014/main" id="{C268E586-4F86-4428-B3E2-54762F0C7075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374377" y="3999800"/>
            <a:ext cx="117629" cy="117629"/>
          </a:xfrm>
          <a:prstGeom prst="rect">
            <a:avLst/>
          </a:prstGeom>
        </p:spPr>
      </p:pic>
      <p:pic>
        <p:nvPicPr>
          <p:cNvPr id="373" name="Picture 372">
            <a:extLst>
              <a:ext uri="{FF2B5EF4-FFF2-40B4-BE49-F238E27FC236}">
                <a16:creationId xmlns:a16="http://schemas.microsoft.com/office/drawing/2014/main" id="{01342B49-410A-4BC5-A797-9BB455D1900D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745695" y="4014070"/>
            <a:ext cx="117629" cy="117629"/>
          </a:xfrm>
          <a:prstGeom prst="rect">
            <a:avLst/>
          </a:prstGeom>
        </p:spPr>
      </p:pic>
      <p:pic>
        <p:nvPicPr>
          <p:cNvPr id="375" name="Picture 374">
            <a:extLst>
              <a:ext uri="{FF2B5EF4-FFF2-40B4-BE49-F238E27FC236}">
                <a16:creationId xmlns:a16="http://schemas.microsoft.com/office/drawing/2014/main" id="{B75C3938-BFD3-456C-A751-A348DDBFFEE6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2304059" y="3824824"/>
            <a:ext cx="117629" cy="117629"/>
          </a:xfrm>
          <a:prstGeom prst="rect">
            <a:avLst/>
          </a:prstGeom>
        </p:spPr>
      </p:pic>
      <p:pic>
        <p:nvPicPr>
          <p:cNvPr id="376" name="Picture 375">
            <a:extLst>
              <a:ext uri="{FF2B5EF4-FFF2-40B4-BE49-F238E27FC236}">
                <a16:creationId xmlns:a16="http://schemas.microsoft.com/office/drawing/2014/main" id="{13CC9B80-2494-4A2C-B118-4F1F17BC5D4A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2827934" y="3473223"/>
            <a:ext cx="117629" cy="117629"/>
          </a:xfrm>
          <a:prstGeom prst="rect">
            <a:avLst/>
          </a:prstGeom>
        </p:spPr>
      </p:pic>
      <p:pic>
        <p:nvPicPr>
          <p:cNvPr id="377" name="Picture 376">
            <a:extLst>
              <a:ext uri="{FF2B5EF4-FFF2-40B4-BE49-F238E27FC236}">
                <a16:creationId xmlns:a16="http://schemas.microsoft.com/office/drawing/2014/main" id="{A289A815-D813-48A0-BB71-A1B43A89B2C1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2020981" y="3228704"/>
            <a:ext cx="117629" cy="117629"/>
          </a:xfrm>
          <a:prstGeom prst="rect">
            <a:avLst/>
          </a:prstGeom>
        </p:spPr>
      </p:pic>
      <p:pic>
        <p:nvPicPr>
          <p:cNvPr id="379" name="Picture 378">
            <a:extLst>
              <a:ext uri="{FF2B5EF4-FFF2-40B4-BE49-F238E27FC236}">
                <a16:creationId xmlns:a16="http://schemas.microsoft.com/office/drawing/2014/main" id="{977DDC58-AAF9-4AB9-B22F-360BA136FE87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808709" y="623291"/>
            <a:ext cx="117629" cy="117629"/>
          </a:xfrm>
          <a:prstGeom prst="rect">
            <a:avLst/>
          </a:prstGeom>
        </p:spPr>
      </p:pic>
      <p:pic>
        <p:nvPicPr>
          <p:cNvPr id="380" name="Picture 379">
            <a:extLst>
              <a:ext uri="{FF2B5EF4-FFF2-40B4-BE49-F238E27FC236}">
                <a16:creationId xmlns:a16="http://schemas.microsoft.com/office/drawing/2014/main" id="{84BC0265-AE03-4AE1-84D9-349E3AB6AE19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2177642" y="1335333"/>
            <a:ext cx="117629" cy="117629"/>
          </a:xfrm>
          <a:prstGeom prst="rect">
            <a:avLst/>
          </a:prstGeom>
        </p:spPr>
      </p:pic>
      <p:pic>
        <p:nvPicPr>
          <p:cNvPr id="382" name="Picture 381">
            <a:extLst>
              <a:ext uri="{FF2B5EF4-FFF2-40B4-BE49-F238E27FC236}">
                <a16:creationId xmlns:a16="http://schemas.microsoft.com/office/drawing/2014/main" id="{2A28B32A-EF82-4690-A9B0-55613767721A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597717" y="1190280"/>
            <a:ext cx="117629" cy="117629"/>
          </a:xfrm>
          <a:prstGeom prst="rect">
            <a:avLst/>
          </a:prstGeom>
        </p:spPr>
      </p:pic>
      <p:pic>
        <p:nvPicPr>
          <p:cNvPr id="383" name="Picture 382">
            <a:extLst>
              <a:ext uri="{FF2B5EF4-FFF2-40B4-BE49-F238E27FC236}">
                <a16:creationId xmlns:a16="http://schemas.microsoft.com/office/drawing/2014/main" id="{71EE8F9E-D677-44C3-9A35-1D7EE28A6678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569438" y="1610442"/>
            <a:ext cx="117629" cy="117629"/>
          </a:xfrm>
          <a:prstGeom prst="rect">
            <a:avLst/>
          </a:prstGeom>
        </p:spPr>
      </p:pic>
      <p:pic>
        <p:nvPicPr>
          <p:cNvPr id="384" name="Picture 383">
            <a:extLst>
              <a:ext uri="{FF2B5EF4-FFF2-40B4-BE49-F238E27FC236}">
                <a16:creationId xmlns:a16="http://schemas.microsoft.com/office/drawing/2014/main" id="{72FC3BCE-BB82-480C-BD4E-96924EC6F007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490457" y="2037128"/>
            <a:ext cx="117629" cy="117629"/>
          </a:xfrm>
          <a:prstGeom prst="rect">
            <a:avLst/>
          </a:prstGeom>
        </p:spPr>
      </p:pic>
      <p:pic>
        <p:nvPicPr>
          <p:cNvPr id="385" name="Picture 384">
            <a:extLst>
              <a:ext uri="{FF2B5EF4-FFF2-40B4-BE49-F238E27FC236}">
                <a16:creationId xmlns:a16="http://schemas.microsoft.com/office/drawing/2014/main" id="{63526A55-C76D-49E1-9E6F-E69916CCE85A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754643" y="2272315"/>
            <a:ext cx="117629" cy="117629"/>
          </a:xfrm>
          <a:prstGeom prst="rect">
            <a:avLst/>
          </a:prstGeom>
        </p:spPr>
      </p:pic>
      <p:pic>
        <p:nvPicPr>
          <p:cNvPr id="386" name="Picture 385">
            <a:extLst>
              <a:ext uri="{FF2B5EF4-FFF2-40B4-BE49-F238E27FC236}">
                <a16:creationId xmlns:a16="http://schemas.microsoft.com/office/drawing/2014/main" id="{54E656B5-D2B5-4C50-B2FB-45CA8F7D324E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2290213" y="2945205"/>
            <a:ext cx="117629" cy="117629"/>
          </a:xfrm>
          <a:prstGeom prst="rect">
            <a:avLst/>
          </a:prstGeom>
        </p:spPr>
      </p:pic>
      <p:pic>
        <p:nvPicPr>
          <p:cNvPr id="388" name="Picture 387">
            <a:extLst>
              <a:ext uri="{FF2B5EF4-FFF2-40B4-BE49-F238E27FC236}">
                <a16:creationId xmlns:a16="http://schemas.microsoft.com/office/drawing/2014/main" id="{49944D3D-2F50-41A9-855D-7485B64B8673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2329712" y="3526908"/>
            <a:ext cx="117629" cy="117629"/>
          </a:xfrm>
          <a:prstGeom prst="rect">
            <a:avLst/>
          </a:prstGeom>
        </p:spPr>
      </p:pic>
      <p:pic>
        <p:nvPicPr>
          <p:cNvPr id="389" name="Picture 388">
            <a:extLst>
              <a:ext uri="{FF2B5EF4-FFF2-40B4-BE49-F238E27FC236}">
                <a16:creationId xmlns:a16="http://schemas.microsoft.com/office/drawing/2014/main" id="{59BCB47F-2362-47B4-8EA5-9D06FC26F56A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2588747" y="3896441"/>
            <a:ext cx="117629" cy="117629"/>
          </a:xfrm>
          <a:prstGeom prst="rect">
            <a:avLst/>
          </a:prstGeom>
        </p:spPr>
      </p:pic>
      <p:pic>
        <p:nvPicPr>
          <p:cNvPr id="390" name="Picture 389">
            <a:extLst>
              <a:ext uri="{FF2B5EF4-FFF2-40B4-BE49-F238E27FC236}">
                <a16:creationId xmlns:a16="http://schemas.microsoft.com/office/drawing/2014/main" id="{0DFDF24A-069C-42F8-986E-E532245233F3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801570" y="3543625"/>
            <a:ext cx="117629" cy="117629"/>
          </a:xfrm>
          <a:prstGeom prst="rect">
            <a:avLst/>
          </a:prstGeom>
        </p:spPr>
      </p:pic>
      <p:pic>
        <p:nvPicPr>
          <p:cNvPr id="391" name="Picture 390">
            <a:extLst>
              <a:ext uri="{FF2B5EF4-FFF2-40B4-BE49-F238E27FC236}">
                <a16:creationId xmlns:a16="http://schemas.microsoft.com/office/drawing/2014/main" id="{3CA24900-AB92-40C9-9572-B307DEC0D715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368711" y="2782870"/>
            <a:ext cx="117629" cy="117629"/>
          </a:xfrm>
          <a:prstGeom prst="rect">
            <a:avLst/>
          </a:prstGeom>
        </p:spPr>
      </p:pic>
      <p:pic>
        <p:nvPicPr>
          <p:cNvPr id="393" name="Picture 392">
            <a:extLst>
              <a:ext uri="{FF2B5EF4-FFF2-40B4-BE49-F238E27FC236}">
                <a16:creationId xmlns:a16="http://schemas.microsoft.com/office/drawing/2014/main" id="{C5E486B0-B0DC-435E-81A4-8D416A2F648B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265354" y="3990537"/>
            <a:ext cx="117629" cy="117629"/>
          </a:xfrm>
          <a:prstGeom prst="rect">
            <a:avLst/>
          </a:prstGeom>
        </p:spPr>
      </p:pic>
      <p:pic>
        <p:nvPicPr>
          <p:cNvPr id="395" name="Picture 394">
            <a:extLst>
              <a:ext uri="{FF2B5EF4-FFF2-40B4-BE49-F238E27FC236}">
                <a16:creationId xmlns:a16="http://schemas.microsoft.com/office/drawing/2014/main" id="{E7053F51-7316-48DC-8986-1B3F6D871307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98225" y="3253220"/>
            <a:ext cx="117629" cy="117629"/>
          </a:xfrm>
          <a:prstGeom prst="rect">
            <a:avLst/>
          </a:prstGeom>
        </p:spPr>
      </p:pic>
      <p:pic>
        <p:nvPicPr>
          <p:cNvPr id="332" name="Picture 331">
            <a:extLst>
              <a:ext uri="{FF2B5EF4-FFF2-40B4-BE49-F238E27FC236}">
                <a16:creationId xmlns:a16="http://schemas.microsoft.com/office/drawing/2014/main" id="{9CB72F97-D8E3-4A60-99C2-F5C19BF6E9AE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4775785" y="4037792"/>
            <a:ext cx="391678" cy="391678"/>
          </a:xfrm>
          <a:prstGeom prst="rect">
            <a:avLst/>
          </a:prstGeom>
        </p:spPr>
      </p:pic>
      <p:pic>
        <p:nvPicPr>
          <p:cNvPr id="333" name="Picture 332">
            <a:extLst>
              <a:ext uri="{FF2B5EF4-FFF2-40B4-BE49-F238E27FC236}">
                <a16:creationId xmlns:a16="http://schemas.microsoft.com/office/drawing/2014/main" id="{3D778E26-0182-4876-A7E2-4891D9409535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7024730" y="4654532"/>
            <a:ext cx="391678" cy="391678"/>
          </a:xfrm>
          <a:prstGeom prst="rect">
            <a:avLst/>
          </a:prstGeom>
        </p:spPr>
      </p:pic>
      <p:pic>
        <p:nvPicPr>
          <p:cNvPr id="337" name="Picture 336">
            <a:extLst>
              <a:ext uri="{FF2B5EF4-FFF2-40B4-BE49-F238E27FC236}">
                <a16:creationId xmlns:a16="http://schemas.microsoft.com/office/drawing/2014/main" id="{EBAE20FC-5F1B-49DC-8679-74ED5E8CD20A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431415" y="3855845"/>
            <a:ext cx="391678" cy="391678"/>
          </a:xfrm>
          <a:prstGeom prst="rect">
            <a:avLst/>
          </a:prstGeom>
        </p:spPr>
      </p:pic>
      <p:pic>
        <p:nvPicPr>
          <p:cNvPr id="340" name="Picture 339">
            <a:extLst>
              <a:ext uri="{FF2B5EF4-FFF2-40B4-BE49-F238E27FC236}">
                <a16:creationId xmlns:a16="http://schemas.microsoft.com/office/drawing/2014/main" id="{73DD1C07-8E0F-4A64-9F90-0B2970A087AB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725473" y="4439791"/>
            <a:ext cx="391678" cy="391678"/>
          </a:xfrm>
          <a:prstGeom prst="rect">
            <a:avLst/>
          </a:prstGeom>
        </p:spPr>
      </p:pic>
      <p:pic>
        <p:nvPicPr>
          <p:cNvPr id="341" name="Picture 340">
            <a:extLst>
              <a:ext uri="{FF2B5EF4-FFF2-40B4-BE49-F238E27FC236}">
                <a16:creationId xmlns:a16="http://schemas.microsoft.com/office/drawing/2014/main" id="{D7103FD7-1D2B-4E6F-8CBF-F18468B4C8BD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201002" y="4839337"/>
            <a:ext cx="391678" cy="391678"/>
          </a:xfrm>
          <a:prstGeom prst="rect">
            <a:avLst/>
          </a:prstGeom>
        </p:spPr>
      </p:pic>
      <p:pic>
        <p:nvPicPr>
          <p:cNvPr id="343" name="Picture 342">
            <a:extLst>
              <a:ext uri="{FF2B5EF4-FFF2-40B4-BE49-F238E27FC236}">
                <a16:creationId xmlns:a16="http://schemas.microsoft.com/office/drawing/2014/main" id="{8BCEB949-7BC6-4871-BA14-4DDEE2BA9F13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245320" y="5046210"/>
            <a:ext cx="391678" cy="391678"/>
          </a:xfrm>
          <a:prstGeom prst="rect">
            <a:avLst/>
          </a:prstGeom>
        </p:spPr>
      </p:pic>
      <p:pic>
        <p:nvPicPr>
          <p:cNvPr id="403" name="Picture 402">
            <a:extLst>
              <a:ext uri="{FF2B5EF4-FFF2-40B4-BE49-F238E27FC236}">
                <a16:creationId xmlns:a16="http://schemas.microsoft.com/office/drawing/2014/main" id="{1B8617B8-5752-43F5-93B6-4644625380DF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7029339" y="3972882"/>
            <a:ext cx="391678" cy="391678"/>
          </a:xfrm>
          <a:prstGeom prst="rect">
            <a:avLst/>
          </a:prstGeom>
        </p:spPr>
      </p:pic>
      <p:pic>
        <p:nvPicPr>
          <p:cNvPr id="404" name="Picture 403">
            <a:extLst>
              <a:ext uri="{FF2B5EF4-FFF2-40B4-BE49-F238E27FC236}">
                <a16:creationId xmlns:a16="http://schemas.microsoft.com/office/drawing/2014/main" id="{F3DC9228-95A4-40B5-96CC-0626D694BC71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4957974" y="4232380"/>
            <a:ext cx="391678" cy="391678"/>
          </a:xfrm>
          <a:prstGeom prst="rect">
            <a:avLst/>
          </a:prstGeom>
        </p:spPr>
      </p:pic>
      <p:pic>
        <p:nvPicPr>
          <p:cNvPr id="405" name="Picture 404">
            <a:extLst>
              <a:ext uri="{FF2B5EF4-FFF2-40B4-BE49-F238E27FC236}">
                <a16:creationId xmlns:a16="http://schemas.microsoft.com/office/drawing/2014/main" id="{D7D462A3-C106-443C-A414-5C56BDA62F79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568827" y="4001818"/>
            <a:ext cx="391678" cy="391678"/>
          </a:xfrm>
          <a:prstGeom prst="rect">
            <a:avLst/>
          </a:prstGeom>
        </p:spPr>
      </p:pic>
      <p:pic>
        <p:nvPicPr>
          <p:cNvPr id="406" name="Picture 405">
            <a:extLst>
              <a:ext uri="{FF2B5EF4-FFF2-40B4-BE49-F238E27FC236}">
                <a16:creationId xmlns:a16="http://schemas.microsoft.com/office/drawing/2014/main" id="{77F1DA7E-0FBA-4563-A53C-1B29C2CEDA3D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963200" y="4282071"/>
            <a:ext cx="391678" cy="391678"/>
          </a:xfrm>
          <a:prstGeom prst="rect">
            <a:avLst/>
          </a:prstGeom>
        </p:spPr>
      </p:pic>
      <p:pic>
        <p:nvPicPr>
          <p:cNvPr id="407" name="Picture 406">
            <a:extLst>
              <a:ext uri="{FF2B5EF4-FFF2-40B4-BE49-F238E27FC236}">
                <a16:creationId xmlns:a16="http://schemas.microsoft.com/office/drawing/2014/main" id="{5C6A43A6-1E70-45D6-A459-36BECA89DBD1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357573" y="4562324"/>
            <a:ext cx="391678" cy="391678"/>
          </a:xfrm>
          <a:prstGeom prst="rect">
            <a:avLst/>
          </a:prstGeom>
        </p:spPr>
      </p:pic>
      <p:pic>
        <p:nvPicPr>
          <p:cNvPr id="408" name="Picture 407">
            <a:extLst>
              <a:ext uri="{FF2B5EF4-FFF2-40B4-BE49-F238E27FC236}">
                <a16:creationId xmlns:a16="http://schemas.microsoft.com/office/drawing/2014/main" id="{FB7AD005-D4FA-43AF-9632-A4DFB0ADF6CA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468080" y="4952895"/>
            <a:ext cx="391678" cy="391678"/>
          </a:xfrm>
          <a:prstGeom prst="rect">
            <a:avLst/>
          </a:prstGeom>
        </p:spPr>
      </p:pic>
      <p:pic>
        <p:nvPicPr>
          <p:cNvPr id="409" name="Picture 408">
            <a:extLst>
              <a:ext uri="{FF2B5EF4-FFF2-40B4-BE49-F238E27FC236}">
                <a16:creationId xmlns:a16="http://schemas.microsoft.com/office/drawing/2014/main" id="{854EFD08-B108-426D-B746-112BF33015C4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074138" y="4748535"/>
            <a:ext cx="391678" cy="391678"/>
          </a:xfrm>
          <a:prstGeom prst="rect">
            <a:avLst/>
          </a:prstGeom>
        </p:spPr>
      </p:pic>
      <p:pic>
        <p:nvPicPr>
          <p:cNvPr id="410" name="Picture 409">
            <a:extLst>
              <a:ext uri="{FF2B5EF4-FFF2-40B4-BE49-F238E27FC236}">
                <a16:creationId xmlns:a16="http://schemas.microsoft.com/office/drawing/2014/main" id="{6C3012EC-1C06-4B33-B7A2-C78BA115B42E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680196" y="4544175"/>
            <a:ext cx="391678" cy="391678"/>
          </a:xfrm>
          <a:prstGeom prst="rect">
            <a:avLst/>
          </a:prstGeom>
        </p:spPr>
      </p:pic>
      <p:pic>
        <p:nvPicPr>
          <p:cNvPr id="411" name="Picture 410">
            <a:extLst>
              <a:ext uri="{FF2B5EF4-FFF2-40B4-BE49-F238E27FC236}">
                <a16:creationId xmlns:a16="http://schemas.microsoft.com/office/drawing/2014/main" id="{186A9D1E-82BE-4F60-99E6-159E5644187E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7071847" y="4187412"/>
            <a:ext cx="391678" cy="391678"/>
          </a:xfrm>
          <a:prstGeom prst="rect">
            <a:avLst/>
          </a:prstGeom>
        </p:spPr>
      </p:pic>
      <p:pic>
        <p:nvPicPr>
          <p:cNvPr id="412" name="Picture 411">
            <a:extLst>
              <a:ext uri="{FF2B5EF4-FFF2-40B4-BE49-F238E27FC236}">
                <a16:creationId xmlns:a16="http://schemas.microsoft.com/office/drawing/2014/main" id="{F8B97F5E-E468-4B54-B0A7-9F38F3DA6E5E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796378" y="3936050"/>
            <a:ext cx="391678" cy="391678"/>
          </a:xfrm>
          <a:prstGeom prst="rect">
            <a:avLst/>
          </a:prstGeom>
        </p:spPr>
      </p:pic>
      <p:pic>
        <p:nvPicPr>
          <p:cNvPr id="413" name="Picture 412">
            <a:extLst>
              <a:ext uri="{FF2B5EF4-FFF2-40B4-BE49-F238E27FC236}">
                <a16:creationId xmlns:a16="http://schemas.microsoft.com/office/drawing/2014/main" id="{CFCC919E-3612-4AC5-A20C-B9EB9DDA824E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082285" y="4091326"/>
            <a:ext cx="391678" cy="391678"/>
          </a:xfrm>
          <a:prstGeom prst="rect">
            <a:avLst/>
          </a:prstGeom>
        </p:spPr>
      </p:pic>
      <p:pic>
        <p:nvPicPr>
          <p:cNvPr id="414" name="Picture 413">
            <a:extLst>
              <a:ext uri="{FF2B5EF4-FFF2-40B4-BE49-F238E27FC236}">
                <a16:creationId xmlns:a16="http://schemas.microsoft.com/office/drawing/2014/main" id="{D8F06434-707D-4497-8F0E-E92724CB47A5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780357" y="3929826"/>
            <a:ext cx="391678" cy="391678"/>
          </a:xfrm>
          <a:prstGeom prst="rect">
            <a:avLst/>
          </a:prstGeom>
        </p:spPr>
      </p:pic>
      <p:pic>
        <p:nvPicPr>
          <p:cNvPr id="415" name="Picture 414">
            <a:extLst>
              <a:ext uri="{FF2B5EF4-FFF2-40B4-BE49-F238E27FC236}">
                <a16:creationId xmlns:a16="http://schemas.microsoft.com/office/drawing/2014/main" id="{75634007-5DEF-442C-BA94-A0E68C99DC21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749030" y="4240602"/>
            <a:ext cx="391678" cy="391678"/>
          </a:xfrm>
          <a:prstGeom prst="rect">
            <a:avLst/>
          </a:prstGeom>
        </p:spPr>
      </p:pic>
      <p:pic>
        <p:nvPicPr>
          <p:cNvPr id="416" name="Picture 415">
            <a:extLst>
              <a:ext uri="{FF2B5EF4-FFF2-40B4-BE49-F238E27FC236}">
                <a16:creationId xmlns:a16="http://schemas.microsoft.com/office/drawing/2014/main" id="{9B7D20A9-25A4-4A74-A7EC-29FC3FE8776E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260240" y="4528999"/>
            <a:ext cx="391678" cy="391678"/>
          </a:xfrm>
          <a:prstGeom prst="rect">
            <a:avLst/>
          </a:prstGeom>
        </p:spPr>
      </p:pic>
      <p:pic>
        <p:nvPicPr>
          <p:cNvPr id="417" name="Picture 416">
            <a:extLst>
              <a:ext uri="{FF2B5EF4-FFF2-40B4-BE49-F238E27FC236}">
                <a16:creationId xmlns:a16="http://schemas.microsoft.com/office/drawing/2014/main" id="{629277E4-2C34-4418-B756-E394EDC47162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128703" y="4033810"/>
            <a:ext cx="391678" cy="391678"/>
          </a:xfrm>
          <a:prstGeom prst="rect">
            <a:avLst/>
          </a:prstGeom>
        </p:spPr>
      </p:pic>
      <p:pic>
        <p:nvPicPr>
          <p:cNvPr id="418" name="Picture 417">
            <a:extLst>
              <a:ext uri="{FF2B5EF4-FFF2-40B4-BE49-F238E27FC236}">
                <a16:creationId xmlns:a16="http://schemas.microsoft.com/office/drawing/2014/main" id="{8134FD41-3ABD-4774-9599-AE3BF735EC1E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674405" y="4849582"/>
            <a:ext cx="391678" cy="391678"/>
          </a:xfrm>
          <a:prstGeom prst="rect">
            <a:avLst/>
          </a:prstGeom>
        </p:spPr>
      </p:pic>
      <p:pic>
        <p:nvPicPr>
          <p:cNvPr id="419" name="Picture 418">
            <a:extLst>
              <a:ext uri="{FF2B5EF4-FFF2-40B4-BE49-F238E27FC236}">
                <a16:creationId xmlns:a16="http://schemas.microsoft.com/office/drawing/2014/main" id="{DCA8951C-3079-4953-86E3-D77346AF94AF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643251" y="4758033"/>
            <a:ext cx="391678" cy="391678"/>
          </a:xfrm>
          <a:prstGeom prst="rect">
            <a:avLst/>
          </a:prstGeom>
        </p:spPr>
      </p:pic>
      <p:pic>
        <p:nvPicPr>
          <p:cNvPr id="420" name="Picture 419">
            <a:extLst>
              <a:ext uri="{FF2B5EF4-FFF2-40B4-BE49-F238E27FC236}">
                <a16:creationId xmlns:a16="http://schemas.microsoft.com/office/drawing/2014/main" id="{60FE24D9-2B28-442A-9714-497E12634168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586151" y="4194161"/>
            <a:ext cx="391678" cy="391678"/>
          </a:xfrm>
          <a:prstGeom prst="rect">
            <a:avLst/>
          </a:prstGeom>
        </p:spPr>
      </p:pic>
      <p:pic>
        <p:nvPicPr>
          <p:cNvPr id="421" name="Picture 420">
            <a:extLst>
              <a:ext uri="{FF2B5EF4-FFF2-40B4-BE49-F238E27FC236}">
                <a16:creationId xmlns:a16="http://schemas.microsoft.com/office/drawing/2014/main" id="{730784B9-FA53-44A0-80C4-9AD8E023C2CF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176283" y="4322592"/>
            <a:ext cx="391678" cy="391678"/>
          </a:xfrm>
          <a:prstGeom prst="rect">
            <a:avLst/>
          </a:prstGeom>
        </p:spPr>
      </p:pic>
      <p:pic>
        <p:nvPicPr>
          <p:cNvPr id="422" name="Picture 421">
            <a:extLst>
              <a:ext uri="{FF2B5EF4-FFF2-40B4-BE49-F238E27FC236}">
                <a16:creationId xmlns:a16="http://schemas.microsoft.com/office/drawing/2014/main" id="{6F48F115-39F8-4FE7-AAB3-8EE3EF2D7F19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790992" y="3744444"/>
            <a:ext cx="391678" cy="391678"/>
          </a:xfrm>
          <a:prstGeom prst="rect">
            <a:avLst/>
          </a:prstGeom>
        </p:spPr>
      </p:pic>
      <p:pic>
        <p:nvPicPr>
          <p:cNvPr id="423" name="Picture 422">
            <a:extLst>
              <a:ext uri="{FF2B5EF4-FFF2-40B4-BE49-F238E27FC236}">
                <a16:creationId xmlns:a16="http://schemas.microsoft.com/office/drawing/2014/main" id="{D3E00C20-6A6B-4395-B538-8BF902DA4880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7009089" y="4384835"/>
            <a:ext cx="391678" cy="391678"/>
          </a:xfrm>
          <a:prstGeom prst="rect">
            <a:avLst/>
          </a:prstGeom>
        </p:spPr>
      </p:pic>
      <p:pic>
        <p:nvPicPr>
          <p:cNvPr id="424" name="Picture 423">
            <a:extLst>
              <a:ext uri="{FF2B5EF4-FFF2-40B4-BE49-F238E27FC236}">
                <a16:creationId xmlns:a16="http://schemas.microsoft.com/office/drawing/2014/main" id="{158AD090-8C5A-485C-8AE0-0D5E3AFFC1AD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DDDDE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7035300" y="5040695"/>
            <a:ext cx="391678" cy="391678"/>
          </a:xfrm>
          <a:prstGeom prst="rect">
            <a:avLst/>
          </a:prstGeom>
        </p:spPr>
      </p:pic>
      <p:pic>
        <p:nvPicPr>
          <p:cNvPr id="425" name="Picture 424">
            <a:extLst>
              <a:ext uri="{FF2B5EF4-FFF2-40B4-BE49-F238E27FC236}">
                <a16:creationId xmlns:a16="http://schemas.microsoft.com/office/drawing/2014/main" id="{40DB26BE-B28A-4039-91D9-4329EB68B7DB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451858" y="4242008"/>
            <a:ext cx="391678" cy="391678"/>
          </a:xfrm>
          <a:prstGeom prst="rect">
            <a:avLst/>
          </a:prstGeom>
        </p:spPr>
      </p:pic>
      <p:pic>
        <p:nvPicPr>
          <p:cNvPr id="426" name="Picture 425">
            <a:extLst>
              <a:ext uri="{FF2B5EF4-FFF2-40B4-BE49-F238E27FC236}">
                <a16:creationId xmlns:a16="http://schemas.microsoft.com/office/drawing/2014/main" id="{1A7AE34D-73AD-4EC8-B8EA-7170943A0AB2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DDDDE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350258" y="4037792"/>
            <a:ext cx="391678" cy="391678"/>
          </a:xfrm>
          <a:prstGeom prst="rect">
            <a:avLst/>
          </a:prstGeom>
        </p:spPr>
      </p:pic>
      <p:pic>
        <p:nvPicPr>
          <p:cNvPr id="427" name="Picture 426">
            <a:extLst>
              <a:ext uri="{FF2B5EF4-FFF2-40B4-BE49-F238E27FC236}">
                <a16:creationId xmlns:a16="http://schemas.microsoft.com/office/drawing/2014/main" id="{D7FE4495-7E41-48ED-ACBD-3C8D0B842B91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483161" y="4420324"/>
            <a:ext cx="391678" cy="391678"/>
          </a:xfrm>
          <a:prstGeom prst="rect">
            <a:avLst/>
          </a:prstGeom>
        </p:spPr>
      </p:pic>
      <p:pic>
        <p:nvPicPr>
          <p:cNvPr id="428" name="Picture 427">
            <a:extLst>
              <a:ext uri="{FF2B5EF4-FFF2-40B4-BE49-F238E27FC236}">
                <a16:creationId xmlns:a16="http://schemas.microsoft.com/office/drawing/2014/main" id="{EA5D9D93-92D8-4735-B615-9D9CE0ED7B83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936042" y="4588786"/>
            <a:ext cx="391678" cy="391678"/>
          </a:xfrm>
          <a:prstGeom prst="rect">
            <a:avLst/>
          </a:prstGeom>
        </p:spPr>
      </p:pic>
      <p:pic>
        <p:nvPicPr>
          <p:cNvPr id="429" name="Picture 428">
            <a:extLst>
              <a:ext uri="{FF2B5EF4-FFF2-40B4-BE49-F238E27FC236}">
                <a16:creationId xmlns:a16="http://schemas.microsoft.com/office/drawing/2014/main" id="{1C258870-91E6-435D-BFAC-5EF72DF5736E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450060" y="4765150"/>
            <a:ext cx="391678" cy="391678"/>
          </a:xfrm>
          <a:prstGeom prst="rect">
            <a:avLst/>
          </a:prstGeom>
        </p:spPr>
      </p:pic>
      <p:pic>
        <p:nvPicPr>
          <p:cNvPr id="430" name="Picture 429">
            <a:extLst>
              <a:ext uri="{FF2B5EF4-FFF2-40B4-BE49-F238E27FC236}">
                <a16:creationId xmlns:a16="http://schemas.microsoft.com/office/drawing/2014/main" id="{3AE6F790-F779-4693-9965-31647A08B9BE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4743868" y="4062526"/>
            <a:ext cx="391678" cy="391678"/>
          </a:xfrm>
          <a:prstGeom prst="rect">
            <a:avLst/>
          </a:prstGeom>
        </p:spPr>
      </p:pic>
      <p:pic>
        <p:nvPicPr>
          <p:cNvPr id="431" name="Picture 430">
            <a:extLst>
              <a:ext uri="{FF2B5EF4-FFF2-40B4-BE49-F238E27FC236}">
                <a16:creationId xmlns:a16="http://schemas.microsoft.com/office/drawing/2014/main" id="{CD0C3BC3-9787-49DA-9AE5-4C9E47C8C9EA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992813" y="4679266"/>
            <a:ext cx="391678" cy="391678"/>
          </a:xfrm>
          <a:prstGeom prst="rect">
            <a:avLst/>
          </a:prstGeom>
        </p:spPr>
      </p:pic>
      <p:pic>
        <p:nvPicPr>
          <p:cNvPr id="432" name="Picture 431">
            <a:extLst>
              <a:ext uri="{FF2B5EF4-FFF2-40B4-BE49-F238E27FC236}">
                <a16:creationId xmlns:a16="http://schemas.microsoft.com/office/drawing/2014/main" id="{95DF2CAD-BA3E-471C-B9A5-7C8994340E75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399498" y="3880579"/>
            <a:ext cx="391678" cy="391678"/>
          </a:xfrm>
          <a:prstGeom prst="rect">
            <a:avLst/>
          </a:prstGeom>
        </p:spPr>
      </p:pic>
      <p:pic>
        <p:nvPicPr>
          <p:cNvPr id="433" name="Picture 432">
            <a:extLst>
              <a:ext uri="{FF2B5EF4-FFF2-40B4-BE49-F238E27FC236}">
                <a16:creationId xmlns:a16="http://schemas.microsoft.com/office/drawing/2014/main" id="{6A373143-9611-4AC8-8795-372AB1706594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693556" y="4464525"/>
            <a:ext cx="391678" cy="391678"/>
          </a:xfrm>
          <a:prstGeom prst="rect">
            <a:avLst/>
          </a:prstGeom>
        </p:spPr>
      </p:pic>
      <p:pic>
        <p:nvPicPr>
          <p:cNvPr id="434" name="Picture 433">
            <a:extLst>
              <a:ext uri="{FF2B5EF4-FFF2-40B4-BE49-F238E27FC236}">
                <a16:creationId xmlns:a16="http://schemas.microsoft.com/office/drawing/2014/main" id="{FD0291A3-0852-444C-AB81-20E4C22CCE70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169085" y="4864071"/>
            <a:ext cx="391678" cy="391678"/>
          </a:xfrm>
          <a:prstGeom prst="rect">
            <a:avLst/>
          </a:prstGeom>
        </p:spPr>
      </p:pic>
      <p:pic>
        <p:nvPicPr>
          <p:cNvPr id="435" name="Picture 434">
            <a:extLst>
              <a:ext uri="{FF2B5EF4-FFF2-40B4-BE49-F238E27FC236}">
                <a16:creationId xmlns:a16="http://schemas.microsoft.com/office/drawing/2014/main" id="{FC68E49E-EE59-47F5-9DA4-3EB2BDECB5EF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213403" y="5070944"/>
            <a:ext cx="391678" cy="391678"/>
          </a:xfrm>
          <a:prstGeom prst="rect">
            <a:avLst/>
          </a:prstGeom>
        </p:spPr>
      </p:pic>
      <p:pic>
        <p:nvPicPr>
          <p:cNvPr id="436" name="Picture 435">
            <a:extLst>
              <a:ext uri="{FF2B5EF4-FFF2-40B4-BE49-F238E27FC236}">
                <a16:creationId xmlns:a16="http://schemas.microsoft.com/office/drawing/2014/main" id="{AD497773-4AE5-4322-A6D0-281B6E831881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997422" y="3997616"/>
            <a:ext cx="391678" cy="391678"/>
          </a:xfrm>
          <a:prstGeom prst="rect">
            <a:avLst/>
          </a:prstGeom>
        </p:spPr>
      </p:pic>
      <p:pic>
        <p:nvPicPr>
          <p:cNvPr id="437" name="Picture 436">
            <a:extLst>
              <a:ext uri="{FF2B5EF4-FFF2-40B4-BE49-F238E27FC236}">
                <a16:creationId xmlns:a16="http://schemas.microsoft.com/office/drawing/2014/main" id="{0E6174A5-4962-4E09-8807-1E932B7A0F2A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4926057" y="4257114"/>
            <a:ext cx="391678" cy="391678"/>
          </a:xfrm>
          <a:prstGeom prst="rect">
            <a:avLst/>
          </a:prstGeom>
        </p:spPr>
      </p:pic>
      <p:pic>
        <p:nvPicPr>
          <p:cNvPr id="438" name="Picture 437">
            <a:extLst>
              <a:ext uri="{FF2B5EF4-FFF2-40B4-BE49-F238E27FC236}">
                <a16:creationId xmlns:a16="http://schemas.microsoft.com/office/drawing/2014/main" id="{F8F0C628-D76C-412E-8D6E-87102E6D0784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536910" y="4026552"/>
            <a:ext cx="391678" cy="391678"/>
          </a:xfrm>
          <a:prstGeom prst="rect">
            <a:avLst/>
          </a:prstGeom>
        </p:spPr>
      </p:pic>
      <p:pic>
        <p:nvPicPr>
          <p:cNvPr id="439" name="Picture 438">
            <a:extLst>
              <a:ext uri="{FF2B5EF4-FFF2-40B4-BE49-F238E27FC236}">
                <a16:creationId xmlns:a16="http://schemas.microsoft.com/office/drawing/2014/main" id="{4867FE43-0DC0-4F4E-95DD-AD6FCE15EC0A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931283" y="4306805"/>
            <a:ext cx="391678" cy="391678"/>
          </a:xfrm>
          <a:prstGeom prst="rect">
            <a:avLst/>
          </a:prstGeom>
        </p:spPr>
      </p:pic>
      <p:pic>
        <p:nvPicPr>
          <p:cNvPr id="440" name="Picture 439">
            <a:extLst>
              <a:ext uri="{FF2B5EF4-FFF2-40B4-BE49-F238E27FC236}">
                <a16:creationId xmlns:a16="http://schemas.microsoft.com/office/drawing/2014/main" id="{905E912E-0EE6-4243-A719-08EB244C3F28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325656" y="4587058"/>
            <a:ext cx="391678" cy="391678"/>
          </a:xfrm>
          <a:prstGeom prst="rect">
            <a:avLst/>
          </a:prstGeom>
        </p:spPr>
      </p:pic>
      <p:pic>
        <p:nvPicPr>
          <p:cNvPr id="441" name="Picture 440">
            <a:extLst>
              <a:ext uri="{FF2B5EF4-FFF2-40B4-BE49-F238E27FC236}">
                <a16:creationId xmlns:a16="http://schemas.microsoft.com/office/drawing/2014/main" id="{313EF8A9-4534-4A56-A577-FB69D1133FE3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436163" y="4977629"/>
            <a:ext cx="391678" cy="391678"/>
          </a:xfrm>
          <a:prstGeom prst="rect">
            <a:avLst/>
          </a:prstGeom>
        </p:spPr>
      </p:pic>
      <p:pic>
        <p:nvPicPr>
          <p:cNvPr id="442" name="Picture 441">
            <a:extLst>
              <a:ext uri="{FF2B5EF4-FFF2-40B4-BE49-F238E27FC236}">
                <a16:creationId xmlns:a16="http://schemas.microsoft.com/office/drawing/2014/main" id="{347C2591-E4F7-448D-A202-2A4F2CC993AD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042221" y="4773269"/>
            <a:ext cx="391678" cy="391678"/>
          </a:xfrm>
          <a:prstGeom prst="rect">
            <a:avLst/>
          </a:prstGeom>
        </p:spPr>
      </p:pic>
      <p:pic>
        <p:nvPicPr>
          <p:cNvPr id="443" name="Picture 442">
            <a:extLst>
              <a:ext uri="{FF2B5EF4-FFF2-40B4-BE49-F238E27FC236}">
                <a16:creationId xmlns:a16="http://schemas.microsoft.com/office/drawing/2014/main" id="{67B18CB0-34A3-4A22-ABB2-412BCD556C96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648279" y="4568909"/>
            <a:ext cx="391678" cy="391678"/>
          </a:xfrm>
          <a:prstGeom prst="rect">
            <a:avLst/>
          </a:prstGeom>
        </p:spPr>
      </p:pic>
      <p:pic>
        <p:nvPicPr>
          <p:cNvPr id="444" name="Picture 443">
            <a:extLst>
              <a:ext uri="{FF2B5EF4-FFF2-40B4-BE49-F238E27FC236}">
                <a16:creationId xmlns:a16="http://schemas.microsoft.com/office/drawing/2014/main" id="{14A52CD7-3C01-4A41-B6ED-75031A7E4670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7039930" y="4212146"/>
            <a:ext cx="391678" cy="391678"/>
          </a:xfrm>
          <a:prstGeom prst="rect">
            <a:avLst/>
          </a:prstGeom>
        </p:spPr>
      </p:pic>
      <p:pic>
        <p:nvPicPr>
          <p:cNvPr id="445" name="Picture 444">
            <a:extLst>
              <a:ext uri="{FF2B5EF4-FFF2-40B4-BE49-F238E27FC236}">
                <a16:creationId xmlns:a16="http://schemas.microsoft.com/office/drawing/2014/main" id="{15741509-241A-4B0D-97E7-ECC3C8985A15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764461" y="3960784"/>
            <a:ext cx="391678" cy="391678"/>
          </a:xfrm>
          <a:prstGeom prst="rect">
            <a:avLst/>
          </a:prstGeom>
        </p:spPr>
      </p:pic>
      <p:pic>
        <p:nvPicPr>
          <p:cNvPr id="446" name="Picture 445">
            <a:extLst>
              <a:ext uri="{FF2B5EF4-FFF2-40B4-BE49-F238E27FC236}">
                <a16:creationId xmlns:a16="http://schemas.microsoft.com/office/drawing/2014/main" id="{4081B6BE-F82F-432F-9410-2A9E6319C96E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050368" y="4116060"/>
            <a:ext cx="391678" cy="391678"/>
          </a:xfrm>
          <a:prstGeom prst="rect">
            <a:avLst/>
          </a:prstGeom>
        </p:spPr>
      </p:pic>
      <p:pic>
        <p:nvPicPr>
          <p:cNvPr id="447" name="Picture 446">
            <a:extLst>
              <a:ext uri="{FF2B5EF4-FFF2-40B4-BE49-F238E27FC236}">
                <a16:creationId xmlns:a16="http://schemas.microsoft.com/office/drawing/2014/main" id="{BF08AEC1-3F48-4E4C-A300-6E13487199F5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748440" y="3954560"/>
            <a:ext cx="391678" cy="391678"/>
          </a:xfrm>
          <a:prstGeom prst="rect">
            <a:avLst/>
          </a:prstGeom>
        </p:spPr>
      </p:pic>
      <p:pic>
        <p:nvPicPr>
          <p:cNvPr id="448" name="Picture 447">
            <a:extLst>
              <a:ext uri="{FF2B5EF4-FFF2-40B4-BE49-F238E27FC236}">
                <a16:creationId xmlns:a16="http://schemas.microsoft.com/office/drawing/2014/main" id="{FB96DD59-C78E-4A88-B63B-B3EF1D35D16A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717113" y="4265336"/>
            <a:ext cx="391678" cy="391678"/>
          </a:xfrm>
          <a:prstGeom prst="rect">
            <a:avLst/>
          </a:prstGeom>
        </p:spPr>
      </p:pic>
      <p:pic>
        <p:nvPicPr>
          <p:cNvPr id="449" name="Picture 448">
            <a:extLst>
              <a:ext uri="{FF2B5EF4-FFF2-40B4-BE49-F238E27FC236}">
                <a16:creationId xmlns:a16="http://schemas.microsoft.com/office/drawing/2014/main" id="{9263843C-916A-4EF7-BE36-075C12BEA024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228323" y="4553733"/>
            <a:ext cx="391678" cy="391678"/>
          </a:xfrm>
          <a:prstGeom prst="rect">
            <a:avLst/>
          </a:prstGeom>
        </p:spPr>
      </p:pic>
      <p:pic>
        <p:nvPicPr>
          <p:cNvPr id="450" name="Picture 449">
            <a:extLst>
              <a:ext uri="{FF2B5EF4-FFF2-40B4-BE49-F238E27FC236}">
                <a16:creationId xmlns:a16="http://schemas.microsoft.com/office/drawing/2014/main" id="{72DEDDBF-8CDC-44DB-AAC7-81826B2159BB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096786" y="4058544"/>
            <a:ext cx="391678" cy="391678"/>
          </a:xfrm>
          <a:prstGeom prst="rect">
            <a:avLst/>
          </a:prstGeom>
        </p:spPr>
      </p:pic>
      <p:pic>
        <p:nvPicPr>
          <p:cNvPr id="451" name="Picture 450">
            <a:extLst>
              <a:ext uri="{FF2B5EF4-FFF2-40B4-BE49-F238E27FC236}">
                <a16:creationId xmlns:a16="http://schemas.microsoft.com/office/drawing/2014/main" id="{0E591FC8-579A-4CED-A73D-D1EB0B4E6B44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642488" y="4874316"/>
            <a:ext cx="391678" cy="391678"/>
          </a:xfrm>
          <a:prstGeom prst="rect">
            <a:avLst/>
          </a:prstGeom>
        </p:spPr>
      </p:pic>
      <p:pic>
        <p:nvPicPr>
          <p:cNvPr id="452" name="Picture 451">
            <a:extLst>
              <a:ext uri="{FF2B5EF4-FFF2-40B4-BE49-F238E27FC236}">
                <a16:creationId xmlns:a16="http://schemas.microsoft.com/office/drawing/2014/main" id="{E93F0B35-7521-4BEC-A307-B46E9F530328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611334" y="4782767"/>
            <a:ext cx="391678" cy="391678"/>
          </a:xfrm>
          <a:prstGeom prst="rect">
            <a:avLst/>
          </a:prstGeom>
        </p:spPr>
      </p:pic>
      <p:pic>
        <p:nvPicPr>
          <p:cNvPr id="453" name="Picture 452">
            <a:extLst>
              <a:ext uri="{FF2B5EF4-FFF2-40B4-BE49-F238E27FC236}">
                <a16:creationId xmlns:a16="http://schemas.microsoft.com/office/drawing/2014/main" id="{246037B3-BB0C-4965-AAAB-BC4490FEA4B9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554234" y="4218895"/>
            <a:ext cx="391678" cy="391678"/>
          </a:xfrm>
          <a:prstGeom prst="rect">
            <a:avLst/>
          </a:prstGeom>
        </p:spPr>
      </p:pic>
      <p:pic>
        <p:nvPicPr>
          <p:cNvPr id="454" name="Picture 453">
            <a:extLst>
              <a:ext uri="{FF2B5EF4-FFF2-40B4-BE49-F238E27FC236}">
                <a16:creationId xmlns:a16="http://schemas.microsoft.com/office/drawing/2014/main" id="{37C0F930-C14E-499C-BA63-916D7FB2DA07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144366" y="4347326"/>
            <a:ext cx="391678" cy="391678"/>
          </a:xfrm>
          <a:prstGeom prst="rect">
            <a:avLst/>
          </a:prstGeom>
        </p:spPr>
      </p:pic>
      <p:pic>
        <p:nvPicPr>
          <p:cNvPr id="455" name="Picture 454">
            <a:extLst>
              <a:ext uri="{FF2B5EF4-FFF2-40B4-BE49-F238E27FC236}">
                <a16:creationId xmlns:a16="http://schemas.microsoft.com/office/drawing/2014/main" id="{5D2F1CEE-5DC8-4B8B-880D-78DFEE684EBA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759075" y="3769178"/>
            <a:ext cx="391678" cy="391678"/>
          </a:xfrm>
          <a:prstGeom prst="rect">
            <a:avLst/>
          </a:prstGeom>
        </p:spPr>
      </p:pic>
      <p:pic>
        <p:nvPicPr>
          <p:cNvPr id="456" name="Picture 455">
            <a:extLst>
              <a:ext uri="{FF2B5EF4-FFF2-40B4-BE49-F238E27FC236}">
                <a16:creationId xmlns:a16="http://schemas.microsoft.com/office/drawing/2014/main" id="{6FB2677C-FD64-44F5-A0AD-EBFA31FBB02A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977172" y="4409569"/>
            <a:ext cx="391678" cy="391678"/>
          </a:xfrm>
          <a:prstGeom prst="rect">
            <a:avLst/>
          </a:prstGeom>
        </p:spPr>
      </p:pic>
      <p:pic>
        <p:nvPicPr>
          <p:cNvPr id="457" name="Picture 456">
            <a:extLst>
              <a:ext uri="{FF2B5EF4-FFF2-40B4-BE49-F238E27FC236}">
                <a16:creationId xmlns:a16="http://schemas.microsoft.com/office/drawing/2014/main" id="{7135A466-AFE4-4B80-A5D2-34275CFD3D88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DDDDE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7003383" y="5065429"/>
            <a:ext cx="391678" cy="391678"/>
          </a:xfrm>
          <a:prstGeom prst="rect">
            <a:avLst/>
          </a:prstGeom>
        </p:spPr>
      </p:pic>
      <p:pic>
        <p:nvPicPr>
          <p:cNvPr id="458" name="Picture 457">
            <a:extLst>
              <a:ext uri="{FF2B5EF4-FFF2-40B4-BE49-F238E27FC236}">
                <a16:creationId xmlns:a16="http://schemas.microsoft.com/office/drawing/2014/main" id="{6428677F-634D-4E98-BAD6-87EC72549B9C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E3AAB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419941" y="4266742"/>
            <a:ext cx="391678" cy="391678"/>
          </a:xfrm>
          <a:prstGeom prst="rect">
            <a:avLst/>
          </a:prstGeom>
        </p:spPr>
      </p:pic>
      <p:pic>
        <p:nvPicPr>
          <p:cNvPr id="459" name="Picture 458">
            <a:extLst>
              <a:ext uri="{FF2B5EF4-FFF2-40B4-BE49-F238E27FC236}">
                <a16:creationId xmlns:a16="http://schemas.microsoft.com/office/drawing/2014/main" id="{3FBC99B3-6A33-45F3-B220-41DF83C748BE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DDDDE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318341" y="4062526"/>
            <a:ext cx="391678" cy="391678"/>
          </a:xfrm>
          <a:prstGeom prst="rect">
            <a:avLst/>
          </a:prstGeom>
        </p:spPr>
      </p:pic>
      <p:pic>
        <p:nvPicPr>
          <p:cNvPr id="460" name="Picture 459">
            <a:extLst>
              <a:ext uri="{FF2B5EF4-FFF2-40B4-BE49-F238E27FC236}">
                <a16:creationId xmlns:a16="http://schemas.microsoft.com/office/drawing/2014/main" id="{E2857DB7-B972-4A8C-96ED-64D373EF76E7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451244" y="4445058"/>
            <a:ext cx="391678" cy="391678"/>
          </a:xfrm>
          <a:prstGeom prst="rect">
            <a:avLst/>
          </a:prstGeom>
        </p:spPr>
      </p:pic>
      <p:pic>
        <p:nvPicPr>
          <p:cNvPr id="461" name="Picture 460">
            <a:extLst>
              <a:ext uri="{FF2B5EF4-FFF2-40B4-BE49-F238E27FC236}">
                <a16:creationId xmlns:a16="http://schemas.microsoft.com/office/drawing/2014/main" id="{81E815CA-C369-43AE-8708-BB46F9FA537E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5904125" y="4613520"/>
            <a:ext cx="391678" cy="391678"/>
          </a:xfrm>
          <a:prstGeom prst="rect">
            <a:avLst/>
          </a:prstGeom>
        </p:spPr>
      </p:pic>
      <p:pic>
        <p:nvPicPr>
          <p:cNvPr id="462" name="Picture 461">
            <a:extLst>
              <a:ext uri="{FF2B5EF4-FFF2-40B4-BE49-F238E27FC236}">
                <a16:creationId xmlns:a16="http://schemas.microsoft.com/office/drawing/2014/main" id="{7B32023B-DBC2-41F8-8789-AD8A628CF2A9}"/>
              </a:ext>
            </a:extLst>
          </p:cNvPr>
          <p:cNvPicPr>
            <a:picLocks noChangeAspect="1"/>
          </p:cNvPicPr>
          <p:nvPr/>
        </p:nvPicPr>
        <p:blipFill>
          <a:blip r:embed="rId134" cstate="email">
            <a:duotone>
              <a:prstClr val="black"/>
              <a:srgbClr val="728FB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418143" y="4789884"/>
            <a:ext cx="391678" cy="391678"/>
          </a:xfrm>
          <a:prstGeom prst="rect">
            <a:avLst/>
          </a:prstGeom>
        </p:spPr>
      </p:pic>
      <p:grpSp>
        <p:nvGrpSpPr>
          <p:cNvPr id="396" name="Group 395">
            <a:extLst>
              <a:ext uri="{FF2B5EF4-FFF2-40B4-BE49-F238E27FC236}">
                <a16:creationId xmlns:a16="http://schemas.microsoft.com/office/drawing/2014/main" id="{ECC48486-54D9-49D6-A930-1C0517C3FF5D}"/>
              </a:ext>
            </a:extLst>
          </p:cNvPr>
          <p:cNvGrpSpPr/>
          <p:nvPr/>
        </p:nvGrpSpPr>
        <p:grpSpPr>
          <a:xfrm>
            <a:off x="0" y="-6858000"/>
            <a:ext cx="12192000" cy="13716000"/>
            <a:chOff x="0" y="-6858000"/>
            <a:chExt cx="12192000" cy="13716000"/>
          </a:xfrm>
        </p:grpSpPr>
        <p:grpSp>
          <p:nvGrpSpPr>
            <p:cNvPr id="397" name="Group 396">
              <a:extLst>
                <a:ext uri="{FF2B5EF4-FFF2-40B4-BE49-F238E27FC236}">
                  <a16:creationId xmlns:a16="http://schemas.microsoft.com/office/drawing/2014/main" id="{FC8C6B4F-276D-4467-A465-48B82F097FAB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401" name="Rectangle 400">
                <a:extLst>
                  <a:ext uri="{FF2B5EF4-FFF2-40B4-BE49-F238E27FC236}">
                    <a16:creationId xmlns:a16="http://schemas.microsoft.com/office/drawing/2014/main" id="{F8941869-CD77-4B10-8F0C-F9EF1721E815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402" name="Picture 401">
                <a:extLst>
                  <a:ext uri="{FF2B5EF4-FFF2-40B4-BE49-F238E27FC236}">
                    <a16:creationId xmlns:a16="http://schemas.microsoft.com/office/drawing/2014/main" id="{806880C8-00AE-4469-B14F-7C9FB51D6A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5">
                <a:alphaModFix amt="50000"/>
              </a:blip>
              <a:stretch>
                <a:fillRect/>
              </a:stretch>
            </p:blipFill>
            <p:spPr>
              <a:xfrm>
                <a:off x="118354" y="78957"/>
                <a:ext cx="11955292" cy="6700085"/>
              </a:xfrm>
              <a:prstGeom prst="rect">
                <a:avLst/>
              </a:prstGeom>
            </p:spPr>
          </p:pic>
        </p:grpSp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C6848362-037E-4C68-8847-94F988496D7E}"/>
                </a:ext>
              </a:extLst>
            </p:cNvPr>
            <p:cNvGrpSpPr/>
            <p:nvPr/>
          </p:nvGrpSpPr>
          <p:grpSpPr>
            <a:xfrm>
              <a:off x="0" y="-6858000"/>
              <a:ext cx="12192000" cy="6858000"/>
              <a:chOff x="0" y="0"/>
              <a:chExt cx="12192000" cy="6858000"/>
            </a:xfrm>
          </p:grpSpPr>
          <p:sp>
            <p:nvSpPr>
              <p:cNvPr id="399" name="Rectangle 398">
                <a:extLst>
                  <a:ext uri="{FF2B5EF4-FFF2-40B4-BE49-F238E27FC236}">
                    <a16:creationId xmlns:a16="http://schemas.microsoft.com/office/drawing/2014/main" id="{6A99EB4B-B4BA-4D91-96C6-5FA24C2873BF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400" name="Picture 399">
                <a:extLst>
                  <a:ext uri="{FF2B5EF4-FFF2-40B4-BE49-F238E27FC236}">
                    <a16:creationId xmlns:a16="http://schemas.microsoft.com/office/drawing/2014/main" id="{8D6FA905-6610-489A-8120-B23A96BC11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5">
                <a:alphaModFix amt="50000"/>
              </a:blip>
              <a:stretch>
                <a:fillRect/>
              </a:stretch>
            </p:blipFill>
            <p:spPr>
              <a:xfrm>
                <a:off x="118354" y="78957"/>
                <a:ext cx="11955292" cy="6700085"/>
              </a:xfrm>
              <a:prstGeom prst="rect">
                <a:avLst/>
              </a:prstGeom>
            </p:spPr>
          </p:pic>
        </p:grpSp>
      </p:grpSp>
      <p:sp>
        <p:nvSpPr>
          <p:cNvPr id="4" name="Arrow: Right 3">
            <a:extLst>
              <a:ext uri="{FF2B5EF4-FFF2-40B4-BE49-F238E27FC236}">
                <a16:creationId xmlns:a16="http://schemas.microsoft.com/office/drawing/2014/main" id="{B5EE0337-7C38-4E00-AC34-2EED3BAC74BC}"/>
              </a:ext>
            </a:extLst>
          </p:cNvPr>
          <p:cNvSpPr/>
          <p:nvPr/>
        </p:nvSpPr>
        <p:spPr>
          <a:xfrm>
            <a:off x="70541" y="7848419"/>
            <a:ext cx="5907288" cy="1694228"/>
          </a:xfrm>
          <a:prstGeom prst="rightArrow">
            <a:avLst/>
          </a:prstGeom>
          <a:solidFill>
            <a:srgbClr val="F7D8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Edit textbox by double-clicking here </a:t>
            </a:r>
            <a:r>
              <a:rPr lang="en-GB" dirty="0">
                <a:sym typeface="Wingdings" panose="05000000000000000000" pitchFamily="2" charset="2"/>
              </a:rPr>
              <a:t>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550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31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31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34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34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35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35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39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ntr" presetSubtype="0" fill="hold" nodeType="withEffect">
                                  <p:stCondLst>
                                    <p:cond delay="395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nodeType="withEffect">
                                  <p:stCondLst>
                                    <p:cond delay="40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ntr" presetSubtype="0" fill="hold" nodeType="withEffect">
                                  <p:stCondLst>
                                    <p:cond delay="40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ntr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nodeType="withEffect">
                                  <p:stCondLst>
                                    <p:cond delay="415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ntr" presetSubtype="0" fill="hold" nodeType="withEffect">
                                  <p:stCondLst>
                                    <p:cond delay="415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xit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xit" presetSubtype="0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ntr" presetSubtype="0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xit" presetSubtype="0" fill="hold" nodeType="withEffect">
                                  <p:stCondLst>
                                    <p:cond delay="455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ntr" presetSubtype="0" fill="hold" nodeType="withEffect">
                                  <p:stCondLst>
                                    <p:cond delay="455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xit" presetSubtype="0" fill="hold" nodeType="withEffect">
                                  <p:stCondLst>
                                    <p:cond delay="465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ntr" presetSubtype="0" fill="hold" nodeType="withEffect">
                                  <p:stCondLst>
                                    <p:cond delay="465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xit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xit" presetSubtype="0" fill="hold" nodeType="withEffect">
                                  <p:stCondLst>
                                    <p:cond delay="485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ntr" presetSubtype="0" fill="hold" nodeType="withEffect">
                                  <p:stCondLst>
                                    <p:cond delay="485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xit" presetSubtype="0" fill="hold" nodeType="withEffect">
                                  <p:stCondLst>
                                    <p:cond delay="495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ntr" presetSubtype="0" fill="hold" nodeType="withEffect">
                                  <p:stCondLst>
                                    <p:cond delay="495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xit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ntr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xit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xit" presetSubtype="0" fill="hold" nodeType="withEffect">
                                  <p:stCondLst>
                                    <p:cond delay="515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ntr" presetSubtype="0" fill="hold" nodeType="withEffect">
                                  <p:stCondLst>
                                    <p:cond delay="515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xit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xit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xit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xit" presetSubtype="0" fill="hold" nodeType="withEffect">
                                  <p:stCondLst>
                                    <p:cond delay="535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ntr" presetSubtype="0" fill="hold" nodeType="withEffect">
                                  <p:stCondLst>
                                    <p:cond delay="535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xit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ntr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xit" presetSubtype="0" fill="hold" nodeType="withEffect">
                                  <p:stCondLst>
                                    <p:cond delay="545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ntr" presetSubtype="0" fill="hold" nodeType="withEffect">
                                  <p:stCondLst>
                                    <p:cond delay="545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xit" presetSubtype="0" fill="hold" nodeType="withEffect">
                                  <p:stCondLst>
                                    <p:cond delay="555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ntr" presetSubtype="0" fill="hold" nodeType="withEffect">
                                  <p:stCondLst>
                                    <p:cond delay="555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" presetClass="exit" presetSubtype="0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ntr" presetSubtype="0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" presetClass="exit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xit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" presetClass="exit" presetSubtype="0" fill="hold" nodeType="withEffect">
                                  <p:stCondLst>
                                    <p:cond delay="585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" presetClass="entr" presetSubtype="0" fill="hold" nodeType="withEffect">
                                  <p:stCondLst>
                                    <p:cond delay="585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" presetClass="exit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ntr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exit" presetSubtype="0" fill="hold" nodeType="withEffect">
                                  <p:stCondLst>
                                    <p:cond delay="595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ntr" presetSubtype="0" fill="hold" nodeType="withEffect">
                                  <p:stCondLst>
                                    <p:cond delay="595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xit" presetSubtype="0" fill="hold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ntr" presetSubtype="0" fill="hold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xit" presetSubtype="0" fill="hold" nodeType="withEffect">
                                  <p:stCondLst>
                                    <p:cond delay="615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ntr" presetSubtype="0" fill="hold" nodeType="withEffect">
                                  <p:stCondLst>
                                    <p:cond delay="615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ntr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xit" presetSubtype="0" fill="hold" nodeType="withEffect">
                                  <p:stCondLst>
                                    <p:cond delay="635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" presetClass="entr" presetSubtype="0" fill="hold" nodeType="withEffect">
                                  <p:stCondLst>
                                    <p:cond delay="635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" presetClass="exit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" presetClass="entr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xit" presetSubtype="0" fill="hold" nodeType="withEffect">
                                  <p:stCondLst>
                                    <p:cond delay="645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" presetClass="entr" presetSubtype="0" fill="hold" nodeType="withEffect">
                                  <p:stCondLst>
                                    <p:cond delay="645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" presetClass="exit" presetSubtype="0" fill="hold" nodeType="withEffect">
                                  <p:stCondLst>
                                    <p:cond delay="655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" presetClass="entr" presetSubtype="0" fill="hold" nodeType="withEffect">
                                  <p:stCondLst>
                                    <p:cond delay="655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" presetClass="exit" presetSubtype="0" fill="hold" nodeType="withEffect">
                                  <p:stCondLst>
                                    <p:cond delay="665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" presetClass="entr" presetSubtype="0" fill="hold" nodeType="withEffect">
                                  <p:stCondLst>
                                    <p:cond delay="665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" presetClass="exit" presetSubtype="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" presetClass="entr" presetSubtype="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" presetClass="exit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" presetClass="entr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" presetClass="entr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" presetClass="exit" presetSubtype="0" fill="hold" nodeType="withEffect">
                                  <p:stCondLst>
                                    <p:cond delay="685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" presetClass="entr" presetSubtype="0" fill="hold" nodeType="withEffect">
                                  <p:stCondLst>
                                    <p:cond delay="685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" presetClass="exit" presetSubtype="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" presetClass="entr" presetSubtype="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" presetClass="exit" presetSubtype="0" fill="hold" nodeType="withEffect">
                                  <p:stCondLst>
                                    <p:cond delay="695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" presetClass="entr" presetSubtype="0" fill="hold" nodeType="withEffect">
                                  <p:stCondLst>
                                    <p:cond delay="695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" presetClass="exit" presetSubtype="0" fill="hold" nodeType="withEffect">
                                  <p:stCondLst>
                                    <p:cond delay="705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" presetClass="entr" presetSubtype="0" fill="hold" nodeType="withEffect">
                                  <p:stCondLst>
                                    <p:cond delay="705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" presetClass="entr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" presetClass="exit" presetSubtype="0" fill="hold" nodeType="withEffect">
                                  <p:stCondLst>
                                    <p:cond delay="715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" presetClass="entr" presetSubtype="0" fill="hold" nodeType="withEffect">
                                  <p:stCondLst>
                                    <p:cond delay="715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" presetClass="exit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1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" presetClass="exit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" presetClass="entr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1" presetClass="exit" presetSubtype="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" presetClass="entr" presetSubtype="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" presetClass="exit" presetSubtype="0" fill="hold" nodeType="withEffect">
                                  <p:stCondLst>
                                    <p:cond delay="735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1" presetClass="entr" presetSubtype="0" fill="hold" nodeType="withEffect">
                                  <p:stCondLst>
                                    <p:cond delay="735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" presetClass="exit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" presetClass="entr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" presetClass="exit" presetSubtype="0" fill="hold" nodeType="withEffect">
                                  <p:stCondLst>
                                    <p:cond delay="745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" presetClass="entr" presetSubtype="0" fill="hold" nodeType="withEffect">
                                  <p:stCondLst>
                                    <p:cond delay="745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" presetClass="exit" presetSubtype="0" fill="hold" nodeType="withEffect">
                                  <p:stCondLst>
                                    <p:cond delay="755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" presetClass="entr" presetSubtype="0" fill="hold" nodeType="withEffect">
                                  <p:stCondLst>
                                    <p:cond delay="755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" presetClass="entr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" presetClass="exit" presetSubtype="0" fill="hold" nodeType="withEffect">
                                  <p:stCondLst>
                                    <p:cond delay="765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" presetClass="entr" presetSubtype="0" fill="hold" nodeType="withEffect">
                                  <p:stCondLst>
                                    <p:cond delay="765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" presetClass="exit" presetSubtype="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" presetClass="entr" presetSubtype="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" presetClass="exit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" presetClass="entr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" presetClass="exit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1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" presetClass="exit" presetSubtype="0" fill="hold" nodeType="withEffect">
                                  <p:stCondLst>
                                    <p:cond delay="785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" presetClass="entr" presetSubtype="0" fill="hold" nodeType="withEffect">
                                  <p:stCondLst>
                                    <p:cond delay="785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" presetClass="entr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" presetClass="exit" presetSubtype="0" fill="hold" nodeType="withEffect">
                                  <p:stCondLst>
                                    <p:cond delay="795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" presetClass="entr" presetSubtype="0" fill="hold" nodeType="withEffect">
                                  <p:stCondLst>
                                    <p:cond delay="795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1" presetClass="exit" presetSubtype="0" fill="hold" nodeType="withEffect">
                                  <p:stCondLst>
                                    <p:cond delay="805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" presetClass="entr" presetSubtype="0" fill="hold" nodeType="withEffect">
                                  <p:stCondLst>
                                    <p:cond delay="805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" presetClass="exit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1" presetClass="entr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" presetClass="exit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" presetClass="entr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1" presetClass="exit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" presetClass="exit" presetSubtype="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1" presetClass="entr" presetSubtype="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" presetClass="entr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2" presetID="1" presetClass="exit" presetSubtype="0" fill="hold" nodeType="withEffect">
                                  <p:stCondLst>
                                    <p:cond delay="835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1" presetClass="entr" presetSubtype="0" fill="hold" nodeType="withEffect">
                                  <p:stCondLst>
                                    <p:cond delay="835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1" presetClass="exit" presetSubtype="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8" presetID="1" presetClass="entr" presetSubtype="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1" presetClass="exit" presetSubtype="0" fill="hold" nodeType="withEffect">
                                  <p:stCondLst>
                                    <p:cond delay="845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" presetID="1" presetClass="entr" presetSubtype="0" fill="hold" nodeType="withEffect">
                                  <p:stCondLst>
                                    <p:cond delay="845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4" presetID="1" presetClass="exit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1" presetClass="exit" presetSubtype="0" fill="hold" nodeType="withEffect">
                                  <p:stCondLst>
                                    <p:cond delay="855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0" presetID="1" presetClass="entr" presetSubtype="0" fill="hold" nodeType="withEffect">
                                  <p:stCondLst>
                                    <p:cond delay="855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1" presetClass="exit" presetSubtype="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4" presetID="1" presetClass="entr" presetSubtype="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6" presetID="1" presetClass="exit" presetSubtype="0" fill="hold" nodeType="withEffect">
                                  <p:stCondLst>
                                    <p:cond delay="865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1" presetClass="entr" presetSubtype="0" fill="hold" nodeType="withEffect">
                                  <p:stCondLst>
                                    <p:cond delay="865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0" presetID="1" presetClass="exit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2" presetID="1" presetClass="entr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1" presetClass="exit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1" presetClass="entr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8" presetID="1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0" presetID="1" presetClass="entr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2" presetID="1" presetClass="exit" presetSubtype="0" fill="hold" nodeType="withEffect">
                                  <p:stCondLst>
                                    <p:cond delay="885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1" presetClass="entr" presetSubtype="0" fill="hold" nodeType="withEffect">
                                  <p:stCondLst>
                                    <p:cond delay="885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6" presetID="1" presetClass="exit" presetSubtype="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8" presetID="1" presetClass="entr" presetSubtype="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0" presetID="1" presetClass="exit" presetSubtype="0" fill="hold" nodeType="withEffect">
                                  <p:stCondLst>
                                    <p:cond delay="895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2" presetID="1" presetClass="entr" presetSubtype="0" fill="hold" nodeType="withEffect">
                                  <p:stCondLst>
                                    <p:cond delay="895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" presetID="1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6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1" presetClass="exit" presetSubtype="0" fill="hold" nodeType="withEffect">
                                  <p:stCondLst>
                                    <p:cond delay="905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0" presetID="1" presetClass="entr" presetSubtype="0" fill="hold" nodeType="withEffect">
                                  <p:stCondLst>
                                    <p:cond delay="905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2" presetID="1" presetClass="exit" presetSubtype="0" fill="hold" nodeType="withEffect">
                                  <p:stCondLst>
                                    <p:cond delay="910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4" presetID="1" presetClass="entr" presetSubtype="0" fill="hold" nodeType="withEffect">
                                  <p:stCondLst>
                                    <p:cond delay="910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6" presetID="1" presetClass="exit" presetSubtype="0" fill="hold" nodeType="withEffect">
                                  <p:stCondLst>
                                    <p:cond delay="915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8" presetID="1" presetClass="entr" presetSubtype="0" fill="hold" nodeType="withEffect">
                                  <p:stCondLst>
                                    <p:cond delay="915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0" presetID="1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2" presetID="1" presetClass="entr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4" presetID="1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6" presetID="1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8" presetID="1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0" presetID="1" presetClass="entr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2" presetID="1" presetClass="exit" presetSubtype="0" fill="hold" nodeType="withEffect">
                                  <p:stCondLst>
                                    <p:cond delay="935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4" presetID="1" presetClass="entr" presetSubtype="0" fill="hold" nodeType="withEffect">
                                  <p:stCondLst>
                                    <p:cond delay="935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1" presetClass="exit" presetSubtype="0" fill="hold" nodeType="withEffect">
                                  <p:stCondLst>
                                    <p:cond delay="940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1" presetClass="entr" presetSubtype="0" fill="hold" nodeType="withEffect">
                                  <p:stCondLst>
                                    <p:cond delay="940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0" presetID="1" presetClass="exit" presetSubtype="0" fill="hold" nodeType="withEffect">
                                  <p:stCondLst>
                                    <p:cond delay="945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2" presetID="1" presetClass="entr" presetSubtype="0" fill="hold" nodeType="withEffect">
                                  <p:stCondLst>
                                    <p:cond delay="945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1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6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1" presetClass="exit" presetSubtype="0" fill="hold" nodeType="withEffect">
                                  <p:stCondLst>
                                    <p:cond delay="955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" presetID="1" presetClass="entr" presetSubtype="0" fill="hold" nodeType="withEffect">
                                  <p:stCondLst>
                                    <p:cond delay="955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" presetID="1" presetClass="exit" presetSubtype="0" fill="hold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4" presetID="1" presetClass="entr" presetSubtype="0" fill="hold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1" presetClass="exit" presetSubtype="0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" presetID="1" presetClass="entr" presetSubtype="0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0" presetID="1" presetClass="exit" presetSubtype="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2" presetID="1" presetClass="entr" presetSubtype="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4" presetID="1" presetClass="exit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6" presetID="1" presetClass="entr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1" presetClass="exit" presetSubtype="0" fill="hold" nodeType="withEffect">
                                  <p:stCondLst>
                                    <p:cond delay="980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0" presetID="1" presetClass="entr" presetSubtype="0" fill="hold" nodeType="withEffect">
                                  <p:stCondLst>
                                    <p:cond delay="980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2" presetID="1" presetClass="exit" presetSubtype="0" fill="hold" nodeType="withEffect">
                                  <p:stCondLst>
                                    <p:cond delay="990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4" presetID="1" presetClass="entr" presetSubtype="0" fill="hold" nodeType="withEffect">
                                  <p:stCondLst>
                                    <p:cond delay="990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6" presetID="1" presetClass="exit" presetSubtype="0" fill="hold" nodeType="withEffect">
                                  <p:stCondLst>
                                    <p:cond delay="995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" presetID="1" presetClass="entr" presetSubtype="0" fill="hold" nodeType="withEffect">
                                  <p:stCondLst>
                                    <p:cond delay="995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0" presetID="1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2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4" presetID="1" presetClass="exit" presetSubtype="0" fill="hold" nodeType="withEffect">
                                  <p:stCondLst>
                                    <p:cond delay="1005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6" presetID="1" presetClass="entr" presetSubtype="0" fill="hold" nodeType="withEffect">
                                  <p:stCondLst>
                                    <p:cond delay="1005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8" presetID="1" presetClass="exit" presetSubtype="0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0" presetID="1" presetClass="entr" presetSubtype="0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1" presetClass="exit" presetSubtype="0" fill="hold" nodeType="withEffect">
                                  <p:stCondLst>
                                    <p:cond delay="1015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4" presetID="1" presetClass="entr" presetSubtype="0" fill="hold" nodeType="withEffect">
                                  <p:stCondLst>
                                    <p:cond delay="1015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6" presetID="1" presetClass="exit" presetSubtype="0" fill="hold" nodeType="withEffect">
                                  <p:stCondLst>
                                    <p:cond delay="1020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" presetID="1" presetClass="entr" presetSubtype="0" fill="hold" nodeType="withEffect">
                                  <p:stCondLst>
                                    <p:cond delay="1020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0" presetID="1" presetClass="exit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2" presetID="1" presetClass="entr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4" presetID="1" presetClass="exit" presetSubtype="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6" presetID="1" presetClass="entr" presetSubtype="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8" presetID="1" presetClass="exit" presetSubtype="0" fill="hold" nodeType="withEffect">
                                  <p:stCondLst>
                                    <p:cond delay="1035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0" presetID="1" presetClass="entr" presetSubtype="0" fill="hold" nodeType="withEffect">
                                  <p:stCondLst>
                                    <p:cond delay="1035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2" presetID="1" presetClass="exit" presetSubtype="0" fill="hold" nodeType="withEffect">
                                  <p:stCondLst>
                                    <p:cond delay="1040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4" presetID="1" presetClass="entr" presetSubtype="0" fill="hold" nodeType="withEffect">
                                  <p:stCondLst>
                                    <p:cond delay="10400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6" presetID="1" presetClass="exit" presetSubtype="0" fill="hold" nodeType="withEffect">
                                  <p:stCondLst>
                                    <p:cond delay="1045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8" presetID="1" presetClass="entr" presetSubtype="0" fill="hold" nodeType="withEffect">
                                  <p:stCondLst>
                                    <p:cond delay="1045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0" presetID="1" presetClass="exit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2" presetID="1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4" presetID="1" presetClass="exit" presetSubtype="0" fill="hold" nodeType="withEffect">
                                  <p:stCondLst>
                                    <p:cond delay="1055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6" presetID="1" presetClass="entr" presetSubtype="0" fill="hold" nodeType="withEffect">
                                  <p:stCondLst>
                                    <p:cond delay="1055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8" presetID="1" presetClass="exit" presetSubtype="0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0" presetID="1" presetClass="entr" presetSubtype="0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2" presetID="1" presetClass="exit" presetSubtype="0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4" presetID="1" presetClass="entr" presetSubtype="0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6" presetID="1" presetClass="exit" presetSubtype="0" fill="hold" nodeType="withEffect">
                                  <p:stCondLst>
                                    <p:cond delay="1070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8" presetID="1" presetClass="entr" presetSubtype="0" fill="hold" nodeType="withEffect">
                                  <p:stCondLst>
                                    <p:cond delay="1070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" presetID="1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2" presetID="1" presetClass="entr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4" presetID="1" presetClass="exit" presetSubtype="0" fill="hold" nodeType="withEffect">
                                  <p:stCondLst>
                                    <p:cond delay="10800"/>
                                  </p:stCondLst>
                                  <p:childTnLs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6" presetID="1" presetClass="entr" presetSubtype="0" fill="hold" nodeType="withEffect">
                                  <p:stCondLst>
                                    <p:cond delay="1080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8" presetID="1" presetClass="exit" presetSubtype="0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0" presetID="1" presetClass="entr" presetSubtype="0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2" presetID="1" presetClass="exit" presetSubtype="0" fill="hold" nodeType="withEffect">
                                  <p:stCondLst>
                                    <p:cond delay="10900"/>
                                  </p:stCondLst>
                                  <p:childTnLs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4" presetID="1" presetClass="entr" presetSubtype="0" fill="hold" nodeType="withEffect">
                                  <p:stCondLst>
                                    <p:cond delay="10900"/>
                                  </p:stCondLst>
                                  <p:childTnLs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6" presetID="1" presetClass="exit" presetSubtype="0" fill="hold" nodeType="withEffect">
                                  <p:stCondLst>
                                    <p:cond delay="1095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8" presetID="1" presetClass="entr" presetSubtype="0" fill="hold" nodeType="withEffect">
                                  <p:stCondLst>
                                    <p:cond delay="1095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0" presetID="1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2" presetID="1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4" presetID="1" presetClass="exit" presetSubtype="0" fill="hold" nodeType="withEffect">
                                  <p:stCondLst>
                                    <p:cond delay="1105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6" presetID="1" presetClass="entr" presetSubtype="0" fill="hold" nodeType="withEffect">
                                  <p:stCondLst>
                                    <p:cond delay="1105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8" presetID="1" presetClass="exit" presetSubtype="0" fill="hold" nodeType="withEffect">
                                  <p:stCondLst>
                                    <p:cond delay="1110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0" presetID="1" presetClass="entr" presetSubtype="0" fill="hold" nodeType="withEffect">
                                  <p:stCondLst>
                                    <p:cond delay="1110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2" presetID="1" presetClass="exit" presetSubtype="0" fill="hold" nodeType="withEffect">
                                  <p:stCondLst>
                                    <p:cond delay="1115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4" presetID="1" presetClass="entr" presetSubtype="0" fill="hold" nodeType="withEffect">
                                  <p:stCondLst>
                                    <p:cond delay="1115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6" presetID="1" presetClass="exit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8" presetID="1" presetClass="entr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" presetID="1" presetClass="exit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2" presetID="1" presetClass="entr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4" presetID="1" presetClass="exit" presetSubtype="0" fill="hold" nodeType="withEffect">
                                  <p:stCondLst>
                                    <p:cond delay="11300"/>
                                  </p:stCondLst>
                                  <p:childTnLst>
                                    <p:set>
                                      <p:cBhvr>
                                        <p:cTn id="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6" presetID="1" presetClass="entr" presetSubtype="0" fill="hold" nodeType="withEffect">
                                  <p:stCondLst>
                                    <p:cond delay="1130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8" presetID="1" presetClass="exit" presetSubtype="0" fill="hold" nodeType="withEffect">
                                  <p:stCondLst>
                                    <p:cond delay="1135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0" presetID="1" presetClass="entr" presetSubtype="0" fill="hold" nodeType="withEffect">
                                  <p:stCondLst>
                                    <p:cond delay="1135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2" presetID="1" presetClass="exit" presetSubtype="0" fill="hold" nodeType="withEffect">
                                  <p:stCondLst>
                                    <p:cond delay="11400"/>
                                  </p:stCondLst>
                                  <p:childTnLs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4" presetID="1" presetClass="entr" presetSubtype="0" fill="hold" nodeType="withEffect">
                                  <p:stCondLst>
                                    <p:cond delay="11400"/>
                                  </p:stCondLst>
                                  <p:childTnLs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6" presetID="1" presetClass="exit" presetSubtype="0" fill="hold" nodeType="withEffect">
                                  <p:stCondLst>
                                    <p:cond delay="1145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8" presetID="1" presetClass="entr" presetSubtype="0" fill="hold" nodeType="withEffect">
                                  <p:stCondLst>
                                    <p:cond delay="11450"/>
                                  </p:stCondLst>
                                  <p:childTnLs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0" presetID="1" presetClass="exit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2" presetID="1" presetClass="entr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7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4" presetID="1" presetClass="exit" presetSubtype="0" fill="hold" nodeType="withEffect">
                                  <p:stCondLst>
                                    <p:cond delay="1155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6" presetID="1" presetClass="entr" presetSubtype="0" fill="hold" nodeType="withEffect">
                                  <p:stCondLst>
                                    <p:cond delay="11550"/>
                                  </p:stCondLst>
                                  <p:childTnLs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8" presetID="1" presetClass="exit" presetSubtype="0" fill="hold" nodeType="withEffect">
                                  <p:stCondLst>
                                    <p:cond delay="11600"/>
                                  </p:stCondLst>
                                  <p:childTnLs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0" presetID="1" presetClass="entr" presetSubtype="0" fill="hold" nodeType="withEffect">
                                  <p:stCondLst>
                                    <p:cond delay="1160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2" presetID="1" presetClass="exit" presetSubtype="0" fill="hold" nodeType="withEffect">
                                  <p:stCondLst>
                                    <p:cond delay="1165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4" presetID="1" presetClass="entr" presetSubtype="0" fill="hold" nodeType="withEffect">
                                  <p:stCondLst>
                                    <p:cond delay="11650"/>
                                  </p:stCondLst>
                                  <p:childTnLst>
                                    <p:set>
                                      <p:cBhvr>
                                        <p:cTn id="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6" presetID="1" presetClass="exit" presetSubtype="0" fill="hold" nodeType="withEffect">
                                  <p:stCondLst>
                                    <p:cond delay="1170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8" presetID="1" presetClass="entr" presetSubtype="0" fill="hold" nodeType="withEffect">
                                  <p:stCondLst>
                                    <p:cond delay="11700"/>
                                  </p:stCondLst>
                                  <p:childTnLs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0" presetID="1" presetClass="exit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2" presetID="1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4" presetID="1" presetClass="exit" presetSubtype="0" fill="hold" nodeType="withEffect">
                                  <p:stCondLst>
                                    <p:cond delay="11800"/>
                                  </p:stCondLst>
                                  <p:childTnLs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6" presetID="1" presetClass="entr" presetSubtype="0" fill="hold" nodeType="withEffect">
                                  <p:stCondLst>
                                    <p:cond delay="1180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8" presetID="1" presetClass="exit" presetSubtype="0" fill="hold" nodeType="withEffect">
                                  <p:stCondLst>
                                    <p:cond delay="1185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0" presetID="1" presetClass="entr" presetSubtype="0" fill="hold" nodeType="withEffect">
                                  <p:stCondLst>
                                    <p:cond delay="11850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2" presetID="1" presetClass="exit" presetSubtype="0" fill="hold" nodeType="withEffect">
                                  <p:stCondLst>
                                    <p:cond delay="11900"/>
                                  </p:stCondLst>
                                  <p:childTnLst>
                                    <p:set>
                                      <p:cBhvr>
                                        <p:cTn id="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4" presetID="1" presetClass="entr" presetSubtype="0" fill="hold" nodeType="withEffect">
                                  <p:stCondLst>
                                    <p:cond delay="11900"/>
                                  </p:stCondLst>
                                  <p:childTnLs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6" presetID="1" presetClass="exit" presetSubtype="0" fill="hold" nodeType="withEffect">
                                  <p:stCondLst>
                                    <p:cond delay="1195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8" presetID="1" presetClass="entr" presetSubtype="0" fill="hold" nodeType="withEffect">
                                  <p:stCondLst>
                                    <p:cond delay="11950"/>
                                  </p:stCondLst>
                                  <p:childTnLst>
                                    <p:set>
                                      <p:cBhvr>
                                        <p:cTn id="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0" presetID="1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2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4" presetID="1" presetClass="exit" presetSubtype="0" fill="hold" nodeType="withEffect">
                                  <p:stCondLst>
                                    <p:cond delay="12050"/>
                                  </p:stCondLst>
                                  <p:childTnLst>
                                    <p:set>
                                      <p:cBhvr>
                                        <p:cTn id="8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6" presetID="1" presetClass="entr" presetSubtype="0" fill="hold" nodeType="withEffect">
                                  <p:stCondLst>
                                    <p:cond delay="1205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8" presetID="1" presetClass="exit" presetSubtype="0" fill="hold" nodeType="withEffect">
                                  <p:stCondLst>
                                    <p:cond delay="12100"/>
                                  </p:stCondLst>
                                  <p:childTnLst>
                                    <p:set>
                                      <p:cBhvr>
                                        <p:cTn id="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0" presetID="1" presetClass="entr" presetSubtype="0" fill="hold" nodeType="withEffect">
                                  <p:stCondLst>
                                    <p:cond delay="12100"/>
                                  </p:stCondLst>
                                  <p:childTnLst>
                                    <p:set>
                                      <p:cBhvr>
                                        <p:cTn id="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2" presetID="1" presetClass="exit" presetSubtype="0" fill="hold" nodeType="withEffect">
                                  <p:stCondLst>
                                    <p:cond delay="12150"/>
                                  </p:stCondLst>
                                  <p:childTnLs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4" presetID="1" presetClass="entr" presetSubtype="0" fill="hold" nodeType="withEffect">
                                  <p:stCondLst>
                                    <p:cond delay="12150"/>
                                  </p:stCondLst>
                                  <p:childTnLst>
                                    <p:set>
                                      <p:cBhvr>
                                        <p:cTn id="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6" presetID="1" presetClass="exit" presetSubtype="0" fill="hold" nodeType="withEffect">
                                  <p:stCondLst>
                                    <p:cond delay="12200"/>
                                  </p:stCondLst>
                                  <p:childTnLst>
                                    <p:set>
                                      <p:cBhvr>
                                        <p:cTn id="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8" presetID="1" presetClass="entr" presetSubtype="0" fill="hold" nodeType="withEffect">
                                  <p:stCondLst>
                                    <p:cond delay="12200"/>
                                  </p:stCondLst>
                                  <p:childTnLs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0" presetID="1" presetClass="exit" presetSubtype="0" fill="hold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2" presetID="1" presetClass="entr" presetSubtype="0" fill="hold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4" presetID="1" presetClass="exit" presetSubtype="0" fill="hold" nodeType="withEffect">
                                  <p:stCondLst>
                                    <p:cond delay="12300"/>
                                  </p:stCondLst>
                                  <p:childTnLs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6" presetID="1" presetClass="entr" presetSubtype="0" fill="hold" nodeType="withEffect">
                                  <p:stCondLst>
                                    <p:cond delay="12300"/>
                                  </p:stCondLst>
                                  <p:childTnLst>
                                    <p:set>
                                      <p:cBhvr>
                                        <p:cTn id="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8" presetID="1" presetClass="exit" presetSubtype="0" fill="hold" nodeType="withEffect">
                                  <p:stCondLst>
                                    <p:cond delay="12350"/>
                                  </p:stCondLst>
                                  <p:childTnLst>
                                    <p:set>
                                      <p:cBhvr>
                                        <p:cTn id="8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0" presetID="1" presetClass="entr" presetSubtype="0" fill="hold" nodeType="withEffect">
                                  <p:stCondLst>
                                    <p:cond delay="12350"/>
                                  </p:stCondLst>
                                  <p:childTnLst>
                                    <p:set>
                                      <p:cBhvr>
                                        <p:cTn id="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2" presetID="1" presetClass="exit" presetSubtype="0" fill="hold" nodeType="withEffect">
                                  <p:stCondLst>
                                    <p:cond delay="12400"/>
                                  </p:stCondLst>
                                  <p:childTnLst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4" presetID="1" presetClass="entr" presetSubtype="0" fill="hold" nodeType="withEffect">
                                  <p:stCondLst>
                                    <p:cond delay="12400"/>
                                  </p:stCondLst>
                                  <p:childTnLst>
                                    <p:set>
                                      <p:cBhvr>
                                        <p:cTn id="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6" presetID="1" presetClass="exit" presetSubtype="0" fill="hold" nodeType="withEffect">
                                  <p:stCondLst>
                                    <p:cond delay="12450"/>
                                  </p:stCondLst>
                                  <p:childTnLs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8" presetID="1" presetClass="entr" presetSubtype="0" fill="hold" nodeType="withEffect">
                                  <p:stCondLst>
                                    <p:cond delay="12450"/>
                                  </p:stCondLst>
                                  <p:childTnLst>
                                    <p:set>
                                      <p:cBhvr>
                                        <p:cTn id="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0" presetID="1" presetClass="exit" presetSubtype="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2" presetID="1" presetClass="entr" presetSubtype="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4" presetID="1" presetClass="exit" presetSubtype="0" fill="hold" nodeType="withEffect">
                                  <p:stCondLst>
                                    <p:cond delay="12550"/>
                                  </p:stCondLst>
                                  <p:childTnLst>
                                    <p:set>
                                      <p:cBhvr>
                                        <p:cTn id="8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6" presetID="1" presetClass="entr" presetSubtype="0" fill="hold" nodeType="withEffect">
                                  <p:stCondLst>
                                    <p:cond delay="12550"/>
                                  </p:stCondLst>
                                  <p:childTnLst>
                                    <p:set>
                                      <p:cBhvr>
                                        <p:cTn id="8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8" presetID="1" presetClass="exit" presetSubtype="0" fill="hold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0" presetID="1" presetClass="entr" presetSubtype="0" fill="hold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2" presetID="1" presetClass="exit" presetSubtype="0" fill="hold" nodeType="withEffect">
                                  <p:stCondLst>
                                    <p:cond delay="12650"/>
                                  </p:stCondLst>
                                  <p:childTnLst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4" presetID="1" presetClass="entr" presetSubtype="0" fill="hold" nodeType="withEffect">
                                  <p:stCondLst>
                                    <p:cond delay="12650"/>
                                  </p:stCondLst>
                                  <p:childTnLs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6" presetID="1" presetClass="exit" presetSubtype="0" fill="hold" nodeType="withEffect">
                                  <p:stCondLst>
                                    <p:cond delay="12700"/>
                                  </p:stCondLst>
                                  <p:childTnLst>
                                    <p:set>
                                      <p:cBhvr>
                                        <p:cTn id="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8" presetID="1" presetClass="entr" presetSubtype="0" fill="hold" nodeType="withEffect">
                                  <p:stCondLst>
                                    <p:cond delay="12700"/>
                                  </p:stCondLst>
                                  <p:childTnLst>
                                    <p:set>
                                      <p:cBhvr>
                                        <p:cTn id="8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0" presetID="1" presetClass="exit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" presetID="1" presetClass="entr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4" presetID="1" presetClass="exit" presetSubtype="0" fill="hold" nodeType="withEffect">
                                  <p:stCondLst>
                                    <p:cond delay="12800"/>
                                  </p:stCondLst>
                                  <p:childTnLst>
                                    <p:set>
                                      <p:cBhvr>
                                        <p:cTn id="8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6" presetID="1" presetClass="entr" presetSubtype="0" fill="hold" nodeType="withEffect">
                                  <p:stCondLst>
                                    <p:cond delay="1280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8" presetID="1" presetClass="exit" presetSubtype="0" fill="hold" nodeType="withEffect">
                                  <p:stCondLst>
                                    <p:cond delay="12850"/>
                                  </p:stCondLst>
                                  <p:childTnLst>
                                    <p:set>
                                      <p:cBhvr>
                                        <p:cTn id="8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0" presetID="1" presetClass="entr" presetSubtype="0" fill="hold" nodeType="withEffect">
                                  <p:stCondLst>
                                    <p:cond delay="12850"/>
                                  </p:stCondLst>
                                  <p:childTnLst>
                                    <p:set>
                                      <p:cBhvr>
                                        <p:cTn id="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2" presetID="1" presetClass="exit" presetSubtype="0" fill="hold" nodeType="withEffect">
                                  <p:stCondLst>
                                    <p:cond delay="12900"/>
                                  </p:stCondLst>
                                  <p:childTnLs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4" presetID="1" presetClass="entr" presetSubtype="0" fill="hold" nodeType="withEffect">
                                  <p:stCondLst>
                                    <p:cond delay="12900"/>
                                  </p:stCondLst>
                                  <p:childTnLst>
                                    <p:set>
                                      <p:cBhvr>
                                        <p:cTn id="8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6" presetID="1" presetClass="exit" presetSubtype="0" fill="hold" nodeType="withEffect">
                                  <p:stCondLst>
                                    <p:cond delay="12950"/>
                                  </p:stCondLst>
                                  <p:childTnLst>
                                    <p:set>
                                      <p:cBhvr>
                                        <p:cTn id="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8" presetID="1" presetClass="entr" presetSubtype="0" fill="hold" nodeType="withEffect">
                                  <p:stCondLst>
                                    <p:cond delay="12950"/>
                                  </p:stCondLst>
                                  <p:childTnLst>
                                    <p:set>
                                      <p:cBhvr>
                                        <p:cTn id="8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0" presetID="1" presetClass="exit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2" presetID="1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4" presetID="1" presetClass="exit" presetSubtype="0" fill="hold" nodeType="withEffect">
                                  <p:stCondLst>
                                    <p:cond delay="13050"/>
                                  </p:stCondLst>
                                  <p:childTnLs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6" presetID="1" presetClass="entr" presetSubtype="0" fill="hold" nodeType="withEffect">
                                  <p:stCondLst>
                                    <p:cond delay="13050"/>
                                  </p:stCondLst>
                                  <p:childTnLst>
                                    <p:set>
                                      <p:cBhvr>
                                        <p:cTn id="8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8" presetID="1" presetClass="exit" presetSubtype="0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set>
                                      <p:cBhvr>
                                        <p:cTn id="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0" presetID="1" presetClass="entr" presetSubtype="0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set>
                                      <p:cBhvr>
                                        <p:cTn id="8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2" presetID="1" presetClass="exit" presetSubtype="0" fill="hold" nodeType="withEffect">
                                  <p:stCondLst>
                                    <p:cond delay="13150"/>
                                  </p:stCondLst>
                                  <p:childTnLst>
                                    <p:set>
                                      <p:cBhvr>
                                        <p:cTn id="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4" presetID="1" presetClass="entr" presetSubtype="0" fill="hold" nodeType="withEffect">
                                  <p:stCondLst>
                                    <p:cond delay="13150"/>
                                  </p:stCondLst>
                                  <p:childTnLst>
                                    <p:set>
                                      <p:cBhvr>
                                        <p:cTn id="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6" presetID="1" presetClass="exit" presetSubtype="0" fill="hold" nodeType="withEffect">
                                  <p:stCondLst>
                                    <p:cond delay="13200"/>
                                  </p:stCondLst>
                                  <p:childTnLst>
                                    <p:set>
                                      <p:cBhvr>
                                        <p:cTn id="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8" presetID="1" presetClass="entr" presetSubtype="0" fill="hold" nodeType="withEffect">
                                  <p:stCondLst>
                                    <p:cond delay="13200"/>
                                  </p:stCondLst>
                                  <p:childTnLst>
                                    <p:set>
                                      <p:cBhvr>
                                        <p:cTn id="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0" presetID="1" presetClass="exit" presetSubtype="0" fill="hold" nodeType="withEffect">
                                  <p:stCondLst>
                                    <p:cond delay="13250"/>
                                  </p:stCondLst>
                                  <p:childTnLst>
                                    <p:set>
                                      <p:cBhvr>
                                        <p:cTn id="9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2" presetID="1" presetClass="entr" presetSubtype="0" fill="hold" nodeType="withEffect">
                                  <p:stCondLst>
                                    <p:cond delay="13250"/>
                                  </p:stCondLst>
                                  <p:childTnLs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4" presetID="1" presetClass="exit" presetSubtype="0" fill="hold" nodeType="withEffect">
                                  <p:stCondLst>
                                    <p:cond delay="13300"/>
                                  </p:stCondLst>
                                  <p:childTnLst>
                                    <p:set>
                                      <p:cBhvr>
                                        <p:cTn id="9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6" presetID="1" presetClass="entr" presetSubtype="0" fill="hold" nodeType="withEffect">
                                  <p:stCondLst>
                                    <p:cond delay="13300"/>
                                  </p:stCondLst>
                                  <p:childTnLst>
                                    <p:set>
                                      <p:cBhvr>
                                        <p:cTn id="9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8" presetID="1" presetClass="exit" presetSubtype="0" fill="hold" nodeType="withEffect">
                                  <p:stCondLst>
                                    <p:cond delay="13350"/>
                                  </p:stCondLst>
                                  <p:childTnLst>
                                    <p:set>
                                      <p:cBhvr>
                                        <p:cTn id="9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0" presetID="1" presetClass="entr" presetSubtype="0" fill="hold" nodeType="withEffect">
                                  <p:stCondLst>
                                    <p:cond delay="13350"/>
                                  </p:stCondLst>
                                  <p:childTnLst>
                                    <p:set>
                                      <p:cBhvr>
                                        <p:cTn id="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2" presetID="1" presetClass="exit" presetSubtype="0" fill="hold" nodeType="withEffect">
                                  <p:stCondLst>
                                    <p:cond delay="13400"/>
                                  </p:stCondLst>
                                  <p:childTnLst>
                                    <p:set>
                                      <p:cBhvr>
                                        <p:cTn id="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4" presetID="1" presetClass="entr" presetSubtype="0" fill="hold" nodeType="withEffect">
                                  <p:stCondLst>
                                    <p:cond delay="13400"/>
                                  </p:stCondLst>
                                  <p:childTnLs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6" presetID="1" presetClass="exit" presetSubtype="0" fill="hold" nodeType="withEffect">
                                  <p:stCondLst>
                                    <p:cond delay="13450"/>
                                  </p:stCondLst>
                                  <p:childTnLst>
                                    <p:set>
                                      <p:cBhvr>
                                        <p:cTn id="9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8" presetID="1" presetClass="entr" presetSubtype="0" fill="hold" nodeType="withEffect">
                                  <p:stCondLst>
                                    <p:cond delay="13450"/>
                                  </p:stCondLst>
                                  <p:childTnLst>
                                    <p:set>
                                      <p:cBhvr>
                                        <p:cTn id="9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0" presetID="1" presetClass="exit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9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2" presetID="1" presetClass="entr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9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4" presetID="1" presetClass="exit" presetSubtype="0" fill="hold" nodeType="withEffect">
                                  <p:stCondLst>
                                    <p:cond delay="13550"/>
                                  </p:stCondLst>
                                  <p:childTnLst>
                                    <p:set>
                                      <p:cBhvr>
                                        <p:cTn id="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6" presetID="1" presetClass="entr" presetSubtype="0" fill="hold" nodeType="withEffect">
                                  <p:stCondLst>
                                    <p:cond delay="13550"/>
                                  </p:stCondLst>
                                  <p:childTnLst>
                                    <p:set>
                                      <p:cBhvr>
                                        <p:cTn id="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8" presetID="1" presetClass="exit" presetSubtype="0" fill="hold" nodeType="withEffect">
                                  <p:stCondLst>
                                    <p:cond delay="13600"/>
                                  </p:stCondLst>
                                  <p:childTnLst>
                                    <p:set>
                                      <p:cBhvr>
                                        <p:cTn id="9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0" presetID="1" presetClass="entr" presetSubtype="0" fill="hold" nodeType="withEffect">
                                  <p:stCondLst>
                                    <p:cond delay="13600"/>
                                  </p:stCondLst>
                                  <p:childTnLst>
                                    <p:set>
                                      <p:cBhvr>
                                        <p:cTn id="9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2" presetID="1" presetClass="exit" presetSubtype="0" fill="hold" nodeType="withEffect">
                                  <p:stCondLst>
                                    <p:cond delay="13650"/>
                                  </p:stCondLst>
                                  <p:childTnLs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4" presetID="1" presetClass="entr" presetSubtype="0" fill="hold" nodeType="withEffect">
                                  <p:stCondLst>
                                    <p:cond delay="13650"/>
                                  </p:stCondLst>
                                  <p:childTnLst>
                                    <p:set>
                                      <p:cBhvr>
                                        <p:cTn id="9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6" presetID="1" presetClass="exit" presetSubtype="0" fill="hold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8" presetID="1" presetClass="entr" presetSubtype="0" fill="hold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9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0" presetID="1" presetClass="exit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2" presetID="1" presetClass="entr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9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4" presetID="1" presetClass="exit" presetSubtype="0" fill="hold" nodeType="withEffect">
                                  <p:stCondLst>
                                    <p:cond delay="13800"/>
                                  </p:stCondLst>
                                  <p:childTnLst>
                                    <p:set>
                                      <p:cBhvr>
                                        <p:cTn id="9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6" presetID="1" presetClass="entr" presetSubtype="0" fill="hold" nodeType="withEffect">
                                  <p:stCondLst>
                                    <p:cond delay="13800"/>
                                  </p:stCondLst>
                                  <p:childTnLst>
                                    <p:set>
                                      <p:cBhvr>
                                        <p:cTn id="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8" presetID="1" presetClass="exit" presetSubtype="0" fill="hold" nodeType="withEffect">
                                  <p:stCondLst>
                                    <p:cond delay="13850"/>
                                  </p:stCondLst>
                                  <p:childTnLst>
                                    <p:set>
                                      <p:cBhvr>
                                        <p:cTn id="9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0" presetID="1" presetClass="entr" presetSubtype="0" fill="hold" nodeType="withEffect">
                                  <p:stCondLst>
                                    <p:cond delay="13850"/>
                                  </p:stCondLst>
                                  <p:childTnLst>
                                    <p:set>
                                      <p:cBhvr>
                                        <p:cTn id="9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2" presetID="1" presetClass="exit" presetSubtype="0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set>
                                      <p:cBhvr>
                                        <p:cTn id="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4" presetID="1" presetClass="entr" presetSubtype="0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set>
                                      <p:cBhvr>
                                        <p:cTn id="9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6" presetID="1" presetClass="exit" presetSubtype="0" fill="hold" nodeType="withEffect">
                                  <p:stCondLst>
                                    <p:cond delay="13950"/>
                                  </p:stCondLst>
                                  <p:childTnLst>
                                    <p:set>
                                      <p:cBhvr>
                                        <p:cTn id="9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8" presetID="1" presetClass="entr" presetSubtype="0" fill="hold" nodeType="withEffect">
                                  <p:stCondLst>
                                    <p:cond delay="13950"/>
                                  </p:stCondLst>
                                  <p:childTnLst>
                                    <p:set>
                                      <p:cBhvr>
                                        <p:cTn id="9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0" presetID="1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9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2" presetID="1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4" presetID="1" presetClass="exit" presetSubtype="0" fill="hold" nodeType="withEffect">
                                  <p:stCondLst>
                                    <p:cond delay="14050"/>
                                  </p:stCondLst>
                                  <p:childTnLst>
                                    <p:set>
                                      <p:cBhvr>
                                        <p:cTn id="9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6" presetID="1" presetClass="entr" presetSubtype="0" fill="hold" nodeType="withEffect">
                                  <p:stCondLst>
                                    <p:cond delay="14050"/>
                                  </p:stCondLst>
                                  <p:childTnLst>
                                    <p:set>
                                      <p:cBhvr>
                                        <p:cTn id="9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8" presetID="1" presetClass="exit" presetSubtype="0" fill="hold" nodeType="withEffect">
                                  <p:stCondLst>
                                    <p:cond delay="14100"/>
                                  </p:stCondLst>
                                  <p:childTnLst>
                                    <p:set>
                                      <p:cBhvr>
                                        <p:cTn id="9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0" presetID="1" presetClass="entr" presetSubtype="0" fill="hold" nodeType="withEffect">
                                  <p:stCondLst>
                                    <p:cond delay="14100"/>
                                  </p:stCondLst>
                                  <p:childTnLst>
                                    <p:set>
                                      <p:cBhvr>
                                        <p:cTn id="9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2" presetID="1" presetClass="exit" presetSubtype="0" fill="hold" nodeType="withEffect">
                                  <p:stCondLst>
                                    <p:cond delay="14150"/>
                                  </p:stCondLst>
                                  <p:childTnLst>
                                    <p:set>
                                      <p:cBhvr>
                                        <p:cTn id="9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4" presetID="1" presetClass="entr" presetSubtype="0" fill="hold" nodeType="withEffect">
                                  <p:stCondLst>
                                    <p:cond delay="14150"/>
                                  </p:stCondLst>
                                  <p:childTnLst>
                                    <p:set>
                                      <p:cBhvr>
                                        <p:cTn id="9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6" presetID="1" presetClass="exit" presetSubtype="0" fill="hold" nodeType="withEffect">
                                  <p:stCondLst>
                                    <p:cond delay="14200"/>
                                  </p:stCondLst>
                                  <p:childTnLst>
                                    <p:set>
                                      <p:cBhvr>
                                        <p:cTn id="9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8" presetID="1" presetClass="entr" presetSubtype="0" fill="hold" nodeType="withEffect">
                                  <p:stCondLst>
                                    <p:cond delay="14200"/>
                                  </p:stCondLst>
                                  <p:childTnLst>
                                    <p:set>
                                      <p:cBhvr>
                                        <p:cTn id="9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0" presetID="1" presetClass="exit" presetSubtype="0" fill="hold" nodeType="withEffect">
                                  <p:stCondLst>
                                    <p:cond delay="14250"/>
                                  </p:stCondLst>
                                  <p:childTnLst>
                                    <p:set>
                                      <p:cBhvr>
                                        <p:cTn id="9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2" presetID="1" presetClass="entr" presetSubtype="0" fill="hold" nodeType="withEffect">
                                  <p:stCondLst>
                                    <p:cond delay="14250"/>
                                  </p:stCondLst>
                                  <p:childTnLst>
                                    <p:set>
                                      <p:cBhvr>
                                        <p:cTn id="9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4" presetID="1" presetClass="exit" presetSubtype="0" fill="hold" nodeType="withEffect">
                                  <p:stCondLst>
                                    <p:cond delay="14300"/>
                                  </p:stCondLst>
                                  <p:childTnLst>
                                    <p:set>
                                      <p:cBhvr>
                                        <p:cTn id="9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6" presetID="1" presetClass="entr" presetSubtype="0" fill="hold" nodeType="withEffect">
                                  <p:stCondLst>
                                    <p:cond delay="14300"/>
                                  </p:stCondLst>
                                  <p:childTnLst>
                                    <p:set>
                                      <p:cBhvr>
                                        <p:cTn id="9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8" presetID="1" presetClass="exit" presetSubtype="0" fill="hold" nodeType="withEffect">
                                  <p:stCondLst>
                                    <p:cond delay="14350"/>
                                  </p:stCondLst>
                                  <p:childTnLst>
                                    <p:set>
                                      <p:cBhvr>
                                        <p:cTn id="9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0" presetID="1" presetClass="entr" presetSubtype="0" fill="hold" nodeType="withEffect">
                                  <p:stCondLst>
                                    <p:cond delay="14350"/>
                                  </p:stCondLst>
                                  <p:childTnLst>
                                    <p:set>
                                      <p:cBhvr>
                                        <p:cTn id="9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2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4" presetID="1" presetClass="entr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9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6" presetID="1" presetClass="exit" presetSubtype="0" fill="hold" nodeType="withEffect">
                                  <p:stCondLst>
                                    <p:cond delay="14450"/>
                                  </p:stCondLst>
                                  <p:childTnLst>
                                    <p:set>
                                      <p:cBhvr>
                                        <p:cTn id="9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8" presetID="1" presetClass="entr" presetSubtype="0" fill="hold" nodeType="withEffect">
                                  <p:stCondLst>
                                    <p:cond delay="14450"/>
                                  </p:stCondLst>
                                  <p:childTnLst>
                                    <p:set>
                                      <p:cBhvr>
                                        <p:cTn id="9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0" presetID="1" presetClass="exit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10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2" presetID="1" presetClass="entr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1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4" presetID="1" presetClass="exit" presetSubtype="0" fill="hold" nodeType="withEffect">
                                  <p:stCondLst>
                                    <p:cond delay="14550"/>
                                  </p:stCondLst>
                                  <p:childTnLst>
                                    <p:set>
                                      <p:cBhvr>
                                        <p:cTn id="10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6" presetID="1" presetClass="entr" presetSubtype="0" fill="hold" nodeType="withEffect">
                                  <p:stCondLst>
                                    <p:cond delay="14550"/>
                                  </p:stCondLst>
                                  <p:childTnLst>
                                    <p:set>
                                      <p:cBhvr>
                                        <p:cTn id="10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8" presetID="1" presetClass="exit" presetSubtype="0" fill="hold" nodeType="withEffect">
                                  <p:stCondLst>
                                    <p:cond delay="14600"/>
                                  </p:stCondLst>
                                  <p:childTnLst>
                                    <p:set>
                                      <p:cBhvr>
                                        <p:cTn id="10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0" presetID="1" presetClass="entr" presetSubtype="0" fill="hold" nodeType="withEffect">
                                  <p:stCondLst>
                                    <p:cond delay="14600"/>
                                  </p:stCondLst>
                                  <p:childTnLst>
                                    <p:set>
                                      <p:cBhvr>
                                        <p:cTn id="1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2" presetID="1" presetClass="exit" presetSubtype="0" fill="hold" nodeType="withEffect">
                                  <p:stCondLst>
                                    <p:cond delay="14650"/>
                                  </p:stCondLst>
                                  <p:childTnLst>
                                    <p:set>
                                      <p:cBhvr>
                                        <p:cTn id="10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4" presetID="1" presetClass="entr" presetSubtype="0" fill="hold" nodeType="withEffect">
                                  <p:stCondLst>
                                    <p:cond delay="14650"/>
                                  </p:stCondLst>
                                  <p:childTnLst>
                                    <p:set>
                                      <p:cBhvr>
                                        <p:cTn id="10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6" presetID="1" presetClass="exit" presetSubtype="0" fill="hold" nodeType="withEffect">
                                  <p:stCondLst>
                                    <p:cond delay="14700"/>
                                  </p:stCondLst>
                                  <p:childTnLst>
                                    <p:set>
                                      <p:cBhvr>
                                        <p:cTn id="10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8" presetID="1" presetClass="entr" presetSubtype="0" fill="hold" nodeType="withEffect">
                                  <p:stCondLst>
                                    <p:cond delay="14700"/>
                                  </p:stCondLst>
                                  <p:childTnLst>
                                    <p:set>
                                      <p:cBhvr>
                                        <p:cTn id="10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0" presetID="1" presetClass="exit" presetSubtype="0" fill="hold" nodeType="withEffect">
                                  <p:stCondLst>
                                    <p:cond delay="14750"/>
                                  </p:stCondLst>
                                  <p:childTnLst>
                                    <p:set>
                                      <p:cBhvr>
                                        <p:cTn id="1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2" presetID="1" presetClass="entr" presetSubtype="0" fill="hold" nodeType="withEffect">
                                  <p:stCondLst>
                                    <p:cond delay="14750"/>
                                  </p:stCondLst>
                                  <p:childTnLst>
                                    <p:set>
                                      <p:cBhvr>
                                        <p:cTn id="10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4" presetID="1" presetClass="exit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set>
                                      <p:cBhvr>
                                        <p:cTn id="1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6" presetID="1" presetClass="entr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set>
                                      <p:cBhvr>
                                        <p:cTn id="10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8" presetID="1" presetClass="exit" presetSubtype="0" fill="hold" nodeType="withEffect">
                                  <p:stCondLst>
                                    <p:cond delay="14850"/>
                                  </p:stCondLst>
                                  <p:childTnLst>
                                    <p:set>
                                      <p:cBhvr>
                                        <p:cTn id="10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0" presetID="1" presetClass="entr" presetSubtype="0" fill="hold" nodeType="withEffect">
                                  <p:stCondLst>
                                    <p:cond delay="14850"/>
                                  </p:stCondLst>
                                  <p:childTnLst>
                                    <p:set>
                                      <p:cBhvr>
                                        <p:cTn id="10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2" presetID="1" presetClass="exit" presetSubtype="0" fill="hold" nodeType="withEffect">
                                  <p:stCondLst>
                                    <p:cond delay="14900"/>
                                  </p:stCondLst>
                                  <p:childTnLst>
                                    <p:set>
                                      <p:cBhvr>
                                        <p:cTn id="10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4" presetID="1" presetClass="entr" presetSubtype="0" fill="hold" nodeType="withEffect">
                                  <p:stCondLst>
                                    <p:cond delay="14900"/>
                                  </p:stCondLst>
                                  <p:childTnLst>
                                    <p:set>
                                      <p:cBhvr>
                                        <p:cTn id="10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6" presetID="1" presetClass="exit" presetSubtype="0" fill="hold" nodeType="withEffect">
                                  <p:stCondLst>
                                    <p:cond delay="14950"/>
                                  </p:stCondLst>
                                  <p:childTnLst>
                                    <p:set>
                                      <p:cBhvr>
                                        <p:cTn id="10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8" presetID="1" presetClass="entr" presetSubtype="0" fill="hold" nodeType="withEffect">
                                  <p:stCondLst>
                                    <p:cond delay="14950"/>
                                  </p:stCondLst>
                                  <p:childTnLst>
                                    <p:set>
                                      <p:cBhvr>
                                        <p:cTn id="1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0" presetID="1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0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2" presetID="1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0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4" presetID="1" presetClass="exit" presetSubtype="0" fill="hold" nodeType="withEffect">
                                  <p:stCondLst>
                                    <p:cond delay="15050"/>
                                  </p:stCondLst>
                                  <p:childTnLst>
                                    <p:set>
                                      <p:cBhvr>
                                        <p:cTn id="10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6" presetID="1" presetClass="entr" presetSubtype="0" fill="hold" nodeType="withEffect">
                                  <p:stCondLst>
                                    <p:cond delay="15050"/>
                                  </p:stCondLst>
                                  <p:childTnLst>
                                    <p:set>
                                      <p:cBhvr>
                                        <p:cTn id="10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8" presetID="1" presetClass="exit" presetSubtype="0" fill="hold" nodeType="withEffect">
                                  <p:stCondLst>
                                    <p:cond delay="15100"/>
                                  </p:stCondLst>
                                  <p:childTnLst>
                                    <p:set>
                                      <p:cBhvr>
                                        <p:cTn id="10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0" presetID="1" presetClass="entr" presetSubtype="0" fill="hold" nodeType="withEffect">
                                  <p:stCondLst>
                                    <p:cond delay="15100"/>
                                  </p:stCondLst>
                                  <p:childTnLst>
                                    <p:set>
                                      <p:cBhvr>
                                        <p:cTn id="10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2" presetID="1" presetClass="exit" presetSubtype="0" fill="hold" nodeType="withEffect">
                                  <p:stCondLst>
                                    <p:cond delay="15150"/>
                                  </p:stCondLst>
                                  <p:childTnLst>
                                    <p:set>
                                      <p:cBhvr>
                                        <p:cTn id="10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4" presetID="1" presetClass="entr" presetSubtype="0" fill="hold" nodeType="withEffect">
                                  <p:stCondLst>
                                    <p:cond delay="15150"/>
                                  </p:stCondLst>
                                  <p:childTnLst>
                                    <p:set>
                                      <p:cBhvr>
                                        <p:cTn id="1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6" presetID="1" presetClass="exit" presetSubtype="0" fill="hold" nodeType="withEffect">
                                  <p:stCondLst>
                                    <p:cond delay="15200"/>
                                  </p:stCondLst>
                                  <p:childTnLst>
                                    <p:set>
                                      <p:cBhvr>
                                        <p:cTn id="10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8" presetID="1" presetClass="entr" presetSubtype="0" fill="hold" nodeType="withEffect">
                                  <p:stCondLst>
                                    <p:cond delay="15200"/>
                                  </p:stCondLst>
                                  <p:childTnLst>
                                    <p:set>
                                      <p:cBhvr>
                                        <p:cTn id="10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0" presetID="1" presetClass="exit" presetSubtype="0" fill="hold" nodeType="withEffect">
                                  <p:stCondLst>
                                    <p:cond delay="15250"/>
                                  </p:stCondLst>
                                  <p:childTnLst>
                                    <p:set>
                                      <p:cBhvr>
                                        <p:cTn id="10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2" presetID="1" presetClass="entr" presetSubtype="0" fill="hold" nodeType="withEffect">
                                  <p:stCondLst>
                                    <p:cond delay="15250"/>
                                  </p:stCondLst>
                                  <p:childTnLst>
                                    <p:set>
                                      <p:cBhvr>
                                        <p:cTn id="1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4" presetID="1" presetClass="exit" presetSubtype="0" fill="hold" nodeType="withEffect">
                                  <p:stCondLst>
                                    <p:cond delay="15300"/>
                                  </p:stCondLst>
                                  <p:childTnLst>
                                    <p:set>
                                      <p:cBhvr>
                                        <p:cTn id="10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6" presetID="1" presetClass="entr" presetSubtype="0" fill="hold" nodeType="withEffect">
                                  <p:stCondLst>
                                    <p:cond delay="15300"/>
                                  </p:stCondLst>
                                  <p:childTnLst>
                                    <p:set>
                                      <p:cBhvr>
                                        <p:cTn id="10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8" presetID="1" presetClass="exit" presetSubtype="0" fill="hold" nodeType="withEffect">
                                  <p:stCondLst>
                                    <p:cond delay="15350"/>
                                  </p:stCondLst>
                                  <p:childTnLst>
                                    <p:set>
                                      <p:cBhvr>
                                        <p:cTn id="10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0" presetID="1" presetClass="entr" presetSubtype="0" fill="hold" nodeType="withEffect">
                                  <p:stCondLst>
                                    <p:cond delay="15350"/>
                                  </p:stCondLst>
                                  <p:childTnLst>
                                    <p:set>
                                      <p:cBhvr>
                                        <p:cTn id="10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2" presetID="1" presetClass="exit" presetSubtype="0" fill="hold" nodeType="withEffect">
                                  <p:stCondLst>
                                    <p:cond delay="15400"/>
                                  </p:stCondLst>
                                  <p:childTnLst>
                                    <p:set>
                                      <p:cBhvr>
                                        <p:cTn id="1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4" presetID="1" presetClass="entr" presetSubtype="0" fill="hold" nodeType="withEffect">
                                  <p:stCondLst>
                                    <p:cond delay="15400"/>
                                  </p:stCondLst>
                                  <p:childTnLst>
                                    <p:set>
                                      <p:cBhvr>
                                        <p:cTn id="10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6" presetID="1" presetClass="exit" presetSubtype="0" fill="hold" nodeType="withEffect">
                                  <p:stCondLst>
                                    <p:cond delay="15450"/>
                                  </p:stCondLst>
                                  <p:childTnLst>
                                    <p:set>
                                      <p:cBhvr>
                                        <p:cTn id="10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8" presetID="1" presetClass="entr" presetSubtype="0" fill="hold" nodeType="withEffect">
                                  <p:stCondLst>
                                    <p:cond delay="15450"/>
                                  </p:stCondLst>
                                  <p:childTnLst>
                                    <p:set>
                                      <p:cBhvr>
                                        <p:cTn id="10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0" presetID="1" presetClass="exit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10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2" presetID="1" presetClass="entr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10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4" presetID="1" presetClass="exit" presetSubtype="0" fill="hold" nodeType="withEffect">
                                  <p:stCondLst>
                                    <p:cond delay="15550"/>
                                  </p:stCondLst>
                                  <p:childTnLst>
                                    <p:set>
                                      <p:cBhvr>
                                        <p:cTn id="10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6" presetID="1" presetClass="entr" presetSubtype="0" fill="hold" nodeType="withEffect">
                                  <p:stCondLst>
                                    <p:cond delay="15550"/>
                                  </p:stCondLst>
                                  <p:childTnLst>
                                    <p:set>
                                      <p:cBhvr>
                                        <p:cTn id="10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8" presetID="1" presetClass="exit" presetSubtype="0" fill="hold" nodeType="withEffect">
                                  <p:stCondLst>
                                    <p:cond delay="15600"/>
                                  </p:stCondLst>
                                  <p:childTnLst>
                                    <p:set>
                                      <p:cBhvr>
                                        <p:cTn id="10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0" presetID="1" presetClass="entr" presetSubtype="0" fill="hold" nodeType="withEffect">
                                  <p:stCondLst>
                                    <p:cond delay="15600"/>
                                  </p:stCondLst>
                                  <p:childTnLst>
                                    <p:set>
                                      <p:cBhvr>
                                        <p:cTn id="10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2" presetID="1" presetClass="exit" presetSubtype="0" fill="hold" nodeType="withEffect">
                                  <p:stCondLst>
                                    <p:cond delay="15650"/>
                                  </p:stCondLst>
                                  <p:childTnLst>
                                    <p:set>
                                      <p:cBhvr>
                                        <p:cTn id="10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4" presetID="1" presetClass="entr" presetSubtype="0" fill="hold" nodeType="withEffect">
                                  <p:stCondLst>
                                    <p:cond delay="15650"/>
                                  </p:stCondLst>
                                  <p:childTnLst>
                                    <p:set>
                                      <p:cBhvr>
                                        <p:cTn id="10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6" presetID="1" presetClass="exit" presetSubtype="0" fill="hold" nodeType="withEffect">
                                  <p:stCondLst>
                                    <p:cond delay="15700"/>
                                  </p:stCondLst>
                                  <p:childTnLst>
                                    <p:set>
                                      <p:cBhvr>
                                        <p:cTn id="1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8" presetID="1" presetClass="entr" presetSubtype="0" fill="hold" nodeType="withEffect">
                                  <p:stCondLst>
                                    <p:cond delay="15700"/>
                                  </p:stCondLst>
                                  <p:childTnLst>
                                    <p:set>
                                      <p:cBhvr>
                                        <p:cTn id="10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0" presetID="1" presetClass="exit" presetSubtype="0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1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2" presetID="1" presetClass="entr" presetSubtype="0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1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4" presetID="1" presetClass="exit" presetSubtype="0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set>
                                      <p:cBhvr>
                                        <p:cTn id="1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6" presetID="1" presetClass="entr" presetSubtype="0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set>
                                      <p:cBhvr>
                                        <p:cTn id="1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8" presetID="1" presetClass="exit" presetSubtype="0" fill="hold" nodeType="withEffect">
                                  <p:stCondLst>
                                    <p:cond delay="15900"/>
                                  </p:stCondLst>
                                  <p:childTnLst>
                                    <p:set>
                                      <p:cBhvr>
                                        <p:cTn id="1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0" presetID="1" presetClass="entr" presetSubtype="0" fill="hold" nodeType="withEffect">
                                  <p:stCondLst>
                                    <p:cond delay="15900"/>
                                  </p:stCondLst>
                                  <p:childTnLst>
                                    <p:set>
                                      <p:cBhvr>
                                        <p:cTn id="1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2" presetID="1" presetClass="exit" presetSubtype="0" fill="hold" nodeType="withEffect">
                                  <p:stCondLst>
                                    <p:cond delay="15950"/>
                                  </p:stCondLst>
                                  <p:childTnLst>
                                    <p:set>
                                      <p:cBhvr>
                                        <p:cTn id="1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4" presetID="1" presetClass="entr" presetSubtype="0" fill="hold" nodeType="withEffect">
                                  <p:stCondLst>
                                    <p:cond delay="15950"/>
                                  </p:stCondLst>
                                  <p:childTnLst>
                                    <p:set>
                                      <p:cBhvr>
                                        <p:cTn id="1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6" presetID="1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8" presetID="1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0" presetID="1" presetClass="exit" presetSubtype="0" fill="hold" nodeType="withEffect">
                                  <p:stCondLst>
                                    <p:cond delay="16050"/>
                                  </p:stCondLst>
                                  <p:childTnLst>
                                    <p:set>
                                      <p:cBhvr>
                                        <p:cTn id="1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2" presetID="1" presetClass="entr" presetSubtype="0" fill="hold" nodeType="withEffect">
                                  <p:stCondLst>
                                    <p:cond delay="16050"/>
                                  </p:stCondLst>
                                  <p:childTnLst>
                                    <p:set>
                                      <p:cBhvr>
                                        <p:cTn id="1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4" presetID="1" presetClass="exit" presetSubtype="0" fill="hold" nodeType="withEffect">
                                  <p:stCondLst>
                                    <p:cond delay="16100"/>
                                  </p:stCondLst>
                                  <p:childTnLst>
                                    <p:set>
                                      <p:cBhvr>
                                        <p:cTn id="1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6" presetID="1" presetClass="entr" presetSubtype="0" fill="hold" nodeType="withEffect">
                                  <p:stCondLst>
                                    <p:cond delay="16100"/>
                                  </p:stCondLst>
                                  <p:childTnLst>
                                    <p:set>
                                      <p:cBhvr>
                                        <p:cTn id="1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8" presetID="1" presetClass="exit" presetSubtype="0" fill="hold" nodeType="withEffect">
                                  <p:stCondLst>
                                    <p:cond delay="16150"/>
                                  </p:stCondLst>
                                  <p:childTnLst>
                                    <p:set>
                                      <p:cBhvr>
                                        <p:cTn id="1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0" presetID="1" presetClass="entr" presetSubtype="0" fill="hold" nodeType="withEffect">
                                  <p:stCondLst>
                                    <p:cond delay="16150"/>
                                  </p:stCondLst>
                                  <p:childTnLst>
                                    <p:set>
                                      <p:cBhvr>
                                        <p:cTn id="1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2" presetID="1" presetClass="exit" presetSubtype="0" fill="hold" nodeType="withEffect">
                                  <p:stCondLst>
                                    <p:cond delay="16200"/>
                                  </p:stCondLst>
                                  <p:childTnLst>
                                    <p:set>
                                      <p:cBhvr>
                                        <p:cTn id="1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4" presetID="1" presetClass="entr" presetSubtype="0" fill="hold" nodeType="withEffect">
                                  <p:stCondLst>
                                    <p:cond delay="16200"/>
                                  </p:stCondLst>
                                  <p:childTnLst>
                                    <p:set>
                                      <p:cBhvr>
                                        <p:cTn id="1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6" presetID="1" presetClass="exit" presetSubtype="0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set>
                                      <p:cBhvr>
                                        <p:cTn id="1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8" presetID="1" presetClass="entr" presetSubtype="0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set>
                                      <p:cBhvr>
                                        <p:cTn id="1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0" presetID="1" presetClass="exit" presetSubtype="0" fill="hold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2" presetID="1" presetClass="entr" presetSubtype="0" fill="hold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4" presetID="1" presetClass="exit" presetSubtype="0" fill="hold" nodeType="withEffect">
                                  <p:stCondLst>
                                    <p:cond delay="16350"/>
                                  </p:stCondLst>
                                  <p:childTnLst>
                                    <p:set>
                                      <p:cBhvr>
                                        <p:cTn id="1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6" presetID="1" presetClass="entr" presetSubtype="0" fill="hold" nodeType="withEffect">
                                  <p:stCondLst>
                                    <p:cond delay="16350"/>
                                  </p:stCondLst>
                                  <p:childTnLst>
                                    <p:set>
                                      <p:cBhvr>
                                        <p:cTn id="1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8" presetID="1" presetClass="exit" presetSubtype="0" fill="hold" nodeType="withEffect">
                                  <p:stCondLst>
                                    <p:cond delay="16400"/>
                                  </p:stCondLst>
                                  <p:childTnLst>
                                    <p:set>
                                      <p:cBhvr>
                                        <p:cTn id="1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0" presetID="1" presetClass="entr" presetSubtype="0" fill="hold" nodeType="withEffect">
                                  <p:stCondLst>
                                    <p:cond delay="16400"/>
                                  </p:stCondLst>
                                  <p:childTnLst>
                                    <p:set>
                                      <p:cBhvr>
                                        <p:cTn id="1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2" presetID="1" presetClass="exit" presetSubtype="0" fill="hold" nodeType="withEffect">
                                  <p:stCondLst>
                                    <p:cond delay="16450"/>
                                  </p:stCondLst>
                                  <p:childTnLst>
                                    <p:set>
                                      <p:cBhvr>
                                        <p:cTn id="1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4" presetID="1" presetClass="entr" presetSubtype="0" fill="hold" nodeType="withEffect">
                                  <p:stCondLst>
                                    <p:cond delay="16450"/>
                                  </p:stCondLst>
                                  <p:childTnLst>
                                    <p:set>
                                      <p:cBhvr>
                                        <p:cTn id="1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6" presetID="1" presetClass="exit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set>
                                      <p:cBhvr>
                                        <p:cTn id="1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8" presetID="1" presetClass="entr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set>
                                      <p:cBhvr>
                                        <p:cTn id="1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0" presetID="1" presetClass="exit" presetSubtype="0" fill="hold" nodeType="withEffect">
                                  <p:stCondLst>
                                    <p:cond delay="16550"/>
                                  </p:stCondLst>
                                  <p:childTnLst>
                                    <p:set>
                                      <p:cBhvr>
                                        <p:cTn id="1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2" presetID="1" presetClass="entr" presetSubtype="0" fill="hold" nodeType="withEffect">
                                  <p:stCondLst>
                                    <p:cond delay="16550"/>
                                  </p:stCondLst>
                                  <p:childTnLst>
                                    <p:set>
                                      <p:cBhvr>
                                        <p:cTn id="1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4" presetID="1" presetClass="exit" presetSubtype="0" fill="hold" nodeType="withEffect">
                                  <p:stCondLst>
                                    <p:cond delay="16600"/>
                                  </p:stCondLst>
                                  <p:childTnLst>
                                    <p:set>
                                      <p:cBhvr>
                                        <p:cTn id="1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6" presetID="1" presetClass="entr" presetSubtype="0" fill="hold" nodeType="withEffect">
                                  <p:stCondLst>
                                    <p:cond delay="16600"/>
                                  </p:stCondLst>
                                  <p:childTnLst>
                                    <p:set>
                                      <p:cBhvr>
                                        <p:cTn id="1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8" presetID="1" presetClass="exit" presetSubtype="0" fill="hold" nodeType="withEffect">
                                  <p:stCondLst>
                                    <p:cond delay="16650"/>
                                  </p:stCondLst>
                                  <p:childTnLst>
                                    <p:set>
                                      <p:cBhvr>
                                        <p:cTn id="1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0" presetID="1" presetClass="entr" presetSubtype="0" fill="hold" nodeType="withEffect">
                                  <p:stCondLst>
                                    <p:cond delay="16650"/>
                                  </p:stCondLst>
                                  <p:childTnLst>
                                    <p:set>
                                      <p:cBhvr>
                                        <p:cTn id="1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2" presetID="1" presetClass="exit" presetSubtype="0" fill="hold" nodeType="withEffect">
                                  <p:stCondLst>
                                    <p:cond delay="16700"/>
                                  </p:stCondLst>
                                  <p:childTnLst>
                                    <p:set>
                                      <p:cBhvr>
                                        <p:cTn id="1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4" presetID="1" presetClass="entr" presetSubtype="0" fill="hold" nodeType="withEffect">
                                  <p:stCondLst>
                                    <p:cond delay="16700"/>
                                  </p:stCondLst>
                                  <p:childTnLst>
                                    <p:set>
                                      <p:cBhvr>
                                        <p:cTn id="1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6" presetID="1" presetClass="exit" presetSubtype="0" fill="hold" nodeType="withEffect">
                                  <p:stCondLst>
                                    <p:cond delay="16750"/>
                                  </p:stCondLst>
                                  <p:childTnLst>
                                    <p:set>
                                      <p:cBhvr>
                                        <p:cTn id="1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8" presetID="1" presetClass="entr" presetSubtype="0" fill="hold" nodeType="withEffect">
                                  <p:stCondLst>
                                    <p:cond delay="16750"/>
                                  </p:stCondLst>
                                  <p:childTnLst>
                                    <p:set>
                                      <p:cBhvr>
                                        <p:cTn id="1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0" presetID="1" presetClass="exit" presetSubtype="0" fill="hold" nodeType="withEffect">
                                  <p:stCondLst>
                                    <p:cond delay="16800"/>
                                  </p:stCondLst>
                                  <p:childTnLst>
                                    <p:set>
                                      <p:cBhvr>
                                        <p:cTn id="1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2" presetID="1" presetClass="entr" presetSubtype="0" fill="hold" nodeType="withEffect">
                                  <p:stCondLst>
                                    <p:cond delay="16800"/>
                                  </p:stCondLst>
                                  <p:childTnLst>
                                    <p:set>
                                      <p:cBhvr>
                                        <p:cTn id="1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4" presetID="1" presetClass="exit" presetSubtype="0" fill="hold" nodeType="withEffect">
                                  <p:stCondLst>
                                    <p:cond delay="16900"/>
                                  </p:stCondLst>
                                  <p:childTnLst>
                                    <p:set>
                                      <p:cBhvr>
                                        <p:cTn id="1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6" presetID="1" presetClass="entr" presetSubtype="0" fill="hold" nodeType="withEffect">
                                  <p:stCondLst>
                                    <p:cond delay="16850"/>
                                  </p:stCondLst>
                                  <p:childTnLst>
                                    <p:set>
                                      <p:cBhvr>
                                        <p:cTn id="1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8" presetID="1" presetClass="exit" presetSubtype="0" fill="hold" nodeType="withEffect">
                                  <p:stCondLst>
                                    <p:cond delay="16900"/>
                                  </p:stCondLst>
                                  <p:childTnLst>
                                    <p:set>
                                      <p:cBhvr>
                                        <p:cTn id="1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0" presetID="1" presetClass="entr" presetSubtype="0" fill="hold" nodeType="withEffect">
                                  <p:stCondLst>
                                    <p:cond delay="16900"/>
                                  </p:stCondLst>
                                  <p:childTnLst>
                                    <p:set>
                                      <p:cBhvr>
                                        <p:cTn id="1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2" presetID="1" presetClass="exit" presetSubtype="0" fill="hold" nodeType="withEffect">
                                  <p:stCondLst>
                                    <p:cond delay="16950"/>
                                  </p:stCondLst>
                                  <p:childTnLst>
                                    <p:set>
                                      <p:cBhvr>
                                        <p:cTn id="1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4" presetID="1" presetClass="entr" presetSubtype="0" fill="hold" nodeType="withEffect">
                                  <p:stCondLst>
                                    <p:cond delay="16950"/>
                                  </p:stCondLst>
                                  <p:childTnLst>
                                    <p:set>
                                      <p:cBhvr>
                                        <p:cTn id="1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6" presetID="1" presetClass="exit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1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8" presetID="1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1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0" presetID="1" presetClass="exit" presetSubtype="0" fill="hold" nodeType="withEffect">
                                  <p:stCondLst>
                                    <p:cond delay="17050"/>
                                  </p:stCondLst>
                                  <p:childTnLst>
                                    <p:set>
                                      <p:cBhvr>
                                        <p:cTn id="1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2" presetID="1" presetClass="entr" presetSubtype="0" fill="hold" nodeType="withEffect">
                                  <p:stCondLst>
                                    <p:cond delay="17050"/>
                                  </p:stCondLst>
                                  <p:childTnLst>
                                    <p:set>
                                      <p:cBhvr>
                                        <p:cTn id="1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4" presetID="1" presetClass="exit" presetSubtype="0" fill="hold" nodeType="withEffect">
                                  <p:stCondLst>
                                    <p:cond delay="17100"/>
                                  </p:stCondLst>
                                  <p:childTnLst>
                                    <p:set>
                                      <p:cBhvr>
                                        <p:cTn id="1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6" presetID="1" presetClass="entr" presetSubtype="0" fill="hold" nodeType="withEffect">
                                  <p:stCondLst>
                                    <p:cond delay="17100"/>
                                  </p:stCondLst>
                                  <p:childTnLst>
                                    <p:set>
                                      <p:cBhvr>
                                        <p:cTn id="1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8" presetID="1" presetClass="exit" presetSubtype="0" fill="hold" nodeType="withEffect">
                                  <p:stCondLst>
                                    <p:cond delay="17150"/>
                                  </p:stCondLst>
                                  <p:childTnLst>
                                    <p:set>
                                      <p:cBhvr>
                                        <p:cTn id="1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0" presetID="1" presetClass="entr" presetSubtype="0" fill="hold" nodeType="withEffect">
                                  <p:stCondLst>
                                    <p:cond delay="17150"/>
                                  </p:stCondLst>
                                  <p:childTnLst>
                                    <p:set>
                                      <p:cBhvr>
                                        <p:cTn id="1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2" presetID="1" presetClass="exit" presetSubtype="0" fill="hold" nodeType="withEffect">
                                  <p:stCondLst>
                                    <p:cond delay="17200"/>
                                  </p:stCondLst>
                                  <p:childTnLst>
                                    <p:set>
                                      <p:cBhvr>
                                        <p:cTn id="1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4" presetID="1" presetClass="entr" presetSubtype="0" fill="hold" nodeType="withEffect">
                                  <p:stCondLst>
                                    <p:cond delay="17200"/>
                                  </p:stCondLst>
                                  <p:childTnLst>
                                    <p:set>
                                      <p:cBhvr>
                                        <p:cTn id="1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6" presetID="1" presetClass="exit" presetSubtype="0" fill="hold" nodeType="withEffect">
                                  <p:stCondLst>
                                    <p:cond delay="17250"/>
                                  </p:stCondLst>
                                  <p:childTnLst>
                                    <p:set>
                                      <p:cBhvr>
                                        <p:cTn id="1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8" presetID="1" presetClass="entr" presetSubtype="0" fill="hold" nodeType="withEffect">
                                  <p:stCondLst>
                                    <p:cond delay="17250"/>
                                  </p:stCondLst>
                                  <p:childTnLst>
                                    <p:set>
                                      <p:cBhvr>
                                        <p:cTn id="1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0" presetID="1" presetClass="exit" presetSubtype="0" fill="hold" nodeType="withEffect">
                                  <p:stCondLst>
                                    <p:cond delay="17300"/>
                                  </p:stCondLst>
                                  <p:childTnLst>
                                    <p:set>
                                      <p:cBhvr>
                                        <p:cTn id="1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2" presetID="1" presetClass="entr" presetSubtype="0" fill="hold" nodeType="withEffect">
                                  <p:stCondLst>
                                    <p:cond delay="17300"/>
                                  </p:stCondLst>
                                  <p:childTnLst>
                                    <p:set>
                                      <p:cBhvr>
                                        <p:cTn id="1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4" presetID="1" presetClass="exit" presetSubtype="0" fill="hold" nodeType="withEffect">
                                  <p:stCondLst>
                                    <p:cond delay="17350"/>
                                  </p:stCondLst>
                                  <p:childTnLst>
                                    <p:set>
                                      <p:cBhvr>
                                        <p:cTn id="1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6" presetID="1" presetClass="entr" presetSubtype="0" fill="hold" nodeType="withEffect">
                                  <p:stCondLst>
                                    <p:cond delay="17350"/>
                                  </p:stCondLst>
                                  <p:childTnLst>
                                    <p:set>
                                      <p:cBhvr>
                                        <p:cTn id="1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8" presetID="1" presetClass="exit" presetSubtype="0" fill="hold" nodeType="withEffect">
                                  <p:stCondLst>
                                    <p:cond delay="17400"/>
                                  </p:stCondLst>
                                  <p:childTnLst>
                                    <p:set>
                                      <p:cBhvr>
                                        <p:cTn id="1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0" presetID="1" presetClass="entr" presetSubtype="0" fill="hold" nodeType="withEffect">
                                  <p:stCondLst>
                                    <p:cond delay="17400"/>
                                  </p:stCondLst>
                                  <p:childTnLst>
                                    <p:set>
                                      <p:cBhvr>
                                        <p:cTn id="1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2" presetID="1" presetClass="exit" presetSubtype="0" fill="hold" nodeType="withEffect">
                                  <p:stCondLst>
                                    <p:cond delay="17450"/>
                                  </p:stCondLst>
                                  <p:childTnLst>
                                    <p:set>
                                      <p:cBhvr>
                                        <p:cTn id="1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4" presetID="1" presetClass="entr" presetSubtype="0" fill="hold" nodeType="withEffect">
                                  <p:stCondLst>
                                    <p:cond delay="17450"/>
                                  </p:stCondLst>
                                  <p:childTnLst>
                                    <p:set>
                                      <p:cBhvr>
                                        <p:cTn id="1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6" presetID="1" presetClass="exit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1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8" presetID="1" presetClass="entr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1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0" presetID="1" presetClass="exit" presetSubtype="0" fill="hold" nodeType="withEffect">
                                  <p:stCondLst>
                                    <p:cond delay="17550"/>
                                  </p:stCondLst>
                                  <p:childTnLst>
                                    <p:set>
                                      <p:cBhvr>
                                        <p:cTn id="1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2" presetID="1" presetClass="entr" presetSubtype="0" fill="hold" nodeType="withEffect">
                                  <p:stCondLst>
                                    <p:cond delay="17550"/>
                                  </p:stCondLst>
                                  <p:childTnLst>
                                    <p:set>
                                      <p:cBhvr>
                                        <p:cTn id="1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4" presetID="1" presetClass="exit" presetSubtype="0" fill="hold" nodeType="withEffect">
                                  <p:stCondLst>
                                    <p:cond delay="17600"/>
                                  </p:stCondLst>
                                  <p:childTnLst>
                                    <p:set>
                                      <p:cBhvr>
                                        <p:cTn id="1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6" presetID="1" presetClass="entr" presetSubtype="0" fill="hold" nodeType="withEffect">
                                  <p:stCondLst>
                                    <p:cond delay="17600"/>
                                  </p:stCondLst>
                                  <p:childTnLst>
                                    <p:set>
                                      <p:cBhvr>
                                        <p:cTn id="1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8" presetID="1" presetClass="exit" presetSubtype="0" fill="hold" nodeType="withEffect">
                                  <p:stCondLst>
                                    <p:cond delay="17650"/>
                                  </p:stCondLst>
                                  <p:childTnLst>
                                    <p:set>
                                      <p:cBhvr>
                                        <p:cTn id="1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0" presetID="1" presetClass="entr" presetSubtype="0" fill="hold" nodeType="withEffect">
                                  <p:stCondLst>
                                    <p:cond delay="17650"/>
                                  </p:stCondLst>
                                  <p:childTnLst>
                                    <p:set>
                                      <p:cBhvr>
                                        <p:cTn id="1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2" presetID="1" presetClass="exit" presetSubtype="0" fill="hold" nodeType="withEffect">
                                  <p:stCondLst>
                                    <p:cond delay="17700"/>
                                  </p:stCondLst>
                                  <p:childTnLst>
                                    <p:set>
                                      <p:cBhvr>
                                        <p:cTn id="1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4" presetID="1" presetClass="entr" presetSubtype="0" fill="hold" nodeType="withEffect">
                                  <p:stCondLst>
                                    <p:cond delay="17700"/>
                                  </p:stCondLst>
                                  <p:childTnLst>
                                    <p:set>
                                      <p:cBhvr>
                                        <p:cTn id="1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6" presetID="1" presetClass="exit" presetSubtype="0" fill="hold" nodeType="withEffect">
                                  <p:stCondLst>
                                    <p:cond delay="17750"/>
                                  </p:stCondLst>
                                  <p:childTnLst>
                                    <p:set>
                                      <p:cBhvr>
                                        <p:cTn id="1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8" presetID="1" presetClass="entr" presetSubtype="0" fill="hold" nodeType="withEffect">
                                  <p:stCondLst>
                                    <p:cond delay="17750"/>
                                  </p:stCondLst>
                                  <p:childTnLst>
                                    <p:set>
                                      <p:cBhvr>
                                        <p:cTn id="1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0" presetID="1" presetClass="exit" presetSubtype="0" fill="hold" nodeType="withEffect">
                                  <p:stCondLst>
                                    <p:cond delay="17800"/>
                                  </p:stCondLst>
                                  <p:childTnLst>
                                    <p:set>
                                      <p:cBhvr>
                                        <p:cTn id="1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2" presetID="1" presetClass="entr" presetSubtype="0" fill="hold" nodeType="withEffect">
                                  <p:stCondLst>
                                    <p:cond delay="17800"/>
                                  </p:stCondLst>
                                  <p:childTnLst>
                                    <p:set>
                                      <p:cBhvr>
                                        <p:cTn id="1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4" presetID="1" presetClass="exit" presetSubtype="0" fill="hold" nodeType="withEffect">
                                  <p:stCondLst>
                                    <p:cond delay="17850"/>
                                  </p:stCondLst>
                                  <p:childTnLst>
                                    <p:set>
                                      <p:cBhvr>
                                        <p:cTn id="1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6" presetID="1" presetClass="entr" presetSubtype="0" fill="hold" nodeType="withEffect">
                                  <p:stCondLst>
                                    <p:cond delay="17850"/>
                                  </p:stCondLst>
                                  <p:childTnLst>
                                    <p:set>
                                      <p:cBhvr>
                                        <p:cTn id="1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8" presetID="1" presetClass="exit" presetSubtype="0" fill="hold" nodeType="withEffect">
                                  <p:stCondLst>
                                    <p:cond delay="17900"/>
                                  </p:stCondLst>
                                  <p:childTnLst>
                                    <p:set>
                                      <p:cBhvr>
                                        <p:cTn id="1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0" presetID="1" presetClass="entr" presetSubtype="0" fill="hold" nodeType="withEffect">
                                  <p:stCondLst>
                                    <p:cond delay="17900"/>
                                  </p:stCondLst>
                                  <p:childTnLst>
                                    <p:set>
                                      <p:cBhvr>
                                        <p:cTn id="1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2" presetID="1" presetClass="exit" presetSubtype="0" fill="hold" nodeType="withEffect">
                                  <p:stCondLst>
                                    <p:cond delay="17950"/>
                                  </p:stCondLst>
                                  <p:childTnLst>
                                    <p:set>
                                      <p:cBhvr>
                                        <p:cTn id="1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4" presetID="1" presetClass="entr" presetSubtype="0" fill="hold" nodeType="withEffect">
                                  <p:stCondLst>
                                    <p:cond delay="17950"/>
                                  </p:stCondLst>
                                  <p:childTnLst>
                                    <p:set>
                                      <p:cBhvr>
                                        <p:cTn id="1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6" presetID="1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8" presetID="1" presetClass="entr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0" presetID="1" presetClass="exit" presetSubtype="0" fill="hold" nodeType="withEffect">
                                  <p:stCondLst>
                                    <p:cond delay="18050"/>
                                  </p:stCondLst>
                                  <p:childTnLst>
                                    <p:set>
                                      <p:cBhvr>
                                        <p:cTn id="1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2" presetID="1" presetClass="entr" presetSubtype="0" fill="hold" nodeType="withEffect">
                                  <p:stCondLst>
                                    <p:cond delay="18050"/>
                                  </p:stCondLst>
                                  <p:childTnLst>
                                    <p:set>
                                      <p:cBhvr>
                                        <p:cTn id="1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4" presetID="1" presetClass="exit" presetSubtype="0" fill="hold" nodeType="withEffect">
                                  <p:stCondLst>
                                    <p:cond delay="18100"/>
                                  </p:stCondLst>
                                  <p:childTnLst>
                                    <p:set>
                                      <p:cBhvr>
                                        <p:cTn id="1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6" presetID="1" presetClass="entr" presetSubtype="0" fill="hold" nodeType="withEffect">
                                  <p:stCondLst>
                                    <p:cond delay="18100"/>
                                  </p:stCondLst>
                                  <p:childTnLst>
                                    <p:set>
                                      <p:cBhvr>
                                        <p:cTn id="1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8" presetID="1" presetClass="exit" presetSubtype="0" fill="hold" nodeType="withEffect">
                                  <p:stCondLst>
                                    <p:cond delay="18150"/>
                                  </p:stCondLst>
                                  <p:childTnLst>
                                    <p:set>
                                      <p:cBhvr>
                                        <p:cTn id="1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0" presetID="1" presetClass="entr" presetSubtype="0" fill="hold" nodeType="withEffect">
                                  <p:stCondLst>
                                    <p:cond delay="18150"/>
                                  </p:stCondLst>
                                  <p:childTnLst>
                                    <p:set>
                                      <p:cBhvr>
                                        <p:cTn id="1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2" presetID="1" presetClass="exit" presetSubtype="0" fill="hold" nodeType="withEffect">
                                  <p:stCondLst>
                                    <p:cond delay="18200"/>
                                  </p:stCondLst>
                                  <p:childTnLst>
                                    <p:set>
                                      <p:cBhvr>
                                        <p:cTn id="1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4" presetID="1" presetClass="entr" presetSubtype="0" fill="hold" nodeType="withEffect">
                                  <p:stCondLst>
                                    <p:cond delay="18200"/>
                                  </p:stCondLst>
                                  <p:childTnLst>
                                    <p:set>
                                      <p:cBhvr>
                                        <p:cTn id="1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6" presetID="1" presetClass="exit" presetSubtype="0" fill="hold" nodeType="withEffect">
                                  <p:stCondLst>
                                    <p:cond delay="18250"/>
                                  </p:stCondLst>
                                  <p:childTnLst>
                                    <p:set>
                                      <p:cBhvr>
                                        <p:cTn id="1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8" presetID="1" presetClass="entr" presetSubtype="0" fill="hold" nodeType="withEffect">
                                  <p:stCondLst>
                                    <p:cond delay="18250"/>
                                  </p:stCondLst>
                                  <p:childTnLst>
                                    <p:set>
                                      <p:cBhvr>
                                        <p:cTn id="1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0" presetID="1" presetClass="exit" presetSubtype="0" fill="hold" nodeType="withEffect">
                                  <p:stCondLst>
                                    <p:cond delay="18300"/>
                                  </p:stCondLst>
                                  <p:childTnLst>
                                    <p:set>
                                      <p:cBhvr>
                                        <p:cTn id="1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2" presetID="1" presetClass="entr" presetSubtype="0" fill="hold" nodeType="withEffect">
                                  <p:stCondLst>
                                    <p:cond delay="18300"/>
                                  </p:stCondLst>
                                  <p:childTnLst>
                                    <p:set>
                                      <p:cBhvr>
                                        <p:cTn id="1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4" presetID="1" presetClass="exit" presetSubtype="0" fill="hold" nodeType="withEffect">
                                  <p:stCondLst>
                                    <p:cond delay="18350"/>
                                  </p:stCondLst>
                                  <p:childTnLst>
                                    <p:set>
                                      <p:cBhvr>
                                        <p:cTn id="1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6" presetID="1" presetClass="entr" presetSubtype="0" fill="hold" nodeType="withEffect">
                                  <p:stCondLst>
                                    <p:cond delay="18350"/>
                                  </p:stCondLst>
                                  <p:childTnLst>
                                    <p:set>
                                      <p:cBhvr>
                                        <p:cTn id="1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8" presetID="1" presetClass="exit" presetSubtype="0" fill="hold" nodeType="withEffect">
                                  <p:stCondLst>
                                    <p:cond delay="18400"/>
                                  </p:stCondLst>
                                  <p:childTnLst>
                                    <p:set>
                                      <p:cBhvr>
                                        <p:cTn id="1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0" presetID="1" presetClass="entr" presetSubtype="0" fill="hold" nodeType="withEffect">
                                  <p:stCondLst>
                                    <p:cond delay="18400"/>
                                  </p:stCondLst>
                                  <p:childTnLst>
                                    <p:set>
                                      <p:cBhvr>
                                        <p:cTn id="1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2" presetID="1" presetClass="exit" presetSubtype="0" fill="hold" nodeType="withEffect">
                                  <p:stCondLst>
                                    <p:cond delay="18450"/>
                                  </p:stCondLst>
                                  <p:childTnLst>
                                    <p:set>
                                      <p:cBhvr>
                                        <p:cTn id="1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4" presetID="1" presetClass="entr" presetSubtype="0" fill="hold" nodeType="withEffect">
                                  <p:stCondLst>
                                    <p:cond delay="18450"/>
                                  </p:stCondLst>
                                  <p:childTnLst>
                                    <p:set>
                                      <p:cBhvr>
                                        <p:cTn id="1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6" presetID="1" presetClass="exit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set>
                                      <p:cBhvr>
                                        <p:cTn id="1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8" presetID="1" presetClass="entr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set>
                                      <p:cBhvr>
                                        <p:cTn id="1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0" presetID="1" presetClass="exit" presetSubtype="0" fill="hold" nodeType="withEffect">
                                  <p:stCondLst>
                                    <p:cond delay="18550"/>
                                  </p:stCondLst>
                                  <p:childTnLst>
                                    <p:set>
                                      <p:cBhvr>
                                        <p:cTn id="1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2" presetID="1" presetClass="entr" presetSubtype="0" fill="hold" nodeType="withEffect">
                                  <p:stCondLst>
                                    <p:cond delay="18550"/>
                                  </p:stCondLst>
                                  <p:childTnLst>
                                    <p:set>
                                      <p:cBhvr>
                                        <p:cTn id="1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4" presetID="1" presetClass="exit" presetSubtype="0" fill="hold" nodeType="withEffect">
                                  <p:stCondLst>
                                    <p:cond delay="18600"/>
                                  </p:stCondLst>
                                  <p:childTnLst>
                                    <p:set>
                                      <p:cBhvr>
                                        <p:cTn id="1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6" presetID="1" presetClass="entr" presetSubtype="0" fill="hold" nodeType="withEffect">
                                  <p:stCondLst>
                                    <p:cond delay="18600"/>
                                  </p:stCondLst>
                                  <p:childTnLst>
                                    <p:set>
                                      <p:cBhvr>
                                        <p:cTn id="1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8" presetID="1" presetClass="exit" presetSubtype="0" fill="hold" nodeType="withEffect">
                                  <p:stCondLst>
                                    <p:cond delay="18650"/>
                                  </p:stCondLst>
                                  <p:childTnLst>
                                    <p:set>
                                      <p:cBhvr>
                                        <p:cTn id="1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0" presetID="1" presetClass="entr" presetSubtype="0" fill="hold" nodeType="withEffect">
                                  <p:stCondLst>
                                    <p:cond delay="18650"/>
                                  </p:stCondLst>
                                  <p:childTnLst>
                                    <p:set>
                                      <p:cBhvr>
                                        <p:cTn id="1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2" presetID="1" presetClass="exit" presetSubtype="0" fill="hold" nodeType="withEffect">
                                  <p:stCondLst>
                                    <p:cond delay="18700"/>
                                  </p:stCondLst>
                                  <p:childTnLst>
                                    <p:set>
                                      <p:cBhvr>
                                        <p:cTn id="1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4" presetID="1" presetClass="entr" presetSubtype="0" fill="hold" nodeType="withEffect">
                                  <p:stCondLst>
                                    <p:cond delay="18700"/>
                                  </p:stCondLst>
                                  <p:childTnLst>
                                    <p:set>
                                      <p:cBhvr>
                                        <p:cTn id="1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6" presetID="1" presetClass="exit" presetSubtype="0" fill="hold" nodeType="withEffect">
                                  <p:stCondLst>
                                    <p:cond delay="18750"/>
                                  </p:stCondLst>
                                  <p:childTnLst>
                                    <p:set>
                                      <p:cBhvr>
                                        <p:cTn id="1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8" presetID="1" presetClass="entr" presetSubtype="0" fill="hold" nodeType="withEffect">
                                  <p:stCondLst>
                                    <p:cond delay="18750"/>
                                  </p:stCondLst>
                                  <p:childTnLst>
                                    <p:set>
                                      <p:cBhvr>
                                        <p:cTn id="1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0" presetID="1" presetClass="exit" presetSubtype="0" fill="hold" nodeType="withEffect">
                                  <p:stCondLst>
                                    <p:cond delay="18800"/>
                                  </p:stCondLst>
                                  <p:childTnLst>
                                    <p:set>
                                      <p:cBhvr>
                                        <p:cTn id="1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2" presetID="1" presetClass="entr" presetSubtype="0" fill="hold" nodeType="withEffect">
                                  <p:stCondLst>
                                    <p:cond delay="18800"/>
                                  </p:stCondLst>
                                  <p:childTnLst>
                                    <p:set>
                                      <p:cBhvr>
                                        <p:cTn id="1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4" presetID="1" presetClass="exit" presetSubtype="0" fill="hold" nodeType="withEffect">
                                  <p:stCondLst>
                                    <p:cond delay="18850"/>
                                  </p:stCondLst>
                                  <p:childTnLst>
                                    <p:set>
                                      <p:cBhvr>
                                        <p:cTn id="1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6" presetID="1" presetClass="entr" presetSubtype="0" fill="hold" nodeType="withEffect">
                                  <p:stCondLst>
                                    <p:cond delay="18850"/>
                                  </p:stCondLst>
                                  <p:childTnLst>
                                    <p:set>
                                      <p:cBhvr>
                                        <p:cTn id="1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8" presetID="1" presetClass="exit" presetSubtype="0" fill="hold" nodeType="withEffect">
                                  <p:stCondLst>
                                    <p:cond delay="18900"/>
                                  </p:stCondLst>
                                  <p:childTnLst>
                                    <p:set>
                                      <p:cBhvr>
                                        <p:cTn id="1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0" presetID="1" presetClass="entr" presetSubtype="0" fill="hold" nodeType="withEffect">
                                  <p:stCondLst>
                                    <p:cond delay="18900"/>
                                  </p:stCondLst>
                                  <p:childTnLst>
                                    <p:set>
                                      <p:cBhvr>
                                        <p:cTn id="1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2" presetID="1" presetClass="exit" presetSubtype="0" fill="hold" nodeType="withEffect">
                                  <p:stCondLst>
                                    <p:cond delay="18950"/>
                                  </p:stCondLst>
                                  <p:childTnLst>
                                    <p:set>
                                      <p:cBhvr>
                                        <p:cTn id="1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4" presetID="1" presetClass="entr" presetSubtype="0" fill="hold" nodeType="withEffect">
                                  <p:stCondLst>
                                    <p:cond delay="18950"/>
                                  </p:stCondLst>
                                  <p:childTnLst>
                                    <p:set>
                                      <p:cBhvr>
                                        <p:cTn id="1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6" presetID="1" presetClass="exit" presetSubtype="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1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8" presetID="1" presetClass="entr" presetSubtype="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1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0" presetID="1" presetClass="exit" presetSubtype="0" fill="hold" nodeType="withEffect">
                                  <p:stCondLst>
                                    <p:cond delay="19050"/>
                                  </p:stCondLst>
                                  <p:childTnLst>
                                    <p:set>
                                      <p:cBhvr>
                                        <p:cTn id="1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2" presetID="1" presetClass="entr" presetSubtype="0" fill="hold" nodeType="withEffect">
                                  <p:stCondLst>
                                    <p:cond delay="19050"/>
                                  </p:stCondLst>
                                  <p:childTnLst>
                                    <p:set>
                                      <p:cBhvr>
                                        <p:cTn id="1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4" presetID="1" presetClass="exit" presetSubtype="0" fill="hold" nodeType="withEffect">
                                  <p:stCondLst>
                                    <p:cond delay="19100"/>
                                  </p:stCondLst>
                                  <p:childTnLst>
                                    <p:set>
                                      <p:cBhvr>
                                        <p:cTn id="1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6" presetID="1" presetClass="entr" presetSubtype="0" fill="hold" nodeType="withEffect">
                                  <p:stCondLst>
                                    <p:cond delay="19100"/>
                                  </p:stCondLst>
                                  <p:childTnLst>
                                    <p:set>
                                      <p:cBhvr>
                                        <p:cTn id="1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8" presetID="1" presetClass="exit" presetSubtype="0" fill="hold" nodeType="withEffect">
                                  <p:stCondLst>
                                    <p:cond delay="19150"/>
                                  </p:stCondLst>
                                  <p:childTnLst>
                                    <p:set>
                                      <p:cBhvr>
                                        <p:cTn id="1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0" presetID="1" presetClass="entr" presetSubtype="0" fill="hold" nodeType="withEffect">
                                  <p:stCondLst>
                                    <p:cond delay="19150"/>
                                  </p:stCondLst>
                                  <p:childTnLst>
                                    <p:set>
                                      <p:cBhvr>
                                        <p:cTn id="1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2" presetID="1" presetClass="exit" presetSubtype="0" fill="hold" nodeType="withEffect">
                                  <p:stCondLst>
                                    <p:cond delay="19200"/>
                                  </p:stCondLst>
                                  <p:childTnLst>
                                    <p:set>
                                      <p:cBhvr>
                                        <p:cTn id="1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4" presetID="1" presetClass="entr" presetSubtype="0" fill="hold" nodeType="withEffect">
                                  <p:stCondLst>
                                    <p:cond delay="19200"/>
                                  </p:stCondLst>
                                  <p:childTnLst>
                                    <p:set>
                                      <p:cBhvr>
                                        <p:cTn id="1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6" presetID="1" presetClass="exit" presetSubtype="0" fill="hold" nodeType="withEffect">
                                  <p:stCondLst>
                                    <p:cond delay="19250"/>
                                  </p:stCondLst>
                                  <p:childTnLst>
                                    <p:set>
                                      <p:cBhvr>
                                        <p:cTn id="1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8" presetID="1" presetClass="entr" presetSubtype="0" fill="hold" nodeType="withEffect">
                                  <p:stCondLst>
                                    <p:cond delay="19250"/>
                                  </p:stCondLst>
                                  <p:childTnLst>
                                    <p:set>
                                      <p:cBhvr>
                                        <p:cTn id="1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0" presetID="1" presetClass="exit" presetSubtype="0" fill="hold" nodeType="withEffect">
                                  <p:stCondLst>
                                    <p:cond delay="19300"/>
                                  </p:stCondLst>
                                  <p:childTnLst>
                                    <p:set>
                                      <p:cBhvr>
                                        <p:cTn id="1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2" presetID="1" presetClass="entr" presetSubtype="0" fill="hold" nodeType="withEffect">
                                  <p:stCondLst>
                                    <p:cond delay="19300"/>
                                  </p:stCondLst>
                                  <p:childTnLst>
                                    <p:set>
                                      <p:cBhvr>
                                        <p:cTn id="1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4" presetID="1" presetClass="exit" presetSubtype="0" fill="hold" nodeType="withEffect">
                                  <p:stCondLst>
                                    <p:cond delay="19350"/>
                                  </p:stCondLst>
                                  <p:childTnLst>
                                    <p:set>
                                      <p:cBhvr>
                                        <p:cTn id="1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6" presetID="1" presetClass="entr" presetSubtype="0" fill="hold" nodeType="withEffect">
                                  <p:stCondLst>
                                    <p:cond delay="19350"/>
                                  </p:stCondLst>
                                  <p:childTnLst>
                                    <p:set>
                                      <p:cBhvr>
                                        <p:cTn id="1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8" presetID="1" presetClass="exit" presetSubtype="0" fill="hold" nodeType="withEffect">
                                  <p:stCondLst>
                                    <p:cond delay="19400"/>
                                  </p:stCondLst>
                                  <p:childTnLst>
                                    <p:set>
                                      <p:cBhvr>
                                        <p:cTn id="1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0" presetID="1" presetClass="entr" presetSubtype="0" fill="hold" nodeType="withEffect">
                                  <p:stCondLst>
                                    <p:cond delay="19400"/>
                                  </p:stCondLst>
                                  <p:childTnLst>
                                    <p:set>
                                      <p:cBhvr>
                                        <p:cTn id="1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2" presetID="1" presetClass="exit" presetSubtype="0" fill="hold" nodeType="withEffect">
                                  <p:stCondLst>
                                    <p:cond delay="19450"/>
                                  </p:stCondLst>
                                  <p:childTnLst>
                                    <p:set>
                                      <p:cBhvr>
                                        <p:cTn id="1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4" presetID="1" presetClass="entr" presetSubtype="0" fill="hold" nodeType="withEffect">
                                  <p:stCondLst>
                                    <p:cond delay="19450"/>
                                  </p:stCondLst>
                                  <p:childTnLst>
                                    <p:set>
                                      <p:cBhvr>
                                        <p:cTn id="1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6" presetID="1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1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8" presetID="1" presetClass="entr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1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0" presetID="1" presetClass="exit" presetSubtype="0" fill="hold" nodeType="withEffect">
                                  <p:stCondLst>
                                    <p:cond delay="19550"/>
                                  </p:stCondLst>
                                  <p:childTnLst>
                                    <p:set>
                                      <p:cBhvr>
                                        <p:cTn id="1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2" presetID="1" presetClass="entr" presetSubtype="0" fill="hold" nodeType="withEffect">
                                  <p:stCondLst>
                                    <p:cond delay="19550"/>
                                  </p:stCondLst>
                                  <p:childTnLst>
                                    <p:set>
                                      <p:cBhvr>
                                        <p:cTn id="1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4" presetID="1" presetClass="exit" presetSubtype="0" fill="hold" nodeType="withEffect">
                                  <p:stCondLst>
                                    <p:cond delay="19600"/>
                                  </p:stCondLst>
                                  <p:childTnLst>
                                    <p:set>
                                      <p:cBhvr>
                                        <p:cTn id="1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6" presetID="1" presetClass="entr" presetSubtype="0" fill="hold" nodeType="withEffect">
                                  <p:stCondLst>
                                    <p:cond delay="19600"/>
                                  </p:stCondLst>
                                  <p:childTnLst>
                                    <p:set>
                                      <p:cBhvr>
                                        <p:cTn id="1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8" presetID="1" presetClass="exit" presetSubtype="0" fill="hold" nodeType="withEffect">
                                  <p:stCondLst>
                                    <p:cond delay="19650"/>
                                  </p:stCondLst>
                                  <p:childTnLst>
                                    <p:set>
                                      <p:cBhvr>
                                        <p:cTn id="1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0" presetID="1" presetClass="entr" presetSubtype="0" fill="hold" nodeType="withEffect">
                                  <p:stCondLst>
                                    <p:cond delay="19650"/>
                                  </p:stCondLst>
                                  <p:childTnLst>
                                    <p:set>
                                      <p:cBhvr>
                                        <p:cTn id="1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2" presetID="1" presetClass="exit" presetSubtype="0" fill="hold" nodeType="withEffect">
                                  <p:stCondLst>
                                    <p:cond delay="19700"/>
                                  </p:stCondLst>
                                  <p:childTnLst>
                                    <p:set>
                                      <p:cBhvr>
                                        <p:cTn id="1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4" presetID="1" presetClass="entr" presetSubtype="0" fill="hold" nodeType="withEffect">
                                  <p:stCondLst>
                                    <p:cond delay="19700"/>
                                  </p:stCondLst>
                                  <p:childTnLst>
                                    <p:set>
                                      <p:cBhvr>
                                        <p:cTn id="1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6" presetID="1" presetClass="exit" presetSubtype="0" fill="hold" nodeType="withEffect">
                                  <p:stCondLst>
                                    <p:cond delay="19750"/>
                                  </p:stCondLst>
                                  <p:childTnLst>
                                    <p:set>
                                      <p:cBhvr>
                                        <p:cTn id="1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8" presetID="1" presetClass="entr" presetSubtype="0" fill="hold" nodeType="withEffect">
                                  <p:stCondLst>
                                    <p:cond delay="19750"/>
                                  </p:stCondLst>
                                  <p:childTnLst>
                                    <p:set>
                                      <p:cBhvr>
                                        <p:cTn id="1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0" presetID="1" presetClass="exit" presetSubtype="0" fill="hold" nodeType="withEffect">
                                  <p:stCondLst>
                                    <p:cond delay="19800"/>
                                  </p:stCondLst>
                                  <p:childTnLst>
                                    <p:set>
                                      <p:cBhvr>
                                        <p:cTn id="1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2" presetID="1" presetClass="entr" presetSubtype="0" fill="hold" nodeType="withEffect">
                                  <p:stCondLst>
                                    <p:cond delay="19800"/>
                                  </p:stCondLst>
                                  <p:childTnLst>
                                    <p:set>
                                      <p:cBhvr>
                                        <p:cTn id="1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4" presetID="1" presetClass="exit" presetSubtype="0" fill="hold" nodeType="withEffect">
                                  <p:stCondLst>
                                    <p:cond delay="19850"/>
                                  </p:stCondLst>
                                  <p:childTnLst>
                                    <p:set>
                                      <p:cBhvr>
                                        <p:cTn id="1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6" presetID="1" presetClass="entr" presetSubtype="0" fill="hold" nodeType="withEffect">
                                  <p:stCondLst>
                                    <p:cond delay="19850"/>
                                  </p:stCondLst>
                                  <p:childTnLst>
                                    <p:set>
                                      <p:cBhvr>
                                        <p:cTn id="1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8" presetID="1" presetClass="exit" presetSubtype="0" fill="hold" nodeType="withEffect">
                                  <p:stCondLst>
                                    <p:cond delay="19900"/>
                                  </p:stCondLst>
                                  <p:childTnLst>
                                    <p:set>
                                      <p:cBhvr>
                                        <p:cTn id="1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0" presetID="1" presetClass="entr" presetSubtype="0" fill="hold" nodeType="withEffect">
                                  <p:stCondLst>
                                    <p:cond delay="19900"/>
                                  </p:stCondLst>
                                  <p:childTnLst>
                                    <p:set>
                                      <p:cBhvr>
                                        <p:cTn id="1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2" presetID="1" presetClass="exit" presetSubtype="0" fill="hold" nodeType="withEffect">
                                  <p:stCondLst>
                                    <p:cond delay="19950"/>
                                  </p:stCondLst>
                                  <p:childTnLst>
                                    <p:set>
                                      <p:cBhvr>
                                        <p:cTn id="1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4" presetID="1" presetClass="entr" presetSubtype="0" fill="hold" nodeType="withEffect">
                                  <p:stCondLst>
                                    <p:cond delay="19950"/>
                                  </p:stCondLst>
                                  <p:childTnLst>
                                    <p:set>
                                      <p:cBhvr>
                                        <p:cTn id="1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6" presetID="1" presetClass="exit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8" presetID="1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0" presetID="1" presetClass="exit" presetSubtype="0" fill="hold" nodeType="withEffect">
                                  <p:stCondLst>
                                    <p:cond delay="20050"/>
                                  </p:stCondLst>
                                  <p:childTnLst>
                                    <p:set>
                                      <p:cBhvr>
                                        <p:cTn id="1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2" presetID="1" presetClass="entr" presetSubtype="0" fill="hold" nodeType="withEffect">
                                  <p:stCondLst>
                                    <p:cond delay="20050"/>
                                  </p:stCondLst>
                                  <p:childTnLst>
                                    <p:set>
                                      <p:cBhvr>
                                        <p:cTn id="1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4" presetID="1" presetClass="exit" presetSubtype="0" fill="hold" nodeType="withEffect">
                                  <p:stCondLst>
                                    <p:cond delay="20100"/>
                                  </p:stCondLst>
                                  <p:childTnLst>
                                    <p:set>
                                      <p:cBhvr>
                                        <p:cTn id="1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6" presetID="1" presetClass="entr" presetSubtype="0" fill="hold" nodeType="withEffect">
                                  <p:stCondLst>
                                    <p:cond delay="20100"/>
                                  </p:stCondLst>
                                  <p:childTnLst>
                                    <p:set>
                                      <p:cBhvr>
                                        <p:cTn id="1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8" presetID="1" presetClass="exit" presetSubtype="0" fill="hold" nodeType="withEffect">
                                  <p:stCondLst>
                                    <p:cond delay="20150"/>
                                  </p:stCondLst>
                                  <p:childTnLst>
                                    <p:set>
                                      <p:cBhvr>
                                        <p:cTn id="1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0" presetID="1" presetClass="entr" presetSubtype="0" fill="hold" nodeType="withEffect">
                                  <p:stCondLst>
                                    <p:cond delay="20150"/>
                                  </p:stCondLst>
                                  <p:childTnLst>
                                    <p:set>
                                      <p:cBhvr>
                                        <p:cTn id="1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2" presetID="1" presetClass="exit" presetSubtype="0" fill="hold" nodeType="withEffect">
                                  <p:stCondLst>
                                    <p:cond delay="20200"/>
                                  </p:stCondLst>
                                  <p:childTnLst>
                                    <p:set>
                                      <p:cBhvr>
                                        <p:cTn id="1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4" presetID="1" presetClass="entr" presetSubtype="0" fill="hold" nodeType="withEffect">
                                  <p:stCondLst>
                                    <p:cond delay="20200"/>
                                  </p:stCondLst>
                                  <p:childTnLst>
                                    <p:set>
                                      <p:cBhvr>
                                        <p:cTn id="1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6" presetID="1" presetClass="exit" presetSubtype="0" fill="hold" nodeType="withEffect">
                                  <p:stCondLst>
                                    <p:cond delay="20250"/>
                                  </p:stCondLst>
                                  <p:childTnLst>
                                    <p:set>
                                      <p:cBhvr>
                                        <p:cTn id="1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8" presetID="1" presetClass="entr" presetSubtype="0" fill="hold" nodeType="withEffect">
                                  <p:stCondLst>
                                    <p:cond delay="20250"/>
                                  </p:stCondLst>
                                  <p:childTnLst>
                                    <p:set>
                                      <p:cBhvr>
                                        <p:cTn id="1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0" presetID="1" presetClass="exit" presetSubtype="0" fill="hold" nodeType="withEffect">
                                  <p:stCondLst>
                                    <p:cond delay="20300"/>
                                  </p:stCondLst>
                                  <p:childTnLst>
                                    <p:set>
                                      <p:cBhvr>
                                        <p:cTn id="1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2" presetID="1" presetClass="entr" presetSubtype="0" fill="hold" nodeType="withEffect">
                                  <p:stCondLst>
                                    <p:cond delay="20300"/>
                                  </p:stCondLst>
                                  <p:childTnLst>
                                    <p:set>
                                      <p:cBhvr>
                                        <p:cTn id="1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4" presetID="1" presetClass="exit" presetSubtype="0" fill="hold" nodeType="withEffect">
                                  <p:stCondLst>
                                    <p:cond delay="20350"/>
                                  </p:stCondLst>
                                  <p:childTnLst>
                                    <p:set>
                                      <p:cBhvr>
                                        <p:cTn id="1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6" presetID="1" presetClass="entr" presetSubtype="0" fill="hold" nodeType="withEffect">
                                  <p:stCondLst>
                                    <p:cond delay="20350"/>
                                  </p:stCondLst>
                                  <p:childTnLst>
                                    <p:set>
                                      <p:cBhvr>
                                        <p:cTn id="1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8" presetID="1" presetClass="exit" presetSubtype="0" fill="hold" nodeType="withEffect">
                                  <p:stCondLst>
                                    <p:cond delay="20400"/>
                                  </p:stCondLst>
                                  <p:childTnLst>
                                    <p:set>
                                      <p:cBhvr>
                                        <p:cTn id="1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0" presetID="1" presetClass="entr" presetSubtype="0" fill="hold" nodeType="withEffect">
                                  <p:stCondLst>
                                    <p:cond delay="20400"/>
                                  </p:stCondLst>
                                  <p:childTnLst>
                                    <p:set>
                                      <p:cBhvr>
                                        <p:cTn id="1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2" presetID="1" presetClass="exit" presetSubtype="0" fill="hold" nodeType="withEffect">
                                  <p:stCondLst>
                                    <p:cond delay="20450"/>
                                  </p:stCondLst>
                                  <p:childTnLst>
                                    <p:set>
                                      <p:cBhvr>
                                        <p:cTn id="1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4" presetID="1" presetClass="entr" presetSubtype="0" fill="hold" nodeType="withEffect">
                                  <p:stCondLst>
                                    <p:cond delay="20450"/>
                                  </p:stCondLst>
                                  <p:childTnLst>
                                    <p:set>
                                      <p:cBhvr>
                                        <p:cTn id="1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6" presetID="1" presetClass="exit" presetSubtype="0" fill="hold" nodeType="withEffect">
                                  <p:stCondLst>
                                    <p:cond delay="20500"/>
                                  </p:stCondLst>
                                  <p:childTnLst>
                                    <p:set>
                                      <p:cBhvr>
                                        <p:cTn id="1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8" presetID="1" presetClass="entr" presetSubtype="0" fill="hold" nodeType="withEffect">
                                  <p:stCondLst>
                                    <p:cond delay="20500"/>
                                  </p:stCondLst>
                                  <p:childTnLst>
                                    <p:set>
                                      <p:cBhvr>
                                        <p:cTn id="1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0" presetID="1" presetClass="exit" presetSubtype="0" fill="hold" nodeType="withEffect">
                                  <p:stCondLst>
                                    <p:cond delay="20550"/>
                                  </p:stCondLst>
                                  <p:childTnLst>
                                    <p:set>
                                      <p:cBhvr>
                                        <p:cTn id="1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2" presetID="1" presetClass="entr" presetSubtype="0" fill="hold" nodeType="withEffect">
                                  <p:stCondLst>
                                    <p:cond delay="20550"/>
                                  </p:stCondLst>
                                  <p:childTnLst>
                                    <p:set>
                                      <p:cBhvr>
                                        <p:cTn id="1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4" presetID="1" presetClass="exit" presetSubtype="0" fill="hold" nodeType="withEffect">
                                  <p:stCondLst>
                                    <p:cond delay="20600"/>
                                  </p:stCondLst>
                                  <p:childTnLst>
                                    <p:set>
                                      <p:cBhvr>
                                        <p:cTn id="1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6" presetID="1" presetClass="entr" presetSubtype="0" fill="hold" nodeType="withEffect">
                                  <p:stCondLst>
                                    <p:cond delay="20600"/>
                                  </p:stCondLst>
                                  <p:childTnLst>
                                    <p:set>
                                      <p:cBhvr>
                                        <p:cTn id="1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8" presetID="1" presetClass="exit" presetSubtype="0" fill="hold" nodeType="withEffect">
                                  <p:stCondLst>
                                    <p:cond delay="20650"/>
                                  </p:stCondLst>
                                  <p:childTnLst>
                                    <p:set>
                                      <p:cBhvr>
                                        <p:cTn id="1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0" presetID="1" presetClass="entr" presetSubtype="0" fill="hold" nodeType="withEffect">
                                  <p:stCondLst>
                                    <p:cond delay="20650"/>
                                  </p:stCondLst>
                                  <p:childTnLst>
                                    <p:set>
                                      <p:cBhvr>
                                        <p:cTn id="1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2" presetID="1" presetClass="exit" presetSubtype="0" fill="hold" nodeType="withEffect">
                                  <p:stCondLst>
                                    <p:cond delay="20700"/>
                                  </p:stCondLst>
                                  <p:childTnLst>
                                    <p:set>
                                      <p:cBhvr>
                                        <p:cTn id="1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4" presetID="1" presetClass="entr" presetSubtype="0" fill="hold" nodeType="withEffect">
                                  <p:stCondLst>
                                    <p:cond delay="20700"/>
                                  </p:stCondLst>
                                  <p:childTnLst>
                                    <p:set>
                                      <p:cBhvr>
                                        <p:cTn id="1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6" presetID="1" presetClass="exit" presetSubtype="0" fill="hold" nodeType="withEffect">
                                  <p:stCondLst>
                                    <p:cond delay="20750"/>
                                  </p:stCondLst>
                                  <p:childTnLst>
                                    <p:set>
                                      <p:cBhvr>
                                        <p:cTn id="1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8" presetID="1" presetClass="entr" presetSubtype="0" fill="hold" nodeType="withEffect">
                                  <p:stCondLst>
                                    <p:cond delay="20750"/>
                                  </p:stCondLst>
                                  <p:childTnLst>
                                    <p:set>
                                      <p:cBhvr>
                                        <p:cTn id="1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0" presetID="1" presetClass="exit" presetSubtype="0" fill="hold" nodeType="withEffect">
                                  <p:stCondLst>
                                    <p:cond delay="20800"/>
                                  </p:stCondLst>
                                  <p:childTnLst>
                                    <p:set>
                                      <p:cBhvr>
                                        <p:cTn id="1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2" presetID="1" presetClass="entr" presetSubtype="0" fill="hold" nodeType="withEffect">
                                  <p:stCondLst>
                                    <p:cond delay="20800"/>
                                  </p:stCondLst>
                                  <p:childTnLst>
                                    <p:set>
                                      <p:cBhvr>
                                        <p:cTn id="1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4" presetID="1" presetClass="exit" presetSubtype="0" fill="hold" nodeType="withEffect">
                                  <p:stCondLst>
                                    <p:cond delay="20850"/>
                                  </p:stCondLst>
                                  <p:childTnLst>
                                    <p:set>
                                      <p:cBhvr>
                                        <p:cTn id="1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6" presetID="1" presetClass="entr" presetSubtype="0" fill="hold" nodeType="withEffect">
                                  <p:stCondLst>
                                    <p:cond delay="20850"/>
                                  </p:stCondLst>
                                  <p:childTnLst>
                                    <p:set>
                                      <p:cBhvr>
                                        <p:cTn id="1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8" presetID="1" presetClass="exit" presetSubtype="0" fill="hold" nodeType="withEffect">
                                  <p:stCondLst>
                                    <p:cond delay="20900"/>
                                  </p:stCondLst>
                                  <p:childTnLst>
                                    <p:set>
                                      <p:cBhvr>
                                        <p:cTn id="1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0" presetID="1" presetClass="entr" presetSubtype="0" fill="hold" nodeType="withEffect">
                                  <p:stCondLst>
                                    <p:cond delay="20900"/>
                                  </p:stCondLst>
                                  <p:childTnLst>
                                    <p:set>
                                      <p:cBhvr>
                                        <p:cTn id="1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2" presetID="1" presetClass="exit" presetSubtype="0" fill="hold" nodeType="withEffect">
                                  <p:stCondLst>
                                    <p:cond delay="20950"/>
                                  </p:stCondLst>
                                  <p:childTnLst>
                                    <p:set>
                                      <p:cBhvr>
                                        <p:cTn id="1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4" presetID="1" presetClass="entr" presetSubtype="0" fill="hold" nodeType="withEffect">
                                  <p:stCondLst>
                                    <p:cond delay="20950"/>
                                  </p:stCondLst>
                                  <p:childTnLst>
                                    <p:set>
                                      <p:cBhvr>
                                        <p:cTn id="1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6" presetID="1" presetClass="exit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1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8" presetID="1" presetClass="entr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1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0" presetID="1" presetClass="exit" presetSubtype="0" fill="hold" nodeType="withEffect">
                                  <p:stCondLst>
                                    <p:cond delay="21050"/>
                                  </p:stCondLst>
                                  <p:childTnLst>
                                    <p:set>
                                      <p:cBhvr>
                                        <p:cTn id="1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2" presetID="1" presetClass="entr" presetSubtype="0" fill="hold" nodeType="withEffect">
                                  <p:stCondLst>
                                    <p:cond delay="21050"/>
                                  </p:stCondLst>
                                  <p:childTnLst>
                                    <p:set>
                                      <p:cBhvr>
                                        <p:cTn id="1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4" presetID="1" presetClass="exit" presetSubtype="0" fill="hold" nodeType="withEffect">
                                  <p:stCondLst>
                                    <p:cond delay="21100"/>
                                  </p:stCondLst>
                                  <p:childTnLst>
                                    <p:set>
                                      <p:cBhvr>
                                        <p:cTn id="1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6" presetID="1" presetClass="entr" presetSubtype="0" fill="hold" nodeType="withEffect">
                                  <p:stCondLst>
                                    <p:cond delay="21100"/>
                                  </p:stCondLst>
                                  <p:childTnLst>
                                    <p:set>
                                      <p:cBhvr>
                                        <p:cTn id="1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8" presetID="1" presetClass="exit" presetSubtype="0" fill="hold" nodeType="withEffect">
                                  <p:stCondLst>
                                    <p:cond delay="21150"/>
                                  </p:stCondLst>
                                  <p:childTnLst>
                                    <p:set>
                                      <p:cBhvr>
                                        <p:cTn id="1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0" presetID="1" presetClass="entr" presetSubtype="0" fill="hold" nodeType="withEffect">
                                  <p:stCondLst>
                                    <p:cond delay="21150"/>
                                  </p:stCondLst>
                                  <p:childTnLst>
                                    <p:set>
                                      <p:cBhvr>
                                        <p:cTn id="1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2" presetID="1" presetClass="exit" presetSubtype="0" fill="hold" nodeType="withEffect">
                                  <p:stCondLst>
                                    <p:cond delay="21200"/>
                                  </p:stCondLst>
                                  <p:childTnLst>
                                    <p:set>
                                      <p:cBhvr>
                                        <p:cTn id="1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4" presetID="1" presetClass="entr" presetSubtype="0" fill="hold" nodeType="withEffect">
                                  <p:stCondLst>
                                    <p:cond delay="21200"/>
                                  </p:stCondLst>
                                  <p:childTnLst>
                                    <p:set>
                                      <p:cBhvr>
                                        <p:cTn id="1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6" presetID="1" presetClass="exit" presetSubtype="0" fill="hold" nodeType="withEffect">
                                  <p:stCondLst>
                                    <p:cond delay="21250"/>
                                  </p:stCondLst>
                                  <p:childTnLst>
                                    <p:set>
                                      <p:cBhvr>
                                        <p:cTn id="1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8" presetID="1" presetClass="entr" presetSubtype="0" fill="hold" nodeType="withEffect">
                                  <p:stCondLst>
                                    <p:cond delay="21250"/>
                                  </p:stCondLst>
                                  <p:childTnLst>
                                    <p:set>
                                      <p:cBhvr>
                                        <p:cTn id="1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0" presetID="1" presetClass="exit" presetSubtype="0" fill="hold" nodeType="withEffect">
                                  <p:stCondLst>
                                    <p:cond delay="21300"/>
                                  </p:stCondLst>
                                  <p:childTnLst>
                                    <p:set>
                                      <p:cBhvr>
                                        <p:cTn id="1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2" presetID="1" presetClass="entr" presetSubtype="0" fill="hold" nodeType="withEffect">
                                  <p:stCondLst>
                                    <p:cond delay="21300"/>
                                  </p:stCondLst>
                                  <p:childTnLst>
                                    <p:set>
                                      <p:cBhvr>
                                        <p:cTn id="1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4" presetID="1" presetClass="exit" presetSubtype="0" fill="hold" nodeType="withEffect">
                                  <p:stCondLst>
                                    <p:cond delay="21350"/>
                                  </p:stCondLst>
                                  <p:childTnLst>
                                    <p:set>
                                      <p:cBhvr>
                                        <p:cTn id="1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6" presetID="1" presetClass="entr" presetSubtype="0" fill="hold" nodeType="withEffect">
                                  <p:stCondLst>
                                    <p:cond delay="21350"/>
                                  </p:stCondLst>
                                  <p:childTnLst>
                                    <p:set>
                                      <p:cBhvr>
                                        <p:cTn id="1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8" presetID="1" presetClass="exit" presetSubtype="0" fill="hold" nodeType="withEffect">
                                  <p:stCondLst>
                                    <p:cond delay="21400"/>
                                  </p:stCondLst>
                                  <p:childTnLst>
                                    <p:set>
                                      <p:cBhvr>
                                        <p:cTn id="1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0" presetID="1" presetClass="entr" presetSubtype="0" fill="hold" nodeType="withEffect">
                                  <p:stCondLst>
                                    <p:cond delay="21400"/>
                                  </p:stCondLst>
                                  <p:childTnLst>
                                    <p:set>
                                      <p:cBhvr>
                                        <p:cTn id="1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2" presetID="1" presetClass="exit" presetSubtype="0" fill="hold" nodeType="withEffect">
                                  <p:stCondLst>
                                    <p:cond delay="21450"/>
                                  </p:stCondLst>
                                  <p:childTnLst>
                                    <p:set>
                                      <p:cBhvr>
                                        <p:cTn id="1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4" presetID="1" presetClass="entr" presetSubtype="0" fill="hold" nodeType="withEffect">
                                  <p:stCondLst>
                                    <p:cond delay="21450"/>
                                  </p:stCondLst>
                                  <p:childTnLst>
                                    <p:set>
                                      <p:cBhvr>
                                        <p:cTn id="1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6" presetID="1" presetClass="exit" presetSubtype="0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set>
                                      <p:cBhvr>
                                        <p:cTn id="1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8" presetID="1" presetClass="entr" presetSubtype="0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set>
                                      <p:cBhvr>
                                        <p:cTn id="1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0" presetID="1" presetClass="exit" presetSubtype="0" fill="hold" nodeType="withEffect">
                                  <p:stCondLst>
                                    <p:cond delay="21550"/>
                                  </p:stCondLst>
                                  <p:childTnLst>
                                    <p:set>
                                      <p:cBhvr>
                                        <p:cTn id="1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2" presetID="1" presetClass="entr" presetSubtype="0" fill="hold" nodeType="withEffect">
                                  <p:stCondLst>
                                    <p:cond delay="21550"/>
                                  </p:stCondLst>
                                  <p:childTnLst>
                                    <p:set>
                                      <p:cBhvr>
                                        <p:cTn id="1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4" presetID="1" presetClass="exit" presetSubtype="0" fill="hold" nodeType="withEffect">
                                  <p:stCondLst>
                                    <p:cond delay="21600"/>
                                  </p:stCondLst>
                                  <p:childTnLst>
                                    <p:set>
                                      <p:cBhvr>
                                        <p:cTn id="1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6" presetID="1" presetClass="entr" presetSubtype="0" fill="hold" nodeType="withEffect">
                                  <p:stCondLst>
                                    <p:cond delay="21600"/>
                                  </p:stCondLst>
                                  <p:childTnLst>
                                    <p:set>
                                      <p:cBhvr>
                                        <p:cTn id="1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8" presetID="1" presetClass="exit" presetSubtype="0" fill="hold" nodeType="withEffect">
                                  <p:stCondLst>
                                    <p:cond delay="21650"/>
                                  </p:stCondLst>
                                  <p:childTnLst>
                                    <p:set>
                                      <p:cBhvr>
                                        <p:cTn id="1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0" presetID="1" presetClass="entr" presetSubtype="0" fill="hold" nodeType="withEffect">
                                  <p:stCondLst>
                                    <p:cond delay="21650"/>
                                  </p:stCondLst>
                                  <p:childTnLst>
                                    <p:set>
                                      <p:cBhvr>
                                        <p:cTn id="1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2" presetID="1" presetClass="exit" presetSubtype="0" fill="hold" nodeType="withEffect">
                                  <p:stCondLst>
                                    <p:cond delay="21700"/>
                                  </p:stCondLst>
                                  <p:childTnLst>
                                    <p:set>
                                      <p:cBhvr>
                                        <p:cTn id="1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4" presetID="1" presetClass="entr" presetSubtype="0" fill="hold" nodeType="withEffect">
                                  <p:stCondLst>
                                    <p:cond delay="21700"/>
                                  </p:stCondLst>
                                  <p:childTnLst>
                                    <p:set>
                                      <p:cBhvr>
                                        <p:cTn id="1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6" presetID="1" presetClass="exit" presetSubtype="0" fill="hold" nodeType="withEffect">
                                  <p:stCondLst>
                                    <p:cond delay="21750"/>
                                  </p:stCondLst>
                                  <p:childTnLst>
                                    <p:set>
                                      <p:cBhvr>
                                        <p:cTn id="1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8" presetID="1" presetClass="entr" presetSubtype="0" fill="hold" nodeType="withEffect">
                                  <p:stCondLst>
                                    <p:cond delay="21750"/>
                                  </p:stCondLst>
                                  <p:childTnLst>
                                    <p:set>
                                      <p:cBhvr>
                                        <p:cTn id="1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0" presetID="1" presetClass="exit" presetSubtype="0" fill="hold" nodeType="withEffect">
                                  <p:stCondLst>
                                    <p:cond delay="21800"/>
                                  </p:stCondLst>
                                  <p:childTnLst>
                                    <p:set>
                                      <p:cBhvr>
                                        <p:cTn id="1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2" presetID="1" presetClass="entr" presetSubtype="0" fill="hold" nodeType="withEffect">
                                  <p:stCondLst>
                                    <p:cond delay="21800"/>
                                  </p:stCondLst>
                                  <p:childTnLst>
                                    <p:set>
                                      <p:cBhvr>
                                        <p:cTn id="1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4" presetID="1" presetClass="exit" presetSubtype="0" fill="hold" nodeType="withEffect">
                                  <p:stCondLst>
                                    <p:cond delay="21850"/>
                                  </p:stCondLst>
                                  <p:childTnLst>
                                    <p:set>
                                      <p:cBhvr>
                                        <p:cTn id="1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6" presetID="1" presetClass="entr" presetSubtype="0" fill="hold" nodeType="withEffect">
                                  <p:stCondLst>
                                    <p:cond delay="21850"/>
                                  </p:stCondLst>
                                  <p:childTnLst>
                                    <p:set>
                                      <p:cBhvr>
                                        <p:cTn id="1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8" presetID="1" presetClass="exit" presetSubtype="0" fill="hold" nodeType="withEffect">
                                  <p:stCondLst>
                                    <p:cond delay="21900"/>
                                  </p:stCondLst>
                                  <p:childTnLst>
                                    <p:set>
                                      <p:cBhvr>
                                        <p:cTn id="1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0" presetID="1" presetClass="entr" presetSubtype="0" fill="hold" nodeType="withEffect">
                                  <p:stCondLst>
                                    <p:cond delay="21900"/>
                                  </p:stCondLst>
                                  <p:childTnLst>
                                    <p:set>
                                      <p:cBhvr>
                                        <p:cTn id="1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2" presetID="1" presetClass="exit" presetSubtype="0" fill="hold" nodeType="withEffect">
                                  <p:stCondLst>
                                    <p:cond delay="21950"/>
                                  </p:stCondLst>
                                  <p:childTnLst>
                                    <p:set>
                                      <p:cBhvr>
                                        <p:cTn id="1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4" presetID="1" presetClass="entr" presetSubtype="0" fill="hold" nodeType="withEffect">
                                  <p:stCondLst>
                                    <p:cond delay="21950"/>
                                  </p:stCondLst>
                                  <p:childTnLst>
                                    <p:set>
                                      <p:cBhvr>
                                        <p:cTn id="1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6" presetID="1" presetClass="exit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8" presetID="1" presetClass="entr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0" presetID="1" presetClass="exit" presetSubtype="0" fill="hold" nodeType="withEffect">
                                  <p:stCondLst>
                                    <p:cond delay="22050"/>
                                  </p:stCondLst>
                                  <p:childTnLst>
                                    <p:set>
                                      <p:cBhvr>
                                        <p:cTn id="1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2" presetID="1" presetClass="entr" presetSubtype="0" fill="hold" nodeType="withEffect">
                                  <p:stCondLst>
                                    <p:cond delay="22050"/>
                                  </p:stCondLst>
                                  <p:childTnLst>
                                    <p:set>
                                      <p:cBhvr>
                                        <p:cTn id="1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4" presetID="1" presetClass="exit" presetSubtype="0" fill="hold" nodeType="withEffect">
                                  <p:stCondLst>
                                    <p:cond delay="22100"/>
                                  </p:stCondLst>
                                  <p:childTnLst>
                                    <p:set>
                                      <p:cBhvr>
                                        <p:cTn id="1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6" presetID="1" presetClass="entr" presetSubtype="0" fill="hold" nodeType="withEffect">
                                  <p:stCondLst>
                                    <p:cond delay="22100"/>
                                  </p:stCondLst>
                                  <p:childTnLst>
                                    <p:set>
                                      <p:cBhvr>
                                        <p:cTn id="1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8" presetID="1" presetClass="exit" presetSubtype="0" fill="hold" nodeType="withEffect">
                                  <p:stCondLst>
                                    <p:cond delay="22150"/>
                                  </p:stCondLst>
                                  <p:childTnLst>
                                    <p:set>
                                      <p:cBhvr>
                                        <p:cTn id="1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0" presetID="1" presetClass="entr" presetSubtype="0" fill="hold" nodeType="withEffect">
                                  <p:stCondLst>
                                    <p:cond delay="22150"/>
                                  </p:stCondLst>
                                  <p:childTnLst>
                                    <p:set>
                                      <p:cBhvr>
                                        <p:cTn id="1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2" presetID="1" presetClass="exit" presetSubtype="0" fill="hold" nodeType="withEffect">
                                  <p:stCondLst>
                                    <p:cond delay="22200"/>
                                  </p:stCondLst>
                                  <p:childTnLst>
                                    <p:set>
                                      <p:cBhvr>
                                        <p:cTn id="1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4" presetID="1" presetClass="entr" presetSubtype="0" fill="hold" nodeType="withEffect">
                                  <p:stCondLst>
                                    <p:cond delay="22200"/>
                                  </p:stCondLst>
                                  <p:childTnLst>
                                    <p:set>
                                      <p:cBhvr>
                                        <p:cTn id="1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6" presetID="1" presetClass="exit" presetSubtype="0" fill="hold" nodeType="withEffect">
                                  <p:stCondLst>
                                    <p:cond delay="22250"/>
                                  </p:stCondLst>
                                  <p:childTnLst>
                                    <p:set>
                                      <p:cBhvr>
                                        <p:cTn id="1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8" presetID="1" presetClass="entr" presetSubtype="0" fill="hold" nodeType="withEffect">
                                  <p:stCondLst>
                                    <p:cond delay="22250"/>
                                  </p:stCondLst>
                                  <p:childTnLst>
                                    <p:set>
                                      <p:cBhvr>
                                        <p:cTn id="1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0" presetID="1" presetClass="exit" presetSubtype="0" fill="hold" nodeType="withEffect">
                                  <p:stCondLst>
                                    <p:cond delay="22300"/>
                                  </p:stCondLst>
                                  <p:childTnLst>
                                    <p:set>
                                      <p:cBhvr>
                                        <p:cTn id="1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2" presetID="1" presetClass="entr" presetSubtype="0" fill="hold" nodeType="withEffect">
                                  <p:stCondLst>
                                    <p:cond delay="22300"/>
                                  </p:stCondLst>
                                  <p:childTnLst>
                                    <p:set>
                                      <p:cBhvr>
                                        <p:cTn id="1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4" presetID="1" presetClass="exit" presetSubtype="0" fill="hold" nodeType="withEffect">
                                  <p:stCondLst>
                                    <p:cond delay="22350"/>
                                  </p:stCondLst>
                                  <p:childTnLst>
                                    <p:set>
                                      <p:cBhvr>
                                        <p:cTn id="1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6" presetID="1" presetClass="entr" presetSubtype="0" fill="hold" nodeType="withEffect">
                                  <p:stCondLst>
                                    <p:cond delay="22350"/>
                                  </p:stCondLst>
                                  <p:childTnLst>
                                    <p:set>
                                      <p:cBhvr>
                                        <p:cTn id="1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8" presetID="1" presetClass="exit" presetSubtype="0" fill="hold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1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0" presetID="1" presetClass="entr" presetSubtype="0" fill="hold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1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2" presetID="1" presetClass="exit" presetSubtype="0" fill="hold" nodeType="withEffect">
                                  <p:stCondLst>
                                    <p:cond delay="22450"/>
                                  </p:stCondLst>
                                  <p:childTnLst>
                                    <p:set>
                                      <p:cBhvr>
                                        <p:cTn id="1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4" presetID="1" presetClass="entr" presetSubtype="0" fill="hold" nodeType="withEffect">
                                  <p:stCondLst>
                                    <p:cond delay="22450"/>
                                  </p:stCondLst>
                                  <p:childTnLst>
                                    <p:set>
                                      <p:cBhvr>
                                        <p:cTn id="1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6" presetID="1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1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8" presetID="1" presetClass="entr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1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0" presetID="1" presetClass="exit" presetSubtype="0" fill="hold" nodeType="withEffect">
                                  <p:stCondLst>
                                    <p:cond delay="22550"/>
                                  </p:stCondLst>
                                  <p:childTnLst>
                                    <p:set>
                                      <p:cBhvr>
                                        <p:cTn id="1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2" presetID="1" presetClass="entr" presetSubtype="0" fill="hold" nodeType="withEffect">
                                  <p:stCondLst>
                                    <p:cond delay="22550"/>
                                  </p:stCondLst>
                                  <p:childTnLst>
                                    <p:set>
                                      <p:cBhvr>
                                        <p:cTn id="1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4" presetID="1" presetClass="exit" presetSubtype="0" fill="hold" nodeType="withEffect">
                                  <p:stCondLst>
                                    <p:cond delay="22600"/>
                                  </p:stCondLst>
                                  <p:childTnLst>
                                    <p:set>
                                      <p:cBhvr>
                                        <p:cTn id="1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6" presetID="1" presetClass="entr" presetSubtype="0" fill="hold" nodeType="withEffect">
                                  <p:stCondLst>
                                    <p:cond delay="22600"/>
                                  </p:stCondLst>
                                  <p:childTnLst>
                                    <p:set>
                                      <p:cBhvr>
                                        <p:cTn id="1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8" presetID="1" presetClass="exit" presetSubtype="0" fill="hold" nodeType="withEffect">
                                  <p:stCondLst>
                                    <p:cond delay="22650"/>
                                  </p:stCondLst>
                                  <p:childTnLst>
                                    <p:set>
                                      <p:cBhvr>
                                        <p:cTn id="1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0" presetID="1" presetClass="entr" presetSubtype="0" fill="hold" nodeType="withEffect">
                                  <p:stCondLst>
                                    <p:cond delay="22650"/>
                                  </p:stCondLst>
                                  <p:childTnLst>
                                    <p:set>
                                      <p:cBhvr>
                                        <p:cTn id="1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2" presetID="1" presetClass="exit" presetSubtype="0" fill="hold" nodeType="withEffect">
                                  <p:stCondLst>
                                    <p:cond delay="22700"/>
                                  </p:stCondLst>
                                  <p:childTnLst>
                                    <p:set>
                                      <p:cBhvr>
                                        <p:cTn id="1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4" presetID="1" presetClass="entr" presetSubtype="0" fill="hold" nodeType="withEffect">
                                  <p:stCondLst>
                                    <p:cond delay="22700"/>
                                  </p:stCondLst>
                                  <p:childTnLst>
                                    <p:set>
                                      <p:cBhvr>
                                        <p:cTn id="1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6" presetID="1" presetClass="exit" presetSubtype="0" fill="hold" nodeType="withEffect">
                                  <p:stCondLst>
                                    <p:cond delay="22750"/>
                                  </p:stCondLst>
                                  <p:childTnLst>
                                    <p:set>
                                      <p:cBhvr>
                                        <p:cTn id="1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8" presetID="1" presetClass="entr" presetSubtype="0" fill="hold" nodeType="withEffect">
                                  <p:stCondLst>
                                    <p:cond delay="22750"/>
                                  </p:stCondLst>
                                  <p:childTnLst>
                                    <p:set>
                                      <p:cBhvr>
                                        <p:cTn id="1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0" presetID="1" presetClass="exit" presetSubtype="0" fill="hold" nodeType="withEffect">
                                  <p:stCondLst>
                                    <p:cond delay="22800"/>
                                  </p:stCondLst>
                                  <p:childTnLst>
                                    <p:set>
                                      <p:cBhvr>
                                        <p:cTn id="1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2" presetID="1" presetClass="entr" presetSubtype="0" fill="hold" nodeType="withEffect">
                                  <p:stCondLst>
                                    <p:cond delay="22800"/>
                                  </p:stCondLst>
                                  <p:childTnLst>
                                    <p:set>
                                      <p:cBhvr>
                                        <p:cTn id="1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4" presetID="1" presetClass="exit" presetSubtype="0" fill="hold" nodeType="withEffect">
                                  <p:stCondLst>
                                    <p:cond delay="22850"/>
                                  </p:stCondLst>
                                  <p:childTnLst>
                                    <p:set>
                                      <p:cBhvr>
                                        <p:cTn id="1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6" presetID="1" presetClass="entr" presetSubtype="0" fill="hold" nodeType="withEffect">
                                  <p:stCondLst>
                                    <p:cond delay="22850"/>
                                  </p:stCondLst>
                                  <p:childTnLst>
                                    <p:set>
                                      <p:cBhvr>
                                        <p:cTn id="1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8" presetID="1" presetClass="exit" presetSubtype="0" fill="hold" nodeType="withEffect">
                                  <p:stCondLst>
                                    <p:cond delay="22900"/>
                                  </p:stCondLst>
                                  <p:childTnLst>
                                    <p:set>
                                      <p:cBhvr>
                                        <p:cTn id="1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0" presetID="1" presetClass="entr" presetSubtype="0" fill="hold" nodeType="withEffect">
                                  <p:stCondLst>
                                    <p:cond delay="22900"/>
                                  </p:stCondLst>
                                  <p:childTnLst>
                                    <p:set>
                                      <p:cBhvr>
                                        <p:cTn id="1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2" presetID="1" presetClass="exit" presetSubtype="0" fill="hold" nodeType="withEffect">
                                  <p:stCondLst>
                                    <p:cond delay="22950"/>
                                  </p:stCondLst>
                                  <p:childTnLst>
                                    <p:set>
                                      <p:cBhvr>
                                        <p:cTn id="1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4" presetID="1" presetClass="entr" presetSubtype="0" fill="hold" nodeType="withEffect">
                                  <p:stCondLst>
                                    <p:cond delay="22950"/>
                                  </p:stCondLst>
                                  <p:childTnLst>
                                    <p:set>
                                      <p:cBhvr>
                                        <p:cTn id="1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6" presetID="1" presetClass="exit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8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0" presetID="1" presetClass="exit" presetSubtype="0" fill="hold" nodeType="withEffect">
                                  <p:stCondLst>
                                    <p:cond delay="23050"/>
                                  </p:stCondLst>
                                  <p:childTnLst>
                                    <p:set>
                                      <p:cBhvr>
                                        <p:cTn id="1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2" presetID="1" presetClass="entr" presetSubtype="0" fill="hold" nodeType="withEffect">
                                  <p:stCondLst>
                                    <p:cond delay="23050"/>
                                  </p:stCondLst>
                                  <p:childTnLst>
                                    <p:set>
                                      <p:cBhvr>
                                        <p:cTn id="1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4" presetID="1" presetClass="exit" presetSubtype="0" fill="hold" nodeType="withEffect">
                                  <p:stCondLst>
                                    <p:cond delay="23100"/>
                                  </p:stCondLst>
                                  <p:childTnLst>
                                    <p:set>
                                      <p:cBhvr>
                                        <p:cTn id="1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6" presetID="1" presetClass="entr" presetSubtype="0" fill="hold" nodeType="withEffect">
                                  <p:stCondLst>
                                    <p:cond delay="23100"/>
                                  </p:stCondLst>
                                  <p:childTnLst>
                                    <p:set>
                                      <p:cBhvr>
                                        <p:cTn id="1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8" presetID="1" presetClass="exit" presetSubtype="0" fill="hold" nodeType="withEffect">
                                  <p:stCondLst>
                                    <p:cond delay="23150"/>
                                  </p:stCondLst>
                                  <p:childTnLst>
                                    <p:set>
                                      <p:cBhvr>
                                        <p:cTn id="1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0" presetID="1" presetClass="entr" presetSubtype="0" fill="hold" nodeType="withEffect">
                                  <p:stCondLst>
                                    <p:cond delay="23150"/>
                                  </p:stCondLst>
                                  <p:childTnLst>
                                    <p:set>
                                      <p:cBhvr>
                                        <p:cTn id="1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2" presetID="1" presetClass="exit" presetSubtype="0" fill="hold" nodeType="withEffect">
                                  <p:stCondLst>
                                    <p:cond delay="23200"/>
                                  </p:stCondLst>
                                  <p:childTnLst>
                                    <p:set>
                                      <p:cBhvr>
                                        <p:cTn id="1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4" presetID="1" presetClass="entr" presetSubtype="0" fill="hold" nodeType="withEffect">
                                  <p:stCondLst>
                                    <p:cond delay="23200"/>
                                  </p:stCondLst>
                                  <p:childTnLst>
                                    <p:set>
                                      <p:cBhvr>
                                        <p:cTn id="1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6" presetID="1" presetClass="exit" presetSubtype="0" fill="hold" nodeType="withEffect">
                                  <p:stCondLst>
                                    <p:cond delay="23250"/>
                                  </p:stCondLst>
                                  <p:childTnLst>
                                    <p:set>
                                      <p:cBhvr>
                                        <p:cTn id="1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8" presetID="1" presetClass="entr" presetSubtype="0" fill="hold" nodeType="withEffect">
                                  <p:stCondLst>
                                    <p:cond delay="23250"/>
                                  </p:stCondLst>
                                  <p:childTnLst>
                                    <p:set>
                                      <p:cBhvr>
                                        <p:cTn id="1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0" presetID="1" presetClass="exit" presetSubtype="0" fill="hold" nodeType="withEffect">
                                  <p:stCondLst>
                                    <p:cond delay="23300"/>
                                  </p:stCondLst>
                                  <p:childTnLst>
                                    <p:set>
                                      <p:cBhvr>
                                        <p:cTn id="1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2" presetID="1" presetClass="entr" presetSubtype="0" fill="hold" nodeType="withEffect">
                                  <p:stCondLst>
                                    <p:cond delay="23300"/>
                                  </p:stCondLst>
                                  <p:childTnLst>
                                    <p:set>
                                      <p:cBhvr>
                                        <p:cTn id="1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4" presetID="1" presetClass="exit" presetSubtype="0" fill="hold" nodeType="withEffect">
                                  <p:stCondLst>
                                    <p:cond delay="23350"/>
                                  </p:stCondLst>
                                  <p:childTnLst>
                                    <p:set>
                                      <p:cBhvr>
                                        <p:cTn id="1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6" presetID="1" presetClass="entr" presetSubtype="0" fill="hold" nodeType="withEffect">
                                  <p:stCondLst>
                                    <p:cond delay="23350"/>
                                  </p:stCondLst>
                                  <p:childTnLst>
                                    <p:set>
                                      <p:cBhvr>
                                        <p:cTn id="1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8" presetID="1" presetClass="exit" presetSubtype="0" fill="hold" nodeType="withEffect">
                                  <p:stCondLst>
                                    <p:cond delay="23400"/>
                                  </p:stCondLst>
                                  <p:childTnLst>
                                    <p:set>
                                      <p:cBhvr>
                                        <p:cTn id="1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0" presetID="1" presetClass="entr" presetSubtype="0" fill="hold" nodeType="withEffect">
                                  <p:stCondLst>
                                    <p:cond delay="23400"/>
                                  </p:stCondLst>
                                  <p:childTnLst>
                                    <p:set>
                                      <p:cBhvr>
                                        <p:cTn id="1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2" presetID="1" presetClass="exit" presetSubtype="0" fill="hold" nodeType="withEffect">
                                  <p:stCondLst>
                                    <p:cond delay="23450"/>
                                  </p:stCondLst>
                                  <p:childTnLst>
                                    <p:set>
                                      <p:cBhvr>
                                        <p:cTn id="1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4" presetID="1" presetClass="entr" presetSubtype="0" fill="hold" nodeType="withEffect">
                                  <p:stCondLst>
                                    <p:cond delay="23450"/>
                                  </p:stCondLst>
                                  <p:childTnLst>
                                    <p:set>
                                      <p:cBhvr>
                                        <p:cTn id="1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6" presetID="1" presetClass="exit" presetSubtype="0" fill="hold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1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8" presetID="1" presetClass="entr" presetSubtype="0" fill="hold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1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0" presetID="1" presetClass="exit" presetSubtype="0" fill="hold" nodeType="withEffect">
                                  <p:stCondLst>
                                    <p:cond delay="23550"/>
                                  </p:stCondLst>
                                  <p:childTnLst>
                                    <p:set>
                                      <p:cBhvr>
                                        <p:cTn id="1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2" presetID="1" presetClass="entr" presetSubtype="0" fill="hold" nodeType="withEffect">
                                  <p:stCondLst>
                                    <p:cond delay="23550"/>
                                  </p:stCondLst>
                                  <p:childTnLst>
                                    <p:set>
                                      <p:cBhvr>
                                        <p:cTn id="1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4" presetID="1" presetClass="exit" presetSubtype="0" fill="hold" nodeType="withEffect">
                                  <p:stCondLst>
                                    <p:cond delay="23600"/>
                                  </p:stCondLst>
                                  <p:childTnLst>
                                    <p:set>
                                      <p:cBhvr>
                                        <p:cTn id="1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6" presetID="1" presetClass="entr" presetSubtype="0" fill="hold" nodeType="withEffect">
                                  <p:stCondLst>
                                    <p:cond delay="23600"/>
                                  </p:stCondLst>
                                  <p:childTnLst>
                                    <p:set>
                                      <p:cBhvr>
                                        <p:cTn id="1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8" presetID="1" presetClass="exit" presetSubtype="0" fill="hold" nodeType="withEffect">
                                  <p:stCondLst>
                                    <p:cond delay="23650"/>
                                  </p:stCondLst>
                                  <p:childTnLst>
                                    <p:set>
                                      <p:cBhvr>
                                        <p:cTn id="1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0" presetID="1" presetClass="entr" presetSubtype="0" fill="hold" nodeType="withEffect">
                                  <p:stCondLst>
                                    <p:cond delay="23650"/>
                                  </p:stCondLst>
                                  <p:childTnLst>
                                    <p:set>
                                      <p:cBhvr>
                                        <p:cTn id="1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2" presetID="1" presetClass="exit" presetSubtype="0" fill="hold" nodeType="withEffect">
                                  <p:stCondLst>
                                    <p:cond delay="23700"/>
                                  </p:stCondLst>
                                  <p:childTnLst>
                                    <p:set>
                                      <p:cBhvr>
                                        <p:cTn id="1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4" presetID="1" presetClass="entr" presetSubtype="0" fill="hold" nodeType="withEffect">
                                  <p:stCondLst>
                                    <p:cond delay="23700"/>
                                  </p:stCondLst>
                                  <p:childTnLst>
                                    <p:set>
                                      <p:cBhvr>
                                        <p:cTn id="1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6" presetID="1" presetClass="exit" presetSubtype="0" fill="hold" nodeType="withEffect">
                                  <p:stCondLst>
                                    <p:cond delay="23750"/>
                                  </p:stCondLst>
                                  <p:childTnLst>
                                    <p:set>
                                      <p:cBhvr>
                                        <p:cTn id="1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8" presetID="1" presetClass="entr" presetSubtype="0" fill="hold" nodeType="withEffect">
                                  <p:stCondLst>
                                    <p:cond delay="23750"/>
                                  </p:stCondLst>
                                  <p:childTnLst>
                                    <p:set>
                                      <p:cBhvr>
                                        <p:cTn id="1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0" presetID="1" presetClass="exit" presetSubtype="0" fill="hold" nodeType="withEffect">
                                  <p:stCondLst>
                                    <p:cond delay="23800"/>
                                  </p:stCondLst>
                                  <p:childTnLst>
                                    <p:set>
                                      <p:cBhvr>
                                        <p:cTn id="1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2" presetID="1" presetClass="entr" presetSubtype="0" fill="hold" nodeType="withEffect">
                                  <p:stCondLst>
                                    <p:cond delay="23800"/>
                                  </p:stCondLst>
                                  <p:childTnLst>
                                    <p:set>
                                      <p:cBhvr>
                                        <p:cTn id="1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4" presetID="1" presetClass="exit" presetSubtype="0" fill="hold" nodeType="withEffect">
                                  <p:stCondLst>
                                    <p:cond delay="23850"/>
                                  </p:stCondLst>
                                  <p:childTnLst>
                                    <p:set>
                                      <p:cBhvr>
                                        <p:cTn id="1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6" presetID="1" presetClass="entr" presetSubtype="0" fill="hold" nodeType="withEffect">
                                  <p:stCondLst>
                                    <p:cond delay="23850"/>
                                  </p:stCondLst>
                                  <p:childTnLst>
                                    <p:set>
                                      <p:cBhvr>
                                        <p:cTn id="1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8" presetID="1" presetClass="exit" presetSubtype="0" fill="hold" nodeType="withEffect">
                                  <p:stCondLst>
                                    <p:cond delay="23900"/>
                                  </p:stCondLst>
                                  <p:childTnLst>
                                    <p:set>
                                      <p:cBhvr>
                                        <p:cTn id="1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0" presetID="1" presetClass="entr" presetSubtype="0" fill="hold" nodeType="withEffect">
                                  <p:stCondLst>
                                    <p:cond delay="23900"/>
                                  </p:stCondLst>
                                  <p:childTnLst>
                                    <p:set>
                                      <p:cBhvr>
                                        <p:cTn id="1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2" presetID="1" presetClass="exit" presetSubtype="0" fill="hold" nodeType="withEffect">
                                  <p:stCondLst>
                                    <p:cond delay="23950"/>
                                  </p:stCondLst>
                                  <p:childTnLst>
                                    <p:set>
                                      <p:cBhvr>
                                        <p:cTn id="1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4" presetID="1" presetClass="entr" presetSubtype="0" fill="hold" nodeType="withEffect">
                                  <p:stCondLst>
                                    <p:cond delay="23950"/>
                                  </p:stCondLst>
                                  <p:childTnLst>
                                    <p:set>
                                      <p:cBhvr>
                                        <p:cTn id="1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6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8" presetID="1" presetClass="entr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0" presetID="1" presetClass="exit" presetSubtype="0" fill="hold" nodeType="withEffect">
                                  <p:stCondLst>
                                    <p:cond delay="24050"/>
                                  </p:stCondLst>
                                  <p:childTnLst>
                                    <p:set>
                                      <p:cBhvr>
                                        <p:cTn id="1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2" presetID="1" presetClass="entr" presetSubtype="0" fill="hold" nodeType="withEffect">
                                  <p:stCondLst>
                                    <p:cond delay="24050"/>
                                  </p:stCondLst>
                                  <p:childTnLst>
                                    <p:set>
                                      <p:cBhvr>
                                        <p:cTn id="17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4" presetID="1" presetClass="exit" presetSubtype="0" fill="hold" nodeType="withEffect">
                                  <p:stCondLst>
                                    <p:cond delay="24100"/>
                                  </p:stCondLst>
                                  <p:childTnLst>
                                    <p:set>
                                      <p:cBhvr>
                                        <p:cTn id="1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6" presetID="1" presetClass="entr" presetSubtype="0" fill="hold" nodeType="withEffect">
                                  <p:stCondLst>
                                    <p:cond delay="24100"/>
                                  </p:stCondLst>
                                  <p:childTnLst>
                                    <p:set>
                                      <p:cBhvr>
                                        <p:cTn id="1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8" presetID="1" presetClass="exit" presetSubtype="0" fill="hold" nodeType="withEffect">
                                  <p:stCondLst>
                                    <p:cond delay="24150"/>
                                  </p:stCondLst>
                                  <p:childTnLst>
                                    <p:set>
                                      <p:cBhvr>
                                        <p:cTn id="1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0" presetID="1" presetClass="entr" presetSubtype="0" fill="hold" nodeType="withEffect">
                                  <p:stCondLst>
                                    <p:cond delay="24150"/>
                                  </p:stCondLst>
                                  <p:childTnLst>
                                    <p:set>
                                      <p:cBhvr>
                                        <p:cTn id="1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2" presetID="1" presetClass="exit" presetSubtype="0" fill="hold" nodeType="withEffect">
                                  <p:stCondLst>
                                    <p:cond delay="24200"/>
                                  </p:stCondLst>
                                  <p:childTnLst>
                                    <p:set>
                                      <p:cBhvr>
                                        <p:cTn id="1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4" presetID="1" presetClass="entr" presetSubtype="0" fill="hold" nodeType="withEffect">
                                  <p:stCondLst>
                                    <p:cond delay="24200"/>
                                  </p:stCondLst>
                                  <p:childTnLst>
                                    <p:set>
                                      <p:cBhvr>
                                        <p:cTn id="1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6" presetID="1" presetClass="exit" presetSubtype="0" fill="hold" nodeType="withEffect">
                                  <p:stCondLst>
                                    <p:cond delay="24250"/>
                                  </p:stCondLst>
                                  <p:childTnLst>
                                    <p:set>
                                      <p:cBhvr>
                                        <p:cTn id="1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8" presetID="1" presetClass="entr" presetSubtype="0" fill="hold" nodeType="withEffect">
                                  <p:stCondLst>
                                    <p:cond delay="24250"/>
                                  </p:stCondLst>
                                  <p:childTnLst>
                                    <p:set>
                                      <p:cBhvr>
                                        <p:cTn id="1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0" presetID="1" presetClass="exit" presetSubtype="0" fill="hold" nodeType="withEffect">
                                  <p:stCondLst>
                                    <p:cond delay="24300"/>
                                  </p:stCondLst>
                                  <p:childTnLst>
                                    <p:set>
                                      <p:cBhvr>
                                        <p:cTn id="1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2" presetID="1" presetClass="entr" presetSubtype="0" fill="hold" nodeType="withEffect">
                                  <p:stCondLst>
                                    <p:cond delay="24300"/>
                                  </p:stCondLst>
                                  <p:childTnLst>
                                    <p:set>
                                      <p:cBhvr>
                                        <p:cTn id="1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4" presetID="1" presetClass="exit" presetSubtype="0" fill="hold" nodeType="withEffect">
                                  <p:stCondLst>
                                    <p:cond delay="24350"/>
                                  </p:stCondLst>
                                  <p:childTnLst>
                                    <p:set>
                                      <p:cBhvr>
                                        <p:cTn id="1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6" presetID="1" presetClass="entr" presetSubtype="0" fill="hold" nodeType="withEffect">
                                  <p:stCondLst>
                                    <p:cond delay="24350"/>
                                  </p:stCondLst>
                                  <p:childTnLst>
                                    <p:set>
                                      <p:cBhvr>
                                        <p:cTn id="1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8" presetID="1" presetClass="exit" presetSubtype="0" fill="hold" nodeType="withEffect">
                                  <p:stCondLst>
                                    <p:cond delay="24400"/>
                                  </p:stCondLst>
                                  <p:childTnLst>
                                    <p:set>
                                      <p:cBhvr>
                                        <p:cTn id="1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0" presetID="1" presetClass="entr" presetSubtype="0" fill="hold" nodeType="withEffect">
                                  <p:stCondLst>
                                    <p:cond delay="24400"/>
                                  </p:stCondLst>
                                  <p:childTnLst>
                                    <p:set>
                                      <p:cBhvr>
                                        <p:cTn id="1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2" presetID="1" presetClass="exit" presetSubtype="0" fill="hold" nodeType="withEffect">
                                  <p:stCondLst>
                                    <p:cond delay="24450"/>
                                  </p:stCondLst>
                                  <p:childTnLst>
                                    <p:set>
                                      <p:cBhvr>
                                        <p:cTn id="1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4" presetID="1" presetClass="entr" presetSubtype="0" fill="hold" nodeType="withEffect">
                                  <p:stCondLst>
                                    <p:cond delay="24450"/>
                                  </p:stCondLst>
                                  <p:childTnLst>
                                    <p:set>
                                      <p:cBhvr>
                                        <p:cTn id="1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6" presetID="1" presetClass="exit" presetSubtype="0" fill="hold" nodeType="withEffect">
                                  <p:stCondLst>
                                    <p:cond delay="24500"/>
                                  </p:stCondLst>
                                  <p:childTnLst>
                                    <p:set>
                                      <p:cBhvr>
                                        <p:cTn id="1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8" presetID="1" presetClass="entr" presetSubtype="0" fill="hold" nodeType="withEffect">
                                  <p:stCondLst>
                                    <p:cond delay="24500"/>
                                  </p:stCondLst>
                                  <p:childTnLst>
                                    <p:set>
                                      <p:cBhvr>
                                        <p:cTn id="1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0" presetID="1" presetClass="exit" presetSubtype="0" fill="hold" nodeType="withEffect">
                                  <p:stCondLst>
                                    <p:cond delay="24550"/>
                                  </p:stCondLst>
                                  <p:childTnLst>
                                    <p:set>
                                      <p:cBhvr>
                                        <p:cTn id="1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2" presetID="1" presetClass="entr" presetSubtype="0" fill="hold" nodeType="withEffect">
                                  <p:stCondLst>
                                    <p:cond delay="24550"/>
                                  </p:stCondLst>
                                  <p:childTnLst>
                                    <p:set>
                                      <p:cBhvr>
                                        <p:cTn id="1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4" presetID="1" presetClass="exit" presetSubtype="0" fill="hold" nodeType="withEffect">
                                  <p:stCondLst>
                                    <p:cond delay="24600"/>
                                  </p:stCondLst>
                                  <p:childTnLst>
                                    <p:set>
                                      <p:cBhvr>
                                        <p:cTn id="18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6" presetID="1" presetClass="entr" presetSubtype="0" fill="hold" nodeType="withEffect">
                                  <p:stCondLst>
                                    <p:cond delay="24600"/>
                                  </p:stCondLst>
                                  <p:childTnLst>
                                    <p:set>
                                      <p:cBhvr>
                                        <p:cTn id="1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8" presetID="1" presetClass="exit" presetSubtype="0" fill="hold" nodeType="withEffect">
                                  <p:stCondLst>
                                    <p:cond delay="24650"/>
                                  </p:stCondLst>
                                  <p:childTnLst>
                                    <p:set>
                                      <p:cBhvr>
                                        <p:cTn id="1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0" presetID="1" presetClass="entr" presetSubtype="0" fill="hold" nodeType="withEffect">
                                  <p:stCondLst>
                                    <p:cond delay="24650"/>
                                  </p:stCondLst>
                                  <p:childTnLst>
                                    <p:set>
                                      <p:cBhvr>
                                        <p:cTn id="1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2" presetID="1" presetClass="exit" presetSubtype="0" fill="hold" nodeType="withEffect">
                                  <p:stCondLst>
                                    <p:cond delay="24700"/>
                                  </p:stCondLst>
                                  <p:childTnLst>
                                    <p:set>
                                      <p:cBhvr>
                                        <p:cTn id="1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4" presetID="1" presetClass="entr" presetSubtype="0" fill="hold" nodeType="withEffect">
                                  <p:stCondLst>
                                    <p:cond delay="24700"/>
                                  </p:stCondLst>
                                  <p:childTnLst>
                                    <p:set>
                                      <p:cBhvr>
                                        <p:cTn id="1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6" presetID="1" presetClass="exit" presetSubtype="0" fill="hold" nodeType="withEffect">
                                  <p:stCondLst>
                                    <p:cond delay="24750"/>
                                  </p:stCondLst>
                                  <p:childTnLst>
                                    <p:set>
                                      <p:cBhvr>
                                        <p:cTn id="1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8" presetID="1" presetClass="entr" presetSubtype="0" fill="hold" nodeType="withEffect">
                                  <p:stCondLst>
                                    <p:cond delay="24750"/>
                                  </p:stCondLst>
                                  <p:childTnLst>
                                    <p:set>
                                      <p:cBhvr>
                                        <p:cTn id="1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0" presetID="1" presetClass="exit" presetSubtype="0" fill="hold" nodeType="withEffect">
                                  <p:stCondLst>
                                    <p:cond delay="24800"/>
                                  </p:stCondLst>
                                  <p:childTnLst>
                                    <p:set>
                                      <p:cBhvr>
                                        <p:cTn id="1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2" presetID="1" presetClass="entr" presetSubtype="0" fill="hold" nodeType="withEffect">
                                  <p:stCondLst>
                                    <p:cond delay="24800"/>
                                  </p:stCondLst>
                                  <p:childTnLst>
                                    <p:set>
                                      <p:cBhvr>
                                        <p:cTn id="1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4" presetID="1" presetClass="exit" presetSubtype="0" fill="hold" nodeType="withEffect">
                                  <p:stCondLst>
                                    <p:cond delay="24850"/>
                                  </p:stCondLst>
                                  <p:childTnLst>
                                    <p:set>
                                      <p:cBhvr>
                                        <p:cTn id="1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6" presetID="1" presetClass="entr" presetSubtype="0" fill="hold" nodeType="withEffect">
                                  <p:stCondLst>
                                    <p:cond delay="24850"/>
                                  </p:stCondLst>
                                  <p:childTnLst>
                                    <p:set>
                                      <p:cBhvr>
                                        <p:cTn id="1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8" presetID="1" presetClass="exit" presetSubtype="0" fill="hold" nodeType="withEffect">
                                  <p:stCondLst>
                                    <p:cond delay="24900"/>
                                  </p:stCondLst>
                                  <p:childTnLst>
                                    <p:set>
                                      <p:cBhvr>
                                        <p:cTn id="18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0" presetID="1" presetClass="entr" presetSubtype="0" fill="hold" nodeType="withEffect">
                                  <p:stCondLst>
                                    <p:cond delay="24900"/>
                                  </p:stCondLst>
                                  <p:childTnLst>
                                    <p:set>
                                      <p:cBhvr>
                                        <p:cTn id="1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2" presetID="1" presetClass="exit" presetSubtype="0" fill="hold" nodeType="withEffect">
                                  <p:stCondLst>
                                    <p:cond delay="24950"/>
                                  </p:stCondLst>
                                  <p:childTnLst>
                                    <p:set>
                                      <p:cBhvr>
                                        <p:cTn id="1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4" presetID="1" presetClass="entr" presetSubtype="0" fill="hold" nodeType="withEffect">
                                  <p:stCondLst>
                                    <p:cond delay="24950"/>
                                  </p:stCondLst>
                                  <p:childTnLst>
                                    <p:set>
                                      <p:cBhvr>
                                        <p:cTn id="1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6" presetID="1" presetClass="exit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8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8" presetID="1" presetClass="entr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0" presetID="1" presetClass="exit" presetSubtype="0" fill="hold" nodeType="withEffect">
                                  <p:stCondLst>
                                    <p:cond delay="25050"/>
                                  </p:stCondLst>
                                  <p:childTnLst>
                                    <p:set>
                                      <p:cBhvr>
                                        <p:cTn id="1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2" presetID="1" presetClass="entr" presetSubtype="0" fill="hold" nodeType="withEffect">
                                  <p:stCondLst>
                                    <p:cond delay="25050"/>
                                  </p:stCondLst>
                                  <p:childTnLst>
                                    <p:set>
                                      <p:cBhvr>
                                        <p:cTn id="1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4" presetID="1" presetClass="exit" presetSubtype="0" fill="hold" nodeType="withEffect">
                                  <p:stCondLst>
                                    <p:cond delay="25100"/>
                                  </p:stCondLst>
                                  <p:childTnLst>
                                    <p:set>
                                      <p:cBhvr>
                                        <p:cTn id="18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6" presetID="1" presetClass="entr" presetSubtype="0" fill="hold" nodeType="withEffect">
                                  <p:stCondLst>
                                    <p:cond delay="25100"/>
                                  </p:stCondLst>
                                  <p:childTnLst>
                                    <p:set>
                                      <p:cBhvr>
                                        <p:cTn id="18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8" presetID="1" presetClass="exit" presetSubtype="0" fill="hold" nodeType="withEffect">
                                  <p:stCondLst>
                                    <p:cond delay="25150"/>
                                  </p:stCondLst>
                                  <p:childTnLst>
                                    <p:set>
                                      <p:cBhvr>
                                        <p:cTn id="1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0" presetID="1" presetClass="entr" presetSubtype="0" fill="hold" nodeType="withEffect">
                                  <p:stCondLst>
                                    <p:cond delay="25150"/>
                                  </p:stCondLst>
                                  <p:childTnLst>
                                    <p:set>
                                      <p:cBhvr>
                                        <p:cTn id="1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2" presetID="1" presetClass="exit" presetSubtype="0" fill="hold" nodeType="withEffect">
                                  <p:stCondLst>
                                    <p:cond delay="25200"/>
                                  </p:stCondLst>
                                  <p:childTnLst>
                                    <p:set>
                                      <p:cBhvr>
                                        <p:cTn id="1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4" presetID="1" presetClass="entr" presetSubtype="0" fill="hold" nodeType="withEffect">
                                  <p:stCondLst>
                                    <p:cond delay="25200"/>
                                  </p:stCondLst>
                                  <p:childTnLst>
                                    <p:set>
                                      <p:cBhvr>
                                        <p:cTn id="18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6" presetID="1" presetClass="exit" presetSubtype="0" fill="hold" nodeType="withEffect">
                                  <p:stCondLst>
                                    <p:cond delay="25250"/>
                                  </p:stCondLst>
                                  <p:childTnLst>
                                    <p:set>
                                      <p:cBhvr>
                                        <p:cTn id="1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8" presetID="1" presetClass="entr" presetSubtype="0" fill="hold" nodeType="withEffect">
                                  <p:stCondLst>
                                    <p:cond delay="25250"/>
                                  </p:stCondLst>
                                  <p:childTnLst>
                                    <p:set>
                                      <p:cBhvr>
                                        <p:cTn id="18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0" presetID="1" presetClass="exit" presetSubtype="0" fill="hold" nodeType="withEffect">
                                  <p:stCondLst>
                                    <p:cond delay="25300"/>
                                  </p:stCondLst>
                                  <p:childTnLst>
                                    <p:set>
                                      <p:cBhvr>
                                        <p:cTn id="1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2" presetID="1" presetClass="entr" presetSubtype="0" fill="hold" nodeType="withEffect">
                                  <p:stCondLst>
                                    <p:cond delay="25300"/>
                                  </p:stCondLst>
                                  <p:childTnLst>
                                    <p:set>
                                      <p:cBhvr>
                                        <p:cTn id="1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4" presetID="1" presetClass="exit" presetSubtype="0" fill="hold" nodeType="withEffect">
                                  <p:stCondLst>
                                    <p:cond delay="25350"/>
                                  </p:stCondLst>
                                  <p:childTnLst>
                                    <p:set>
                                      <p:cBhvr>
                                        <p:cTn id="18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6" presetID="1" presetClass="entr" presetSubtype="0" fill="hold" nodeType="withEffect">
                                  <p:stCondLst>
                                    <p:cond delay="25350"/>
                                  </p:stCondLst>
                                  <p:childTnLst>
                                    <p:set>
                                      <p:cBhvr>
                                        <p:cTn id="1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8" presetID="1" presetClass="exit" presetSubtype="0" fill="hold" nodeType="withEffect">
                                  <p:stCondLst>
                                    <p:cond delay="25400"/>
                                  </p:stCondLst>
                                  <p:childTnLst>
                                    <p:set>
                                      <p:cBhvr>
                                        <p:cTn id="18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0" presetID="1" presetClass="entr" presetSubtype="0" fill="hold" nodeType="withEffect">
                                  <p:stCondLst>
                                    <p:cond delay="25400"/>
                                  </p:stCondLst>
                                  <p:childTnLst>
                                    <p:set>
                                      <p:cBhvr>
                                        <p:cTn id="1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2" presetID="1" presetClass="exit" presetSubtype="0" fill="hold" nodeType="withEffect">
                                  <p:stCondLst>
                                    <p:cond delay="25450"/>
                                  </p:stCondLst>
                                  <p:childTnLst>
                                    <p:set>
                                      <p:cBhvr>
                                        <p:cTn id="1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4" presetID="1" presetClass="entr" presetSubtype="0" fill="hold" nodeType="withEffect">
                                  <p:stCondLst>
                                    <p:cond delay="25450"/>
                                  </p:stCondLst>
                                  <p:childTnLst>
                                    <p:set>
                                      <p:cBhvr>
                                        <p:cTn id="18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6" presetID="1" presetClass="exit" presetSubtype="0" fill="hold" nodeType="withEffect">
                                  <p:stCondLst>
                                    <p:cond delay="25500"/>
                                  </p:stCondLst>
                                  <p:childTnLst>
                                    <p:set>
                                      <p:cBhvr>
                                        <p:cTn id="1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8" presetID="1" presetClass="entr" presetSubtype="0" fill="hold" nodeType="withEffect">
                                  <p:stCondLst>
                                    <p:cond delay="25500"/>
                                  </p:stCondLst>
                                  <p:childTnLst>
                                    <p:set>
                                      <p:cBhvr>
                                        <p:cTn id="18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0" presetID="1" presetClass="exit" presetSubtype="0" fill="hold" nodeType="withEffect">
                                  <p:stCondLst>
                                    <p:cond delay="25550"/>
                                  </p:stCondLst>
                                  <p:childTnLst>
                                    <p:set>
                                      <p:cBhvr>
                                        <p:cTn id="1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2" presetID="1" presetClass="entr" presetSubtype="0" fill="hold" nodeType="withEffect">
                                  <p:stCondLst>
                                    <p:cond delay="25550"/>
                                  </p:stCondLst>
                                  <p:childTnLst>
                                    <p:set>
                                      <p:cBhvr>
                                        <p:cTn id="1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4" presetID="1" presetClass="exit" presetSubtype="0" fill="hold" nodeType="withEffect">
                                  <p:stCondLst>
                                    <p:cond delay="25600"/>
                                  </p:stCondLst>
                                  <p:childTnLst>
                                    <p:set>
                                      <p:cBhvr>
                                        <p:cTn id="1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6" presetID="1" presetClass="entr" presetSubtype="0" fill="hold" nodeType="withEffect">
                                  <p:stCondLst>
                                    <p:cond delay="25600"/>
                                  </p:stCondLst>
                                  <p:childTnLst>
                                    <p:set>
                                      <p:cBhvr>
                                        <p:cTn id="18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8" presetID="1" presetClass="exit" presetSubtype="0" fill="hold" nodeType="withEffect">
                                  <p:stCondLst>
                                    <p:cond delay="25650"/>
                                  </p:stCondLst>
                                  <p:childTnLst>
                                    <p:set>
                                      <p:cBhvr>
                                        <p:cTn id="1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0" presetID="1" presetClass="entr" presetSubtype="0" fill="hold" nodeType="withEffect">
                                  <p:stCondLst>
                                    <p:cond delay="25650"/>
                                  </p:stCondLst>
                                  <p:childTnLst>
                                    <p:set>
                                      <p:cBhvr>
                                        <p:cTn id="18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2" presetID="1" presetClass="exit" presetSubtype="0" fill="hold" nodeType="withEffect">
                                  <p:stCondLst>
                                    <p:cond delay="25700"/>
                                  </p:stCondLst>
                                  <p:childTnLst>
                                    <p:set>
                                      <p:cBhvr>
                                        <p:cTn id="1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4" presetID="1" presetClass="entr" presetSubtype="0" fill="hold" nodeType="withEffect">
                                  <p:stCondLst>
                                    <p:cond delay="25700"/>
                                  </p:stCondLst>
                                  <p:childTnLst>
                                    <p:set>
                                      <p:cBhvr>
                                        <p:cTn id="1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6" presetID="1" presetClass="exit" presetSubtype="0" fill="hold" nodeType="withEffect">
                                  <p:stCondLst>
                                    <p:cond delay="25750"/>
                                  </p:stCondLst>
                                  <p:childTnLst>
                                    <p:set>
                                      <p:cBhvr>
                                        <p:cTn id="1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8" presetID="1" presetClass="entr" presetSubtype="0" fill="hold" nodeType="withEffect">
                                  <p:stCondLst>
                                    <p:cond delay="25750"/>
                                  </p:stCondLst>
                                  <p:childTnLst>
                                    <p:set>
                                      <p:cBhvr>
                                        <p:cTn id="1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0" presetID="1" presetClass="exit" presetSubtype="0" fill="hold" nodeType="withEffect">
                                  <p:stCondLst>
                                    <p:cond delay="25800"/>
                                  </p:stCondLst>
                                  <p:childTnLst>
                                    <p:set>
                                      <p:cBhvr>
                                        <p:cTn id="19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2" presetID="1" presetClass="entr" presetSubtype="0" fill="hold" nodeType="withEffect">
                                  <p:stCondLst>
                                    <p:cond delay="25800"/>
                                  </p:stCondLst>
                                  <p:childTnLst>
                                    <p:set>
                                      <p:cBhvr>
                                        <p:cTn id="1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4" presetID="1" presetClass="exit" presetSubtype="0" fill="hold" nodeType="withEffect">
                                  <p:stCondLst>
                                    <p:cond delay="25850"/>
                                  </p:stCondLst>
                                  <p:childTnLst>
                                    <p:set>
                                      <p:cBhvr>
                                        <p:cTn id="19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6" presetID="1" presetClass="entr" presetSubtype="0" fill="hold" nodeType="withEffect">
                                  <p:stCondLst>
                                    <p:cond delay="25850"/>
                                  </p:stCondLst>
                                  <p:childTnLst>
                                    <p:set>
                                      <p:cBhvr>
                                        <p:cTn id="19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8" presetID="1" presetClass="exit" presetSubtype="0" fill="hold" nodeType="withEffect">
                                  <p:stCondLst>
                                    <p:cond delay="25900"/>
                                  </p:stCondLst>
                                  <p:childTnLst>
                                    <p:set>
                                      <p:cBhvr>
                                        <p:cTn id="19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0" presetID="1" presetClass="entr" presetSubtype="0" fill="hold" nodeType="withEffect">
                                  <p:stCondLst>
                                    <p:cond delay="25900"/>
                                  </p:stCondLst>
                                  <p:childTnLst>
                                    <p:set>
                                      <p:cBhvr>
                                        <p:cTn id="1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2" presetID="1" presetClass="exit" presetSubtype="0" fill="hold" nodeType="withEffect">
                                  <p:stCondLst>
                                    <p:cond delay="25950"/>
                                  </p:stCondLst>
                                  <p:childTnLst>
                                    <p:set>
                                      <p:cBhvr>
                                        <p:cTn id="1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4" presetID="1" presetClass="entr" presetSubtype="0" fill="hold" nodeType="withEffect">
                                  <p:stCondLst>
                                    <p:cond delay="25950"/>
                                  </p:stCondLst>
                                  <p:childTnLst>
                                    <p:set>
                                      <p:cBhvr>
                                        <p:cTn id="1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6" presetID="1" presetClass="exit" presetSubtype="0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19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8" presetID="1" presetClass="entr" presetSubtype="0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19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0" presetID="1" presetClass="exit" presetSubtype="0" fill="hold" nodeType="withEffect">
                                  <p:stCondLst>
                                    <p:cond delay="26050"/>
                                  </p:stCondLst>
                                  <p:childTnLst>
                                    <p:set>
                                      <p:cBhvr>
                                        <p:cTn id="19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2" presetID="1" presetClass="entr" presetSubtype="0" fill="hold" nodeType="withEffect">
                                  <p:stCondLst>
                                    <p:cond delay="26050"/>
                                  </p:stCondLst>
                                  <p:childTnLst>
                                    <p:set>
                                      <p:cBhvr>
                                        <p:cTn id="19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4" presetID="1" presetClass="exit" presetSubtype="0" fill="hold" nodeType="withEffect">
                                  <p:stCondLst>
                                    <p:cond delay="26100"/>
                                  </p:stCondLst>
                                  <p:childTnLst>
                                    <p:set>
                                      <p:cBhvr>
                                        <p:cTn id="1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6" presetID="1" presetClass="entr" presetSubtype="0" fill="hold" nodeType="withEffect">
                                  <p:stCondLst>
                                    <p:cond delay="26100"/>
                                  </p:stCondLst>
                                  <p:childTnLst>
                                    <p:set>
                                      <p:cBhvr>
                                        <p:cTn id="1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8" presetID="1" presetClass="exit" presetSubtype="0" fill="hold" nodeType="withEffect">
                                  <p:stCondLst>
                                    <p:cond delay="26150"/>
                                  </p:stCondLst>
                                  <p:childTnLst>
                                    <p:set>
                                      <p:cBhvr>
                                        <p:cTn id="19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0" presetID="1" presetClass="entr" presetSubtype="0" fill="hold" nodeType="withEffect">
                                  <p:stCondLst>
                                    <p:cond delay="26150"/>
                                  </p:stCondLst>
                                  <p:childTnLst>
                                    <p:set>
                                      <p:cBhvr>
                                        <p:cTn id="19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2" presetID="1" presetClass="exit" presetSubtype="0" fill="hold" nodeType="withEffect">
                                  <p:stCondLst>
                                    <p:cond delay="26200"/>
                                  </p:stCondLst>
                                  <p:childTnLst>
                                    <p:set>
                                      <p:cBhvr>
                                        <p:cTn id="1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4" presetID="1" presetClass="entr" presetSubtype="0" fill="hold" nodeType="withEffect">
                                  <p:stCondLst>
                                    <p:cond delay="26200"/>
                                  </p:stCondLst>
                                  <p:childTnLst>
                                    <p:set>
                                      <p:cBhvr>
                                        <p:cTn id="19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6" presetID="1" presetClass="exit" presetSubtype="0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1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8" presetID="1" presetClass="entr" presetSubtype="0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19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0" presetID="1" presetClass="exit" presetSubtype="0" fill="hold" nodeType="withEffect">
                                  <p:stCondLst>
                                    <p:cond delay="26300"/>
                                  </p:stCondLst>
                                  <p:childTnLst>
                                    <p:set>
                                      <p:cBhvr>
                                        <p:cTn id="1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2" presetID="1" presetClass="entr" presetSubtype="0" fill="hold" nodeType="withEffect">
                                  <p:stCondLst>
                                    <p:cond delay="26300"/>
                                  </p:stCondLst>
                                  <p:childTnLst>
                                    <p:set>
                                      <p:cBhvr>
                                        <p:cTn id="19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4" presetID="1" presetClass="exit" presetSubtype="0" fill="hold" nodeType="withEffect">
                                  <p:stCondLst>
                                    <p:cond delay="26350"/>
                                  </p:stCondLst>
                                  <p:childTnLst>
                                    <p:set>
                                      <p:cBhvr>
                                        <p:cTn id="19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6" presetID="1" presetClass="entr" presetSubtype="0" fill="hold" nodeType="withEffect">
                                  <p:stCondLst>
                                    <p:cond delay="26350"/>
                                  </p:stCondLst>
                                  <p:childTnLst>
                                    <p:set>
                                      <p:cBhvr>
                                        <p:cTn id="1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8" presetID="1" presetClass="exit" presetSubtype="0" fill="hold" nodeType="withEffect">
                                  <p:stCondLst>
                                    <p:cond delay="26400"/>
                                  </p:stCondLst>
                                  <p:childTnLst>
                                    <p:set>
                                      <p:cBhvr>
                                        <p:cTn id="19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0" presetID="1" presetClass="entr" presetSubtype="0" fill="hold" nodeType="withEffect">
                                  <p:stCondLst>
                                    <p:cond delay="26400"/>
                                  </p:stCondLst>
                                  <p:childTnLst>
                                    <p:set>
                                      <p:cBhvr>
                                        <p:cTn id="19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2" presetID="1" presetClass="exit" presetSubtype="0" fill="hold" nodeType="withEffect">
                                  <p:stCondLst>
                                    <p:cond delay="26450"/>
                                  </p:stCondLst>
                                  <p:childTnLst>
                                    <p:set>
                                      <p:cBhvr>
                                        <p:cTn id="1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4" presetID="1" presetClass="entr" presetSubtype="0" fill="hold" nodeType="withEffect">
                                  <p:stCondLst>
                                    <p:cond delay="26450"/>
                                  </p:stCondLst>
                                  <p:childTnLst>
                                    <p:set>
                                      <p:cBhvr>
                                        <p:cTn id="19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6" presetID="1" presetClass="exit" presetSubtype="0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19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8" presetID="1" presetClass="entr" presetSubtype="0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19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0" presetID="1" presetClass="exit" presetSubtype="0" fill="hold" nodeType="withEffect">
                                  <p:stCondLst>
                                    <p:cond delay="26550"/>
                                  </p:stCondLst>
                                  <p:childTnLst>
                                    <p:set>
                                      <p:cBhvr>
                                        <p:cTn id="19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2" presetID="1" presetClass="entr" presetSubtype="0" fill="hold" nodeType="withEffect">
                                  <p:stCondLst>
                                    <p:cond delay="26550"/>
                                  </p:stCondLst>
                                  <p:childTnLst>
                                    <p:set>
                                      <p:cBhvr>
                                        <p:cTn id="1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4" presetID="1" presetClass="exit" presetSubtype="0" fill="hold" nodeType="withEffect">
                                  <p:stCondLst>
                                    <p:cond delay="26600"/>
                                  </p:stCondLst>
                                  <p:childTnLst>
                                    <p:set>
                                      <p:cBhvr>
                                        <p:cTn id="19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6" presetID="1" presetClass="entr" presetSubtype="0" fill="hold" nodeType="withEffect">
                                  <p:stCondLst>
                                    <p:cond delay="26600"/>
                                  </p:stCondLst>
                                  <p:childTnLst>
                                    <p:set>
                                      <p:cBhvr>
                                        <p:cTn id="19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8" presetID="1" presetClass="exit" presetSubtype="0" fill="hold" nodeType="withEffect">
                                  <p:stCondLst>
                                    <p:cond delay="26650"/>
                                  </p:stCondLst>
                                  <p:childTnLst>
                                    <p:set>
                                      <p:cBhvr>
                                        <p:cTn id="19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0" presetID="1" presetClass="entr" presetSubtype="0" fill="hold" nodeType="withEffect">
                                  <p:stCondLst>
                                    <p:cond delay="26650"/>
                                  </p:stCondLst>
                                  <p:childTnLst>
                                    <p:set>
                                      <p:cBhvr>
                                        <p:cTn id="19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2" presetID="1" presetClass="exit" presetSubtype="0" fill="hold" nodeType="withEffect">
                                  <p:stCondLst>
                                    <p:cond delay="26700"/>
                                  </p:stCondLst>
                                  <p:childTnLst>
                                    <p:set>
                                      <p:cBhvr>
                                        <p:cTn id="19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4" presetID="1" presetClass="entr" presetSubtype="0" fill="hold" nodeType="withEffect">
                                  <p:stCondLst>
                                    <p:cond delay="26700"/>
                                  </p:stCondLst>
                                  <p:childTnLst>
                                    <p:set>
                                      <p:cBhvr>
                                        <p:cTn id="19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6" presetID="10" presetClass="exit" presetSubtype="0" fill="hold" nodeType="withEffect">
                                  <p:stCondLst>
                                    <p:cond delay="26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7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0" dur="1000" tmFilter="0, 0; .2, .5; .8, .5; 1, 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81" dur="500" autoRev="1" fill="hold"/>
                                        <p:tgtEl>
                                          <p:spTgt spid="3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82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3" dur="1000" tmFilter="0, 0; .2, .5; .8, .5; 1, 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84" dur="500" autoRev="1" fill="hold"/>
                                        <p:tgtEl>
                                          <p:spTgt spid="3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85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6" dur="1000" tmFilter="0, 0; .2, .5; .8, .5; 1, 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87" dur="500" autoRev="1" fill="hold"/>
                                        <p:tgtEl>
                                          <p:spTgt spid="3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8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9" dur="1000" tmFilter="0, 0; .2, .5; .8, .5; 1, 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0" dur="500" autoRev="1" fill="hold"/>
                                        <p:tgtEl>
                                          <p:spTgt spid="3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91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2" dur="1000" tmFilter="0, 0; .2, .5; .8, .5; 1, 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3" dur="500" autoRev="1" fill="hold"/>
                                        <p:tgtEl>
                                          <p:spTgt spid="3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94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5" dur="1000" tmFilter="0, 0; .2, .5; .8, .5; 1, 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6" dur="500" autoRev="1" fill="hold"/>
                                        <p:tgtEl>
                                          <p:spTgt spid="3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9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8" dur="1000" tmFilter="0, 0; .2, .5; .8, .5; 1, 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9" dur="500" autoRev="1" fill="hold"/>
                                        <p:tgtEl>
                                          <p:spTgt spid="3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0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1" dur="1000" tmFilter="0, 0; .2, .5; .8, .5; 1, 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02" dur="500" autoRev="1" fill="hold"/>
                                        <p:tgtEl>
                                          <p:spTgt spid="3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3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4" dur="1000" tmFilter="0, 0; .2, .5; .8, .5; 1, 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05" dur="500" autoRev="1" fill="hold"/>
                                        <p:tgtEl>
                                          <p:spTgt spid="3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6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7" dur="1000" tmFilter="0, 0; .2, .5; .8, .5; 1, 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08" dur="500" autoRev="1" fill="hold"/>
                                        <p:tgtEl>
                                          <p:spTgt spid="3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9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0" dur="1000" tmFilter="0, 0; .2, .5; .8, .5; 1, 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11" dur="500" autoRev="1" fill="hold"/>
                                        <p:tgtEl>
                                          <p:spTgt spid="3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12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3" dur="1000" tmFilter="0, 0; .2, .5; .8, .5; 1, 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14" dur="500" autoRev="1" fill="hold"/>
                                        <p:tgtEl>
                                          <p:spTgt spid="3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15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6" dur="1000" tmFilter="0, 0; .2, .5; .8, .5; 1, 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17" dur="500" autoRev="1" fill="hold"/>
                                        <p:tgtEl>
                                          <p:spTgt spid="3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1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9" dur="1000" tmFilter="0, 0; .2, .5; .8, .5; 1, 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0" dur="500" autoRev="1" fill="hold"/>
                                        <p:tgtEl>
                                          <p:spTgt spid="3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21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2" dur="1000" tmFilter="0, 0; .2, .5; .8, .5; 1, 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3" dur="500" autoRev="1" fill="hold"/>
                                        <p:tgtEl>
                                          <p:spTgt spid="3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24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5" dur="1000" tmFilter="0, 0; .2, .5; .8, .5; 1, 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6" dur="500" autoRev="1" fill="hold"/>
                                        <p:tgtEl>
                                          <p:spTgt spid="3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2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8" dur="1000" tmFilter="0, 0; .2, .5; .8, .5; 1, 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9" dur="500" autoRev="1" fill="hold"/>
                                        <p:tgtEl>
                                          <p:spTgt spid="3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0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1" dur="1000" tmFilter="0, 0; .2, .5; .8, .5; 1, 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32" dur="500" autoRev="1" fill="hold"/>
                                        <p:tgtEl>
                                          <p:spTgt spid="3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3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4" dur="1000" tmFilter="0, 0; .2, .5; .8, .5; 1, 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35" dur="500" autoRev="1" fill="hold"/>
                                        <p:tgtEl>
                                          <p:spTgt spid="3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6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7" dur="1000" tmFilter="0, 0; .2, .5; .8, .5; 1, 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38" dur="500" autoRev="1" fill="hold"/>
                                        <p:tgtEl>
                                          <p:spTgt spid="3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9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0" dur="1000" tmFilter="0, 0; .2, .5; .8, .5; 1, 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41" dur="500" autoRev="1" fill="hold"/>
                                        <p:tgtEl>
                                          <p:spTgt spid="3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4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3" dur="1000" tmFilter="0, 0; .2, .5; .8, .5; 1, 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44" dur="500" autoRev="1" fill="hold"/>
                                        <p:tgtEl>
                                          <p:spTgt spid="3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4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6" dur="1000" tmFilter="0, 0; .2, .5; .8, .5; 1, 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47" dur="500" autoRev="1" fill="hold"/>
                                        <p:tgtEl>
                                          <p:spTgt spid="3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4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9" dur="1000" tmFilter="0, 0; .2, .5; .8, .5; 1, 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50" dur="500" autoRev="1" fill="hold"/>
                                        <p:tgtEl>
                                          <p:spTgt spid="3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5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2" dur="1000" tmFilter="0, 0; .2, .5; .8, .5; 1, 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53" dur="500" autoRev="1" fill="hold"/>
                                        <p:tgtEl>
                                          <p:spTgt spid="3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5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5" dur="1000" tmFilter="0, 0; .2, .5; .8, .5; 1, 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56" dur="500" autoRev="1" fill="hold"/>
                                        <p:tgtEl>
                                          <p:spTgt spid="3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5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8" dur="1000" tmFilter="0, 0; .2, .5; .8, .5; 1, 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59" dur="500" autoRev="1" fill="hold"/>
                                        <p:tgtEl>
                                          <p:spTgt spid="3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6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1" dur="1000" tmFilter="0, 0; .2, .5; .8, .5; 1, 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62" dur="500" autoRev="1" fill="hold"/>
                                        <p:tgtEl>
                                          <p:spTgt spid="3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6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4" dur="1000" tmFilter="0, 0; .2, .5; .8, .5; 1, 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65" dur="500" autoRev="1" fill="hold"/>
                                        <p:tgtEl>
                                          <p:spTgt spid="3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66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7" dur="1000" tmFilter="0, 0; .2, .5; .8, .5; 1, 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68" dur="500" autoRev="1" fill="hold"/>
                                        <p:tgtEl>
                                          <p:spTgt spid="3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6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0" dur="1000" tmFilter="0, 0; .2, .5; .8, .5; 1, 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71" dur="500" autoRev="1" fill="hold"/>
                                        <p:tgtEl>
                                          <p:spTgt spid="3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7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3" dur="1000" tmFilter="0, 0; .2, .5; .8, .5; 1, 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74" dur="500" autoRev="1" fill="hold"/>
                                        <p:tgtEl>
                                          <p:spTgt spid="3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7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6" dur="1000" tmFilter="0, 0; .2, .5; .8, .5; 1, 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77" dur="500" autoRev="1" fill="hold"/>
                                        <p:tgtEl>
                                          <p:spTgt spid="3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7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9" dur="1000" tmFilter="0, 0; .2, .5; .8, .5; 1, 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0" dur="500" autoRev="1" fill="hold"/>
                                        <p:tgtEl>
                                          <p:spTgt spid="3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8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1 " pathEditMode="relative" rAng="0" ptsTypes="AA">
                                      <p:cBhvr>
                                        <p:cTn id="2082" dur="20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000"/>
                                    </p:animMotion>
                                  </p:childTnLst>
                                </p:cTn>
                              </p:par>
                              <p:par>
                                <p:cTn id="208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5" dur="25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6" dur="25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7" dur="25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8" presetID="53" presetClass="exit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89" dur="250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0" dur="250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91" dur="25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5" dur="25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6" dur="25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7" dur="25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9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3" dur="25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4" dur="25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5" dur="25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6" presetID="53" presetClass="exit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7" dur="250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8" dur="250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09" dur="25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3" dur="25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4" dur="25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5" dur="25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1" dur="25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2" dur="25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3" dur="25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4" presetID="53" presetClass="exit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5" dur="25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6" dur="25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27" dur="25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1" dur="25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2" dur="25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3" dur="25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5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9" dur="25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0" dur="25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1" dur="25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2" presetID="53" presetClass="exit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3" dur="250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4" dur="250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45" dur="25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9" dur="25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0" dur="25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1" dur="25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3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7" dur="25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8" dur="25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9" dur="25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0" presetID="53" presetClass="exit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1" dur="25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2" dur="25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3" dur="25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7" dur="25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8" dur="25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9" dur="25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1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5" dur="25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6" dur="25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7" dur="25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8" presetID="53" presetClass="exit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79" dur="250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0" dur="250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1" dur="25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5" dur="25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6" dur="25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7" dur="25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9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3" dur="25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4" dur="25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5" dur="25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6" presetID="53" presetClass="exit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97" dur="250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8" dur="250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9" dur="25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3" dur="25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4" dur="25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05" dur="25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7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9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1" dur="25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2" dur="25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3" dur="25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4" presetID="53" presetClass="exit" presetSubtype="32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15" dur="250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6" dur="250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17" dur="25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9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1" dur="25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2" dur="25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3" dur="25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4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5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7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9" dur="25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0" dur="25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1" dur="25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2" presetID="53" presetClass="exit" presetSubtype="32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33" dur="25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4" dur="25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35" dur="25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7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9" dur="25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0" dur="25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1" dur="25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2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3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7" dur="25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8" dur="25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9" dur="25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0" presetID="53" presetClass="exit" presetSubtype="32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51" dur="250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2" dur="250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3" dur="25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7" dur="25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8" dur="25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9" dur="25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0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1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5" dur="25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6" dur="25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7" dur="25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8" presetID="53" presetClass="exit" presetSubtype="32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69" dur="250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0" dur="250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71" dur="25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3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5" dur="25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6" dur="25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7" dur="25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8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9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1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3" dur="25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4" dur="25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5" dur="25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6" presetID="53" presetClass="exit" presetSubtype="32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7" dur="250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8" dur="250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89" dur="25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1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3" dur="25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4" dur="25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5" dur="25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6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7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9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1" dur="25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2" dur="25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3" dur="25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4" presetID="53" presetClass="exit" presetSubtype="32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5" dur="250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6" dur="250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07" dur="25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9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1" dur="25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2" dur="25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3" dur="25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4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5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7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9" dur="25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0" dur="25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1" dur="25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2" presetID="53" presetClass="exit" presetSubtype="32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23" dur="250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4" dur="250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5" dur="25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7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9" dur="25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0" dur="25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1" dur="25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2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3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7" dur="25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8" dur="25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9" dur="25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0" presetID="53" presetClass="exit" presetSubtype="32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1" dur="250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2" dur="250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43" dur="25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7" dur="25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8" dur="25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9" dur="25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0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1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5" dur="25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6" dur="25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7" dur="25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8" presetID="53" presetClass="exit" presetSubtype="32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59" dur="250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0" dur="250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61" dur="25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3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5" dur="25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6" dur="25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7" dur="25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8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9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3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4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5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6" presetID="53" presetClass="exit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77" dur="500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8" dur="500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9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3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4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5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6" presetID="53" presetClass="exit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87" dur="500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8" dur="500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89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3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4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5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6" presetID="53" presetClass="exit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7" dur="500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8" dur="500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99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3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4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5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6" presetID="53" presetClass="exit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7" dur="500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8" dur="500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09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3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4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5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6" presetID="53" presetClass="exit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17" dur="500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8" dur="500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19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3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4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5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6" presetID="53" presetClass="exit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7" dur="500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8" dur="500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9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3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4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5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6" presetID="53" presetClass="exit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37" dur="500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8" dur="500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9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3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4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5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6" presetID="53" presetClass="exit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7" dur="500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8" dur="500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49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1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3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4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5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6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7" dur="500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8" dur="500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59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1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3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4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65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6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7" dur="500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8" dur="500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69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1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3" dur="5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4" dur="5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5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6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77" dur="500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8" dur="500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79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1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3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4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5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6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87" dur="500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8" dur="500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89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1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3" dur="5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4" dur="5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5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6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97" dur="500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8" dur="500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99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1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3" dur="5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4" dur="5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5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6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07" dur="500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8" dur="500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09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1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3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4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5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6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17" dur="500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8" dur="500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19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1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3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4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5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6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27" dur="500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8" dur="500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29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1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3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4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5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6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7" dur="500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8" dur="500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39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1" presetID="53" presetClass="entr" presetSubtype="16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2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3" dur="25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4" dur="25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5" dur="25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6" presetID="53" presetClass="exit" presetSubtype="32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7" dur="250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8" dur="250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49" dur="25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1" presetID="53" presetClass="entr" presetSubtype="16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2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3" dur="25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4" dur="25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5" dur="25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6" presetID="10" presetClass="exit" presetSubtype="0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7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9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1" dur="25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2" dur="25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63" dur="25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4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65" dur="250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6" dur="250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67" dur="25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9" presetID="53" presetClass="entr" presetSubtype="16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set>
                                      <p:cBhvr>
                                        <p:cTn id="2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1" dur="25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2" dur="25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3" dur="25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4" presetID="10" presetClass="exit" presetSubtype="0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5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7" presetID="53" presetClass="entr" presetSubtype="16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2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9" dur="25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0" dur="25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1" dur="25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2" presetID="53" presetClass="exit" presetSubtype="32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3" dur="250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4" dur="250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85" dur="25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7" presetID="53" presetClass="entr" presetSubtype="16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2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9" dur="25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0" dur="25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1" dur="25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2" presetID="10" presetClass="exit" presetSubtype="0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3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5" presetID="53" presetClass="entr" presetSubtype="16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2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7" dur="25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8" dur="25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9" dur="25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0" presetID="53" presetClass="exit" presetSubtype="32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1" dur="250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2" dur="250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03" dur="25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5" presetID="53" presetClass="entr" presetSubtype="16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2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7" dur="25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8" dur="25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09" dur="25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0" presetID="10" presetClass="exit" presetSubtype="0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1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3" presetID="53" presetClass="entr" presetSubtype="16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2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5" dur="25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6" dur="25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7" dur="25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8" presetID="53" presetClass="exit" presetSubtype="32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19" dur="250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0" dur="250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21" dur="25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3" presetID="53" presetClass="entr" presetSubtype="16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2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5" dur="25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6" dur="25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7" dur="25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8" presetID="10" presetClass="exit" presetSubtype="0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9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1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3" dur="25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4" dur="25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5" dur="25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6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37" dur="250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8" dur="250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39" dur="25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1" presetID="53" presetClass="entr" presetSubtype="16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set>
                                      <p:cBhvr>
                                        <p:cTn id="2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3" dur="25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4" dur="25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5" dur="25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6" presetID="10" presetClass="exit" presetSubtype="0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7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9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1" dur="25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2" dur="25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3" dur="25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4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55" dur="250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6" dur="250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57" dur="25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9" presetID="53" presetClass="entr" presetSubtype="16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set>
                                      <p:cBhvr>
                                        <p:cTn id="2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1" dur="25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2" dur="25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63" dur="25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4" presetID="10" presetClass="exit" presetSubtype="0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5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7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9" dur="25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0" dur="25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1" dur="25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2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73" dur="250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4" dur="250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75" dur="25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7" presetID="53" presetClass="entr" presetSubtype="16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set>
                                      <p:cBhvr>
                                        <p:cTn id="2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9" dur="25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0" dur="25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1" dur="25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2" presetID="10" presetClass="exit" presetSubtype="0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3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5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7" dur="25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8" dur="25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9" dur="25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0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91" dur="250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2" dur="250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93" dur="25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5" presetID="53" presetClass="entr" presetSubtype="16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set>
                                      <p:cBhvr>
                                        <p:cTn id="2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7" dur="25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8" dur="25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9" dur="25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0" presetID="10" presetClass="exit" presetSubtype="0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1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3" presetID="53" presetClass="entr" presetSubtype="16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2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5" dur="25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6" dur="25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7" dur="25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8" presetID="53" presetClass="exit" presetSubtype="32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9" dur="250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0" dur="250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11" dur="25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3" presetID="53" presetClass="entr" presetSubtype="16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2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5" dur="25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6" dur="25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7" dur="25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8" presetID="10" presetClass="exit" presetSubtype="0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9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1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3" dur="25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4" dur="25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25" dur="25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6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7" dur="250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8" dur="250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9" dur="25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1" presetID="53" presetClass="entr" presetSubtype="16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set>
                                      <p:cBhvr>
                                        <p:cTn id="2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3" dur="25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4" dur="25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5" dur="25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6" presetID="10" presetClass="exit" presetSubtype="0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7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9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1" dur="25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2" dur="25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3" dur="25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4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45" dur="250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6" dur="250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47" dur="25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9" presetID="53" presetClass="entr" presetSubtype="16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set>
                                      <p:cBhvr>
                                        <p:cTn id="2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1" dur="25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2" dur="25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53" dur="25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4" presetID="10" presetClass="exit" presetSubtype="0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5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7" presetID="53" presetClass="entr" presetSubtype="16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2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9" dur="25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0" dur="25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61" dur="25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2" presetID="53" presetClass="exit" presetSubtype="32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63" dur="25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4" dur="25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65" dur="25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7" presetID="53" presetClass="entr" presetSubtype="16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2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9" dur="25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0" dur="25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1" dur="25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2" presetID="10" presetClass="exit" presetSubtype="0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3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5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7" dur="25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8" dur="25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9" dur="25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0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1" dur="250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2" dur="250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83" dur="25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5" presetID="53" presetClass="entr" presetSubtype="16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set>
                                      <p:cBhvr>
                                        <p:cTn id="2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7" dur="25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8" dur="25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9" dur="25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0" presetID="10" presetClass="exit" presetSubtype="0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1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3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5" dur="25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6" dur="25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7" dur="25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8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99" dur="25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0" dur="25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01" dur="25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3" presetID="53" presetClass="entr" presetSubtype="16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set>
                                      <p:cBhvr>
                                        <p:cTn id="2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5" dur="25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6" dur="25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07" dur="25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8" presetID="10" presetClass="exit" presetSubtype="0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9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1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3" dur="25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4" dur="25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5" dur="25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6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17" dur="25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8" dur="25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19" dur="25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1" presetID="53" presetClass="entr" presetSubtype="16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set>
                                      <p:cBhvr>
                                        <p:cTn id="2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3" dur="25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4" dur="25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25" dur="25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6" presetID="10" presetClass="exit" presetSubtype="0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7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9" presetID="53" presetClass="entr" presetSubtype="16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28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1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2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3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4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35" dur="50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6" dur="50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37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9" presetID="53" presetClass="entr" presetSubtype="16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2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1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2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3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4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45" dur="500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6" dur="500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47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9" presetID="53" presetClass="entr" presetSubtype="16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28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1" dur="5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2" dur="5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53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4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55" dur="500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6" dur="500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57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9" presetID="53" presetClass="entr" presetSubtype="16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28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1" dur="5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2" dur="5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3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4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5" dur="500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6" dur="500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67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9" presetID="53" presetClass="entr" presetSubtype="16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2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1" dur="5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2" dur="5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73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4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75" dur="500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6" dur="500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77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9" presetID="53" presetClass="entr" presetSubtype="16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2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1" dur="5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2" dur="5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3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4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85" dur="500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6" dur="500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7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9" presetID="53" presetClass="entr" presetSubtype="16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28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1" dur="5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2" dur="5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3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4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95" dur="500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6" dur="500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97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9" presetID="53" presetClass="entr" presetSubtype="16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29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1" dur="5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2" dur="5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03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4" presetID="53" presetClass="exit" presetSubtype="3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05" dur="500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6" dur="500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07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9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9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1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2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3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4" presetID="53" presetClass="exit" presetSubtype="32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15" dur="500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6" dur="500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17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9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1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2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23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4" presetID="53" presetClass="exit" presetSubtype="32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25" dur="500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6" dur="500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27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9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9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1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2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3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4" presetID="53" presetClass="exit" presetSubtype="32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35" dur="500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6" dur="500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37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9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9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1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2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43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4" presetID="53" presetClass="exit" presetSubtype="32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45" dur="500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6" dur="500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47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9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9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1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2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3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4" presetID="53" presetClass="exit" presetSubtype="32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55" dur="500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6" dur="500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57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9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9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1" dur="5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2" dur="5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63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4" presetID="53" presetClass="exit" presetSubtype="32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65" dur="500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6" dur="500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67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9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9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1" dur="5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2" dur="5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3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4" presetID="53" presetClass="exit" presetSubtype="32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75" dur="500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6" dur="500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77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9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9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1" dur="5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2" dur="5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3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4" presetID="53" presetClass="exit" presetSubtype="32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85" dur="500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6" dur="500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87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9" presetID="53" presetClass="entr" presetSubtype="16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29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1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2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93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4" presetID="53" presetClass="exit" presetSubtype="32" fill="hold" nodeType="withEffect">
                                  <p:stCondLst>
                                    <p:cond delay="26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95" dur="500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6" dur="500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97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1" dur="25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2" presetID="1" presetClass="exit" presetSubtype="0" fill="hold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3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4" presetID="1" presetClass="entr" presetSubtype="0" fill="hold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30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6" presetID="1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8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0" presetID="1" presetClass="exit" presetSubtype="0" fill="hold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3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2" presetID="1" presetClass="entr" presetSubtype="0" fill="hold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30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4" presetID="1" presetClass="exit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0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6" presetID="1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0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8" presetID="1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0" presetID="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2" presetID="1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0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4" presetID="1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6" presetID="1" presetClass="exit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30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8" presetID="1" presetClass="entr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30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0" presetID="1" presetClass="exit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2" presetID="1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4" presetID="1" presetClass="exit" presetSubtype="0" fill="hold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30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6" presetID="1" presetClass="entr" presetSubtype="0" fill="hold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30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8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0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2" presetID="1" presetClass="exit" presetSubtype="0" fill="hold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30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4" presetID="1" presetClass="entr" presetSubtype="0" fill="hold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30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6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0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8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0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0" presetID="1" presetClass="exit" presetSubtype="0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30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2" presetID="1" presetClass="entr" presetSubtype="0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30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4" presetID="1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6" presetID="1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0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8" presetID="1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0" presetID="1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2" presetID="1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4" presetID="1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0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6" presetID="1" presetClass="exit" presetSubtype="0" fill="hold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30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8" presetID="1" presetClass="entr" presetSubtype="0" fill="hold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30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0" presetID="1" presetClass="exit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0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4" presetID="1" presetClass="exit" presetSubtype="0" fill="hold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30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6" presetID="1" presetClass="entr" presetSubtype="0" fill="hold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30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8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0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2" presetID="1" presetClass="exit" presetSubtype="0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30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4" presetID="1" presetClass="entr" presetSubtype="0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30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6" presetID="1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0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8" presetID="1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0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0" presetID="1" presetClass="exit" presetSubtype="0" fill="hold" nodeType="withEffect">
                                  <p:stCondLst>
                                    <p:cond delay="3150"/>
                                  </p:stCondLst>
                                  <p:childTnLst>
                                    <p:set>
                                      <p:cBhvr>
                                        <p:cTn id="30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2" presetID="1" presetClass="entr" presetSubtype="0" fill="hold" nodeType="withEffect">
                                  <p:stCondLst>
                                    <p:cond delay="3150"/>
                                  </p:stCondLst>
                                  <p:childTnLst>
                                    <p:set>
                                      <p:cBhvr>
                                        <p:cTn id="30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4" presetID="1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0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6" presetID="1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8" presetID="1" presetClass="exit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0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0" presetID="1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2" presetID="1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4" presetID="1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6" presetID="1" presetClass="exit" presetSubtype="0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set>
                                      <p:cBhvr>
                                        <p:cTn id="3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8" presetID="1" presetClass="entr" presetSubtype="0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set>
                                      <p:cBhvr>
                                        <p:cTn id="3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0" presetID="1" presetClass="exit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2" presetID="1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4" presetID="1" presetClass="exit" presetSubtype="0" fill="hold" nodeType="withEffect">
                                  <p:stCondLst>
                                    <p:cond delay="3450"/>
                                  </p:stCondLst>
                                  <p:childTnLst>
                                    <p:set>
                                      <p:cBhvr>
                                        <p:cTn id="3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6" presetID="1" presetClass="entr" presetSubtype="0" fill="hold" nodeType="withEffect">
                                  <p:stCondLst>
                                    <p:cond delay="3450"/>
                                  </p:stCondLst>
                                  <p:childTnLst>
                                    <p:set>
                                      <p:cBhvr>
                                        <p:cTn id="3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8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0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2" presetID="1" presetClass="exit" presetSubtype="0" fill="hold" nodeType="withEffect">
                                  <p:stCondLst>
                                    <p:cond delay="3550"/>
                                  </p:stCondLst>
                                  <p:childTnLst>
                                    <p:set>
                                      <p:cBhvr>
                                        <p:cTn id="3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4" presetID="1" presetClass="entr" presetSubtype="0" fill="hold" nodeType="withEffect">
                                  <p:stCondLst>
                                    <p:cond delay="3550"/>
                                  </p:stCondLst>
                                  <p:childTnLst>
                                    <p:set>
                                      <p:cBhvr>
                                        <p:cTn id="3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6" presetID="1" presetClass="exit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8" presetID="1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0" presetID="1" presetClass="exit" presetSubtype="0" fill="hold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3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2" presetID="1" presetClass="entr" presetSubtype="0" fill="hold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3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6" presetID="1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8" presetID="1" presetClass="exit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0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2" presetID="1" presetClass="exit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4" presetID="1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6" presetID="1" presetClass="exit" presetSubtype="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3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8" presetID="1" presetClass="entr" presetSubtype="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3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0" presetID="1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2" presetID="1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4" presetID="1" presetClass="exit" presetSubtype="0" fill="hold" nodeType="withEffect">
                                  <p:stCondLst>
                                    <p:cond delay="3950"/>
                                  </p:stCondLst>
                                  <p:childTnLst>
                                    <p:set>
                                      <p:cBhvr>
                                        <p:cTn id="3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6" presetID="1" presetClass="entr" presetSubtype="0" fill="hold" nodeType="withEffect">
                                  <p:stCondLst>
                                    <p:cond delay="3950"/>
                                  </p:stCondLst>
                                  <p:childTnLst>
                                    <p:set>
                                      <p:cBhvr>
                                        <p:cTn id="3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8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0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2" presetID="1" presetClass="exit" presetSubtype="0" fill="hold" nodeType="withEffect">
                                  <p:stCondLst>
                                    <p:cond delay="4050"/>
                                  </p:stCondLst>
                                  <p:childTnLst>
                                    <p:set>
                                      <p:cBhvr>
                                        <p:cTn id="3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4" presetID="1" presetClass="entr" presetSubtype="0" fill="hold" nodeType="withEffect">
                                  <p:stCondLst>
                                    <p:cond delay="4050"/>
                                  </p:stCondLst>
                                  <p:childTnLst>
                                    <p:set>
                                      <p:cBhvr>
                                        <p:cTn id="3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6" presetID="1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8" presetID="1" presetClass="entr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0" presetID="1" presetClass="exit" presetSubtype="0" fill="hold" nodeType="withEffect">
                                  <p:stCondLst>
                                    <p:cond delay="4150"/>
                                  </p:stCondLst>
                                  <p:childTnLst>
                                    <p:set>
                                      <p:cBhvr>
                                        <p:cTn id="3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2" presetID="1" presetClass="entr" presetSubtype="0" fill="hold" nodeType="withEffect">
                                  <p:stCondLst>
                                    <p:cond delay="4150"/>
                                  </p:stCondLst>
                                  <p:childTnLst>
                                    <p:set>
                                      <p:cBhvr>
                                        <p:cTn id="3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4" presetID="1" presetClass="exit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6" presetID="1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8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0" presetID="1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2" presetID="1" presetClass="exit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3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4" presetID="1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3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6" presetID="1" presetClass="exit" presetSubtype="0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set>
                                      <p:cBhvr>
                                        <p:cTn id="3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8" presetID="1" presetClass="entr" presetSubtype="0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set>
                                      <p:cBhvr>
                                        <p:cTn id="3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0" presetID="1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3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2" presetID="1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3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4" presetID="1" presetClass="exit" presetSubtype="0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3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6" presetID="1" presetClass="entr" presetSubtype="0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3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8" presetID="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0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2" presetID="1" presetClass="exit" presetSubtype="0" fill="hold" nodeType="withEffect">
                                  <p:stCondLst>
                                    <p:cond delay="4550"/>
                                  </p:stCondLst>
                                  <p:childTnLst>
                                    <p:set>
                                      <p:cBhvr>
                                        <p:cTn id="3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4" presetID="1" presetClass="entr" presetSubtype="0" fill="hold" nodeType="withEffect">
                                  <p:stCondLst>
                                    <p:cond delay="4550"/>
                                  </p:stCondLst>
                                  <p:childTnLst>
                                    <p:set>
                                      <p:cBhvr>
                                        <p:cTn id="3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6" presetID="1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3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8" presetID="1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3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0" presetID="1" presetClass="exit" presetSubtype="0" fill="hold" nodeType="withEffect">
                                  <p:stCondLst>
                                    <p:cond delay="4650"/>
                                  </p:stCondLst>
                                  <p:childTnLst>
                                    <p:set>
                                      <p:cBhvr>
                                        <p:cTn id="3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2" presetID="1" presetClass="entr" presetSubtype="0" fill="hold" nodeType="withEffect">
                                  <p:stCondLst>
                                    <p:cond delay="4650"/>
                                  </p:stCondLst>
                                  <p:childTnLst>
                                    <p:set>
                                      <p:cBhvr>
                                        <p:cTn id="3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4" presetID="1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6" presetID="1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8" presetID="1" presetClass="exit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0" presetID="1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2" presetID="1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3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4" presetID="1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3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6" presetID="1" presetClass="exit" presetSubtype="0" fill="hold" nodeType="withEffect">
                                  <p:stCondLst>
                                    <p:cond delay="4850"/>
                                  </p:stCondLst>
                                  <p:childTnLst>
                                    <p:set>
                                      <p:cBhvr>
                                        <p:cTn id="3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8" presetID="1" presetClass="entr" presetSubtype="0" fill="hold" nodeType="withEffect">
                                  <p:stCondLst>
                                    <p:cond delay="4850"/>
                                  </p:stCondLst>
                                  <p:childTnLst>
                                    <p:set>
                                      <p:cBhvr>
                                        <p:cTn id="3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0" presetID="1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2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4" presetID="1" presetClass="exit" presetSubtype="0" fill="hold" nodeType="withEffect">
                                  <p:stCondLst>
                                    <p:cond delay="4950"/>
                                  </p:stCondLst>
                                  <p:childTnLst>
                                    <p:set>
                                      <p:cBhvr>
                                        <p:cTn id="3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6" presetID="1" presetClass="entr" presetSubtype="0" fill="hold" nodeType="withEffect">
                                  <p:stCondLst>
                                    <p:cond delay="4950"/>
                                  </p:stCondLst>
                                  <p:childTnLst>
                                    <p:set>
                                      <p:cBhvr>
                                        <p:cTn id="3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8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0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2" presetID="1" presetClass="exit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set>
                                      <p:cBhvr>
                                        <p:cTn id="3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4" presetID="1" presetClass="entr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set>
                                      <p:cBhvr>
                                        <p:cTn id="3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6" presetID="1" presetClass="exit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8" presetID="1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0" presetID="1" presetClass="exit" presetSubtype="0" fill="hold" nodeType="withEffect">
                                  <p:stCondLst>
                                    <p:cond delay="5150"/>
                                  </p:stCondLst>
                                  <p:childTnLst>
                                    <p:set>
                                      <p:cBhvr>
                                        <p:cTn id="3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2" presetID="1" presetClass="entr" presetSubtype="0" fill="hold" nodeType="withEffect">
                                  <p:stCondLst>
                                    <p:cond delay="5150"/>
                                  </p:stCondLst>
                                  <p:childTnLst>
                                    <p:set>
                                      <p:cBhvr>
                                        <p:cTn id="3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4" presetID="1" presetClass="exit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6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8" presetID="1" presetClass="exit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0" presetID="1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2" presetID="1" presetClass="exit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3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4" presetID="1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3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6" presetID="1" presetClass="exit" presetSubtype="0" fill="hold" nodeType="withEffect">
                                  <p:stCondLst>
                                    <p:cond delay="5350"/>
                                  </p:stCondLst>
                                  <p:childTnLst>
                                    <p:set>
                                      <p:cBhvr>
                                        <p:cTn id="3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8" presetID="1" presetClass="entr" presetSubtype="0" fill="hold" nodeType="withEffect">
                                  <p:stCondLst>
                                    <p:cond delay="5350"/>
                                  </p:stCondLst>
                                  <p:childTnLst>
                                    <p:set>
                                      <p:cBhvr>
                                        <p:cTn id="3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0" presetID="1" presetClass="exit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2" presetID="1" presetClass="entr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4" presetID="1" presetClass="exit" presetSubtype="0" fill="hold" nodeType="withEffect">
                                  <p:stCondLst>
                                    <p:cond delay="5450"/>
                                  </p:stCondLst>
                                  <p:childTnLst>
                                    <p:set>
                                      <p:cBhvr>
                                        <p:cTn id="3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6" presetID="1" presetClass="entr" presetSubtype="0" fill="hold" nodeType="withEffect">
                                  <p:stCondLst>
                                    <p:cond delay="5450"/>
                                  </p:stCondLst>
                                  <p:childTnLst>
                                    <p:set>
                                      <p:cBhvr>
                                        <p:cTn id="3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8" presetID="1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0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2" presetID="1" presetClass="exit" presetSubtype="0" fill="hold" nodeType="withEffect">
                                  <p:stCondLst>
                                    <p:cond delay="5550"/>
                                  </p:stCondLst>
                                  <p:childTnLst>
                                    <p:set>
                                      <p:cBhvr>
                                        <p:cTn id="3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4" presetID="1" presetClass="entr" presetSubtype="0" fill="hold" nodeType="withEffect">
                                  <p:stCondLst>
                                    <p:cond delay="5550"/>
                                  </p:stCondLst>
                                  <p:childTnLst>
                                    <p:set>
                                      <p:cBhvr>
                                        <p:cTn id="3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6" presetID="1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3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8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3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0" presetID="1" presetClass="exit" presetSubtype="0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3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2" presetID="1" presetClass="entr" presetSubtype="0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3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4" presetID="1" presetClass="exit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3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3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8" presetID="1" presetClass="exit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3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0" presetID="1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3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2" presetID="1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4" presetID="1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6" presetID="1" presetClass="exit" presetSubtype="0" fill="hold" nodeType="withEffect">
                                  <p:stCondLst>
                                    <p:cond delay="5850"/>
                                  </p:stCondLst>
                                  <p:childTnLst>
                                    <p:set>
                                      <p:cBhvr>
                                        <p:cTn id="3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8" presetID="1" presetClass="entr" presetSubtype="0" fill="hold" nodeType="withEffect">
                                  <p:stCondLst>
                                    <p:cond delay="5850"/>
                                  </p:stCondLst>
                                  <p:childTnLst>
                                    <p:set>
                                      <p:cBhvr>
                                        <p:cTn id="3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0" presetID="1" presetClass="exit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3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2" presetID="1" presetClass="entr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3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4" presetID="1" presetClass="exit" presetSubtype="0" fill="hold" nodeType="withEffect">
                                  <p:stCondLst>
                                    <p:cond delay="5950"/>
                                  </p:stCondLst>
                                  <p:childTnLst>
                                    <p:set>
                                      <p:cBhvr>
                                        <p:cTn id="3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6" presetID="1" presetClass="entr" presetSubtype="0" fill="hold" nodeType="withEffect">
                                  <p:stCondLst>
                                    <p:cond delay="5950"/>
                                  </p:stCondLst>
                                  <p:childTnLst>
                                    <p:set>
                                      <p:cBhvr>
                                        <p:cTn id="3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8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0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2" presetID="1" presetClass="exit" presetSubtype="0" fill="hold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3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4" presetID="1" presetClass="entr" presetSubtype="0" fill="hold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3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6" presetID="1" presetClass="exit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3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8" presetID="1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3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0" presetID="1" presetClass="exit" presetSubtype="0" fill="hold" nodeType="withEffect">
                                  <p:stCondLst>
                                    <p:cond delay="6150"/>
                                  </p:stCondLst>
                                  <p:childTnLst>
                                    <p:set>
                                      <p:cBhvr>
                                        <p:cTn id="3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2" presetID="1" presetClass="entr" presetSubtype="0" fill="hold" nodeType="withEffect">
                                  <p:stCondLst>
                                    <p:cond delay="6150"/>
                                  </p:stCondLst>
                                  <p:childTnLst>
                                    <p:set>
                                      <p:cBhvr>
                                        <p:cTn id="3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4" presetID="1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3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6" presetID="1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3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8" presetID="1" presetClass="exit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3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0" presetID="1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3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2" presetID="1" presetClass="exit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3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4" presetID="1" presetClass="entr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3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6" presetID="1" presetClass="exit" presetSubtype="0" fill="hold" nodeType="withEffect">
                                  <p:stCondLst>
                                    <p:cond delay="6350"/>
                                  </p:stCondLst>
                                  <p:childTnLst>
                                    <p:set>
                                      <p:cBhvr>
                                        <p:cTn id="3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8" presetID="1" presetClass="entr" presetSubtype="0" fill="hold" nodeType="withEffect">
                                  <p:stCondLst>
                                    <p:cond delay="6350"/>
                                  </p:stCondLst>
                                  <p:childTnLst>
                                    <p:set>
                                      <p:cBhvr>
                                        <p:cTn id="3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0" presetID="1" presetClass="exit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3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2" presetID="1" presetClass="entr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3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4" presetID="1" presetClass="exit" presetSubtype="0" fill="hold" nodeType="withEffect">
                                  <p:stCondLst>
                                    <p:cond delay="6450"/>
                                  </p:stCondLst>
                                  <p:childTnLst>
                                    <p:set>
                                      <p:cBhvr>
                                        <p:cTn id="3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6" presetID="1" presetClass="entr" presetSubtype="0" fill="hold" nodeType="withEffect">
                                  <p:stCondLst>
                                    <p:cond delay="6450"/>
                                  </p:stCondLst>
                                  <p:childTnLst>
                                    <p:set>
                                      <p:cBhvr>
                                        <p:cTn id="3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0" presetID="1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2" presetID="1" presetClass="exit" presetSubtype="0" fill="hold" nodeType="withEffect">
                                  <p:stCondLst>
                                    <p:cond delay="6550"/>
                                  </p:stCondLst>
                                  <p:childTnLst>
                                    <p:set>
                                      <p:cBhvr>
                                        <p:cTn id="3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4" presetID="1" presetClass="entr" presetSubtype="0" fill="hold" nodeType="withEffect">
                                  <p:stCondLst>
                                    <p:cond delay="6550"/>
                                  </p:stCondLst>
                                  <p:childTnLst>
                                    <p:set>
                                      <p:cBhvr>
                                        <p:cTn id="3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6" presetID="1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3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8" presetID="1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3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0" presetID="1" presetClass="exit" presetSubtype="0" fill="hold" nodeType="withEffect">
                                  <p:stCondLst>
                                    <p:cond delay="6650"/>
                                  </p:stCondLst>
                                  <p:childTnLst>
                                    <p:set>
                                      <p:cBhvr>
                                        <p:cTn id="3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2" presetID="1" presetClass="entr" presetSubtype="0" fill="hold" nodeType="withEffect">
                                  <p:stCondLst>
                                    <p:cond delay="6650"/>
                                  </p:stCondLst>
                                  <p:childTnLst>
                                    <p:set>
                                      <p:cBhvr>
                                        <p:cTn id="3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4" presetID="1" presetClass="exit" presetSubtype="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3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6" presetID="1" presetClass="entr" presetSubtype="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3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8" presetID="1" presetClass="exit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3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0" presetID="1" presetClass="entr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3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2" presetID="1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3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4" presetID="1" presetClass="entr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3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6" presetID="1" presetClass="exit" presetSubtype="0" fill="hold" nodeType="withEffect">
                                  <p:stCondLst>
                                    <p:cond delay="6850"/>
                                  </p:stCondLst>
                                  <p:childTnLst>
                                    <p:set>
                                      <p:cBhvr>
                                        <p:cTn id="3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8" presetID="1" presetClass="entr" presetSubtype="0" fill="hold" nodeType="withEffect">
                                  <p:stCondLst>
                                    <p:cond delay="6850"/>
                                  </p:stCondLst>
                                  <p:childTnLst>
                                    <p:set>
                                      <p:cBhvr>
                                        <p:cTn id="3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0" presetID="1" presetClass="exit" presetSubtype="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3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2" presetID="1" presetClass="entr" presetSubtype="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3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4" presetID="1" presetClass="exit" presetSubtype="0" fill="hold" nodeType="withEffect">
                                  <p:stCondLst>
                                    <p:cond delay="6950"/>
                                  </p:stCondLst>
                                  <p:childTnLst>
                                    <p:set>
                                      <p:cBhvr>
                                        <p:cTn id="3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6" presetID="1" presetClass="entr" presetSubtype="0" fill="hold" nodeType="withEffect">
                                  <p:stCondLst>
                                    <p:cond delay="6950"/>
                                  </p:stCondLst>
                                  <p:childTnLst>
                                    <p:set>
                                      <p:cBhvr>
                                        <p:cTn id="3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8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0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2" presetID="1" presetClass="exit" presetSubtype="0" fill="hold" nodeType="withEffect">
                                  <p:stCondLst>
                                    <p:cond delay="7050"/>
                                  </p:stCondLst>
                                  <p:childTnLst>
                                    <p:set>
                                      <p:cBhvr>
                                        <p:cTn id="3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4" presetID="1" presetClass="entr" presetSubtype="0" fill="hold" nodeType="withEffect">
                                  <p:stCondLst>
                                    <p:cond delay="7050"/>
                                  </p:stCondLst>
                                  <p:childTnLst>
                                    <p:set>
                                      <p:cBhvr>
                                        <p:cTn id="3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6" presetID="1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3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8" presetID="1" presetClass="entr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3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0" presetID="1" presetClass="exit" presetSubtype="0" fill="hold" nodeType="withEffect">
                                  <p:stCondLst>
                                    <p:cond delay="7150"/>
                                  </p:stCondLst>
                                  <p:childTnLst>
                                    <p:set>
                                      <p:cBhvr>
                                        <p:cTn id="3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2" presetID="1" presetClass="entr" presetSubtype="0" fill="hold" nodeType="withEffect">
                                  <p:stCondLst>
                                    <p:cond delay="7150"/>
                                  </p:stCondLst>
                                  <p:childTnLst>
                                    <p:set>
                                      <p:cBhvr>
                                        <p:cTn id="3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4" presetID="1" presetClass="exit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3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6" presetID="1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3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8" presetID="1" presetClass="exit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3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0" presetID="1" presetClass="entr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3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2" presetID="1" presetClass="exit" presetSubtype="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3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4" presetID="1" presetClass="entr" presetSubtype="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3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6" presetID="1" presetClass="exit" presetSubtype="0" fill="hold" nodeType="withEffect">
                                  <p:stCondLst>
                                    <p:cond delay="7350"/>
                                  </p:stCondLst>
                                  <p:childTnLst>
                                    <p:set>
                                      <p:cBhvr>
                                        <p:cTn id="3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8" presetID="1" presetClass="entr" presetSubtype="0" fill="hold" nodeType="withEffect">
                                  <p:stCondLst>
                                    <p:cond delay="7350"/>
                                  </p:stCondLst>
                                  <p:childTnLst>
                                    <p:set>
                                      <p:cBhvr>
                                        <p:cTn id="3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0" presetID="1" presetClass="exit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3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2" presetID="1" presetClass="entr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3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4" presetID="1" presetClass="exit" presetSubtype="0" fill="hold" nodeType="withEffect">
                                  <p:stCondLst>
                                    <p:cond delay="7450"/>
                                  </p:stCondLst>
                                  <p:childTnLst>
                                    <p:set>
                                      <p:cBhvr>
                                        <p:cTn id="3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6" presetID="1" presetClass="entr" presetSubtype="0" fill="hold" nodeType="withEffect">
                                  <p:stCondLst>
                                    <p:cond delay="7450"/>
                                  </p:stCondLst>
                                  <p:childTnLst>
                                    <p:set>
                                      <p:cBhvr>
                                        <p:cTn id="3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8" presetID="1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0" presetID="1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2" presetID="1" presetClass="exit" presetSubtype="0" fill="hold" nodeType="withEffect">
                                  <p:stCondLst>
                                    <p:cond delay="7550"/>
                                  </p:stCondLst>
                                  <p:childTnLst>
                                    <p:set>
                                      <p:cBhvr>
                                        <p:cTn id="3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4" presetID="1" presetClass="entr" presetSubtype="0" fill="hold" nodeType="withEffect">
                                  <p:stCondLst>
                                    <p:cond delay="7550"/>
                                  </p:stCondLst>
                                  <p:childTnLst>
                                    <p:set>
                                      <p:cBhvr>
                                        <p:cTn id="3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6" presetID="1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3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8" presetID="1" presetClass="entr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3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0" presetID="1" presetClass="exit" presetSubtype="0" fill="hold" nodeType="withEffect">
                                  <p:stCondLst>
                                    <p:cond delay="7650"/>
                                  </p:stCondLst>
                                  <p:childTnLst>
                                    <p:set>
                                      <p:cBhvr>
                                        <p:cTn id="3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2" presetID="1" presetClass="entr" presetSubtype="0" fill="hold" nodeType="withEffect">
                                  <p:stCondLst>
                                    <p:cond delay="7650"/>
                                  </p:stCondLst>
                                  <p:childTnLst>
                                    <p:set>
                                      <p:cBhvr>
                                        <p:cTn id="3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4" presetID="1" presetClass="exit" presetSubtype="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3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6" presetID="1" presetClass="entr" presetSubtype="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3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8" presetID="1" presetClass="exit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3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0" presetID="1" presetClass="entr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3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2" presetID="1" presetClass="exit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3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4" presetID="1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3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6" presetID="1" presetClass="exit" presetSubtype="0" fill="hold" nodeType="withEffect">
                                  <p:stCondLst>
                                    <p:cond delay="7850"/>
                                  </p:stCondLst>
                                  <p:childTnLst>
                                    <p:set>
                                      <p:cBhvr>
                                        <p:cTn id="3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8" presetID="1" presetClass="entr" presetSubtype="0" fill="hold" nodeType="withEffect">
                                  <p:stCondLst>
                                    <p:cond delay="7850"/>
                                  </p:stCondLst>
                                  <p:childTnLst>
                                    <p:set>
                                      <p:cBhvr>
                                        <p:cTn id="3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0" presetID="1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3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2" presetID="1" presetClass="entr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3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4" presetID="1" presetClass="exit" presetSubtype="0" fill="hold" nodeType="withEffect">
                                  <p:stCondLst>
                                    <p:cond delay="7950"/>
                                  </p:stCondLst>
                                  <p:childTnLst>
                                    <p:set>
                                      <p:cBhvr>
                                        <p:cTn id="3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6" presetID="1" presetClass="entr" presetSubtype="0" fill="hold" nodeType="withEffect">
                                  <p:stCondLst>
                                    <p:cond delay="7950"/>
                                  </p:stCondLst>
                                  <p:childTnLst>
                                    <p:set>
                                      <p:cBhvr>
                                        <p:cTn id="3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8" presetID="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0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2" presetID="1" presetClass="exit" presetSubtype="0" fill="hold" nodeType="withEffect">
                                  <p:stCondLst>
                                    <p:cond delay="8050"/>
                                  </p:stCondLst>
                                  <p:childTnLst>
                                    <p:set>
                                      <p:cBhvr>
                                        <p:cTn id="3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4" presetID="1" presetClass="entr" presetSubtype="0" fill="hold" nodeType="withEffect">
                                  <p:stCondLst>
                                    <p:cond delay="8050"/>
                                  </p:stCondLst>
                                  <p:childTnLst>
                                    <p:set>
                                      <p:cBhvr>
                                        <p:cTn id="3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6" presetID="1" presetClass="exit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3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8" presetID="1" presetClass="entr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3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0" presetID="1" presetClass="exit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set>
                                      <p:cBhvr>
                                        <p:cTn id="3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2" presetID="1" presetClass="entr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set>
                                      <p:cBhvr>
                                        <p:cTn id="3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4" presetID="1" presetClass="exit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3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6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3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8" presetID="1" presetClass="exit" presetSubtype="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0" presetID="1" presetClass="entr" presetSubtype="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3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4" presetID="1" presetClass="entr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3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6" presetID="1" presetClass="exit" presetSubtype="0" fill="hold" nodeType="withEffect">
                                  <p:stCondLst>
                                    <p:cond delay="8350"/>
                                  </p:stCondLst>
                                  <p:childTnLst>
                                    <p:set>
                                      <p:cBhvr>
                                        <p:cTn id="3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8" presetID="1" presetClass="entr" presetSubtype="0" fill="hold" nodeType="withEffect">
                                  <p:stCondLst>
                                    <p:cond delay="8350"/>
                                  </p:stCondLst>
                                  <p:childTnLst>
                                    <p:set>
                                      <p:cBhvr>
                                        <p:cTn id="3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0" presetID="1" presetClass="exit" presetSubtype="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3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2" presetID="1" presetClass="entr" presetSubtype="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3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4" presetID="1" presetClass="exit" presetSubtype="0" fill="hold" nodeType="withEffect">
                                  <p:stCondLst>
                                    <p:cond delay="8450"/>
                                  </p:stCondLst>
                                  <p:childTnLst>
                                    <p:set>
                                      <p:cBhvr>
                                        <p:cTn id="3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6" presetID="1" presetClass="entr" presetSubtype="0" fill="hold" nodeType="withEffect">
                                  <p:stCondLst>
                                    <p:cond delay="8450"/>
                                  </p:stCondLst>
                                  <p:childTnLst>
                                    <p:set>
                                      <p:cBhvr>
                                        <p:cTn id="3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8" presetID="1" presetClass="exit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0" presetID="1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2" presetID="1" presetClass="exit" presetSubtype="0" fill="hold" nodeType="withEffect">
                                  <p:stCondLst>
                                    <p:cond delay="8550"/>
                                  </p:stCondLst>
                                  <p:childTnLst>
                                    <p:set>
                                      <p:cBhvr>
                                        <p:cTn id="3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4" presetID="1" presetClass="entr" presetSubtype="0" fill="hold" nodeType="withEffect">
                                  <p:stCondLst>
                                    <p:cond delay="8550"/>
                                  </p:stCondLst>
                                  <p:childTnLst>
                                    <p:set>
                                      <p:cBhvr>
                                        <p:cTn id="3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6" presetID="1" presetClass="exit" presetSubtype="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3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8" presetID="1" presetClass="entr" presetSubtype="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3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0" presetID="1" presetClass="exit" presetSubtype="0" fill="hold" nodeType="withEffect">
                                  <p:stCondLst>
                                    <p:cond delay="8650"/>
                                  </p:stCondLst>
                                  <p:childTnLst>
                                    <p:set>
                                      <p:cBhvr>
                                        <p:cTn id="3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2" presetID="1" presetClass="entr" presetSubtype="0" fill="hold" nodeType="withEffect">
                                  <p:stCondLst>
                                    <p:cond delay="8650"/>
                                  </p:stCondLst>
                                  <p:childTnLst>
                                    <p:set>
                                      <p:cBhvr>
                                        <p:cTn id="3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4" presetID="1" presetClass="exit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3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6" presetID="1" presetClass="entr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3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8" presetID="1" presetClass="exit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3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0" presetID="1" presetClass="entr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3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2" presetID="1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3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4" presetID="1" presetClass="entr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3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6" presetID="1" presetClass="exit" presetSubtype="0" fill="hold" nodeType="withEffect">
                                  <p:stCondLst>
                                    <p:cond delay="8850"/>
                                  </p:stCondLst>
                                  <p:childTnLst>
                                    <p:set>
                                      <p:cBhvr>
                                        <p:cTn id="3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8" presetID="1" presetClass="entr" presetSubtype="0" fill="hold" nodeType="withEffect">
                                  <p:stCondLst>
                                    <p:cond delay="8850"/>
                                  </p:stCondLst>
                                  <p:childTnLst>
                                    <p:set>
                                      <p:cBhvr>
                                        <p:cTn id="3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0" presetID="1" presetClass="exit" presetSubtype="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3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2" presetID="1" presetClass="entr" presetSubtype="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3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4" presetID="1" presetClass="exit" presetSubtype="0" fill="hold" nodeType="withEffect">
                                  <p:stCondLst>
                                    <p:cond delay="8950"/>
                                  </p:stCondLst>
                                  <p:childTnLst>
                                    <p:set>
                                      <p:cBhvr>
                                        <p:cTn id="3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6" presetID="1" presetClass="entr" presetSubtype="0" fill="hold" nodeType="withEffect">
                                  <p:stCondLst>
                                    <p:cond delay="8950"/>
                                  </p:stCondLst>
                                  <p:childTnLst>
                                    <p:set>
                                      <p:cBhvr>
                                        <p:cTn id="3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8" presetID="1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0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2" presetID="1" presetClass="exit" presetSubtype="0" fill="hold" nodeType="withEffect">
                                  <p:stCondLst>
                                    <p:cond delay="9050"/>
                                  </p:stCondLst>
                                  <p:childTnLst>
                                    <p:set>
                                      <p:cBhvr>
                                        <p:cTn id="3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4" presetID="1" presetClass="entr" presetSubtype="0" fill="hold" nodeType="withEffect">
                                  <p:stCondLst>
                                    <p:cond delay="9050"/>
                                  </p:stCondLst>
                                  <p:childTnLst>
                                    <p:set>
                                      <p:cBhvr>
                                        <p:cTn id="3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6" presetID="1" presetClass="exit" presetSubtype="0" fill="hold" nodeType="withEffect">
                                  <p:stCondLst>
                                    <p:cond delay="9100"/>
                                  </p:stCondLst>
                                  <p:childTnLst>
                                    <p:set>
                                      <p:cBhvr>
                                        <p:cTn id="3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8" presetID="1" presetClass="entr" presetSubtype="0" fill="hold" nodeType="withEffect">
                                  <p:stCondLst>
                                    <p:cond delay="9100"/>
                                  </p:stCondLst>
                                  <p:childTnLst>
                                    <p:set>
                                      <p:cBhvr>
                                        <p:cTn id="3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0" presetID="1" presetClass="exit" presetSubtype="0" fill="hold" nodeType="withEffect">
                                  <p:stCondLst>
                                    <p:cond delay="9150"/>
                                  </p:stCondLst>
                                  <p:childTnLst>
                                    <p:set>
                                      <p:cBhvr>
                                        <p:cTn id="3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2" presetID="1" presetClass="entr" presetSubtype="0" fill="hold" nodeType="withEffect">
                                  <p:stCondLst>
                                    <p:cond delay="9150"/>
                                  </p:stCondLst>
                                  <p:childTnLst>
                                    <p:set>
                                      <p:cBhvr>
                                        <p:cTn id="3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4" presetID="1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3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6" presetID="1" presetClass="entr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3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8" presetID="1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3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0" presetID="1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3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2" presetID="1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3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4" presetID="1" presetClass="entr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3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6" presetID="1" presetClass="exit" presetSubtype="0" fill="hold" nodeType="withEffect">
                                  <p:stCondLst>
                                    <p:cond delay="9350"/>
                                  </p:stCondLst>
                                  <p:childTnLst>
                                    <p:set>
                                      <p:cBhvr>
                                        <p:cTn id="3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8" presetID="1" presetClass="entr" presetSubtype="0" fill="hold" nodeType="withEffect">
                                  <p:stCondLst>
                                    <p:cond delay="9350"/>
                                  </p:stCondLst>
                                  <p:childTnLst>
                                    <p:set>
                                      <p:cBhvr>
                                        <p:cTn id="3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0" presetID="1" presetClass="exit" presetSubtype="0" fill="hold" nodeType="withEffect">
                                  <p:stCondLst>
                                    <p:cond delay="9400"/>
                                  </p:stCondLst>
                                  <p:childTnLst>
                                    <p:set>
                                      <p:cBhvr>
                                        <p:cTn id="3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2" presetID="1" presetClass="entr" presetSubtype="0" fill="hold" nodeType="withEffect">
                                  <p:stCondLst>
                                    <p:cond delay="9400"/>
                                  </p:stCondLst>
                                  <p:childTnLst>
                                    <p:set>
                                      <p:cBhvr>
                                        <p:cTn id="3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4" presetID="1" presetClass="exit" presetSubtype="0" fill="hold" nodeType="withEffect">
                                  <p:stCondLst>
                                    <p:cond delay="9450"/>
                                  </p:stCondLst>
                                  <p:childTnLst>
                                    <p:set>
                                      <p:cBhvr>
                                        <p:cTn id="3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6" presetID="1" presetClass="entr" presetSubtype="0" fill="hold" nodeType="withEffect">
                                  <p:stCondLst>
                                    <p:cond delay="9450"/>
                                  </p:stCondLst>
                                  <p:childTnLst>
                                    <p:set>
                                      <p:cBhvr>
                                        <p:cTn id="3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8" presetID="1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3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0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3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2" presetID="1" presetClass="exit" presetSubtype="0" fill="hold" nodeType="withEffect">
                                  <p:stCondLst>
                                    <p:cond delay="9550"/>
                                  </p:stCondLst>
                                  <p:childTnLst>
                                    <p:set>
                                      <p:cBhvr>
                                        <p:cTn id="3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4" presetID="1" presetClass="entr" presetSubtype="0" fill="hold" nodeType="withEffect">
                                  <p:stCondLst>
                                    <p:cond delay="9550"/>
                                  </p:stCondLst>
                                  <p:childTnLst>
                                    <p:set>
                                      <p:cBhvr>
                                        <p:cTn id="3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6" presetID="1" presetClass="exit" presetSubtype="0" fill="hold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3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8" presetID="1" presetClass="entr" presetSubtype="0" fill="hold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3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0" presetID="1" presetClass="exit" presetSubtype="0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set>
                                      <p:cBhvr>
                                        <p:cTn id="3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2" presetID="1" presetClass="entr" presetSubtype="0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set>
                                      <p:cBhvr>
                                        <p:cTn id="3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4" presetID="1" presetClass="exit" presetSubtype="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3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6" presetID="1" presetClass="entr" presetSubtype="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3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8" presetID="1" presetClass="exit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3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0" presetID="1" presetClass="entr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3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2" presetID="1" presetClass="exit" presetSubtype="0" fill="hold" nodeType="withEffect">
                                  <p:stCondLst>
                                    <p:cond delay="9800"/>
                                  </p:stCondLst>
                                  <p:childTnLst>
                                    <p:set>
                                      <p:cBhvr>
                                        <p:cTn id="3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4" presetID="1" presetClass="entr" presetSubtype="0" fill="hold" nodeType="withEffect">
                                  <p:stCondLst>
                                    <p:cond delay="9800"/>
                                  </p:stCondLst>
                                  <p:childTnLst>
                                    <p:set>
                                      <p:cBhvr>
                                        <p:cTn id="3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6" presetID="1" presetClass="exit" presetSubtype="0" fill="hold" nodeType="withEffect">
                                  <p:stCondLst>
                                    <p:cond delay="9900"/>
                                  </p:stCondLst>
                                  <p:childTnLst>
                                    <p:set>
                                      <p:cBhvr>
                                        <p:cTn id="3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8" presetID="1" presetClass="entr" presetSubtype="0" fill="hold" nodeType="withEffect">
                                  <p:stCondLst>
                                    <p:cond delay="9900"/>
                                  </p:stCondLst>
                                  <p:childTnLst>
                                    <p:set>
                                      <p:cBhvr>
                                        <p:cTn id="3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0" presetID="1" presetClass="exit" presetSubtype="0" fill="hold" nodeType="withEffect">
                                  <p:stCondLst>
                                    <p:cond delay="9950"/>
                                  </p:stCondLst>
                                  <p:childTnLst>
                                    <p:set>
                                      <p:cBhvr>
                                        <p:cTn id="3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2" presetID="1" presetClass="entr" presetSubtype="0" fill="hold" nodeType="withEffect">
                                  <p:stCondLst>
                                    <p:cond delay="9950"/>
                                  </p:stCondLst>
                                  <p:childTnLst>
                                    <p:set>
                                      <p:cBhvr>
                                        <p:cTn id="3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4" presetID="1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6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8" presetID="1" presetClass="exit" presetSubtype="0" fill="hold" nodeType="withEffect">
                                  <p:stCondLst>
                                    <p:cond delay="10050"/>
                                  </p:stCondLst>
                                  <p:childTnLst>
                                    <p:set>
                                      <p:cBhvr>
                                        <p:cTn id="3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0" presetID="1" presetClass="entr" presetSubtype="0" fill="hold" nodeType="withEffect">
                                  <p:stCondLst>
                                    <p:cond delay="10050"/>
                                  </p:stCondLst>
                                  <p:childTnLst>
                                    <p:set>
                                      <p:cBhvr>
                                        <p:cTn id="3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2" presetID="1" presetClass="exit" presetSubtype="0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set>
                                      <p:cBhvr>
                                        <p:cTn id="3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4" presetID="1" presetClass="entr" presetSubtype="0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set>
                                      <p:cBhvr>
                                        <p:cTn id="3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6" presetID="1" presetClass="exit" presetSubtype="0" fill="hold" nodeType="withEffect">
                                  <p:stCondLst>
                                    <p:cond delay="10150"/>
                                  </p:stCondLst>
                                  <p:childTnLst>
                                    <p:set>
                                      <p:cBhvr>
                                        <p:cTn id="3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8" presetID="1" presetClass="entr" presetSubtype="0" fill="hold" nodeType="withEffect">
                                  <p:stCondLst>
                                    <p:cond delay="10150"/>
                                  </p:stCondLst>
                                  <p:childTnLst>
                                    <p:set>
                                      <p:cBhvr>
                                        <p:cTn id="3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0" presetID="1" presetClass="exit" presetSubtype="0" fill="hold" nodeType="withEffect">
                                  <p:stCondLst>
                                    <p:cond delay="10200"/>
                                  </p:stCondLst>
                                  <p:childTnLst>
                                    <p:set>
                                      <p:cBhvr>
                                        <p:cTn id="3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2" presetID="1" presetClass="entr" presetSubtype="0" fill="hold" nodeType="withEffect">
                                  <p:stCondLst>
                                    <p:cond delay="10200"/>
                                  </p:stCondLst>
                                  <p:childTnLst>
                                    <p:set>
                                      <p:cBhvr>
                                        <p:cTn id="3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4" presetID="1" presetClass="exit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3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6" presetID="1" presetClass="entr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3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8" presetID="1" presetClass="exit" presetSubtype="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set>
                                      <p:cBhvr>
                                        <p:cTn id="3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0" presetID="1" presetClass="entr" presetSubtype="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set>
                                      <p:cBhvr>
                                        <p:cTn id="3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2" presetID="1" presetClass="exit" presetSubtype="0" fill="hold" nodeType="withEffect">
                                  <p:stCondLst>
                                    <p:cond delay="10350"/>
                                  </p:stCondLst>
                                  <p:childTnLst>
                                    <p:set>
                                      <p:cBhvr>
                                        <p:cTn id="3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4" presetID="1" presetClass="entr" presetSubtype="0" fill="hold" nodeType="withEffect">
                                  <p:stCondLst>
                                    <p:cond delay="10350"/>
                                  </p:stCondLst>
                                  <p:childTnLst>
                                    <p:set>
                                      <p:cBhvr>
                                        <p:cTn id="3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6" presetID="1" presetClass="exit" presetSubtype="0" fill="hold" nodeType="withEffect">
                                  <p:stCondLst>
                                    <p:cond delay="10400"/>
                                  </p:stCondLst>
                                  <p:childTnLst>
                                    <p:set>
                                      <p:cBhvr>
                                        <p:cTn id="3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8" presetID="1" presetClass="entr" presetSubtype="0" fill="hold" nodeType="withEffect">
                                  <p:stCondLst>
                                    <p:cond delay="10400"/>
                                  </p:stCondLst>
                                  <p:childTnLst>
                                    <p:set>
                                      <p:cBhvr>
                                        <p:cTn id="3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0" presetID="1" presetClass="exit" presetSubtype="0" fill="hold" nodeType="withEffect">
                                  <p:stCondLst>
                                    <p:cond delay="10450"/>
                                  </p:stCondLst>
                                  <p:childTnLst>
                                    <p:set>
                                      <p:cBhvr>
                                        <p:cTn id="3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2" presetID="1" presetClass="entr" presetSubtype="0" fill="hold" nodeType="withEffect">
                                  <p:stCondLst>
                                    <p:cond delay="10450"/>
                                  </p:stCondLst>
                                  <p:childTnLst>
                                    <p:set>
                                      <p:cBhvr>
                                        <p:cTn id="3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4" presetID="1" presetClass="exit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3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6" presetID="1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3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8" presetID="1" presetClass="exit" presetSubtype="0" fill="hold" nodeType="withEffect">
                                  <p:stCondLst>
                                    <p:cond delay="10550"/>
                                  </p:stCondLst>
                                  <p:childTnLst>
                                    <p:set>
                                      <p:cBhvr>
                                        <p:cTn id="3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0" presetID="1" presetClass="entr" presetSubtype="0" fill="hold" nodeType="withEffect">
                                  <p:stCondLst>
                                    <p:cond delay="10550"/>
                                  </p:stCondLst>
                                  <p:childTnLst>
                                    <p:set>
                                      <p:cBhvr>
                                        <p:cTn id="3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2" presetID="1" presetClass="exit" presetSubtype="0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3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4" presetID="1" presetClass="entr" presetSubtype="0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3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6" presetID="1" presetClass="exit" presetSubtype="0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set>
                                      <p:cBhvr>
                                        <p:cTn id="3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8" presetID="1" presetClass="entr" presetSubtype="0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set>
                                      <p:cBhvr>
                                        <p:cTn id="3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0" presetID="1" presetClass="exit" presetSubtype="0" fill="hold" nodeType="withEffect">
                                  <p:stCondLst>
                                    <p:cond delay="10700"/>
                                  </p:stCondLst>
                                  <p:childTnLst>
                                    <p:set>
                                      <p:cBhvr>
                                        <p:cTn id="3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2" presetID="1" presetClass="entr" presetSubtype="0" fill="hold" nodeType="withEffect">
                                  <p:stCondLst>
                                    <p:cond delay="10700"/>
                                  </p:stCondLst>
                                  <p:childTnLst>
                                    <p:set>
                                      <p:cBhvr>
                                        <p:cTn id="3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4" presetID="1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3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6" presetID="1" presetClass="entr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3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8" presetID="1" presetClass="exit" presetSubtype="0" fill="hold" nodeType="withEffect">
                                  <p:stCondLst>
                                    <p:cond delay="10800"/>
                                  </p:stCondLst>
                                  <p:childTnLst>
                                    <p:set>
                                      <p:cBhvr>
                                        <p:cTn id="3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0" presetID="1" presetClass="entr" presetSubtype="0" fill="hold" nodeType="withEffect">
                                  <p:stCondLst>
                                    <p:cond delay="10800"/>
                                  </p:stCondLst>
                                  <p:childTnLst>
                                    <p:set>
                                      <p:cBhvr>
                                        <p:cTn id="3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2" presetID="1" presetClass="exit" presetSubtype="0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set>
                                      <p:cBhvr>
                                        <p:cTn id="3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4" presetID="1" presetClass="entr" presetSubtype="0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set>
                                      <p:cBhvr>
                                        <p:cTn id="3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6" presetID="1" presetClass="exit" presetSubtype="0" fill="hold" nodeType="withEffect">
                                  <p:stCondLst>
                                    <p:cond delay="10900"/>
                                  </p:stCondLst>
                                  <p:childTnLst>
                                    <p:set>
                                      <p:cBhvr>
                                        <p:cTn id="3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8" presetID="1" presetClass="entr" presetSubtype="0" fill="hold" nodeType="withEffect">
                                  <p:stCondLst>
                                    <p:cond delay="10900"/>
                                  </p:stCondLst>
                                  <p:childTnLst>
                                    <p:set>
                                      <p:cBhvr>
                                        <p:cTn id="3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0" presetID="1" presetClass="exit" presetSubtype="0" fill="hold" nodeType="withEffect">
                                  <p:stCondLst>
                                    <p:cond delay="10950"/>
                                  </p:stCondLst>
                                  <p:childTnLst>
                                    <p:set>
                                      <p:cBhvr>
                                        <p:cTn id="3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2" presetID="1" presetClass="entr" presetSubtype="0" fill="hold" nodeType="withEffect">
                                  <p:stCondLst>
                                    <p:cond delay="10950"/>
                                  </p:stCondLst>
                                  <p:childTnLst>
                                    <p:set>
                                      <p:cBhvr>
                                        <p:cTn id="3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4" presetID="1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6" presetID="1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8" presetID="1" presetClass="exit" presetSubtype="0" fill="hold" nodeType="withEffect">
                                  <p:stCondLst>
                                    <p:cond delay="11050"/>
                                  </p:stCondLst>
                                  <p:childTnLst>
                                    <p:set>
                                      <p:cBhvr>
                                        <p:cTn id="3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0" presetID="1" presetClass="entr" presetSubtype="0" fill="hold" nodeType="withEffect">
                                  <p:stCondLst>
                                    <p:cond delay="11050"/>
                                  </p:stCondLst>
                                  <p:childTnLst>
                                    <p:set>
                                      <p:cBhvr>
                                        <p:cTn id="3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2" presetID="1" presetClass="exit" presetSubtype="0" fill="hold" nodeType="withEffect">
                                  <p:stCondLst>
                                    <p:cond delay="11100"/>
                                  </p:stCondLst>
                                  <p:childTnLst>
                                    <p:set>
                                      <p:cBhvr>
                                        <p:cTn id="3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4" presetID="1" presetClass="entr" presetSubtype="0" fill="hold" nodeType="withEffect">
                                  <p:stCondLst>
                                    <p:cond delay="11100"/>
                                  </p:stCondLst>
                                  <p:childTnLst>
                                    <p:set>
                                      <p:cBhvr>
                                        <p:cTn id="3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6" presetID="1" presetClass="exit" presetSubtype="0" fill="hold" nodeType="withEffect">
                                  <p:stCondLst>
                                    <p:cond delay="11150"/>
                                  </p:stCondLst>
                                  <p:childTnLst>
                                    <p:set>
                                      <p:cBhvr>
                                        <p:cTn id="3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8" presetID="1" presetClass="entr" presetSubtype="0" fill="hold" nodeType="withEffect">
                                  <p:stCondLst>
                                    <p:cond delay="11150"/>
                                  </p:stCondLst>
                                  <p:childTnLst>
                                    <p:set>
                                      <p:cBhvr>
                                        <p:cTn id="3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0" presetID="1" presetClass="exit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3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2" presetID="1" presetClass="entr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3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4" presetID="1" presetClass="exit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3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6" presetID="1" presetClass="entr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3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8" presetID="1" presetClass="exit" presetSubtype="0" fill="hold" nodeType="withEffect">
                                  <p:stCondLst>
                                    <p:cond delay="11300"/>
                                  </p:stCondLst>
                                  <p:childTnLst>
                                    <p:set>
                                      <p:cBhvr>
                                        <p:cTn id="3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0" presetID="1" presetClass="entr" presetSubtype="0" fill="hold" nodeType="withEffect">
                                  <p:stCondLst>
                                    <p:cond delay="11300"/>
                                  </p:stCondLst>
                                  <p:childTnLst>
                                    <p:set>
                                      <p:cBhvr>
                                        <p:cTn id="3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2" presetID="1" presetClass="exit" presetSubtype="0" fill="hold" nodeType="withEffect">
                                  <p:stCondLst>
                                    <p:cond delay="11350"/>
                                  </p:stCondLst>
                                  <p:childTnLst>
                                    <p:set>
                                      <p:cBhvr>
                                        <p:cTn id="3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4" presetID="1" presetClass="entr" presetSubtype="0" fill="hold" nodeType="withEffect">
                                  <p:stCondLst>
                                    <p:cond delay="11350"/>
                                  </p:stCondLst>
                                  <p:childTnLst>
                                    <p:set>
                                      <p:cBhvr>
                                        <p:cTn id="3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6" presetID="1" presetClass="exit" presetSubtype="0" fill="hold" nodeType="withEffect">
                                  <p:stCondLst>
                                    <p:cond delay="11400"/>
                                  </p:stCondLst>
                                  <p:childTnLst>
                                    <p:set>
                                      <p:cBhvr>
                                        <p:cTn id="3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8" presetID="1" presetClass="entr" presetSubtype="0" fill="hold" nodeType="withEffect">
                                  <p:stCondLst>
                                    <p:cond delay="11400"/>
                                  </p:stCondLst>
                                  <p:childTnLst>
                                    <p:set>
                                      <p:cBhvr>
                                        <p:cTn id="3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0" presetID="1" presetClass="exit" presetSubtype="0" fill="hold" nodeType="withEffect">
                                  <p:stCondLst>
                                    <p:cond delay="11450"/>
                                  </p:stCondLst>
                                  <p:childTnLst>
                                    <p:set>
                                      <p:cBhvr>
                                        <p:cTn id="3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2" presetID="1" presetClass="entr" presetSubtype="0" fill="hold" nodeType="withEffect">
                                  <p:stCondLst>
                                    <p:cond delay="11450"/>
                                  </p:stCondLst>
                                  <p:childTnLst>
                                    <p:set>
                                      <p:cBhvr>
                                        <p:cTn id="3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4" presetID="1" presetClass="exit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3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6" presetID="1" presetClass="entr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3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8" presetID="1" presetClass="exit" presetSubtype="0" fill="hold" nodeType="withEffect">
                                  <p:stCondLst>
                                    <p:cond delay="11550"/>
                                  </p:stCondLst>
                                  <p:childTnLst>
                                    <p:set>
                                      <p:cBhvr>
                                        <p:cTn id="3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0" presetID="1" presetClass="entr" presetSubtype="0" fill="hold" nodeType="withEffect">
                                  <p:stCondLst>
                                    <p:cond delay="11550"/>
                                  </p:stCondLst>
                                  <p:childTnLst>
                                    <p:set>
                                      <p:cBhvr>
                                        <p:cTn id="3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2" presetID="1" presetClass="exit" presetSubtype="0" fill="hold" nodeType="withEffect">
                                  <p:stCondLst>
                                    <p:cond delay="11600"/>
                                  </p:stCondLst>
                                  <p:childTnLst>
                                    <p:set>
                                      <p:cBhvr>
                                        <p:cTn id="37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4" presetID="1" presetClass="entr" presetSubtype="0" fill="hold" nodeType="withEffect">
                                  <p:stCondLst>
                                    <p:cond delay="11600"/>
                                  </p:stCondLst>
                                  <p:childTnLst>
                                    <p:set>
                                      <p:cBhvr>
                                        <p:cTn id="3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6" presetID="1" presetClass="exit" presetSubtype="0" fill="hold" nodeType="withEffect">
                                  <p:stCondLst>
                                    <p:cond delay="11650"/>
                                  </p:stCondLst>
                                  <p:childTnLst>
                                    <p:set>
                                      <p:cBhvr>
                                        <p:cTn id="3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8" presetID="1" presetClass="entr" presetSubtype="0" fill="hold" nodeType="withEffect">
                                  <p:stCondLst>
                                    <p:cond delay="11650"/>
                                  </p:stCondLst>
                                  <p:childTnLst>
                                    <p:set>
                                      <p:cBhvr>
                                        <p:cTn id="3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0" presetID="1" presetClass="exit" presetSubtype="0" fill="hold" nodeType="withEffect">
                                  <p:stCondLst>
                                    <p:cond delay="11700"/>
                                  </p:stCondLst>
                                  <p:childTnLst>
                                    <p:set>
                                      <p:cBhvr>
                                        <p:cTn id="3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2" presetID="1" presetClass="entr" presetSubtype="0" fill="hold" nodeType="withEffect">
                                  <p:stCondLst>
                                    <p:cond delay="11700"/>
                                  </p:stCondLst>
                                  <p:childTnLst>
                                    <p:set>
                                      <p:cBhvr>
                                        <p:cTn id="3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4" presetID="1" presetClass="exit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3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6" presetID="1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3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8" presetID="1" presetClass="exit" presetSubtype="0" fill="hold" nodeType="withEffect">
                                  <p:stCondLst>
                                    <p:cond delay="11800"/>
                                  </p:stCondLst>
                                  <p:childTnLst>
                                    <p:set>
                                      <p:cBhvr>
                                        <p:cTn id="3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0" presetID="1" presetClass="entr" presetSubtype="0" fill="hold" nodeType="withEffect">
                                  <p:stCondLst>
                                    <p:cond delay="11800"/>
                                  </p:stCondLst>
                                  <p:childTnLst>
                                    <p:set>
                                      <p:cBhvr>
                                        <p:cTn id="3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2" presetID="1" presetClass="exit" presetSubtype="0" fill="hold" nodeType="withEffect">
                                  <p:stCondLst>
                                    <p:cond delay="11850"/>
                                  </p:stCondLst>
                                  <p:childTnLst>
                                    <p:set>
                                      <p:cBhvr>
                                        <p:cTn id="3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4" presetID="1" presetClass="entr" presetSubtype="0" fill="hold" nodeType="withEffect">
                                  <p:stCondLst>
                                    <p:cond delay="11850"/>
                                  </p:stCondLst>
                                  <p:childTnLst>
                                    <p:set>
                                      <p:cBhvr>
                                        <p:cTn id="3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6" presetID="1" presetClass="exit" presetSubtype="0" fill="hold" nodeType="withEffect">
                                  <p:stCondLst>
                                    <p:cond delay="11900"/>
                                  </p:stCondLst>
                                  <p:childTnLst>
                                    <p:set>
                                      <p:cBhvr>
                                        <p:cTn id="3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8" presetID="1" presetClass="entr" presetSubtype="0" fill="hold" nodeType="withEffect">
                                  <p:stCondLst>
                                    <p:cond delay="11900"/>
                                  </p:stCondLst>
                                  <p:childTnLst>
                                    <p:set>
                                      <p:cBhvr>
                                        <p:cTn id="3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0" presetID="1" presetClass="exit" presetSubtype="0" fill="hold" nodeType="withEffect">
                                  <p:stCondLst>
                                    <p:cond delay="11950"/>
                                  </p:stCondLst>
                                  <p:childTnLst>
                                    <p:set>
                                      <p:cBhvr>
                                        <p:cTn id="3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2" presetID="1" presetClass="entr" presetSubtype="0" fill="hold" nodeType="withEffect">
                                  <p:stCondLst>
                                    <p:cond delay="11950"/>
                                  </p:stCondLst>
                                  <p:childTnLst>
                                    <p:set>
                                      <p:cBhvr>
                                        <p:cTn id="3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4" presetID="1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6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8" presetID="1" presetClass="exit" presetSubtype="0" fill="hold" nodeType="withEffect">
                                  <p:stCondLst>
                                    <p:cond delay="12050"/>
                                  </p:stCondLst>
                                  <p:childTnLst>
                                    <p:set>
                                      <p:cBhvr>
                                        <p:cTn id="3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0" presetID="1" presetClass="entr" presetSubtype="0" fill="hold" nodeType="withEffect">
                                  <p:stCondLst>
                                    <p:cond delay="12050"/>
                                  </p:stCondLst>
                                  <p:childTnLst>
                                    <p:set>
                                      <p:cBhvr>
                                        <p:cTn id="3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2" presetID="1" presetClass="exit" presetSubtype="0" fill="hold" nodeType="withEffect">
                                  <p:stCondLst>
                                    <p:cond delay="12100"/>
                                  </p:stCondLst>
                                  <p:childTnLst>
                                    <p:set>
                                      <p:cBhvr>
                                        <p:cTn id="3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4" presetID="1" presetClass="entr" presetSubtype="0" fill="hold" nodeType="withEffect">
                                  <p:stCondLst>
                                    <p:cond delay="12100"/>
                                  </p:stCondLst>
                                  <p:childTnLst>
                                    <p:set>
                                      <p:cBhvr>
                                        <p:cTn id="38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6" presetID="1" presetClass="exit" presetSubtype="0" fill="hold" nodeType="withEffect">
                                  <p:stCondLst>
                                    <p:cond delay="12150"/>
                                  </p:stCondLst>
                                  <p:childTnLst>
                                    <p:set>
                                      <p:cBhvr>
                                        <p:cTn id="3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8" presetID="1" presetClass="entr" presetSubtype="0" fill="hold" nodeType="withEffect">
                                  <p:stCondLst>
                                    <p:cond delay="12150"/>
                                  </p:stCondLst>
                                  <p:childTnLst>
                                    <p:set>
                                      <p:cBhvr>
                                        <p:cTn id="3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0" presetID="1" presetClass="exit" presetSubtype="0" fill="hold" nodeType="withEffect">
                                  <p:stCondLst>
                                    <p:cond delay="12200"/>
                                  </p:stCondLst>
                                  <p:childTnLst>
                                    <p:set>
                                      <p:cBhvr>
                                        <p:cTn id="3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2" presetID="1" presetClass="entr" presetSubtype="0" fill="hold" nodeType="withEffect">
                                  <p:stCondLst>
                                    <p:cond delay="12200"/>
                                  </p:stCondLst>
                                  <p:childTnLst>
                                    <p:set>
                                      <p:cBhvr>
                                        <p:cTn id="3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4" presetID="1" presetClass="exit" presetSubtype="0" fill="hold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3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6" presetID="1" presetClass="entr" presetSubtype="0" fill="hold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3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8" presetID="1" presetClass="exit" presetSubtype="0" fill="hold" nodeType="withEffect">
                                  <p:stCondLst>
                                    <p:cond delay="12300"/>
                                  </p:stCondLst>
                                  <p:childTnLst>
                                    <p:set>
                                      <p:cBhvr>
                                        <p:cTn id="3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0" presetID="1" presetClass="entr" presetSubtype="0" fill="hold" nodeType="withEffect">
                                  <p:stCondLst>
                                    <p:cond delay="12300"/>
                                  </p:stCondLst>
                                  <p:childTnLst>
                                    <p:set>
                                      <p:cBhvr>
                                        <p:cTn id="3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2" presetID="1" presetClass="exit" presetSubtype="0" fill="hold" nodeType="withEffect">
                                  <p:stCondLst>
                                    <p:cond delay="12350"/>
                                  </p:stCondLst>
                                  <p:childTnLst>
                                    <p:set>
                                      <p:cBhvr>
                                        <p:cTn id="3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4" presetID="1" presetClass="entr" presetSubtype="0" fill="hold" nodeType="withEffect">
                                  <p:stCondLst>
                                    <p:cond delay="12350"/>
                                  </p:stCondLst>
                                  <p:childTnLst>
                                    <p:set>
                                      <p:cBhvr>
                                        <p:cTn id="3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6" presetID="1" presetClass="exit" presetSubtype="0" fill="hold" nodeType="withEffect">
                                  <p:stCondLst>
                                    <p:cond delay="12400"/>
                                  </p:stCondLst>
                                  <p:childTnLst>
                                    <p:set>
                                      <p:cBhvr>
                                        <p:cTn id="3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8" presetID="1" presetClass="entr" presetSubtype="0" fill="hold" nodeType="withEffect">
                                  <p:stCondLst>
                                    <p:cond delay="12400"/>
                                  </p:stCondLst>
                                  <p:childTnLst>
                                    <p:set>
                                      <p:cBhvr>
                                        <p:cTn id="38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0" presetID="1" presetClass="exit" presetSubtype="0" fill="hold" nodeType="withEffect">
                                  <p:stCondLst>
                                    <p:cond delay="12450"/>
                                  </p:stCondLst>
                                  <p:childTnLst>
                                    <p:set>
                                      <p:cBhvr>
                                        <p:cTn id="3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2" presetID="1" presetClass="entr" presetSubtype="0" fill="hold" nodeType="withEffect">
                                  <p:stCondLst>
                                    <p:cond delay="12450"/>
                                  </p:stCondLst>
                                  <p:childTnLst>
                                    <p:set>
                                      <p:cBhvr>
                                        <p:cTn id="3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4" presetID="1" presetClass="exit" presetSubtype="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3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6" presetID="1" presetClass="entr" presetSubtype="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38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8" presetID="1" presetClass="exit" presetSubtype="0" fill="hold" nodeType="withEffect">
                                  <p:stCondLst>
                                    <p:cond delay="12550"/>
                                  </p:stCondLst>
                                  <p:childTnLst>
                                    <p:set>
                                      <p:cBhvr>
                                        <p:cTn id="3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0" presetID="1" presetClass="entr" presetSubtype="0" fill="hold" nodeType="withEffect">
                                  <p:stCondLst>
                                    <p:cond delay="12550"/>
                                  </p:stCondLst>
                                  <p:childTnLst>
                                    <p:set>
                                      <p:cBhvr>
                                        <p:cTn id="3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2" presetID="1" presetClass="exit" presetSubtype="0" fill="hold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3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4" presetID="1" presetClass="entr" presetSubtype="0" fill="hold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38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6" presetID="1" presetClass="exit" presetSubtype="0" fill="hold" nodeType="withEffect">
                                  <p:stCondLst>
                                    <p:cond delay="12650"/>
                                  </p:stCondLst>
                                  <p:childTnLst>
                                    <p:set>
                                      <p:cBhvr>
                                        <p:cTn id="38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8" presetID="1" presetClass="entr" presetSubtype="0" fill="hold" nodeType="withEffect">
                                  <p:stCondLst>
                                    <p:cond delay="12650"/>
                                  </p:stCondLst>
                                  <p:childTnLst>
                                    <p:set>
                                      <p:cBhvr>
                                        <p:cTn id="3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0" presetID="1" presetClass="exit" presetSubtype="0" fill="hold" nodeType="withEffect">
                                  <p:stCondLst>
                                    <p:cond delay="12700"/>
                                  </p:stCondLst>
                                  <p:childTnLst>
                                    <p:set>
                                      <p:cBhvr>
                                        <p:cTn id="3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2" presetID="1" presetClass="entr" presetSubtype="0" fill="hold" nodeType="withEffect">
                                  <p:stCondLst>
                                    <p:cond delay="12700"/>
                                  </p:stCondLst>
                                  <p:childTnLst>
                                    <p:set>
                                      <p:cBhvr>
                                        <p:cTn id="3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4" presetID="1" presetClass="exit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38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6" presetID="1" presetClass="entr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3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8" presetID="1" presetClass="exit" presetSubtype="0" fill="hold" nodeType="withEffect">
                                  <p:stCondLst>
                                    <p:cond delay="12800"/>
                                  </p:stCondLst>
                                  <p:childTnLst>
                                    <p:set>
                                      <p:cBhvr>
                                        <p:cTn id="38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0" presetID="1" presetClass="entr" presetSubtype="0" fill="hold" nodeType="withEffect">
                                  <p:stCondLst>
                                    <p:cond delay="12800"/>
                                  </p:stCondLst>
                                  <p:childTnLst>
                                    <p:set>
                                      <p:cBhvr>
                                        <p:cTn id="3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2" presetID="1" presetClass="exit" presetSubtype="0" fill="hold" nodeType="withEffect">
                                  <p:stCondLst>
                                    <p:cond delay="12850"/>
                                  </p:stCondLst>
                                  <p:childTnLst>
                                    <p:set>
                                      <p:cBhvr>
                                        <p:cTn id="3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4" presetID="1" presetClass="entr" presetSubtype="0" fill="hold" nodeType="withEffect">
                                  <p:stCondLst>
                                    <p:cond delay="12850"/>
                                  </p:stCondLst>
                                  <p:childTnLst>
                                    <p:set>
                                      <p:cBhvr>
                                        <p:cTn id="38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6" presetID="1" presetClass="exit" presetSubtype="0" fill="hold" nodeType="withEffect">
                                  <p:stCondLst>
                                    <p:cond delay="12900"/>
                                  </p:stCondLst>
                                  <p:childTnLst>
                                    <p:set>
                                      <p:cBhvr>
                                        <p:cTn id="3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8" presetID="1" presetClass="entr" presetSubtype="0" fill="hold" nodeType="withEffect">
                                  <p:stCondLst>
                                    <p:cond delay="12900"/>
                                  </p:stCondLst>
                                  <p:childTnLst>
                                    <p:set>
                                      <p:cBhvr>
                                        <p:cTn id="38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0" presetID="1" presetClass="exit" presetSubtype="0" fill="hold" nodeType="withEffect">
                                  <p:stCondLst>
                                    <p:cond delay="12950"/>
                                  </p:stCondLst>
                                  <p:childTnLst>
                                    <p:set>
                                      <p:cBhvr>
                                        <p:cTn id="3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2" presetID="1" presetClass="entr" presetSubtype="0" fill="hold" nodeType="withEffect">
                                  <p:stCondLst>
                                    <p:cond delay="12950"/>
                                  </p:stCondLst>
                                  <p:childTnLst>
                                    <p:set>
                                      <p:cBhvr>
                                        <p:cTn id="3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4" presetID="1" presetClass="exit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8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6" presetID="1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8" presetID="1" presetClass="exit" presetSubtype="0" fill="hold" nodeType="withEffect">
                                  <p:stCondLst>
                                    <p:cond delay="13050"/>
                                  </p:stCondLst>
                                  <p:childTnLst>
                                    <p:set>
                                      <p:cBhvr>
                                        <p:cTn id="38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0" presetID="1" presetClass="entr" presetSubtype="0" fill="hold" nodeType="withEffect">
                                  <p:stCondLst>
                                    <p:cond delay="13050"/>
                                  </p:stCondLst>
                                  <p:childTnLst>
                                    <p:set>
                                      <p:cBhvr>
                                        <p:cTn id="3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2" presetID="1" presetClass="exit" presetSubtype="0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set>
                                      <p:cBhvr>
                                        <p:cTn id="3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4" presetID="1" presetClass="entr" presetSubtype="0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set>
                                      <p:cBhvr>
                                        <p:cTn id="3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6" presetID="1" presetClass="exit" presetSubtype="0" fill="hold" nodeType="withEffect">
                                  <p:stCondLst>
                                    <p:cond delay="13150"/>
                                  </p:stCondLst>
                                  <p:childTnLst>
                                    <p:set>
                                      <p:cBhvr>
                                        <p:cTn id="38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8" presetID="1" presetClass="entr" presetSubtype="0" fill="hold" nodeType="withEffect">
                                  <p:stCondLst>
                                    <p:cond delay="13150"/>
                                  </p:stCondLst>
                                  <p:childTnLst>
                                    <p:set>
                                      <p:cBhvr>
                                        <p:cTn id="3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0" presetID="1" presetClass="exit" presetSubtype="0" fill="hold" nodeType="withEffect">
                                  <p:stCondLst>
                                    <p:cond delay="13200"/>
                                  </p:stCondLst>
                                  <p:childTnLst>
                                    <p:set>
                                      <p:cBhvr>
                                        <p:cTn id="38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2" presetID="1" presetClass="entr" presetSubtype="0" fill="hold" nodeType="withEffect">
                                  <p:stCondLst>
                                    <p:cond delay="13200"/>
                                  </p:stCondLst>
                                  <p:childTnLst>
                                    <p:set>
                                      <p:cBhvr>
                                        <p:cTn id="3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4" presetID="1" presetClass="exit" presetSubtype="0" fill="hold" nodeType="withEffect">
                                  <p:stCondLst>
                                    <p:cond delay="13250"/>
                                  </p:stCondLst>
                                  <p:childTnLst>
                                    <p:set>
                                      <p:cBhvr>
                                        <p:cTn id="3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6" presetID="1" presetClass="entr" presetSubtype="0" fill="hold" nodeType="withEffect">
                                  <p:stCondLst>
                                    <p:cond delay="13250"/>
                                  </p:stCondLst>
                                  <p:childTnLst>
                                    <p:set>
                                      <p:cBhvr>
                                        <p:cTn id="3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8" presetID="1" presetClass="exit" presetSubtype="0" fill="hold" nodeType="withEffect">
                                  <p:stCondLst>
                                    <p:cond delay="13300"/>
                                  </p:stCondLst>
                                  <p:childTnLst>
                                    <p:set>
                                      <p:cBhvr>
                                        <p:cTn id="3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0" presetID="1" presetClass="entr" presetSubtype="0" fill="hold" nodeType="withEffect">
                                  <p:stCondLst>
                                    <p:cond delay="13300"/>
                                  </p:stCondLst>
                                  <p:childTnLst>
                                    <p:set>
                                      <p:cBhvr>
                                        <p:cTn id="39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2" presetID="1" presetClass="exit" presetSubtype="0" fill="hold" nodeType="withEffect">
                                  <p:stCondLst>
                                    <p:cond delay="13350"/>
                                  </p:stCondLst>
                                  <p:childTnLst>
                                    <p:set>
                                      <p:cBhvr>
                                        <p:cTn id="3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4" presetID="1" presetClass="entr" presetSubtype="0" fill="hold" nodeType="withEffect">
                                  <p:stCondLst>
                                    <p:cond delay="13350"/>
                                  </p:stCondLst>
                                  <p:childTnLst>
                                    <p:set>
                                      <p:cBhvr>
                                        <p:cTn id="39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6" presetID="1" presetClass="exit" presetSubtype="0" fill="hold" nodeType="withEffect">
                                  <p:stCondLst>
                                    <p:cond delay="13400"/>
                                  </p:stCondLst>
                                  <p:childTnLst>
                                    <p:set>
                                      <p:cBhvr>
                                        <p:cTn id="39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8" presetID="1" presetClass="entr" presetSubtype="0" fill="hold" nodeType="withEffect">
                                  <p:stCondLst>
                                    <p:cond delay="13400"/>
                                  </p:stCondLst>
                                  <p:childTnLst>
                                    <p:set>
                                      <p:cBhvr>
                                        <p:cTn id="39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0" presetID="1" presetClass="exit" presetSubtype="0" fill="hold" nodeType="withEffect">
                                  <p:stCondLst>
                                    <p:cond delay="13450"/>
                                  </p:stCondLst>
                                  <p:childTnLst>
                                    <p:set>
                                      <p:cBhvr>
                                        <p:cTn id="3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2" presetID="1" presetClass="entr" presetSubtype="0" fill="hold" nodeType="withEffect">
                                  <p:stCondLst>
                                    <p:cond delay="13450"/>
                                  </p:stCondLst>
                                  <p:childTnLst>
                                    <p:set>
                                      <p:cBhvr>
                                        <p:cTn id="3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4" presetID="1" presetClass="exit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3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6" presetID="1" presetClass="entr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39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8" presetID="1" presetClass="exit" presetSubtype="0" fill="hold" nodeType="withEffect">
                                  <p:stCondLst>
                                    <p:cond delay="13550"/>
                                  </p:stCondLst>
                                  <p:childTnLst>
                                    <p:set>
                                      <p:cBhvr>
                                        <p:cTn id="39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0" presetID="1" presetClass="entr" presetSubtype="0" fill="hold" nodeType="withEffect">
                                  <p:stCondLst>
                                    <p:cond delay="13550"/>
                                  </p:stCondLst>
                                  <p:childTnLst>
                                    <p:set>
                                      <p:cBhvr>
                                        <p:cTn id="39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2" presetID="1" presetClass="exit" presetSubtype="0" fill="hold" nodeType="withEffect">
                                  <p:stCondLst>
                                    <p:cond delay="13600"/>
                                  </p:stCondLst>
                                  <p:childTnLst>
                                    <p:set>
                                      <p:cBhvr>
                                        <p:cTn id="39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4" presetID="1" presetClass="entr" presetSubtype="0" fill="hold" nodeType="withEffect">
                                  <p:stCondLst>
                                    <p:cond delay="13600"/>
                                  </p:stCondLst>
                                  <p:childTnLst>
                                    <p:set>
                                      <p:cBhvr>
                                        <p:cTn id="3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6" presetID="1" presetClass="exit" presetSubtype="0" fill="hold" nodeType="withEffect">
                                  <p:stCondLst>
                                    <p:cond delay="13650"/>
                                  </p:stCondLst>
                                  <p:childTnLst>
                                    <p:set>
                                      <p:cBhvr>
                                        <p:cTn id="3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8" presetID="1" presetClass="entr" presetSubtype="0" fill="hold" nodeType="withEffect">
                                  <p:stCondLst>
                                    <p:cond delay="13650"/>
                                  </p:stCondLst>
                                  <p:childTnLst>
                                    <p:set>
                                      <p:cBhvr>
                                        <p:cTn id="39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0" presetID="1" presetClass="exit" presetSubtype="0" fill="hold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39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2" presetID="1" presetClass="entr" presetSubtype="0" fill="hold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3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4" presetID="1" presetClass="exit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39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6" presetID="1" presetClass="entr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3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8" presetID="1" presetClass="exit" presetSubtype="0" fill="hold" nodeType="withEffect">
                                  <p:stCondLst>
                                    <p:cond delay="13800"/>
                                  </p:stCondLst>
                                  <p:childTnLst>
                                    <p:set>
                                      <p:cBhvr>
                                        <p:cTn id="39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0" presetID="1" presetClass="entr" presetSubtype="0" fill="hold" nodeType="withEffect">
                                  <p:stCondLst>
                                    <p:cond delay="13800"/>
                                  </p:stCondLst>
                                  <p:childTnLst>
                                    <p:set>
                                      <p:cBhvr>
                                        <p:cTn id="3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2" presetID="1" presetClass="exit" presetSubtype="0" fill="hold" nodeType="withEffect">
                                  <p:stCondLst>
                                    <p:cond delay="13850"/>
                                  </p:stCondLst>
                                  <p:childTnLst>
                                    <p:set>
                                      <p:cBhvr>
                                        <p:cTn id="39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4" presetID="1" presetClass="entr" presetSubtype="0" fill="hold" nodeType="withEffect">
                                  <p:stCondLst>
                                    <p:cond delay="13850"/>
                                  </p:stCondLst>
                                  <p:childTnLst>
                                    <p:set>
                                      <p:cBhvr>
                                        <p:cTn id="39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6" presetID="1" presetClass="exit" presetSubtype="0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set>
                                      <p:cBhvr>
                                        <p:cTn id="3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8" presetID="1" presetClass="entr" presetSubtype="0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set>
                                      <p:cBhvr>
                                        <p:cTn id="39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0" presetID="1" presetClass="exit" presetSubtype="0" fill="hold" nodeType="withEffect">
                                  <p:stCondLst>
                                    <p:cond delay="13950"/>
                                  </p:stCondLst>
                                  <p:childTnLst>
                                    <p:set>
                                      <p:cBhvr>
                                        <p:cTn id="39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2" presetID="1" presetClass="entr" presetSubtype="0" fill="hold" nodeType="withEffect">
                                  <p:stCondLst>
                                    <p:cond delay="13950"/>
                                  </p:stCondLst>
                                  <p:childTnLst>
                                    <p:set>
                                      <p:cBhvr>
                                        <p:cTn id="3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4" presetID="1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9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6" presetID="1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9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8" presetID="1" presetClass="exit" presetSubtype="0" fill="hold" nodeType="withEffect">
                                  <p:stCondLst>
                                    <p:cond delay="14050"/>
                                  </p:stCondLst>
                                  <p:childTnLst>
                                    <p:set>
                                      <p:cBhvr>
                                        <p:cTn id="39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0" presetID="1" presetClass="entr" presetSubtype="0" fill="hold" nodeType="withEffect">
                                  <p:stCondLst>
                                    <p:cond delay="14050"/>
                                  </p:stCondLst>
                                  <p:childTnLst>
                                    <p:set>
                                      <p:cBhvr>
                                        <p:cTn id="39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2" presetID="1" presetClass="exit" presetSubtype="0" fill="hold" nodeType="withEffect">
                                  <p:stCondLst>
                                    <p:cond delay="14100"/>
                                  </p:stCondLst>
                                  <p:childTnLst>
                                    <p:set>
                                      <p:cBhvr>
                                        <p:cTn id="3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4" presetID="1" presetClass="entr" presetSubtype="0" fill="hold" nodeType="withEffect">
                                  <p:stCondLst>
                                    <p:cond delay="14100"/>
                                  </p:stCondLst>
                                  <p:childTnLst>
                                    <p:set>
                                      <p:cBhvr>
                                        <p:cTn id="39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6" presetID="1" presetClass="exit" presetSubtype="0" fill="hold" nodeType="withEffect">
                                  <p:stCondLst>
                                    <p:cond delay="14150"/>
                                  </p:stCondLst>
                                  <p:childTnLst>
                                    <p:set>
                                      <p:cBhvr>
                                        <p:cTn id="39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8" presetID="1" presetClass="entr" presetSubtype="0" fill="hold" nodeType="withEffect">
                                  <p:stCondLst>
                                    <p:cond delay="14150"/>
                                  </p:stCondLst>
                                  <p:childTnLst>
                                    <p:set>
                                      <p:cBhvr>
                                        <p:cTn id="39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0" presetID="1" presetClass="exit" presetSubtype="0" fill="hold" nodeType="withEffect">
                                  <p:stCondLst>
                                    <p:cond delay="14200"/>
                                  </p:stCondLst>
                                  <p:childTnLst>
                                    <p:set>
                                      <p:cBhvr>
                                        <p:cTn id="39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2" presetID="1" presetClass="entr" presetSubtype="0" fill="hold" nodeType="withEffect">
                                  <p:stCondLst>
                                    <p:cond delay="14200"/>
                                  </p:stCondLst>
                                  <p:childTnLst>
                                    <p:set>
                                      <p:cBhvr>
                                        <p:cTn id="39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4" presetID="1" presetClass="exit" presetSubtype="0" fill="hold" nodeType="withEffect">
                                  <p:stCondLst>
                                    <p:cond delay="14250"/>
                                  </p:stCondLst>
                                  <p:childTnLst>
                                    <p:set>
                                      <p:cBhvr>
                                        <p:cTn id="39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6" presetID="1" presetClass="entr" presetSubtype="0" fill="hold" nodeType="withEffect">
                                  <p:stCondLst>
                                    <p:cond delay="14250"/>
                                  </p:stCondLst>
                                  <p:childTnLst>
                                    <p:set>
                                      <p:cBhvr>
                                        <p:cTn id="39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8" presetID="1" presetClass="exit" presetSubtype="0" fill="hold" nodeType="withEffect">
                                  <p:stCondLst>
                                    <p:cond delay="14300"/>
                                  </p:stCondLst>
                                  <p:childTnLst>
                                    <p:set>
                                      <p:cBhvr>
                                        <p:cTn id="39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0" presetID="1" presetClass="entr" presetSubtype="0" fill="hold" nodeType="withEffect">
                                  <p:stCondLst>
                                    <p:cond delay="14300"/>
                                  </p:stCondLst>
                                  <p:childTnLst>
                                    <p:set>
                                      <p:cBhvr>
                                        <p:cTn id="39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2" presetID="1" presetClass="exit" presetSubtype="0" fill="hold" nodeType="withEffect">
                                  <p:stCondLst>
                                    <p:cond delay="14350"/>
                                  </p:stCondLst>
                                  <p:childTnLst>
                                    <p:set>
                                      <p:cBhvr>
                                        <p:cTn id="39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4" presetID="1" presetClass="entr" presetSubtype="0" fill="hold" nodeType="withEffect">
                                  <p:stCondLst>
                                    <p:cond delay="14350"/>
                                  </p:stCondLst>
                                  <p:childTnLst>
                                    <p:set>
                                      <p:cBhvr>
                                        <p:cTn id="39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6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39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8" presetID="1" presetClass="entr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39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0" presetID="1" presetClass="exit" presetSubtype="0" fill="hold" nodeType="withEffect">
                                  <p:stCondLst>
                                    <p:cond delay="14450"/>
                                  </p:stCondLst>
                                  <p:childTnLst>
                                    <p:set>
                                      <p:cBhvr>
                                        <p:cTn id="39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2" presetID="1" presetClass="entr" presetSubtype="0" fill="hold" nodeType="withEffect">
                                  <p:stCondLst>
                                    <p:cond delay="14450"/>
                                  </p:stCondLst>
                                  <p:childTnLst>
                                    <p:set>
                                      <p:cBhvr>
                                        <p:cTn id="3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4" presetID="1" presetClass="exit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39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6" presetID="1" presetClass="entr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39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8" presetID="1" presetClass="exit" presetSubtype="0" fill="hold" nodeType="withEffect">
                                  <p:stCondLst>
                                    <p:cond delay="14550"/>
                                  </p:stCondLst>
                                  <p:childTnLst>
                                    <p:set>
                                      <p:cBhvr>
                                        <p:cTn id="39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0" presetID="1" presetClass="entr" presetSubtype="0" fill="hold" nodeType="withEffect">
                                  <p:stCondLst>
                                    <p:cond delay="14550"/>
                                  </p:stCondLst>
                                  <p:childTnLst>
                                    <p:set>
                                      <p:cBhvr>
                                        <p:cTn id="40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2" presetID="1" presetClass="exit" presetSubtype="0" fill="hold" nodeType="withEffect">
                                  <p:stCondLst>
                                    <p:cond delay="14600"/>
                                  </p:stCondLst>
                                  <p:childTnLst>
                                    <p:set>
                                      <p:cBhvr>
                                        <p:cTn id="4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4" presetID="1" presetClass="entr" presetSubtype="0" fill="hold" nodeType="withEffect">
                                  <p:stCondLst>
                                    <p:cond delay="14600"/>
                                  </p:stCondLst>
                                  <p:childTnLst>
                                    <p:set>
                                      <p:cBhvr>
                                        <p:cTn id="40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6" presetID="1" presetClass="exit" presetSubtype="0" fill="hold" nodeType="withEffect">
                                  <p:stCondLst>
                                    <p:cond delay="14650"/>
                                  </p:stCondLst>
                                  <p:childTnLst>
                                    <p:set>
                                      <p:cBhvr>
                                        <p:cTn id="40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8" presetID="1" presetClass="entr" presetSubtype="0" fill="hold" nodeType="withEffect">
                                  <p:stCondLst>
                                    <p:cond delay="14650"/>
                                  </p:stCondLst>
                                  <p:childTnLst>
                                    <p:set>
                                      <p:cBhvr>
                                        <p:cTn id="40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0" presetID="1" presetClass="exit" presetSubtype="0" fill="hold" nodeType="withEffect">
                                  <p:stCondLst>
                                    <p:cond delay="14700"/>
                                  </p:stCondLst>
                                  <p:childTnLst>
                                    <p:set>
                                      <p:cBhvr>
                                        <p:cTn id="4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2" presetID="1" presetClass="entr" presetSubtype="0" fill="hold" nodeType="withEffect">
                                  <p:stCondLst>
                                    <p:cond delay="14700"/>
                                  </p:stCondLst>
                                  <p:childTnLst>
                                    <p:set>
                                      <p:cBhvr>
                                        <p:cTn id="40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4" presetID="1" presetClass="exit" presetSubtype="0" fill="hold" nodeType="withEffect">
                                  <p:stCondLst>
                                    <p:cond delay="14750"/>
                                  </p:stCondLst>
                                  <p:childTnLst>
                                    <p:set>
                                      <p:cBhvr>
                                        <p:cTn id="40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6" presetID="1" presetClass="entr" presetSubtype="0" fill="hold" nodeType="withEffect">
                                  <p:stCondLst>
                                    <p:cond delay="14750"/>
                                  </p:stCondLst>
                                  <p:childTnLst>
                                    <p:set>
                                      <p:cBhvr>
                                        <p:cTn id="40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8" presetID="1" presetClass="exit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set>
                                      <p:cBhvr>
                                        <p:cTn id="40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0" presetID="1" presetClass="entr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set>
                                      <p:cBhvr>
                                        <p:cTn id="4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2" presetID="1" presetClass="exit" presetSubtype="0" fill="hold" nodeType="withEffect">
                                  <p:stCondLst>
                                    <p:cond delay="14850"/>
                                  </p:stCondLst>
                                  <p:childTnLst>
                                    <p:set>
                                      <p:cBhvr>
                                        <p:cTn id="40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4" presetID="1" presetClass="entr" presetSubtype="0" fill="hold" nodeType="withEffect">
                                  <p:stCondLst>
                                    <p:cond delay="14850"/>
                                  </p:stCondLst>
                                  <p:childTnLst>
                                    <p:set>
                                      <p:cBhvr>
                                        <p:cTn id="4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6" presetID="1" presetClass="exit" presetSubtype="0" fill="hold" nodeType="withEffect">
                                  <p:stCondLst>
                                    <p:cond delay="14900"/>
                                  </p:stCondLst>
                                  <p:childTnLst>
                                    <p:set>
                                      <p:cBhvr>
                                        <p:cTn id="40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8" presetID="1" presetClass="entr" presetSubtype="0" fill="hold" nodeType="withEffect">
                                  <p:stCondLst>
                                    <p:cond delay="14900"/>
                                  </p:stCondLst>
                                  <p:childTnLst>
                                    <p:set>
                                      <p:cBhvr>
                                        <p:cTn id="40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0" presetID="1" presetClass="exit" presetSubtype="0" fill="hold" nodeType="withEffect">
                                  <p:stCondLst>
                                    <p:cond delay="14950"/>
                                  </p:stCondLst>
                                  <p:childTnLst>
                                    <p:set>
                                      <p:cBhvr>
                                        <p:cTn id="40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2" presetID="1" presetClass="entr" presetSubtype="0" fill="hold" nodeType="withEffect">
                                  <p:stCondLst>
                                    <p:cond delay="14950"/>
                                  </p:stCondLst>
                                  <p:childTnLst>
                                    <p:set>
                                      <p:cBhvr>
                                        <p:cTn id="40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4" presetID="1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40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6" presetID="1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40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8" presetID="1" presetClass="exit" presetSubtype="0" fill="hold" nodeType="withEffect">
                                  <p:stCondLst>
                                    <p:cond delay="15050"/>
                                  </p:stCondLst>
                                  <p:childTnLst>
                                    <p:set>
                                      <p:cBhvr>
                                        <p:cTn id="4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0" presetID="1" presetClass="entr" presetSubtype="0" fill="hold" nodeType="withEffect">
                                  <p:stCondLst>
                                    <p:cond delay="15050"/>
                                  </p:stCondLst>
                                  <p:childTnLst>
                                    <p:set>
                                      <p:cBhvr>
                                        <p:cTn id="40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2" presetID="1" presetClass="exit" presetSubtype="0" fill="hold" nodeType="withEffect">
                                  <p:stCondLst>
                                    <p:cond delay="15100"/>
                                  </p:stCondLst>
                                  <p:childTnLst>
                                    <p:set>
                                      <p:cBhvr>
                                        <p:cTn id="40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4" presetID="1" presetClass="entr" presetSubtype="0" fill="hold" nodeType="withEffect">
                                  <p:stCondLst>
                                    <p:cond delay="15100"/>
                                  </p:stCondLst>
                                  <p:childTnLst>
                                    <p:set>
                                      <p:cBhvr>
                                        <p:cTn id="40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6" presetID="1" presetClass="exit" presetSubtype="0" fill="hold" nodeType="withEffect">
                                  <p:stCondLst>
                                    <p:cond delay="15150"/>
                                  </p:stCondLst>
                                  <p:childTnLst>
                                    <p:set>
                                      <p:cBhvr>
                                        <p:cTn id="40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8" presetID="1" presetClass="entr" presetSubtype="0" fill="hold" nodeType="withEffect">
                                  <p:stCondLst>
                                    <p:cond delay="15150"/>
                                  </p:stCondLst>
                                  <p:childTnLst>
                                    <p:set>
                                      <p:cBhvr>
                                        <p:cTn id="40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0" presetID="1" presetClass="exit" presetSubtype="0" fill="hold" nodeType="withEffect">
                                  <p:stCondLst>
                                    <p:cond delay="15200"/>
                                  </p:stCondLst>
                                  <p:childTnLst>
                                    <p:set>
                                      <p:cBhvr>
                                        <p:cTn id="40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2" presetID="1" presetClass="entr" presetSubtype="0" fill="hold" nodeType="withEffect">
                                  <p:stCondLst>
                                    <p:cond delay="15200"/>
                                  </p:stCondLst>
                                  <p:childTnLst>
                                    <p:set>
                                      <p:cBhvr>
                                        <p:cTn id="40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4" presetID="1" presetClass="exit" presetSubtype="0" fill="hold" nodeType="withEffect">
                                  <p:stCondLst>
                                    <p:cond delay="15250"/>
                                  </p:stCondLst>
                                  <p:childTnLst>
                                    <p:set>
                                      <p:cBhvr>
                                        <p:cTn id="4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6" presetID="1" presetClass="entr" presetSubtype="0" fill="hold" nodeType="withEffect">
                                  <p:stCondLst>
                                    <p:cond delay="15250"/>
                                  </p:stCondLst>
                                  <p:childTnLst>
                                    <p:set>
                                      <p:cBhvr>
                                        <p:cTn id="40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8" presetID="1" presetClass="exit" presetSubtype="0" fill="hold" nodeType="withEffect">
                                  <p:stCondLst>
                                    <p:cond delay="15300"/>
                                  </p:stCondLst>
                                  <p:childTnLst>
                                    <p:set>
                                      <p:cBhvr>
                                        <p:cTn id="40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0" presetID="1" presetClass="entr" presetSubtype="0" fill="hold" nodeType="withEffect">
                                  <p:stCondLst>
                                    <p:cond delay="15300"/>
                                  </p:stCondLst>
                                  <p:childTnLst>
                                    <p:set>
                                      <p:cBhvr>
                                        <p:cTn id="40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2" presetID="1" presetClass="exit" presetSubtype="0" fill="hold" nodeType="withEffect">
                                  <p:stCondLst>
                                    <p:cond delay="15350"/>
                                  </p:stCondLst>
                                  <p:childTnLst>
                                    <p:set>
                                      <p:cBhvr>
                                        <p:cTn id="4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4" presetID="1" presetClass="entr" presetSubtype="0" fill="hold" nodeType="withEffect">
                                  <p:stCondLst>
                                    <p:cond delay="15350"/>
                                  </p:stCondLst>
                                  <p:childTnLst>
                                    <p:set>
                                      <p:cBhvr>
                                        <p:cTn id="40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6" presetID="1" presetClass="exit" presetSubtype="0" fill="hold" nodeType="withEffect">
                                  <p:stCondLst>
                                    <p:cond delay="15400"/>
                                  </p:stCondLst>
                                  <p:childTnLst>
                                    <p:set>
                                      <p:cBhvr>
                                        <p:cTn id="40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8" presetID="1" presetClass="entr" presetSubtype="0" fill="hold" nodeType="withEffect">
                                  <p:stCondLst>
                                    <p:cond delay="15400"/>
                                  </p:stCondLst>
                                  <p:childTnLst>
                                    <p:set>
                                      <p:cBhvr>
                                        <p:cTn id="40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0" presetID="1" presetClass="exit" presetSubtype="0" fill="hold" nodeType="withEffect">
                                  <p:stCondLst>
                                    <p:cond delay="15450"/>
                                  </p:stCondLst>
                                  <p:childTnLst>
                                    <p:set>
                                      <p:cBhvr>
                                        <p:cTn id="40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2" presetID="1" presetClass="entr" presetSubtype="0" fill="hold" nodeType="withEffect">
                                  <p:stCondLst>
                                    <p:cond delay="15450"/>
                                  </p:stCondLst>
                                  <p:childTnLst>
                                    <p:set>
                                      <p:cBhvr>
                                        <p:cTn id="4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4" presetID="1" presetClass="exit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40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6" presetID="1" presetClass="entr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40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8" presetID="1" presetClass="exit" presetSubtype="0" fill="hold" nodeType="withEffect">
                                  <p:stCondLst>
                                    <p:cond delay="15550"/>
                                  </p:stCondLst>
                                  <p:childTnLst>
                                    <p:set>
                                      <p:cBhvr>
                                        <p:cTn id="40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0" presetID="1" presetClass="entr" presetSubtype="0" fill="hold" nodeType="withEffect">
                                  <p:stCondLst>
                                    <p:cond delay="15550"/>
                                  </p:stCondLst>
                                  <p:childTnLst>
                                    <p:set>
                                      <p:cBhvr>
                                        <p:cTn id="40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2" presetID="1" presetClass="exit" presetSubtype="0" fill="hold" nodeType="withEffect">
                                  <p:stCondLst>
                                    <p:cond delay="15600"/>
                                  </p:stCondLst>
                                  <p:childTnLst>
                                    <p:set>
                                      <p:cBhvr>
                                        <p:cTn id="40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4" presetID="1" presetClass="entr" presetSubtype="0" fill="hold" nodeType="withEffect">
                                  <p:stCondLst>
                                    <p:cond delay="15600"/>
                                  </p:stCondLst>
                                  <p:childTnLst>
                                    <p:set>
                                      <p:cBhvr>
                                        <p:cTn id="40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6" presetID="1" presetClass="exit" presetSubtype="0" fill="hold" nodeType="withEffect">
                                  <p:stCondLst>
                                    <p:cond delay="15650"/>
                                  </p:stCondLst>
                                  <p:childTnLst>
                                    <p:set>
                                      <p:cBhvr>
                                        <p:cTn id="40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8" presetID="1" presetClass="entr" presetSubtype="0" fill="hold" nodeType="withEffect">
                                  <p:stCondLst>
                                    <p:cond delay="15650"/>
                                  </p:stCondLst>
                                  <p:childTnLst>
                                    <p:set>
                                      <p:cBhvr>
                                        <p:cTn id="40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0" presetID="1" presetClass="exit" presetSubtype="0" fill="hold" nodeType="withEffect">
                                  <p:stCondLst>
                                    <p:cond delay="15700"/>
                                  </p:stCondLst>
                                  <p:childTnLst>
                                    <p:set>
                                      <p:cBhvr>
                                        <p:cTn id="40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2" presetID="1" presetClass="entr" presetSubtype="0" fill="hold" nodeType="withEffect">
                                  <p:stCondLst>
                                    <p:cond delay="15700"/>
                                  </p:stCondLst>
                                  <p:childTnLst>
                                    <p:set>
                                      <p:cBhvr>
                                        <p:cTn id="40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4" presetID="1" presetClass="exit" presetSubtype="0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40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6" presetID="1" presetClass="entr" presetSubtype="0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4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8" presetID="1" presetClass="exit" presetSubtype="0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set>
                                      <p:cBhvr>
                                        <p:cTn id="40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0" presetID="1" presetClass="entr" presetSubtype="0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set>
                                      <p:cBhvr>
                                        <p:cTn id="4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2" presetID="1" presetClass="exit" presetSubtype="0" fill="hold" nodeType="withEffect">
                                  <p:stCondLst>
                                    <p:cond delay="15900"/>
                                  </p:stCondLst>
                                  <p:childTnLst>
                                    <p:set>
                                      <p:cBhvr>
                                        <p:cTn id="4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4" presetID="1" presetClass="entr" presetSubtype="0" fill="hold" nodeType="withEffect">
                                  <p:stCondLst>
                                    <p:cond delay="15900"/>
                                  </p:stCondLst>
                                  <p:childTnLst>
                                    <p:set>
                                      <p:cBhvr>
                                        <p:cTn id="4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6" presetID="1" presetClass="exit" presetSubtype="0" fill="hold" nodeType="withEffect">
                                  <p:stCondLst>
                                    <p:cond delay="15950"/>
                                  </p:stCondLst>
                                  <p:childTnLst>
                                    <p:set>
                                      <p:cBhvr>
                                        <p:cTn id="4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8" presetID="1" presetClass="entr" presetSubtype="0" fill="hold" nodeType="withEffect">
                                  <p:stCondLst>
                                    <p:cond delay="15950"/>
                                  </p:stCondLst>
                                  <p:childTnLst>
                                    <p:set>
                                      <p:cBhvr>
                                        <p:cTn id="4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0" presetID="1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4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2" presetID="1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4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4" presetID="1" presetClass="exit" presetSubtype="0" fill="hold" nodeType="withEffect">
                                  <p:stCondLst>
                                    <p:cond delay="16050"/>
                                  </p:stCondLst>
                                  <p:childTnLst>
                                    <p:set>
                                      <p:cBhvr>
                                        <p:cTn id="4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6" presetID="1" presetClass="entr" presetSubtype="0" fill="hold" nodeType="withEffect">
                                  <p:stCondLst>
                                    <p:cond delay="16050"/>
                                  </p:stCondLst>
                                  <p:childTnLst>
                                    <p:set>
                                      <p:cBhvr>
                                        <p:cTn id="4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8" presetID="1" presetClass="exit" presetSubtype="0" fill="hold" nodeType="withEffect">
                                  <p:stCondLst>
                                    <p:cond delay="16100"/>
                                  </p:stCondLst>
                                  <p:childTnLst>
                                    <p:set>
                                      <p:cBhvr>
                                        <p:cTn id="4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0" presetID="1" presetClass="entr" presetSubtype="0" fill="hold" nodeType="withEffect">
                                  <p:stCondLst>
                                    <p:cond delay="16100"/>
                                  </p:stCondLst>
                                  <p:childTnLst>
                                    <p:set>
                                      <p:cBhvr>
                                        <p:cTn id="4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2" presetID="1" presetClass="exit" presetSubtype="0" fill="hold" nodeType="withEffect">
                                  <p:stCondLst>
                                    <p:cond delay="16150"/>
                                  </p:stCondLst>
                                  <p:childTnLst>
                                    <p:set>
                                      <p:cBhvr>
                                        <p:cTn id="4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4" presetID="1" presetClass="entr" presetSubtype="0" fill="hold" nodeType="withEffect">
                                  <p:stCondLst>
                                    <p:cond delay="16150"/>
                                  </p:stCondLst>
                                  <p:childTnLst>
                                    <p:set>
                                      <p:cBhvr>
                                        <p:cTn id="4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6" presetID="1" presetClass="exit" presetSubtype="0" fill="hold" nodeType="withEffect">
                                  <p:stCondLst>
                                    <p:cond delay="16200"/>
                                  </p:stCondLst>
                                  <p:childTnLst>
                                    <p:set>
                                      <p:cBhvr>
                                        <p:cTn id="4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8" presetID="1" presetClass="entr" presetSubtype="0" fill="hold" nodeType="withEffect">
                                  <p:stCondLst>
                                    <p:cond delay="16200"/>
                                  </p:stCondLst>
                                  <p:childTnLst>
                                    <p:set>
                                      <p:cBhvr>
                                        <p:cTn id="4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0" presetID="1" presetClass="exit" presetSubtype="0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set>
                                      <p:cBhvr>
                                        <p:cTn id="4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2" presetID="1" presetClass="entr" presetSubtype="0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set>
                                      <p:cBhvr>
                                        <p:cTn id="4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4" presetID="1" presetClass="exit" presetSubtype="0" fill="hold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4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6" presetID="1" presetClass="entr" presetSubtype="0" fill="hold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4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8" presetID="1" presetClass="exit" presetSubtype="0" fill="hold" nodeType="withEffect">
                                  <p:stCondLst>
                                    <p:cond delay="16350"/>
                                  </p:stCondLst>
                                  <p:childTnLst>
                                    <p:set>
                                      <p:cBhvr>
                                        <p:cTn id="4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0" presetID="1" presetClass="entr" presetSubtype="0" fill="hold" nodeType="withEffect">
                                  <p:stCondLst>
                                    <p:cond delay="16350"/>
                                  </p:stCondLst>
                                  <p:childTnLst>
                                    <p:set>
                                      <p:cBhvr>
                                        <p:cTn id="4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2" presetID="1" presetClass="exit" presetSubtype="0" fill="hold" nodeType="withEffect">
                                  <p:stCondLst>
                                    <p:cond delay="16400"/>
                                  </p:stCondLst>
                                  <p:childTnLst>
                                    <p:set>
                                      <p:cBhvr>
                                        <p:cTn id="4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4" presetID="1" presetClass="entr" presetSubtype="0" fill="hold" nodeType="withEffect">
                                  <p:stCondLst>
                                    <p:cond delay="16400"/>
                                  </p:stCondLst>
                                  <p:childTnLst>
                                    <p:set>
                                      <p:cBhvr>
                                        <p:cTn id="4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6" presetID="1" presetClass="exit" presetSubtype="0" fill="hold" nodeType="withEffect">
                                  <p:stCondLst>
                                    <p:cond delay="16450"/>
                                  </p:stCondLst>
                                  <p:childTnLst>
                                    <p:set>
                                      <p:cBhvr>
                                        <p:cTn id="4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8" presetID="1" presetClass="entr" presetSubtype="0" fill="hold" nodeType="withEffect">
                                  <p:stCondLst>
                                    <p:cond delay="16450"/>
                                  </p:stCondLst>
                                  <p:childTnLst>
                                    <p:set>
                                      <p:cBhvr>
                                        <p:cTn id="4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0" presetID="1" presetClass="exit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set>
                                      <p:cBhvr>
                                        <p:cTn id="4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2" presetID="1" presetClass="entr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set>
                                      <p:cBhvr>
                                        <p:cTn id="4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4" presetID="1" presetClass="exit" presetSubtype="0" fill="hold" nodeType="withEffect">
                                  <p:stCondLst>
                                    <p:cond delay="16550"/>
                                  </p:stCondLst>
                                  <p:childTnLst>
                                    <p:set>
                                      <p:cBhvr>
                                        <p:cTn id="4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6" presetID="1" presetClass="entr" presetSubtype="0" fill="hold" nodeType="withEffect">
                                  <p:stCondLst>
                                    <p:cond delay="16550"/>
                                  </p:stCondLst>
                                  <p:childTnLst>
                                    <p:set>
                                      <p:cBhvr>
                                        <p:cTn id="4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8" presetID="1" presetClass="exit" presetSubtype="0" fill="hold" nodeType="withEffect">
                                  <p:stCondLst>
                                    <p:cond delay="16600"/>
                                  </p:stCondLst>
                                  <p:childTnLst>
                                    <p:set>
                                      <p:cBhvr>
                                        <p:cTn id="4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0" presetID="1" presetClass="entr" presetSubtype="0" fill="hold" nodeType="withEffect">
                                  <p:stCondLst>
                                    <p:cond delay="16600"/>
                                  </p:stCondLst>
                                  <p:childTnLst>
                                    <p:set>
                                      <p:cBhvr>
                                        <p:cTn id="4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2" presetID="1" presetClass="exit" presetSubtype="0" fill="hold" nodeType="withEffect">
                                  <p:stCondLst>
                                    <p:cond delay="16650"/>
                                  </p:stCondLst>
                                  <p:childTnLst>
                                    <p:set>
                                      <p:cBhvr>
                                        <p:cTn id="4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4" presetID="1" presetClass="entr" presetSubtype="0" fill="hold" nodeType="withEffect">
                                  <p:stCondLst>
                                    <p:cond delay="16650"/>
                                  </p:stCondLst>
                                  <p:childTnLst>
                                    <p:set>
                                      <p:cBhvr>
                                        <p:cTn id="4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6" presetID="1" presetClass="exit" presetSubtype="0" fill="hold" nodeType="withEffect">
                                  <p:stCondLst>
                                    <p:cond delay="16700"/>
                                  </p:stCondLst>
                                  <p:childTnLst>
                                    <p:set>
                                      <p:cBhvr>
                                        <p:cTn id="4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8" presetID="1" presetClass="entr" presetSubtype="0" fill="hold" nodeType="withEffect">
                                  <p:stCondLst>
                                    <p:cond delay="16700"/>
                                  </p:stCondLst>
                                  <p:childTnLst>
                                    <p:set>
                                      <p:cBhvr>
                                        <p:cTn id="4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0" presetID="1" presetClass="exit" presetSubtype="0" fill="hold" nodeType="withEffect">
                                  <p:stCondLst>
                                    <p:cond delay="16750"/>
                                  </p:stCondLst>
                                  <p:childTnLst>
                                    <p:set>
                                      <p:cBhvr>
                                        <p:cTn id="4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2" presetID="1" presetClass="entr" presetSubtype="0" fill="hold" nodeType="withEffect">
                                  <p:stCondLst>
                                    <p:cond delay="16750"/>
                                  </p:stCondLst>
                                  <p:childTnLst>
                                    <p:set>
                                      <p:cBhvr>
                                        <p:cTn id="4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4" presetID="1" presetClass="exit" presetSubtype="0" fill="hold" nodeType="withEffect">
                                  <p:stCondLst>
                                    <p:cond delay="16800"/>
                                  </p:stCondLst>
                                  <p:childTnLst>
                                    <p:set>
                                      <p:cBhvr>
                                        <p:cTn id="4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6" presetID="1" presetClass="entr" presetSubtype="0" fill="hold" nodeType="withEffect">
                                  <p:stCondLst>
                                    <p:cond delay="16800"/>
                                  </p:stCondLst>
                                  <p:childTnLst>
                                    <p:set>
                                      <p:cBhvr>
                                        <p:cTn id="4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8" presetID="1" presetClass="exit" presetSubtype="0" fill="hold" nodeType="withEffect">
                                  <p:stCondLst>
                                    <p:cond delay="16900"/>
                                  </p:stCondLst>
                                  <p:childTnLst>
                                    <p:set>
                                      <p:cBhvr>
                                        <p:cTn id="4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0" presetID="1" presetClass="entr" presetSubtype="0" fill="hold" nodeType="withEffect">
                                  <p:stCondLst>
                                    <p:cond delay="16850"/>
                                  </p:stCondLst>
                                  <p:childTnLst>
                                    <p:set>
                                      <p:cBhvr>
                                        <p:cTn id="4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2" presetID="1" presetClass="exit" presetSubtype="0" fill="hold" nodeType="withEffect">
                                  <p:stCondLst>
                                    <p:cond delay="16900"/>
                                  </p:stCondLst>
                                  <p:childTnLst>
                                    <p:set>
                                      <p:cBhvr>
                                        <p:cTn id="4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4" presetID="1" presetClass="entr" presetSubtype="0" fill="hold" nodeType="withEffect">
                                  <p:stCondLst>
                                    <p:cond delay="16900"/>
                                  </p:stCondLst>
                                  <p:childTnLst>
                                    <p:set>
                                      <p:cBhvr>
                                        <p:cTn id="4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6" presetID="1" presetClass="exit" presetSubtype="0" fill="hold" nodeType="withEffect">
                                  <p:stCondLst>
                                    <p:cond delay="16950"/>
                                  </p:stCondLst>
                                  <p:childTnLst>
                                    <p:set>
                                      <p:cBhvr>
                                        <p:cTn id="4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8" presetID="1" presetClass="entr" presetSubtype="0" fill="hold" nodeType="withEffect">
                                  <p:stCondLst>
                                    <p:cond delay="16950"/>
                                  </p:stCondLst>
                                  <p:childTnLst>
                                    <p:set>
                                      <p:cBhvr>
                                        <p:cTn id="4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0" presetID="1" presetClass="exit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4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2" presetID="1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4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4" presetID="1" presetClass="exit" presetSubtype="0" fill="hold" nodeType="withEffect">
                                  <p:stCondLst>
                                    <p:cond delay="17050"/>
                                  </p:stCondLst>
                                  <p:childTnLst>
                                    <p:set>
                                      <p:cBhvr>
                                        <p:cTn id="4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6" presetID="1" presetClass="entr" presetSubtype="0" fill="hold" nodeType="withEffect">
                                  <p:stCondLst>
                                    <p:cond delay="17050"/>
                                  </p:stCondLst>
                                  <p:childTnLst>
                                    <p:set>
                                      <p:cBhvr>
                                        <p:cTn id="4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8" presetID="1" presetClass="exit" presetSubtype="0" fill="hold" nodeType="withEffect">
                                  <p:stCondLst>
                                    <p:cond delay="17100"/>
                                  </p:stCondLst>
                                  <p:childTnLst>
                                    <p:set>
                                      <p:cBhvr>
                                        <p:cTn id="4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0" presetID="1" presetClass="entr" presetSubtype="0" fill="hold" nodeType="withEffect">
                                  <p:stCondLst>
                                    <p:cond delay="17100"/>
                                  </p:stCondLst>
                                  <p:childTnLst>
                                    <p:set>
                                      <p:cBhvr>
                                        <p:cTn id="4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2" presetID="1" presetClass="exit" presetSubtype="0" fill="hold" nodeType="withEffect">
                                  <p:stCondLst>
                                    <p:cond delay="17150"/>
                                  </p:stCondLst>
                                  <p:childTnLst>
                                    <p:set>
                                      <p:cBhvr>
                                        <p:cTn id="4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4" presetID="1" presetClass="entr" presetSubtype="0" fill="hold" nodeType="withEffect">
                                  <p:stCondLst>
                                    <p:cond delay="17150"/>
                                  </p:stCondLst>
                                  <p:childTnLst>
                                    <p:set>
                                      <p:cBhvr>
                                        <p:cTn id="4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6" presetID="1" presetClass="exit" presetSubtype="0" fill="hold" nodeType="withEffect">
                                  <p:stCondLst>
                                    <p:cond delay="17200"/>
                                  </p:stCondLst>
                                  <p:childTnLst>
                                    <p:set>
                                      <p:cBhvr>
                                        <p:cTn id="4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8" presetID="1" presetClass="entr" presetSubtype="0" fill="hold" nodeType="withEffect">
                                  <p:stCondLst>
                                    <p:cond delay="17200"/>
                                  </p:stCondLst>
                                  <p:childTnLst>
                                    <p:set>
                                      <p:cBhvr>
                                        <p:cTn id="4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0" presetID="1" presetClass="exit" presetSubtype="0" fill="hold" nodeType="withEffect">
                                  <p:stCondLst>
                                    <p:cond delay="17250"/>
                                  </p:stCondLst>
                                  <p:childTnLst>
                                    <p:set>
                                      <p:cBhvr>
                                        <p:cTn id="4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2" presetID="1" presetClass="entr" presetSubtype="0" fill="hold" nodeType="withEffect">
                                  <p:stCondLst>
                                    <p:cond delay="17250"/>
                                  </p:stCondLst>
                                  <p:childTnLst>
                                    <p:set>
                                      <p:cBhvr>
                                        <p:cTn id="4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4" presetID="1" presetClass="exit" presetSubtype="0" fill="hold" nodeType="withEffect">
                                  <p:stCondLst>
                                    <p:cond delay="17300"/>
                                  </p:stCondLst>
                                  <p:childTnLst>
                                    <p:set>
                                      <p:cBhvr>
                                        <p:cTn id="4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6" presetID="1" presetClass="entr" presetSubtype="0" fill="hold" nodeType="withEffect">
                                  <p:stCondLst>
                                    <p:cond delay="17300"/>
                                  </p:stCondLst>
                                  <p:childTnLst>
                                    <p:set>
                                      <p:cBhvr>
                                        <p:cTn id="4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8" presetID="1" presetClass="exit" presetSubtype="0" fill="hold" nodeType="withEffect">
                                  <p:stCondLst>
                                    <p:cond delay="17350"/>
                                  </p:stCondLst>
                                  <p:childTnLst>
                                    <p:set>
                                      <p:cBhvr>
                                        <p:cTn id="4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0" presetID="1" presetClass="entr" presetSubtype="0" fill="hold" nodeType="withEffect">
                                  <p:stCondLst>
                                    <p:cond delay="17350"/>
                                  </p:stCondLst>
                                  <p:childTnLst>
                                    <p:set>
                                      <p:cBhvr>
                                        <p:cTn id="4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2" presetID="1" presetClass="exit" presetSubtype="0" fill="hold" nodeType="withEffect">
                                  <p:stCondLst>
                                    <p:cond delay="17400"/>
                                  </p:stCondLst>
                                  <p:childTnLst>
                                    <p:set>
                                      <p:cBhvr>
                                        <p:cTn id="4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4" presetID="1" presetClass="entr" presetSubtype="0" fill="hold" nodeType="withEffect">
                                  <p:stCondLst>
                                    <p:cond delay="17400"/>
                                  </p:stCondLst>
                                  <p:childTnLst>
                                    <p:set>
                                      <p:cBhvr>
                                        <p:cTn id="4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6" presetID="1" presetClass="exit" presetSubtype="0" fill="hold" nodeType="withEffect">
                                  <p:stCondLst>
                                    <p:cond delay="17450"/>
                                  </p:stCondLst>
                                  <p:childTnLst>
                                    <p:set>
                                      <p:cBhvr>
                                        <p:cTn id="4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8" presetID="1" presetClass="entr" presetSubtype="0" fill="hold" nodeType="withEffect">
                                  <p:stCondLst>
                                    <p:cond delay="17450"/>
                                  </p:stCondLst>
                                  <p:childTnLst>
                                    <p:set>
                                      <p:cBhvr>
                                        <p:cTn id="4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0" presetID="1" presetClass="exit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4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2" presetID="1" presetClass="entr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4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4" presetID="1" presetClass="exit" presetSubtype="0" fill="hold" nodeType="withEffect">
                                  <p:stCondLst>
                                    <p:cond delay="17550"/>
                                  </p:stCondLst>
                                  <p:childTnLst>
                                    <p:set>
                                      <p:cBhvr>
                                        <p:cTn id="4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6" presetID="1" presetClass="entr" presetSubtype="0" fill="hold" nodeType="withEffect">
                                  <p:stCondLst>
                                    <p:cond delay="17550"/>
                                  </p:stCondLst>
                                  <p:childTnLst>
                                    <p:set>
                                      <p:cBhvr>
                                        <p:cTn id="4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8" presetID="1" presetClass="exit" presetSubtype="0" fill="hold" nodeType="withEffect">
                                  <p:stCondLst>
                                    <p:cond delay="17600"/>
                                  </p:stCondLst>
                                  <p:childTnLst>
                                    <p:set>
                                      <p:cBhvr>
                                        <p:cTn id="4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0" presetID="1" presetClass="entr" presetSubtype="0" fill="hold" nodeType="withEffect">
                                  <p:stCondLst>
                                    <p:cond delay="17600"/>
                                  </p:stCondLst>
                                  <p:childTnLst>
                                    <p:set>
                                      <p:cBhvr>
                                        <p:cTn id="4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2" presetID="1" presetClass="exit" presetSubtype="0" fill="hold" nodeType="withEffect">
                                  <p:stCondLst>
                                    <p:cond delay="17650"/>
                                  </p:stCondLst>
                                  <p:childTnLst>
                                    <p:set>
                                      <p:cBhvr>
                                        <p:cTn id="4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4" presetID="1" presetClass="entr" presetSubtype="0" fill="hold" nodeType="withEffect">
                                  <p:stCondLst>
                                    <p:cond delay="17650"/>
                                  </p:stCondLst>
                                  <p:childTnLst>
                                    <p:set>
                                      <p:cBhvr>
                                        <p:cTn id="4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6" presetID="1" presetClass="exit" presetSubtype="0" fill="hold" nodeType="withEffect">
                                  <p:stCondLst>
                                    <p:cond delay="17700"/>
                                  </p:stCondLst>
                                  <p:childTnLst>
                                    <p:set>
                                      <p:cBhvr>
                                        <p:cTn id="4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8" presetID="1" presetClass="entr" presetSubtype="0" fill="hold" nodeType="withEffect">
                                  <p:stCondLst>
                                    <p:cond delay="17700"/>
                                  </p:stCondLst>
                                  <p:childTnLst>
                                    <p:set>
                                      <p:cBhvr>
                                        <p:cTn id="4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0" presetID="1" presetClass="exit" presetSubtype="0" fill="hold" nodeType="withEffect">
                                  <p:stCondLst>
                                    <p:cond delay="17750"/>
                                  </p:stCondLst>
                                  <p:childTnLst>
                                    <p:set>
                                      <p:cBhvr>
                                        <p:cTn id="4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2" presetID="1" presetClass="entr" presetSubtype="0" fill="hold" nodeType="withEffect">
                                  <p:stCondLst>
                                    <p:cond delay="17750"/>
                                  </p:stCondLst>
                                  <p:childTnLst>
                                    <p:set>
                                      <p:cBhvr>
                                        <p:cTn id="4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4" presetID="1" presetClass="exit" presetSubtype="0" fill="hold" nodeType="withEffect">
                                  <p:stCondLst>
                                    <p:cond delay="17800"/>
                                  </p:stCondLst>
                                  <p:childTnLst>
                                    <p:set>
                                      <p:cBhvr>
                                        <p:cTn id="4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6" presetID="1" presetClass="entr" presetSubtype="0" fill="hold" nodeType="withEffect">
                                  <p:stCondLst>
                                    <p:cond delay="17800"/>
                                  </p:stCondLst>
                                  <p:childTnLst>
                                    <p:set>
                                      <p:cBhvr>
                                        <p:cTn id="4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8" presetID="1" presetClass="exit" presetSubtype="0" fill="hold" nodeType="withEffect">
                                  <p:stCondLst>
                                    <p:cond delay="17850"/>
                                  </p:stCondLst>
                                  <p:childTnLst>
                                    <p:set>
                                      <p:cBhvr>
                                        <p:cTn id="4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0" presetID="1" presetClass="entr" presetSubtype="0" fill="hold" nodeType="withEffect">
                                  <p:stCondLst>
                                    <p:cond delay="17850"/>
                                  </p:stCondLst>
                                  <p:childTnLst>
                                    <p:set>
                                      <p:cBhvr>
                                        <p:cTn id="4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2" presetID="1" presetClass="exit" presetSubtype="0" fill="hold" nodeType="withEffect">
                                  <p:stCondLst>
                                    <p:cond delay="17900"/>
                                  </p:stCondLst>
                                  <p:childTnLst>
                                    <p:set>
                                      <p:cBhvr>
                                        <p:cTn id="4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4" presetID="1" presetClass="entr" presetSubtype="0" fill="hold" nodeType="withEffect">
                                  <p:stCondLst>
                                    <p:cond delay="17900"/>
                                  </p:stCondLst>
                                  <p:childTnLst>
                                    <p:set>
                                      <p:cBhvr>
                                        <p:cTn id="4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6" presetID="1" presetClass="exit" presetSubtype="0" fill="hold" nodeType="withEffect">
                                  <p:stCondLst>
                                    <p:cond delay="17950"/>
                                  </p:stCondLst>
                                  <p:childTnLst>
                                    <p:set>
                                      <p:cBhvr>
                                        <p:cTn id="4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8" presetID="1" presetClass="entr" presetSubtype="0" fill="hold" nodeType="withEffect">
                                  <p:stCondLst>
                                    <p:cond delay="17950"/>
                                  </p:stCondLst>
                                  <p:childTnLst>
                                    <p:set>
                                      <p:cBhvr>
                                        <p:cTn id="4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0" presetID="1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4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2" presetID="1" presetClass="entr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4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4" presetID="1" presetClass="exit" presetSubtype="0" fill="hold" nodeType="withEffect">
                                  <p:stCondLst>
                                    <p:cond delay="18050"/>
                                  </p:stCondLst>
                                  <p:childTnLst>
                                    <p:set>
                                      <p:cBhvr>
                                        <p:cTn id="4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6" presetID="1" presetClass="entr" presetSubtype="0" fill="hold" nodeType="withEffect">
                                  <p:stCondLst>
                                    <p:cond delay="18050"/>
                                  </p:stCondLst>
                                  <p:childTnLst>
                                    <p:set>
                                      <p:cBhvr>
                                        <p:cTn id="4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8" presetID="1" presetClass="exit" presetSubtype="0" fill="hold" nodeType="withEffect">
                                  <p:stCondLst>
                                    <p:cond delay="18100"/>
                                  </p:stCondLst>
                                  <p:childTnLst>
                                    <p:set>
                                      <p:cBhvr>
                                        <p:cTn id="4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0" presetID="1" presetClass="entr" presetSubtype="0" fill="hold" nodeType="withEffect">
                                  <p:stCondLst>
                                    <p:cond delay="18100"/>
                                  </p:stCondLst>
                                  <p:childTnLst>
                                    <p:set>
                                      <p:cBhvr>
                                        <p:cTn id="4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2" presetID="1" presetClass="exit" presetSubtype="0" fill="hold" nodeType="withEffect">
                                  <p:stCondLst>
                                    <p:cond delay="18150"/>
                                  </p:stCondLst>
                                  <p:childTnLst>
                                    <p:set>
                                      <p:cBhvr>
                                        <p:cTn id="4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4" presetID="1" presetClass="entr" presetSubtype="0" fill="hold" nodeType="withEffect">
                                  <p:stCondLst>
                                    <p:cond delay="18150"/>
                                  </p:stCondLst>
                                  <p:childTnLst>
                                    <p:set>
                                      <p:cBhvr>
                                        <p:cTn id="4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6" presetID="1" presetClass="exit" presetSubtype="0" fill="hold" nodeType="withEffect">
                                  <p:stCondLst>
                                    <p:cond delay="18200"/>
                                  </p:stCondLst>
                                  <p:childTnLst>
                                    <p:set>
                                      <p:cBhvr>
                                        <p:cTn id="4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8" presetID="1" presetClass="entr" presetSubtype="0" fill="hold" nodeType="withEffect">
                                  <p:stCondLst>
                                    <p:cond delay="18200"/>
                                  </p:stCondLst>
                                  <p:childTnLst>
                                    <p:set>
                                      <p:cBhvr>
                                        <p:cTn id="4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0" presetID="1" presetClass="exit" presetSubtype="0" fill="hold" nodeType="withEffect">
                                  <p:stCondLst>
                                    <p:cond delay="18250"/>
                                  </p:stCondLst>
                                  <p:childTnLst>
                                    <p:set>
                                      <p:cBhvr>
                                        <p:cTn id="4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2" presetID="1" presetClass="entr" presetSubtype="0" fill="hold" nodeType="withEffect">
                                  <p:stCondLst>
                                    <p:cond delay="18250"/>
                                  </p:stCondLst>
                                  <p:childTnLst>
                                    <p:set>
                                      <p:cBhvr>
                                        <p:cTn id="4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4" presetID="1" presetClass="exit" presetSubtype="0" fill="hold" nodeType="withEffect">
                                  <p:stCondLst>
                                    <p:cond delay="18300"/>
                                  </p:stCondLst>
                                  <p:childTnLst>
                                    <p:set>
                                      <p:cBhvr>
                                        <p:cTn id="4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6" presetID="1" presetClass="entr" presetSubtype="0" fill="hold" nodeType="withEffect">
                                  <p:stCondLst>
                                    <p:cond delay="18300"/>
                                  </p:stCondLst>
                                  <p:childTnLst>
                                    <p:set>
                                      <p:cBhvr>
                                        <p:cTn id="4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8" presetID="1" presetClass="exit" presetSubtype="0" fill="hold" nodeType="withEffect">
                                  <p:stCondLst>
                                    <p:cond delay="18350"/>
                                  </p:stCondLst>
                                  <p:childTnLst>
                                    <p:set>
                                      <p:cBhvr>
                                        <p:cTn id="4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0" presetID="1" presetClass="entr" presetSubtype="0" fill="hold" nodeType="withEffect">
                                  <p:stCondLst>
                                    <p:cond delay="18350"/>
                                  </p:stCondLst>
                                  <p:childTnLst>
                                    <p:set>
                                      <p:cBhvr>
                                        <p:cTn id="4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2" presetID="1" presetClass="exit" presetSubtype="0" fill="hold" nodeType="withEffect">
                                  <p:stCondLst>
                                    <p:cond delay="18400"/>
                                  </p:stCondLst>
                                  <p:childTnLst>
                                    <p:set>
                                      <p:cBhvr>
                                        <p:cTn id="4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4" presetID="1" presetClass="entr" presetSubtype="0" fill="hold" nodeType="withEffect">
                                  <p:stCondLst>
                                    <p:cond delay="18400"/>
                                  </p:stCondLst>
                                  <p:childTnLst>
                                    <p:set>
                                      <p:cBhvr>
                                        <p:cTn id="4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6" presetID="1" presetClass="exit" presetSubtype="0" fill="hold" nodeType="withEffect">
                                  <p:stCondLst>
                                    <p:cond delay="18450"/>
                                  </p:stCondLst>
                                  <p:childTnLst>
                                    <p:set>
                                      <p:cBhvr>
                                        <p:cTn id="4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8" presetID="1" presetClass="entr" presetSubtype="0" fill="hold" nodeType="withEffect">
                                  <p:stCondLst>
                                    <p:cond delay="18450"/>
                                  </p:stCondLst>
                                  <p:childTnLst>
                                    <p:set>
                                      <p:cBhvr>
                                        <p:cTn id="4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0" presetID="1" presetClass="exit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set>
                                      <p:cBhvr>
                                        <p:cTn id="4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2" presetID="1" presetClass="entr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set>
                                      <p:cBhvr>
                                        <p:cTn id="4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4" presetID="1" presetClass="exit" presetSubtype="0" fill="hold" nodeType="withEffect">
                                  <p:stCondLst>
                                    <p:cond delay="18550"/>
                                  </p:stCondLst>
                                  <p:childTnLst>
                                    <p:set>
                                      <p:cBhvr>
                                        <p:cTn id="4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6" presetID="1" presetClass="entr" presetSubtype="0" fill="hold" nodeType="withEffect">
                                  <p:stCondLst>
                                    <p:cond delay="18550"/>
                                  </p:stCondLst>
                                  <p:childTnLst>
                                    <p:set>
                                      <p:cBhvr>
                                        <p:cTn id="4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8" presetID="1" presetClass="exit" presetSubtype="0" fill="hold" nodeType="withEffect">
                                  <p:stCondLst>
                                    <p:cond delay="18600"/>
                                  </p:stCondLst>
                                  <p:childTnLst>
                                    <p:set>
                                      <p:cBhvr>
                                        <p:cTn id="4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0" presetID="1" presetClass="entr" presetSubtype="0" fill="hold" nodeType="withEffect">
                                  <p:stCondLst>
                                    <p:cond delay="18600"/>
                                  </p:stCondLst>
                                  <p:childTnLst>
                                    <p:set>
                                      <p:cBhvr>
                                        <p:cTn id="4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2" presetID="1" presetClass="exit" presetSubtype="0" fill="hold" nodeType="withEffect">
                                  <p:stCondLst>
                                    <p:cond delay="18650"/>
                                  </p:stCondLst>
                                  <p:childTnLst>
                                    <p:set>
                                      <p:cBhvr>
                                        <p:cTn id="4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4" presetID="1" presetClass="entr" presetSubtype="0" fill="hold" nodeType="withEffect">
                                  <p:stCondLst>
                                    <p:cond delay="18650"/>
                                  </p:stCondLst>
                                  <p:childTnLst>
                                    <p:set>
                                      <p:cBhvr>
                                        <p:cTn id="4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6" presetID="1" presetClass="exit" presetSubtype="0" fill="hold" nodeType="withEffect">
                                  <p:stCondLst>
                                    <p:cond delay="18700"/>
                                  </p:stCondLst>
                                  <p:childTnLst>
                                    <p:set>
                                      <p:cBhvr>
                                        <p:cTn id="4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8" presetID="1" presetClass="entr" presetSubtype="0" fill="hold" nodeType="withEffect">
                                  <p:stCondLst>
                                    <p:cond delay="18700"/>
                                  </p:stCondLst>
                                  <p:childTnLst>
                                    <p:set>
                                      <p:cBhvr>
                                        <p:cTn id="4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0" presetID="1" presetClass="exit" presetSubtype="0" fill="hold" nodeType="withEffect">
                                  <p:stCondLst>
                                    <p:cond delay="18750"/>
                                  </p:stCondLst>
                                  <p:childTnLst>
                                    <p:set>
                                      <p:cBhvr>
                                        <p:cTn id="4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2" presetID="1" presetClass="entr" presetSubtype="0" fill="hold" nodeType="withEffect">
                                  <p:stCondLst>
                                    <p:cond delay="18750"/>
                                  </p:stCondLst>
                                  <p:childTnLst>
                                    <p:set>
                                      <p:cBhvr>
                                        <p:cTn id="4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4" presetID="1" presetClass="exit" presetSubtype="0" fill="hold" nodeType="withEffect">
                                  <p:stCondLst>
                                    <p:cond delay="18800"/>
                                  </p:stCondLst>
                                  <p:childTnLst>
                                    <p:set>
                                      <p:cBhvr>
                                        <p:cTn id="4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6" presetID="1" presetClass="entr" presetSubtype="0" fill="hold" nodeType="withEffect">
                                  <p:stCondLst>
                                    <p:cond delay="18800"/>
                                  </p:stCondLst>
                                  <p:childTnLst>
                                    <p:set>
                                      <p:cBhvr>
                                        <p:cTn id="4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8" presetID="1" presetClass="exit" presetSubtype="0" fill="hold" nodeType="withEffect">
                                  <p:stCondLst>
                                    <p:cond delay="18850"/>
                                  </p:stCondLst>
                                  <p:childTnLst>
                                    <p:set>
                                      <p:cBhvr>
                                        <p:cTn id="4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0" presetID="1" presetClass="entr" presetSubtype="0" fill="hold" nodeType="withEffect">
                                  <p:stCondLst>
                                    <p:cond delay="18850"/>
                                  </p:stCondLst>
                                  <p:childTnLst>
                                    <p:set>
                                      <p:cBhvr>
                                        <p:cTn id="4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2" presetID="1" presetClass="exit" presetSubtype="0" fill="hold" nodeType="withEffect">
                                  <p:stCondLst>
                                    <p:cond delay="18900"/>
                                  </p:stCondLst>
                                  <p:childTnLst>
                                    <p:set>
                                      <p:cBhvr>
                                        <p:cTn id="4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4" presetID="1" presetClass="entr" presetSubtype="0" fill="hold" nodeType="withEffect">
                                  <p:stCondLst>
                                    <p:cond delay="18900"/>
                                  </p:stCondLst>
                                  <p:childTnLst>
                                    <p:set>
                                      <p:cBhvr>
                                        <p:cTn id="4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6" presetID="1" presetClass="exit" presetSubtype="0" fill="hold" nodeType="withEffect">
                                  <p:stCondLst>
                                    <p:cond delay="18950"/>
                                  </p:stCondLst>
                                  <p:childTnLst>
                                    <p:set>
                                      <p:cBhvr>
                                        <p:cTn id="4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8" presetID="1" presetClass="entr" presetSubtype="0" fill="hold" nodeType="withEffect">
                                  <p:stCondLst>
                                    <p:cond delay="18950"/>
                                  </p:stCondLst>
                                  <p:childTnLst>
                                    <p:set>
                                      <p:cBhvr>
                                        <p:cTn id="4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0" presetID="1" presetClass="exit" presetSubtype="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4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2" presetID="1" presetClass="entr" presetSubtype="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4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4" presetID="1" presetClass="exit" presetSubtype="0" fill="hold" nodeType="withEffect">
                                  <p:stCondLst>
                                    <p:cond delay="19050"/>
                                  </p:stCondLst>
                                  <p:childTnLst>
                                    <p:set>
                                      <p:cBhvr>
                                        <p:cTn id="4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6" presetID="1" presetClass="entr" presetSubtype="0" fill="hold" nodeType="withEffect">
                                  <p:stCondLst>
                                    <p:cond delay="19050"/>
                                  </p:stCondLst>
                                  <p:childTnLst>
                                    <p:set>
                                      <p:cBhvr>
                                        <p:cTn id="4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8" presetID="1" presetClass="exit" presetSubtype="0" fill="hold" nodeType="withEffect">
                                  <p:stCondLst>
                                    <p:cond delay="19100"/>
                                  </p:stCondLst>
                                  <p:childTnLst>
                                    <p:set>
                                      <p:cBhvr>
                                        <p:cTn id="4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0" presetID="1" presetClass="entr" presetSubtype="0" fill="hold" nodeType="withEffect">
                                  <p:stCondLst>
                                    <p:cond delay="19100"/>
                                  </p:stCondLst>
                                  <p:childTnLst>
                                    <p:set>
                                      <p:cBhvr>
                                        <p:cTn id="4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2" presetID="1" presetClass="exit" presetSubtype="0" fill="hold" nodeType="withEffect">
                                  <p:stCondLst>
                                    <p:cond delay="19150"/>
                                  </p:stCondLst>
                                  <p:childTnLst>
                                    <p:set>
                                      <p:cBhvr>
                                        <p:cTn id="4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4" presetID="1" presetClass="entr" presetSubtype="0" fill="hold" nodeType="withEffect">
                                  <p:stCondLst>
                                    <p:cond delay="19150"/>
                                  </p:stCondLst>
                                  <p:childTnLst>
                                    <p:set>
                                      <p:cBhvr>
                                        <p:cTn id="4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6" presetID="1" presetClass="exit" presetSubtype="0" fill="hold" nodeType="withEffect">
                                  <p:stCondLst>
                                    <p:cond delay="19200"/>
                                  </p:stCondLst>
                                  <p:childTnLst>
                                    <p:set>
                                      <p:cBhvr>
                                        <p:cTn id="4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8" presetID="1" presetClass="entr" presetSubtype="0" fill="hold" nodeType="withEffect">
                                  <p:stCondLst>
                                    <p:cond delay="19200"/>
                                  </p:stCondLst>
                                  <p:childTnLst>
                                    <p:set>
                                      <p:cBhvr>
                                        <p:cTn id="4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0" presetID="1" presetClass="exit" presetSubtype="0" fill="hold" nodeType="withEffect">
                                  <p:stCondLst>
                                    <p:cond delay="19250"/>
                                  </p:stCondLst>
                                  <p:childTnLst>
                                    <p:set>
                                      <p:cBhvr>
                                        <p:cTn id="4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2" presetID="1" presetClass="entr" presetSubtype="0" fill="hold" nodeType="withEffect">
                                  <p:stCondLst>
                                    <p:cond delay="19250"/>
                                  </p:stCondLst>
                                  <p:childTnLst>
                                    <p:set>
                                      <p:cBhvr>
                                        <p:cTn id="4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4" presetID="1" presetClass="exit" presetSubtype="0" fill="hold" nodeType="withEffect">
                                  <p:stCondLst>
                                    <p:cond delay="19300"/>
                                  </p:stCondLst>
                                  <p:childTnLst>
                                    <p:set>
                                      <p:cBhvr>
                                        <p:cTn id="4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6" presetID="1" presetClass="entr" presetSubtype="0" fill="hold" nodeType="withEffect">
                                  <p:stCondLst>
                                    <p:cond delay="19300"/>
                                  </p:stCondLst>
                                  <p:childTnLst>
                                    <p:set>
                                      <p:cBhvr>
                                        <p:cTn id="4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8" presetID="1" presetClass="exit" presetSubtype="0" fill="hold" nodeType="withEffect">
                                  <p:stCondLst>
                                    <p:cond delay="19350"/>
                                  </p:stCondLst>
                                  <p:childTnLst>
                                    <p:set>
                                      <p:cBhvr>
                                        <p:cTn id="4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0" presetID="1" presetClass="entr" presetSubtype="0" fill="hold" nodeType="withEffect">
                                  <p:stCondLst>
                                    <p:cond delay="19350"/>
                                  </p:stCondLst>
                                  <p:childTnLst>
                                    <p:set>
                                      <p:cBhvr>
                                        <p:cTn id="4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2" presetID="1" presetClass="exit" presetSubtype="0" fill="hold" nodeType="withEffect">
                                  <p:stCondLst>
                                    <p:cond delay="19400"/>
                                  </p:stCondLst>
                                  <p:childTnLst>
                                    <p:set>
                                      <p:cBhvr>
                                        <p:cTn id="4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4" presetID="1" presetClass="entr" presetSubtype="0" fill="hold" nodeType="withEffect">
                                  <p:stCondLst>
                                    <p:cond delay="19400"/>
                                  </p:stCondLst>
                                  <p:childTnLst>
                                    <p:set>
                                      <p:cBhvr>
                                        <p:cTn id="4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6" presetID="1" presetClass="exit" presetSubtype="0" fill="hold" nodeType="withEffect">
                                  <p:stCondLst>
                                    <p:cond delay="19450"/>
                                  </p:stCondLst>
                                  <p:childTnLst>
                                    <p:set>
                                      <p:cBhvr>
                                        <p:cTn id="4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8" presetID="1" presetClass="entr" presetSubtype="0" fill="hold" nodeType="withEffect">
                                  <p:stCondLst>
                                    <p:cond delay="19450"/>
                                  </p:stCondLst>
                                  <p:childTnLst>
                                    <p:set>
                                      <p:cBhvr>
                                        <p:cTn id="4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0" presetID="1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4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2" presetID="1" presetClass="entr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4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4" presetID="1" presetClass="exit" presetSubtype="0" fill="hold" nodeType="withEffect">
                                  <p:stCondLst>
                                    <p:cond delay="19550"/>
                                  </p:stCondLst>
                                  <p:childTnLst>
                                    <p:set>
                                      <p:cBhvr>
                                        <p:cTn id="4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6" presetID="1" presetClass="entr" presetSubtype="0" fill="hold" nodeType="withEffect">
                                  <p:stCondLst>
                                    <p:cond delay="19550"/>
                                  </p:stCondLst>
                                  <p:childTnLst>
                                    <p:set>
                                      <p:cBhvr>
                                        <p:cTn id="4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8" presetID="1" presetClass="exit" presetSubtype="0" fill="hold" nodeType="withEffect">
                                  <p:stCondLst>
                                    <p:cond delay="19600"/>
                                  </p:stCondLst>
                                  <p:childTnLst>
                                    <p:set>
                                      <p:cBhvr>
                                        <p:cTn id="4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0" presetID="1" presetClass="entr" presetSubtype="0" fill="hold" nodeType="withEffect">
                                  <p:stCondLst>
                                    <p:cond delay="19600"/>
                                  </p:stCondLst>
                                  <p:childTnLst>
                                    <p:set>
                                      <p:cBhvr>
                                        <p:cTn id="4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2" presetID="1" presetClass="exit" presetSubtype="0" fill="hold" nodeType="withEffect">
                                  <p:stCondLst>
                                    <p:cond delay="19650"/>
                                  </p:stCondLst>
                                  <p:childTnLst>
                                    <p:set>
                                      <p:cBhvr>
                                        <p:cTn id="4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4" presetID="1" presetClass="entr" presetSubtype="0" fill="hold" nodeType="withEffect">
                                  <p:stCondLst>
                                    <p:cond delay="19650"/>
                                  </p:stCondLst>
                                  <p:childTnLst>
                                    <p:set>
                                      <p:cBhvr>
                                        <p:cTn id="4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6" presetID="1" presetClass="exit" presetSubtype="0" fill="hold" nodeType="withEffect">
                                  <p:stCondLst>
                                    <p:cond delay="19700"/>
                                  </p:stCondLst>
                                  <p:childTnLst>
                                    <p:set>
                                      <p:cBhvr>
                                        <p:cTn id="4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8" presetID="1" presetClass="entr" presetSubtype="0" fill="hold" nodeType="withEffect">
                                  <p:stCondLst>
                                    <p:cond delay="19700"/>
                                  </p:stCondLst>
                                  <p:childTnLst>
                                    <p:set>
                                      <p:cBhvr>
                                        <p:cTn id="4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0" presetID="1" presetClass="exit" presetSubtype="0" fill="hold" nodeType="withEffect">
                                  <p:stCondLst>
                                    <p:cond delay="19750"/>
                                  </p:stCondLst>
                                  <p:childTnLst>
                                    <p:set>
                                      <p:cBhvr>
                                        <p:cTn id="4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2" presetID="1" presetClass="entr" presetSubtype="0" fill="hold" nodeType="withEffect">
                                  <p:stCondLst>
                                    <p:cond delay="19750"/>
                                  </p:stCondLst>
                                  <p:childTnLst>
                                    <p:set>
                                      <p:cBhvr>
                                        <p:cTn id="4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4" presetID="1" presetClass="exit" presetSubtype="0" fill="hold" nodeType="withEffect">
                                  <p:stCondLst>
                                    <p:cond delay="19800"/>
                                  </p:stCondLst>
                                  <p:childTnLst>
                                    <p:set>
                                      <p:cBhvr>
                                        <p:cTn id="4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6" presetID="1" presetClass="entr" presetSubtype="0" fill="hold" nodeType="withEffect">
                                  <p:stCondLst>
                                    <p:cond delay="19800"/>
                                  </p:stCondLst>
                                  <p:childTnLst>
                                    <p:set>
                                      <p:cBhvr>
                                        <p:cTn id="4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8" presetID="1" presetClass="exit" presetSubtype="0" fill="hold" nodeType="withEffect">
                                  <p:stCondLst>
                                    <p:cond delay="19850"/>
                                  </p:stCondLst>
                                  <p:childTnLst>
                                    <p:set>
                                      <p:cBhvr>
                                        <p:cTn id="4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0" presetID="1" presetClass="entr" presetSubtype="0" fill="hold" nodeType="withEffect">
                                  <p:stCondLst>
                                    <p:cond delay="19850"/>
                                  </p:stCondLst>
                                  <p:childTnLst>
                                    <p:set>
                                      <p:cBhvr>
                                        <p:cTn id="4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2" presetID="1" presetClass="exit" presetSubtype="0" fill="hold" nodeType="withEffect">
                                  <p:stCondLst>
                                    <p:cond delay="19900"/>
                                  </p:stCondLst>
                                  <p:childTnLst>
                                    <p:set>
                                      <p:cBhvr>
                                        <p:cTn id="4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4" presetID="1" presetClass="entr" presetSubtype="0" fill="hold" nodeType="withEffect">
                                  <p:stCondLst>
                                    <p:cond delay="19900"/>
                                  </p:stCondLst>
                                  <p:childTnLst>
                                    <p:set>
                                      <p:cBhvr>
                                        <p:cTn id="4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6" presetID="1" presetClass="exit" presetSubtype="0" fill="hold" nodeType="withEffect">
                                  <p:stCondLst>
                                    <p:cond delay="19950"/>
                                  </p:stCondLst>
                                  <p:childTnLst>
                                    <p:set>
                                      <p:cBhvr>
                                        <p:cTn id="4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8" presetID="1" presetClass="entr" presetSubtype="0" fill="hold" nodeType="withEffect">
                                  <p:stCondLst>
                                    <p:cond delay="19950"/>
                                  </p:stCondLst>
                                  <p:childTnLst>
                                    <p:set>
                                      <p:cBhvr>
                                        <p:cTn id="4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0" presetID="1" presetClass="exit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4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2" presetID="1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4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4" presetID="1" presetClass="exit" presetSubtype="0" fill="hold" nodeType="withEffect">
                                  <p:stCondLst>
                                    <p:cond delay="20050"/>
                                  </p:stCondLst>
                                  <p:childTnLst>
                                    <p:set>
                                      <p:cBhvr>
                                        <p:cTn id="4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6" presetID="1" presetClass="entr" presetSubtype="0" fill="hold" nodeType="withEffect">
                                  <p:stCondLst>
                                    <p:cond delay="20050"/>
                                  </p:stCondLst>
                                  <p:childTnLst>
                                    <p:set>
                                      <p:cBhvr>
                                        <p:cTn id="4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8" presetID="1" presetClass="exit" presetSubtype="0" fill="hold" nodeType="withEffect">
                                  <p:stCondLst>
                                    <p:cond delay="20100"/>
                                  </p:stCondLst>
                                  <p:childTnLst>
                                    <p:set>
                                      <p:cBhvr>
                                        <p:cTn id="4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0" presetID="1" presetClass="entr" presetSubtype="0" fill="hold" nodeType="withEffect">
                                  <p:stCondLst>
                                    <p:cond delay="20100"/>
                                  </p:stCondLst>
                                  <p:childTnLst>
                                    <p:set>
                                      <p:cBhvr>
                                        <p:cTn id="4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2" presetID="1" presetClass="exit" presetSubtype="0" fill="hold" nodeType="withEffect">
                                  <p:stCondLst>
                                    <p:cond delay="20150"/>
                                  </p:stCondLst>
                                  <p:childTnLst>
                                    <p:set>
                                      <p:cBhvr>
                                        <p:cTn id="4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4" presetID="1" presetClass="entr" presetSubtype="0" fill="hold" nodeType="withEffect">
                                  <p:stCondLst>
                                    <p:cond delay="20150"/>
                                  </p:stCondLst>
                                  <p:childTnLst>
                                    <p:set>
                                      <p:cBhvr>
                                        <p:cTn id="4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6" presetID="1" presetClass="exit" presetSubtype="0" fill="hold" nodeType="withEffect">
                                  <p:stCondLst>
                                    <p:cond delay="20200"/>
                                  </p:stCondLst>
                                  <p:childTnLst>
                                    <p:set>
                                      <p:cBhvr>
                                        <p:cTn id="4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8" presetID="1" presetClass="entr" presetSubtype="0" fill="hold" nodeType="withEffect">
                                  <p:stCondLst>
                                    <p:cond delay="20200"/>
                                  </p:stCondLst>
                                  <p:childTnLst>
                                    <p:set>
                                      <p:cBhvr>
                                        <p:cTn id="4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0" presetID="1" presetClass="exit" presetSubtype="0" fill="hold" nodeType="withEffect">
                                  <p:stCondLst>
                                    <p:cond delay="20250"/>
                                  </p:stCondLst>
                                  <p:childTnLst>
                                    <p:set>
                                      <p:cBhvr>
                                        <p:cTn id="4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2" presetID="1" presetClass="entr" presetSubtype="0" fill="hold" nodeType="withEffect">
                                  <p:stCondLst>
                                    <p:cond delay="20250"/>
                                  </p:stCondLst>
                                  <p:childTnLst>
                                    <p:set>
                                      <p:cBhvr>
                                        <p:cTn id="4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4" presetID="1" presetClass="exit" presetSubtype="0" fill="hold" nodeType="withEffect">
                                  <p:stCondLst>
                                    <p:cond delay="20300"/>
                                  </p:stCondLst>
                                  <p:childTnLst>
                                    <p:set>
                                      <p:cBhvr>
                                        <p:cTn id="4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6" presetID="1" presetClass="entr" presetSubtype="0" fill="hold" nodeType="withEffect">
                                  <p:stCondLst>
                                    <p:cond delay="20300"/>
                                  </p:stCondLst>
                                  <p:childTnLst>
                                    <p:set>
                                      <p:cBhvr>
                                        <p:cTn id="4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8" presetID="1" presetClass="exit" presetSubtype="0" fill="hold" nodeType="withEffect">
                                  <p:stCondLst>
                                    <p:cond delay="20350"/>
                                  </p:stCondLst>
                                  <p:childTnLst>
                                    <p:set>
                                      <p:cBhvr>
                                        <p:cTn id="4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0" presetID="1" presetClass="entr" presetSubtype="0" fill="hold" nodeType="withEffect">
                                  <p:stCondLst>
                                    <p:cond delay="20350"/>
                                  </p:stCondLst>
                                  <p:childTnLst>
                                    <p:set>
                                      <p:cBhvr>
                                        <p:cTn id="4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2" presetID="1" presetClass="exit" presetSubtype="0" fill="hold" nodeType="withEffect">
                                  <p:stCondLst>
                                    <p:cond delay="20400"/>
                                  </p:stCondLst>
                                  <p:childTnLst>
                                    <p:set>
                                      <p:cBhvr>
                                        <p:cTn id="4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4" presetID="1" presetClass="entr" presetSubtype="0" fill="hold" nodeType="withEffect">
                                  <p:stCondLst>
                                    <p:cond delay="20400"/>
                                  </p:stCondLst>
                                  <p:childTnLst>
                                    <p:set>
                                      <p:cBhvr>
                                        <p:cTn id="4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6" presetID="1" presetClass="exit" presetSubtype="0" fill="hold" nodeType="withEffect">
                                  <p:stCondLst>
                                    <p:cond delay="20450"/>
                                  </p:stCondLst>
                                  <p:childTnLst>
                                    <p:set>
                                      <p:cBhvr>
                                        <p:cTn id="4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8" presetID="1" presetClass="entr" presetSubtype="0" fill="hold" nodeType="withEffect">
                                  <p:stCondLst>
                                    <p:cond delay="20450"/>
                                  </p:stCondLst>
                                  <p:childTnLst>
                                    <p:set>
                                      <p:cBhvr>
                                        <p:cTn id="4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0" presetID="1" presetClass="exit" presetSubtype="0" fill="hold" nodeType="withEffect">
                                  <p:stCondLst>
                                    <p:cond delay="20500"/>
                                  </p:stCondLst>
                                  <p:childTnLst>
                                    <p:set>
                                      <p:cBhvr>
                                        <p:cTn id="4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2" presetID="1" presetClass="entr" presetSubtype="0" fill="hold" nodeType="withEffect">
                                  <p:stCondLst>
                                    <p:cond delay="20500"/>
                                  </p:stCondLst>
                                  <p:childTnLst>
                                    <p:set>
                                      <p:cBhvr>
                                        <p:cTn id="4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4" presetID="1" presetClass="exit" presetSubtype="0" fill="hold" nodeType="withEffect">
                                  <p:stCondLst>
                                    <p:cond delay="20550"/>
                                  </p:stCondLst>
                                  <p:childTnLst>
                                    <p:set>
                                      <p:cBhvr>
                                        <p:cTn id="4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6" presetID="1" presetClass="entr" presetSubtype="0" fill="hold" nodeType="withEffect">
                                  <p:stCondLst>
                                    <p:cond delay="20550"/>
                                  </p:stCondLst>
                                  <p:childTnLst>
                                    <p:set>
                                      <p:cBhvr>
                                        <p:cTn id="4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8" presetID="1" presetClass="exit" presetSubtype="0" fill="hold" nodeType="withEffect">
                                  <p:stCondLst>
                                    <p:cond delay="20600"/>
                                  </p:stCondLst>
                                  <p:childTnLst>
                                    <p:set>
                                      <p:cBhvr>
                                        <p:cTn id="4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0" presetID="1" presetClass="entr" presetSubtype="0" fill="hold" nodeType="withEffect">
                                  <p:stCondLst>
                                    <p:cond delay="20600"/>
                                  </p:stCondLst>
                                  <p:childTnLst>
                                    <p:set>
                                      <p:cBhvr>
                                        <p:cTn id="4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2" presetID="1" presetClass="exit" presetSubtype="0" fill="hold" nodeType="withEffect">
                                  <p:stCondLst>
                                    <p:cond delay="20650"/>
                                  </p:stCondLst>
                                  <p:childTnLst>
                                    <p:set>
                                      <p:cBhvr>
                                        <p:cTn id="4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4" presetID="1" presetClass="entr" presetSubtype="0" fill="hold" nodeType="withEffect">
                                  <p:stCondLst>
                                    <p:cond delay="20650"/>
                                  </p:stCondLst>
                                  <p:childTnLst>
                                    <p:set>
                                      <p:cBhvr>
                                        <p:cTn id="4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6" presetID="1" presetClass="exit" presetSubtype="0" fill="hold" nodeType="withEffect">
                                  <p:stCondLst>
                                    <p:cond delay="20700"/>
                                  </p:stCondLst>
                                  <p:childTnLst>
                                    <p:set>
                                      <p:cBhvr>
                                        <p:cTn id="4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8" presetID="1" presetClass="entr" presetSubtype="0" fill="hold" nodeType="withEffect">
                                  <p:stCondLst>
                                    <p:cond delay="20700"/>
                                  </p:stCondLst>
                                  <p:childTnLst>
                                    <p:set>
                                      <p:cBhvr>
                                        <p:cTn id="4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0" presetID="1" presetClass="exit" presetSubtype="0" fill="hold" nodeType="withEffect">
                                  <p:stCondLst>
                                    <p:cond delay="20750"/>
                                  </p:stCondLst>
                                  <p:childTnLst>
                                    <p:set>
                                      <p:cBhvr>
                                        <p:cTn id="4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2" presetID="1" presetClass="entr" presetSubtype="0" fill="hold" nodeType="withEffect">
                                  <p:stCondLst>
                                    <p:cond delay="20750"/>
                                  </p:stCondLst>
                                  <p:childTnLst>
                                    <p:set>
                                      <p:cBhvr>
                                        <p:cTn id="4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4" presetID="1" presetClass="exit" presetSubtype="0" fill="hold" nodeType="withEffect">
                                  <p:stCondLst>
                                    <p:cond delay="20800"/>
                                  </p:stCondLst>
                                  <p:childTnLst>
                                    <p:set>
                                      <p:cBhvr>
                                        <p:cTn id="4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6" presetID="1" presetClass="entr" presetSubtype="0" fill="hold" nodeType="withEffect">
                                  <p:stCondLst>
                                    <p:cond delay="20800"/>
                                  </p:stCondLst>
                                  <p:childTnLst>
                                    <p:set>
                                      <p:cBhvr>
                                        <p:cTn id="4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8" presetID="1" presetClass="exit" presetSubtype="0" fill="hold" nodeType="withEffect">
                                  <p:stCondLst>
                                    <p:cond delay="20850"/>
                                  </p:stCondLst>
                                  <p:childTnLst>
                                    <p:set>
                                      <p:cBhvr>
                                        <p:cTn id="4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0" presetID="1" presetClass="entr" presetSubtype="0" fill="hold" nodeType="withEffect">
                                  <p:stCondLst>
                                    <p:cond delay="20850"/>
                                  </p:stCondLst>
                                  <p:childTnLst>
                                    <p:set>
                                      <p:cBhvr>
                                        <p:cTn id="4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2" presetID="1" presetClass="exit" presetSubtype="0" fill="hold" nodeType="withEffect">
                                  <p:stCondLst>
                                    <p:cond delay="20900"/>
                                  </p:stCondLst>
                                  <p:childTnLst>
                                    <p:set>
                                      <p:cBhvr>
                                        <p:cTn id="4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4" presetID="1" presetClass="entr" presetSubtype="0" fill="hold" nodeType="withEffect">
                                  <p:stCondLst>
                                    <p:cond delay="20900"/>
                                  </p:stCondLst>
                                  <p:childTnLst>
                                    <p:set>
                                      <p:cBhvr>
                                        <p:cTn id="4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6" presetID="1" presetClass="exit" presetSubtype="0" fill="hold" nodeType="withEffect">
                                  <p:stCondLst>
                                    <p:cond delay="20950"/>
                                  </p:stCondLst>
                                  <p:childTnLst>
                                    <p:set>
                                      <p:cBhvr>
                                        <p:cTn id="4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8" presetID="1" presetClass="entr" presetSubtype="0" fill="hold" nodeType="withEffect">
                                  <p:stCondLst>
                                    <p:cond delay="20950"/>
                                  </p:stCondLst>
                                  <p:childTnLst>
                                    <p:set>
                                      <p:cBhvr>
                                        <p:cTn id="4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0" presetID="1" presetClass="exit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4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2" presetID="1" presetClass="entr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4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4" presetID="1" presetClass="exit" presetSubtype="0" fill="hold" nodeType="withEffect">
                                  <p:stCondLst>
                                    <p:cond delay="21050"/>
                                  </p:stCondLst>
                                  <p:childTnLst>
                                    <p:set>
                                      <p:cBhvr>
                                        <p:cTn id="4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6" presetID="1" presetClass="entr" presetSubtype="0" fill="hold" nodeType="withEffect">
                                  <p:stCondLst>
                                    <p:cond delay="21050"/>
                                  </p:stCondLst>
                                  <p:childTnLst>
                                    <p:set>
                                      <p:cBhvr>
                                        <p:cTn id="4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8" presetID="1" presetClass="exit" presetSubtype="0" fill="hold" nodeType="withEffect">
                                  <p:stCondLst>
                                    <p:cond delay="21100"/>
                                  </p:stCondLst>
                                  <p:childTnLst>
                                    <p:set>
                                      <p:cBhvr>
                                        <p:cTn id="4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0" presetID="1" presetClass="entr" presetSubtype="0" fill="hold" nodeType="withEffect">
                                  <p:stCondLst>
                                    <p:cond delay="21100"/>
                                  </p:stCondLst>
                                  <p:childTnLst>
                                    <p:set>
                                      <p:cBhvr>
                                        <p:cTn id="4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2" presetID="1" presetClass="exit" presetSubtype="0" fill="hold" nodeType="withEffect">
                                  <p:stCondLst>
                                    <p:cond delay="21150"/>
                                  </p:stCondLst>
                                  <p:childTnLst>
                                    <p:set>
                                      <p:cBhvr>
                                        <p:cTn id="4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4" presetID="1" presetClass="entr" presetSubtype="0" fill="hold" nodeType="withEffect">
                                  <p:stCondLst>
                                    <p:cond delay="21150"/>
                                  </p:stCondLst>
                                  <p:childTnLst>
                                    <p:set>
                                      <p:cBhvr>
                                        <p:cTn id="4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6" presetID="1" presetClass="exit" presetSubtype="0" fill="hold" nodeType="withEffect">
                                  <p:stCondLst>
                                    <p:cond delay="21200"/>
                                  </p:stCondLst>
                                  <p:childTnLst>
                                    <p:set>
                                      <p:cBhvr>
                                        <p:cTn id="4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8" presetID="1" presetClass="entr" presetSubtype="0" fill="hold" nodeType="withEffect">
                                  <p:stCondLst>
                                    <p:cond delay="21200"/>
                                  </p:stCondLst>
                                  <p:childTnLst>
                                    <p:set>
                                      <p:cBhvr>
                                        <p:cTn id="4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0" presetID="1" presetClass="exit" presetSubtype="0" fill="hold" nodeType="withEffect">
                                  <p:stCondLst>
                                    <p:cond delay="21250"/>
                                  </p:stCondLst>
                                  <p:childTnLst>
                                    <p:set>
                                      <p:cBhvr>
                                        <p:cTn id="4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2" presetID="1" presetClass="entr" presetSubtype="0" fill="hold" nodeType="withEffect">
                                  <p:stCondLst>
                                    <p:cond delay="21250"/>
                                  </p:stCondLst>
                                  <p:childTnLst>
                                    <p:set>
                                      <p:cBhvr>
                                        <p:cTn id="4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4" presetID="1" presetClass="exit" presetSubtype="0" fill="hold" nodeType="withEffect">
                                  <p:stCondLst>
                                    <p:cond delay="21300"/>
                                  </p:stCondLst>
                                  <p:childTnLst>
                                    <p:set>
                                      <p:cBhvr>
                                        <p:cTn id="4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6" presetID="1" presetClass="entr" presetSubtype="0" fill="hold" nodeType="withEffect">
                                  <p:stCondLst>
                                    <p:cond delay="21300"/>
                                  </p:stCondLst>
                                  <p:childTnLst>
                                    <p:set>
                                      <p:cBhvr>
                                        <p:cTn id="4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8" presetID="1" presetClass="exit" presetSubtype="0" fill="hold" nodeType="withEffect">
                                  <p:stCondLst>
                                    <p:cond delay="21350"/>
                                  </p:stCondLst>
                                  <p:childTnLst>
                                    <p:set>
                                      <p:cBhvr>
                                        <p:cTn id="4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0" presetID="1" presetClass="entr" presetSubtype="0" fill="hold" nodeType="withEffect">
                                  <p:stCondLst>
                                    <p:cond delay="21350"/>
                                  </p:stCondLst>
                                  <p:childTnLst>
                                    <p:set>
                                      <p:cBhvr>
                                        <p:cTn id="4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2" presetID="1" presetClass="exit" presetSubtype="0" fill="hold" nodeType="withEffect">
                                  <p:stCondLst>
                                    <p:cond delay="21400"/>
                                  </p:stCondLst>
                                  <p:childTnLst>
                                    <p:set>
                                      <p:cBhvr>
                                        <p:cTn id="4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4" presetID="1" presetClass="entr" presetSubtype="0" fill="hold" nodeType="withEffect">
                                  <p:stCondLst>
                                    <p:cond delay="21400"/>
                                  </p:stCondLst>
                                  <p:childTnLst>
                                    <p:set>
                                      <p:cBhvr>
                                        <p:cTn id="4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6" presetID="1" presetClass="exit" presetSubtype="0" fill="hold" nodeType="withEffect">
                                  <p:stCondLst>
                                    <p:cond delay="21450"/>
                                  </p:stCondLst>
                                  <p:childTnLst>
                                    <p:set>
                                      <p:cBhvr>
                                        <p:cTn id="4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8" presetID="1" presetClass="entr" presetSubtype="0" fill="hold" nodeType="withEffect">
                                  <p:stCondLst>
                                    <p:cond delay="21450"/>
                                  </p:stCondLst>
                                  <p:childTnLst>
                                    <p:set>
                                      <p:cBhvr>
                                        <p:cTn id="4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0" presetID="1" presetClass="exit" presetSubtype="0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set>
                                      <p:cBhvr>
                                        <p:cTn id="4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2" presetID="1" presetClass="entr" presetSubtype="0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set>
                                      <p:cBhvr>
                                        <p:cTn id="4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4" presetID="1" presetClass="exit" presetSubtype="0" fill="hold" nodeType="withEffect">
                                  <p:stCondLst>
                                    <p:cond delay="21550"/>
                                  </p:stCondLst>
                                  <p:childTnLst>
                                    <p:set>
                                      <p:cBhvr>
                                        <p:cTn id="4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6" presetID="1" presetClass="entr" presetSubtype="0" fill="hold" nodeType="withEffect">
                                  <p:stCondLst>
                                    <p:cond delay="21550"/>
                                  </p:stCondLst>
                                  <p:childTnLst>
                                    <p:set>
                                      <p:cBhvr>
                                        <p:cTn id="4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8" presetID="1" presetClass="exit" presetSubtype="0" fill="hold" nodeType="withEffect">
                                  <p:stCondLst>
                                    <p:cond delay="21600"/>
                                  </p:stCondLst>
                                  <p:childTnLst>
                                    <p:set>
                                      <p:cBhvr>
                                        <p:cTn id="4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0" presetID="1" presetClass="entr" presetSubtype="0" fill="hold" nodeType="withEffect">
                                  <p:stCondLst>
                                    <p:cond delay="21600"/>
                                  </p:stCondLst>
                                  <p:childTnLst>
                                    <p:set>
                                      <p:cBhvr>
                                        <p:cTn id="4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2" presetID="1" presetClass="exit" presetSubtype="0" fill="hold" nodeType="withEffect">
                                  <p:stCondLst>
                                    <p:cond delay="21650"/>
                                  </p:stCondLst>
                                  <p:childTnLst>
                                    <p:set>
                                      <p:cBhvr>
                                        <p:cTn id="4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4" presetID="1" presetClass="entr" presetSubtype="0" fill="hold" nodeType="withEffect">
                                  <p:stCondLst>
                                    <p:cond delay="21650"/>
                                  </p:stCondLst>
                                  <p:childTnLst>
                                    <p:set>
                                      <p:cBhvr>
                                        <p:cTn id="4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6" presetID="1" presetClass="exit" presetSubtype="0" fill="hold" nodeType="withEffect">
                                  <p:stCondLst>
                                    <p:cond delay="21700"/>
                                  </p:stCondLst>
                                  <p:childTnLst>
                                    <p:set>
                                      <p:cBhvr>
                                        <p:cTn id="4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8" presetID="1" presetClass="entr" presetSubtype="0" fill="hold" nodeType="withEffect">
                                  <p:stCondLst>
                                    <p:cond delay="21700"/>
                                  </p:stCondLst>
                                  <p:childTnLst>
                                    <p:set>
                                      <p:cBhvr>
                                        <p:cTn id="4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0" presetID="1" presetClass="exit" presetSubtype="0" fill="hold" nodeType="withEffect">
                                  <p:stCondLst>
                                    <p:cond delay="21750"/>
                                  </p:stCondLst>
                                  <p:childTnLst>
                                    <p:set>
                                      <p:cBhvr>
                                        <p:cTn id="4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2" presetID="1" presetClass="entr" presetSubtype="0" fill="hold" nodeType="withEffect">
                                  <p:stCondLst>
                                    <p:cond delay="21750"/>
                                  </p:stCondLst>
                                  <p:childTnLst>
                                    <p:set>
                                      <p:cBhvr>
                                        <p:cTn id="4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4" presetID="1" presetClass="exit" presetSubtype="0" fill="hold" nodeType="withEffect">
                                  <p:stCondLst>
                                    <p:cond delay="21800"/>
                                  </p:stCondLst>
                                  <p:childTnLst>
                                    <p:set>
                                      <p:cBhvr>
                                        <p:cTn id="4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6" presetID="1" presetClass="entr" presetSubtype="0" fill="hold" nodeType="withEffect">
                                  <p:stCondLst>
                                    <p:cond delay="21800"/>
                                  </p:stCondLst>
                                  <p:childTnLst>
                                    <p:set>
                                      <p:cBhvr>
                                        <p:cTn id="4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8" presetID="1" presetClass="exit" presetSubtype="0" fill="hold" nodeType="withEffect">
                                  <p:stCondLst>
                                    <p:cond delay="21850"/>
                                  </p:stCondLst>
                                  <p:childTnLst>
                                    <p:set>
                                      <p:cBhvr>
                                        <p:cTn id="4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0" presetID="1" presetClass="entr" presetSubtype="0" fill="hold" nodeType="withEffect">
                                  <p:stCondLst>
                                    <p:cond delay="21850"/>
                                  </p:stCondLst>
                                  <p:childTnLst>
                                    <p:set>
                                      <p:cBhvr>
                                        <p:cTn id="4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2" presetID="1" presetClass="exit" presetSubtype="0" fill="hold" nodeType="withEffect">
                                  <p:stCondLst>
                                    <p:cond delay="21900"/>
                                  </p:stCondLst>
                                  <p:childTnLst>
                                    <p:set>
                                      <p:cBhvr>
                                        <p:cTn id="4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4" presetID="1" presetClass="entr" presetSubtype="0" fill="hold" nodeType="withEffect">
                                  <p:stCondLst>
                                    <p:cond delay="21900"/>
                                  </p:stCondLst>
                                  <p:childTnLst>
                                    <p:set>
                                      <p:cBhvr>
                                        <p:cTn id="4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6" presetID="1" presetClass="exit" presetSubtype="0" fill="hold" nodeType="withEffect">
                                  <p:stCondLst>
                                    <p:cond delay="21950"/>
                                  </p:stCondLst>
                                  <p:childTnLst>
                                    <p:set>
                                      <p:cBhvr>
                                        <p:cTn id="4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8" presetID="1" presetClass="entr" presetSubtype="0" fill="hold" nodeType="withEffect">
                                  <p:stCondLst>
                                    <p:cond delay="21950"/>
                                  </p:stCondLst>
                                  <p:childTnLst>
                                    <p:set>
                                      <p:cBhvr>
                                        <p:cTn id="4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0" presetID="1" presetClass="exit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4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2" presetID="1" presetClass="entr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4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4" presetID="1" presetClass="exit" presetSubtype="0" fill="hold" nodeType="withEffect">
                                  <p:stCondLst>
                                    <p:cond delay="22050"/>
                                  </p:stCondLst>
                                  <p:childTnLst>
                                    <p:set>
                                      <p:cBhvr>
                                        <p:cTn id="4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6" presetID="1" presetClass="entr" presetSubtype="0" fill="hold" nodeType="withEffect">
                                  <p:stCondLst>
                                    <p:cond delay="22050"/>
                                  </p:stCondLst>
                                  <p:childTnLst>
                                    <p:set>
                                      <p:cBhvr>
                                        <p:cTn id="4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8" presetID="1" presetClass="exit" presetSubtype="0" fill="hold" nodeType="withEffect">
                                  <p:stCondLst>
                                    <p:cond delay="22100"/>
                                  </p:stCondLst>
                                  <p:childTnLst>
                                    <p:set>
                                      <p:cBhvr>
                                        <p:cTn id="4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0" presetID="1" presetClass="entr" presetSubtype="0" fill="hold" nodeType="withEffect">
                                  <p:stCondLst>
                                    <p:cond delay="22100"/>
                                  </p:stCondLst>
                                  <p:childTnLst>
                                    <p:set>
                                      <p:cBhvr>
                                        <p:cTn id="4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2" presetID="1" presetClass="exit" presetSubtype="0" fill="hold" nodeType="withEffect">
                                  <p:stCondLst>
                                    <p:cond delay="22150"/>
                                  </p:stCondLst>
                                  <p:childTnLst>
                                    <p:set>
                                      <p:cBhvr>
                                        <p:cTn id="4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4" presetID="1" presetClass="entr" presetSubtype="0" fill="hold" nodeType="withEffect">
                                  <p:stCondLst>
                                    <p:cond delay="22150"/>
                                  </p:stCondLst>
                                  <p:childTnLst>
                                    <p:set>
                                      <p:cBhvr>
                                        <p:cTn id="4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6" presetID="1" presetClass="exit" presetSubtype="0" fill="hold" nodeType="withEffect">
                                  <p:stCondLst>
                                    <p:cond delay="22200"/>
                                  </p:stCondLst>
                                  <p:childTnLst>
                                    <p:set>
                                      <p:cBhvr>
                                        <p:cTn id="4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8" presetID="1" presetClass="entr" presetSubtype="0" fill="hold" nodeType="withEffect">
                                  <p:stCondLst>
                                    <p:cond delay="22200"/>
                                  </p:stCondLst>
                                  <p:childTnLst>
                                    <p:set>
                                      <p:cBhvr>
                                        <p:cTn id="4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0" presetID="1" presetClass="exit" presetSubtype="0" fill="hold" nodeType="withEffect">
                                  <p:stCondLst>
                                    <p:cond delay="22250"/>
                                  </p:stCondLst>
                                  <p:childTnLst>
                                    <p:set>
                                      <p:cBhvr>
                                        <p:cTn id="4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2" presetID="1" presetClass="entr" presetSubtype="0" fill="hold" nodeType="withEffect">
                                  <p:stCondLst>
                                    <p:cond delay="22250"/>
                                  </p:stCondLst>
                                  <p:childTnLst>
                                    <p:set>
                                      <p:cBhvr>
                                        <p:cTn id="4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4" presetID="1" presetClass="exit" presetSubtype="0" fill="hold" nodeType="withEffect">
                                  <p:stCondLst>
                                    <p:cond delay="22300"/>
                                  </p:stCondLst>
                                  <p:childTnLst>
                                    <p:set>
                                      <p:cBhvr>
                                        <p:cTn id="4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6" presetID="1" presetClass="entr" presetSubtype="0" fill="hold" nodeType="withEffect">
                                  <p:stCondLst>
                                    <p:cond delay="22300"/>
                                  </p:stCondLst>
                                  <p:childTnLst>
                                    <p:set>
                                      <p:cBhvr>
                                        <p:cTn id="4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8" presetID="1" presetClass="exit" presetSubtype="0" fill="hold" nodeType="withEffect">
                                  <p:stCondLst>
                                    <p:cond delay="22350"/>
                                  </p:stCondLst>
                                  <p:childTnLst>
                                    <p:set>
                                      <p:cBhvr>
                                        <p:cTn id="4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0" presetID="1" presetClass="entr" presetSubtype="0" fill="hold" nodeType="withEffect">
                                  <p:stCondLst>
                                    <p:cond delay="22350"/>
                                  </p:stCondLst>
                                  <p:childTnLst>
                                    <p:set>
                                      <p:cBhvr>
                                        <p:cTn id="4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2" presetID="1" presetClass="exit" presetSubtype="0" fill="hold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4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4" presetID="1" presetClass="entr" presetSubtype="0" fill="hold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4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6" presetID="1" presetClass="exit" presetSubtype="0" fill="hold" nodeType="withEffect">
                                  <p:stCondLst>
                                    <p:cond delay="22450"/>
                                  </p:stCondLst>
                                  <p:childTnLst>
                                    <p:set>
                                      <p:cBhvr>
                                        <p:cTn id="4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8" presetID="1" presetClass="entr" presetSubtype="0" fill="hold" nodeType="withEffect">
                                  <p:stCondLst>
                                    <p:cond delay="22450"/>
                                  </p:stCondLst>
                                  <p:childTnLst>
                                    <p:set>
                                      <p:cBhvr>
                                        <p:cTn id="4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0" presetID="1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4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2" presetID="1" presetClass="entr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4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4" presetID="1" presetClass="exit" presetSubtype="0" fill="hold" nodeType="withEffect">
                                  <p:stCondLst>
                                    <p:cond delay="22550"/>
                                  </p:stCondLst>
                                  <p:childTnLst>
                                    <p:set>
                                      <p:cBhvr>
                                        <p:cTn id="4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6" presetID="1" presetClass="entr" presetSubtype="0" fill="hold" nodeType="withEffect">
                                  <p:stCondLst>
                                    <p:cond delay="22550"/>
                                  </p:stCondLst>
                                  <p:childTnLst>
                                    <p:set>
                                      <p:cBhvr>
                                        <p:cTn id="4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8" presetID="1" presetClass="exit" presetSubtype="0" fill="hold" nodeType="withEffect">
                                  <p:stCondLst>
                                    <p:cond delay="22600"/>
                                  </p:stCondLst>
                                  <p:childTnLst>
                                    <p:set>
                                      <p:cBhvr>
                                        <p:cTn id="4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0" presetID="1" presetClass="entr" presetSubtype="0" fill="hold" nodeType="withEffect">
                                  <p:stCondLst>
                                    <p:cond delay="22600"/>
                                  </p:stCondLst>
                                  <p:childTnLst>
                                    <p:set>
                                      <p:cBhvr>
                                        <p:cTn id="4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2" presetID="1" presetClass="exit" presetSubtype="0" fill="hold" nodeType="withEffect">
                                  <p:stCondLst>
                                    <p:cond delay="22650"/>
                                  </p:stCondLst>
                                  <p:childTnLst>
                                    <p:set>
                                      <p:cBhvr>
                                        <p:cTn id="4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4" presetID="1" presetClass="entr" presetSubtype="0" fill="hold" nodeType="withEffect">
                                  <p:stCondLst>
                                    <p:cond delay="22650"/>
                                  </p:stCondLst>
                                  <p:childTnLst>
                                    <p:set>
                                      <p:cBhvr>
                                        <p:cTn id="4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6" presetID="1" presetClass="exit" presetSubtype="0" fill="hold" nodeType="withEffect">
                                  <p:stCondLst>
                                    <p:cond delay="22700"/>
                                  </p:stCondLst>
                                  <p:childTnLst>
                                    <p:set>
                                      <p:cBhvr>
                                        <p:cTn id="4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8" presetID="1" presetClass="entr" presetSubtype="0" fill="hold" nodeType="withEffect">
                                  <p:stCondLst>
                                    <p:cond delay="22700"/>
                                  </p:stCondLst>
                                  <p:childTnLst>
                                    <p:set>
                                      <p:cBhvr>
                                        <p:cTn id="4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0" presetID="1" presetClass="exit" presetSubtype="0" fill="hold" nodeType="withEffect">
                                  <p:stCondLst>
                                    <p:cond delay="22750"/>
                                  </p:stCondLst>
                                  <p:childTnLst>
                                    <p:set>
                                      <p:cBhvr>
                                        <p:cTn id="4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2" presetID="1" presetClass="entr" presetSubtype="0" fill="hold" nodeType="withEffect">
                                  <p:stCondLst>
                                    <p:cond delay="22750"/>
                                  </p:stCondLst>
                                  <p:childTnLst>
                                    <p:set>
                                      <p:cBhvr>
                                        <p:cTn id="4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4" presetID="1" presetClass="exit" presetSubtype="0" fill="hold" nodeType="withEffect">
                                  <p:stCondLst>
                                    <p:cond delay="22800"/>
                                  </p:stCondLst>
                                  <p:childTnLst>
                                    <p:set>
                                      <p:cBhvr>
                                        <p:cTn id="4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6" presetID="1" presetClass="entr" presetSubtype="0" fill="hold" nodeType="withEffect">
                                  <p:stCondLst>
                                    <p:cond delay="22800"/>
                                  </p:stCondLst>
                                  <p:childTnLst>
                                    <p:set>
                                      <p:cBhvr>
                                        <p:cTn id="4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8" presetID="1" presetClass="exit" presetSubtype="0" fill="hold" nodeType="withEffect">
                                  <p:stCondLst>
                                    <p:cond delay="22850"/>
                                  </p:stCondLst>
                                  <p:childTnLst>
                                    <p:set>
                                      <p:cBhvr>
                                        <p:cTn id="4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0" presetID="1" presetClass="entr" presetSubtype="0" fill="hold" nodeType="withEffect">
                                  <p:stCondLst>
                                    <p:cond delay="22850"/>
                                  </p:stCondLst>
                                  <p:childTnLst>
                                    <p:set>
                                      <p:cBhvr>
                                        <p:cTn id="4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2" presetID="1" presetClass="exit" presetSubtype="0" fill="hold" nodeType="withEffect">
                                  <p:stCondLst>
                                    <p:cond delay="22900"/>
                                  </p:stCondLst>
                                  <p:childTnLst>
                                    <p:set>
                                      <p:cBhvr>
                                        <p:cTn id="4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4" presetID="1" presetClass="entr" presetSubtype="0" fill="hold" nodeType="withEffect">
                                  <p:stCondLst>
                                    <p:cond delay="22900"/>
                                  </p:stCondLst>
                                  <p:childTnLst>
                                    <p:set>
                                      <p:cBhvr>
                                        <p:cTn id="4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6" presetID="1" presetClass="exit" presetSubtype="0" fill="hold" nodeType="withEffect">
                                  <p:stCondLst>
                                    <p:cond delay="22950"/>
                                  </p:stCondLst>
                                  <p:childTnLst>
                                    <p:set>
                                      <p:cBhvr>
                                        <p:cTn id="4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8" presetID="1" presetClass="entr" presetSubtype="0" fill="hold" nodeType="withEffect">
                                  <p:stCondLst>
                                    <p:cond delay="22950"/>
                                  </p:stCondLst>
                                  <p:childTnLst>
                                    <p:set>
                                      <p:cBhvr>
                                        <p:cTn id="4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0" presetID="1" presetClass="exit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4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2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4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4" presetID="1" presetClass="exit" presetSubtype="0" fill="hold" nodeType="withEffect">
                                  <p:stCondLst>
                                    <p:cond delay="23050"/>
                                  </p:stCondLst>
                                  <p:childTnLst>
                                    <p:set>
                                      <p:cBhvr>
                                        <p:cTn id="4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6" presetID="1" presetClass="entr" presetSubtype="0" fill="hold" nodeType="withEffect">
                                  <p:stCondLst>
                                    <p:cond delay="23050"/>
                                  </p:stCondLst>
                                  <p:childTnLst>
                                    <p:set>
                                      <p:cBhvr>
                                        <p:cTn id="4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8" presetID="1" presetClass="exit" presetSubtype="0" fill="hold" nodeType="withEffect">
                                  <p:stCondLst>
                                    <p:cond delay="23100"/>
                                  </p:stCondLst>
                                  <p:childTnLst>
                                    <p:set>
                                      <p:cBhvr>
                                        <p:cTn id="4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0" presetID="1" presetClass="entr" presetSubtype="0" fill="hold" nodeType="withEffect">
                                  <p:stCondLst>
                                    <p:cond delay="23100"/>
                                  </p:stCondLst>
                                  <p:childTnLst>
                                    <p:set>
                                      <p:cBhvr>
                                        <p:cTn id="4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2" presetID="1" presetClass="exit" presetSubtype="0" fill="hold" nodeType="withEffect">
                                  <p:stCondLst>
                                    <p:cond delay="23150"/>
                                  </p:stCondLst>
                                  <p:childTnLst>
                                    <p:set>
                                      <p:cBhvr>
                                        <p:cTn id="4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4" presetID="1" presetClass="entr" presetSubtype="0" fill="hold" nodeType="withEffect">
                                  <p:stCondLst>
                                    <p:cond delay="23150"/>
                                  </p:stCondLst>
                                  <p:childTnLst>
                                    <p:set>
                                      <p:cBhvr>
                                        <p:cTn id="4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6" presetID="1" presetClass="exit" presetSubtype="0" fill="hold" nodeType="withEffect">
                                  <p:stCondLst>
                                    <p:cond delay="23200"/>
                                  </p:stCondLst>
                                  <p:childTnLst>
                                    <p:set>
                                      <p:cBhvr>
                                        <p:cTn id="4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8" presetID="1" presetClass="entr" presetSubtype="0" fill="hold" nodeType="withEffect">
                                  <p:stCondLst>
                                    <p:cond delay="23200"/>
                                  </p:stCondLst>
                                  <p:childTnLst>
                                    <p:set>
                                      <p:cBhvr>
                                        <p:cTn id="4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0" presetID="1" presetClass="exit" presetSubtype="0" fill="hold" nodeType="withEffect">
                                  <p:stCondLst>
                                    <p:cond delay="23250"/>
                                  </p:stCondLst>
                                  <p:childTnLst>
                                    <p:set>
                                      <p:cBhvr>
                                        <p:cTn id="4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2" presetID="1" presetClass="entr" presetSubtype="0" fill="hold" nodeType="withEffect">
                                  <p:stCondLst>
                                    <p:cond delay="23250"/>
                                  </p:stCondLst>
                                  <p:childTnLst>
                                    <p:set>
                                      <p:cBhvr>
                                        <p:cTn id="4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4" presetID="1" presetClass="exit" presetSubtype="0" fill="hold" nodeType="withEffect">
                                  <p:stCondLst>
                                    <p:cond delay="23300"/>
                                  </p:stCondLst>
                                  <p:childTnLst>
                                    <p:set>
                                      <p:cBhvr>
                                        <p:cTn id="4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6" presetID="1" presetClass="entr" presetSubtype="0" fill="hold" nodeType="withEffect">
                                  <p:stCondLst>
                                    <p:cond delay="23300"/>
                                  </p:stCondLst>
                                  <p:childTnLst>
                                    <p:set>
                                      <p:cBhvr>
                                        <p:cTn id="4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8" presetID="1" presetClass="exit" presetSubtype="0" fill="hold" nodeType="withEffect">
                                  <p:stCondLst>
                                    <p:cond delay="23350"/>
                                  </p:stCondLst>
                                  <p:childTnLst>
                                    <p:set>
                                      <p:cBhvr>
                                        <p:cTn id="4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0" presetID="1" presetClass="entr" presetSubtype="0" fill="hold" nodeType="withEffect">
                                  <p:stCondLst>
                                    <p:cond delay="23350"/>
                                  </p:stCondLst>
                                  <p:childTnLst>
                                    <p:set>
                                      <p:cBhvr>
                                        <p:cTn id="4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2" presetID="1" presetClass="exit" presetSubtype="0" fill="hold" nodeType="withEffect">
                                  <p:stCondLst>
                                    <p:cond delay="23400"/>
                                  </p:stCondLst>
                                  <p:childTnLst>
                                    <p:set>
                                      <p:cBhvr>
                                        <p:cTn id="4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4" presetID="1" presetClass="entr" presetSubtype="0" fill="hold" nodeType="withEffect">
                                  <p:stCondLst>
                                    <p:cond delay="23400"/>
                                  </p:stCondLst>
                                  <p:childTnLst>
                                    <p:set>
                                      <p:cBhvr>
                                        <p:cTn id="4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6" presetID="1" presetClass="exit" presetSubtype="0" fill="hold" nodeType="withEffect">
                                  <p:stCondLst>
                                    <p:cond delay="23450"/>
                                  </p:stCondLst>
                                  <p:childTnLst>
                                    <p:set>
                                      <p:cBhvr>
                                        <p:cTn id="4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8" presetID="1" presetClass="entr" presetSubtype="0" fill="hold" nodeType="withEffect">
                                  <p:stCondLst>
                                    <p:cond delay="23450"/>
                                  </p:stCondLst>
                                  <p:childTnLst>
                                    <p:set>
                                      <p:cBhvr>
                                        <p:cTn id="4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0" presetID="1" presetClass="exit" presetSubtype="0" fill="hold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4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2" presetID="1" presetClass="entr" presetSubtype="0" fill="hold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4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4" presetID="1" presetClass="exit" presetSubtype="0" fill="hold" nodeType="withEffect">
                                  <p:stCondLst>
                                    <p:cond delay="23550"/>
                                  </p:stCondLst>
                                  <p:childTnLst>
                                    <p:set>
                                      <p:cBhvr>
                                        <p:cTn id="4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6" presetID="1" presetClass="entr" presetSubtype="0" fill="hold" nodeType="withEffect">
                                  <p:stCondLst>
                                    <p:cond delay="23550"/>
                                  </p:stCondLst>
                                  <p:childTnLst>
                                    <p:set>
                                      <p:cBhvr>
                                        <p:cTn id="4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8" presetID="1" presetClass="exit" presetSubtype="0" fill="hold" nodeType="withEffect">
                                  <p:stCondLst>
                                    <p:cond delay="23600"/>
                                  </p:stCondLst>
                                  <p:childTnLst>
                                    <p:set>
                                      <p:cBhvr>
                                        <p:cTn id="4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0" presetID="1" presetClass="entr" presetSubtype="0" fill="hold" nodeType="withEffect">
                                  <p:stCondLst>
                                    <p:cond delay="23600"/>
                                  </p:stCondLst>
                                  <p:childTnLst>
                                    <p:set>
                                      <p:cBhvr>
                                        <p:cTn id="4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2" presetID="1" presetClass="exit" presetSubtype="0" fill="hold" nodeType="withEffect">
                                  <p:stCondLst>
                                    <p:cond delay="23650"/>
                                  </p:stCondLst>
                                  <p:childTnLst>
                                    <p:set>
                                      <p:cBhvr>
                                        <p:cTn id="4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4" presetID="1" presetClass="entr" presetSubtype="0" fill="hold" nodeType="withEffect">
                                  <p:stCondLst>
                                    <p:cond delay="23650"/>
                                  </p:stCondLst>
                                  <p:childTnLst>
                                    <p:set>
                                      <p:cBhvr>
                                        <p:cTn id="4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6" presetID="1" presetClass="exit" presetSubtype="0" fill="hold" nodeType="withEffect">
                                  <p:stCondLst>
                                    <p:cond delay="23700"/>
                                  </p:stCondLst>
                                  <p:childTnLst>
                                    <p:set>
                                      <p:cBhvr>
                                        <p:cTn id="4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8" presetID="1" presetClass="entr" presetSubtype="0" fill="hold" nodeType="withEffect">
                                  <p:stCondLst>
                                    <p:cond delay="23700"/>
                                  </p:stCondLst>
                                  <p:childTnLst>
                                    <p:set>
                                      <p:cBhvr>
                                        <p:cTn id="4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0" presetID="1" presetClass="exit" presetSubtype="0" fill="hold" nodeType="withEffect">
                                  <p:stCondLst>
                                    <p:cond delay="23750"/>
                                  </p:stCondLst>
                                  <p:childTnLst>
                                    <p:set>
                                      <p:cBhvr>
                                        <p:cTn id="4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2" presetID="1" presetClass="entr" presetSubtype="0" fill="hold" nodeType="withEffect">
                                  <p:stCondLst>
                                    <p:cond delay="23750"/>
                                  </p:stCondLst>
                                  <p:childTnLst>
                                    <p:set>
                                      <p:cBhvr>
                                        <p:cTn id="4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4" presetID="1" presetClass="exit" presetSubtype="0" fill="hold" nodeType="withEffect">
                                  <p:stCondLst>
                                    <p:cond delay="23800"/>
                                  </p:stCondLst>
                                  <p:childTnLst>
                                    <p:set>
                                      <p:cBhvr>
                                        <p:cTn id="4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6" presetID="1" presetClass="entr" presetSubtype="0" fill="hold" nodeType="withEffect">
                                  <p:stCondLst>
                                    <p:cond delay="23800"/>
                                  </p:stCondLst>
                                  <p:childTnLst>
                                    <p:set>
                                      <p:cBhvr>
                                        <p:cTn id="4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8" presetID="1" presetClass="exit" presetSubtype="0" fill="hold" nodeType="withEffect">
                                  <p:stCondLst>
                                    <p:cond delay="23850"/>
                                  </p:stCondLst>
                                  <p:childTnLst>
                                    <p:set>
                                      <p:cBhvr>
                                        <p:cTn id="4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0" presetID="1" presetClass="entr" presetSubtype="0" fill="hold" nodeType="withEffect">
                                  <p:stCondLst>
                                    <p:cond delay="23850"/>
                                  </p:stCondLst>
                                  <p:childTnLst>
                                    <p:set>
                                      <p:cBhvr>
                                        <p:cTn id="4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2" presetID="1" presetClass="exit" presetSubtype="0" fill="hold" nodeType="withEffect">
                                  <p:stCondLst>
                                    <p:cond delay="23900"/>
                                  </p:stCondLst>
                                  <p:childTnLst>
                                    <p:set>
                                      <p:cBhvr>
                                        <p:cTn id="4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4" presetID="1" presetClass="entr" presetSubtype="0" fill="hold" nodeType="withEffect">
                                  <p:stCondLst>
                                    <p:cond delay="23900"/>
                                  </p:stCondLst>
                                  <p:childTnLst>
                                    <p:set>
                                      <p:cBhvr>
                                        <p:cTn id="4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6" presetID="1" presetClass="exit" presetSubtype="0" fill="hold" nodeType="withEffect">
                                  <p:stCondLst>
                                    <p:cond delay="23950"/>
                                  </p:stCondLst>
                                  <p:childTnLst>
                                    <p:set>
                                      <p:cBhvr>
                                        <p:cTn id="4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8" presetID="1" presetClass="entr" presetSubtype="0" fill="hold" nodeType="withEffect">
                                  <p:stCondLst>
                                    <p:cond delay="23950"/>
                                  </p:stCondLst>
                                  <p:childTnLst>
                                    <p:set>
                                      <p:cBhvr>
                                        <p:cTn id="4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0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4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2" presetID="1" presetClass="entr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4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4" presetID="1" presetClass="exit" presetSubtype="0" fill="hold" nodeType="withEffect">
                                  <p:stCondLst>
                                    <p:cond delay="24050"/>
                                  </p:stCondLst>
                                  <p:childTnLst>
                                    <p:set>
                                      <p:cBhvr>
                                        <p:cTn id="4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6" presetID="1" presetClass="entr" presetSubtype="0" fill="hold" nodeType="withEffect">
                                  <p:stCondLst>
                                    <p:cond delay="24050"/>
                                  </p:stCondLst>
                                  <p:childTnLst>
                                    <p:set>
                                      <p:cBhvr>
                                        <p:cTn id="4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8" presetID="1" presetClass="exit" presetSubtype="0" fill="hold" nodeType="withEffect">
                                  <p:stCondLst>
                                    <p:cond delay="24100"/>
                                  </p:stCondLst>
                                  <p:childTnLst>
                                    <p:set>
                                      <p:cBhvr>
                                        <p:cTn id="4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0" presetID="1" presetClass="entr" presetSubtype="0" fill="hold" nodeType="withEffect">
                                  <p:stCondLst>
                                    <p:cond delay="24100"/>
                                  </p:stCondLst>
                                  <p:childTnLst>
                                    <p:set>
                                      <p:cBhvr>
                                        <p:cTn id="4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2" presetID="1" presetClass="exit" presetSubtype="0" fill="hold" nodeType="withEffect">
                                  <p:stCondLst>
                                    <p:cond delay="24150"/>
                                  </p:stCondLst>
                                  <p:childTnLst>
                                    <p:set>
                                      <p:cBhvr>
                                        <p:cTn id="47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4" presetID="1" presetClass="entr" presetSubtype="0" fill="hold" nodeType="withEffect">
                                  <p:stCondLst>
                                    <p:cond delay="24150"/>
                                  </p:stCondLst>
                                  <p:childTnLst>
                                    <p:set>
                                      <p:cBhvr>
                                        <p:cTn id="4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6" presetID="1" presetClass="exit" presetSubtype="0" fill="hold" nodeType="withEffect">
                                  <p:stCondLst>
                                    <p:cond delay="24200"/>
                                  </p:stCondLst>
                                  <p:childTnLst>
                                    <p:set>
                                      <p:cBhvr>
                                        <p:cTn id="4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8" presetID="1" presetClass="entr" presetSubtype="0" fill="hold" nodeType="withEffect">
                                  <p:stCondLst>
                                    <p:cond delay="24200"/>
                                  </p:stCondLst>
                                  <p:childTnLst>
                                    <p:set>
                                      <p:cBhvr>
                                        <p:cTn id="4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0" presetID="1" presetClass="exit" presetSubtype="0" fill="hold" nodeType="withEffect">
                                  <p:stCondLst>
                                    <p:cond delay="24250"/>
                                  </p:stCondLst>
                                  <p:childTnLst>
                                    <p:set>
                                      <p:cBhvr>
                                        <p:cTn id="4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2" presetID="1" presetClass="entr" presetSubtype="0" fill="hold" nodeType="withEffect">
                                  <p:stCondLst>
                                    <p:cond delay="24250"/>
                                  </p:stCondLst>
                                  <p:childTnLst>
                                    <p:set>
                                      <p:cBhvr>
                                        <p:cTn id="4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4" presetID="1" presetClass="exit" presetSubtype="0" fill="hold" nodeType="withEffect">
                                  <p:stCondLst>
                                    <p:cond delay="24300"/>
                                  </p:stCondLst>
                                  <p:childTnLst>
                                    <p:set>
                                      <p:cBhvr>
                                        <p:cTn id="4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6" presetID="1" presetClass="entr" presetSubtype="0" fill="hold" nodeType="withEffect">
                                  <p:stCondLst>
                                    <p:cond delay="24300"/>
                                  </p:stCondLst>
                                  <p:childTnLst>
                                    <p:set>
                                      <p:cBhvr>
                                        <p:cTn id="4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8" presetID="1" presetClass="exit" presetSubtype="0" fill="hold" nodeType="withEffect">
                                  <p:stCondLst>
                                    <p:cond delay="24350"/>
                                  </p:stCondLst>
                                  <p:childTnLst>
                                    <p:set>
                                      <p:cBhvr>
                                        <p:cTn id="4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0" presetID="1" presetClass="entr" presetSubtype="0" fill="hold" nodeType="withEffect">
                                  <p:stCondLst>
                                    <p:cond delay="24350"/>
                                  </p:stCondLst>
                                  <p:childTnLst>
                                    <p:set>
                                      <p:cBhvr>
                                        <p:cTn id="4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2" presetID="1" presetClass="exit" presetSubtype="0" fill="hold" nodeType="withEffect">
                                  <p:stCondLst>
                                    <p:cond delay="24400"/>
                                  </p:stCondLst>
                                  <p:childTnLst>
                                    <p:set>
                                      <p:cBhvr>
                                        <p:cTn id="4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4" presetID="1" presetClass="entr" presetSubtype="0" fill="hold" nodeType="withEffect">
                                  <p:stCondLst>
                                    <p:cond delay="24400"/>
                                  </p:stCondLst>
                                  <p:childTnLst>
                                    <p:set>
                                      <p:cBhvr>
                                        <p:cTn id="4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6" presetID="1" presetClass="exit" presetSubtype="0" fill="hold" nodeType="withEffect">
                                  <p:stCondLst>
                                    <p:cond delay="24450"/>
                                  </p:stCondLst>
                                  <p:childTnLst>
                                    <p:set>
                                      <p:cBhvr>
                                        <p:cTn id="4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8" presetID="1" presetClass="entr" presetSubtype="0" fill="hold" nodeType="withEffect">
                                  <p:stCondLst>
                                    <p:cond delay="24450"/>
                                  </p:stCondLst>
                                  <p:childTnLst>
                                    <p:set>
                                      <p:cBhvr>
                                        <p:cTn id="4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0" presetID="1" presetClass="exit" presetSubtype="0" fill="hold" nodeType="withEffect">
                                  <p:stCondLst>
                                    <p:cond delay="24500"/>
                                  </p:stCondLst>
                                  <p:childTnLst>
                                    <p:set>
                                      <p:cBhvr>
                                        <p:cTn id="4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2" presetID="1" presetClass="entr" presetSubtype="0" fill="hold" nodeType="withEffect">
                                  <p:stCondLst>
                                    <p:cond delay="24500"/>
                                  </p:stCondLst>
                                  <p:childTnLst>
                                    <p:set>
                                      <p:cBhvr>
                                        <p:cTn id="4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4" presetID="1" presetClass="exit" presetSubtype="0" fill="hold" nodeType="withEffect">
                                  <p:stCondLst>
                                    <p:cond delay="24550"/>
                                  </p:stCondLst>
                                  <p:childTnLst>
                                    <p:set>
                                      <p:cBhvr>
                                        <p:cTn id="4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6" presetID="1" presetClass="entr" presetSubtype="0" fill="hold" nodeType="withEffect">
                                  <p:stCondLst>
                                    <p:cond delay="24550"/>
                                  </p:stCondLst>
                                  <p:childTnLst>
                                    <p:set>
                                      <p:cBhvr>
                                        <p:cTn id="4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8" presetID="1" presetClass="exit" presetSubtype="0" fill="hold" nodeType="withEffect">
                                  <p:stCondLst>
                                    <p:cond delay="24600"/>
                                  </p:stCondLst>
                                  <p:childTnLst>
                                    <p:set>
                                      <p:cBhvr>
                                        <p:cTn id="4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0" presetID="1" presetClass="entr" presetSubtype="0" fill="hold" nodeType="withEffect">
                                  <p:stCondLst>
                                    <p:cond delay="24600"/>
                                  </p:stCondLst>
                                  <p:childTnLst>
                                    <p:set>
                                      <p:cBhvr>
                                        <p:cTn id="4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2" presetID="1" presetClass="exit" presetSubtype="0" fill="hold" nodeType="withEffect">
                                  <p:stCondLst>
                                    <p:cond delay="24650"/>
                                  </p:stCondLst>
                                  <p:childTnLst>
                                    <p:set>
                                      <p:cBhvr>
                                        <p:cTn id="4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4" presetID="1" presetClass="entr" presetSubtype="0" fill="hold" nodeType="withEffect">
                                  <p:stCondLst>
                                    <p:cond delay="24650"/>
                                  </p:stCondLst>
                                  <p:childTnLst>
                                    <p:set>
                                      <p:cBhvr>
                                        <p:cTn id="48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6" presetID="1" presetClass="exit" presetSubtype="0" fill="hold" nodeType="withEffect">
                                  <p:stCondLst>
                                    <p:cond delay="24700"/>
                                  </p:stCondLst>
                                  <p:childTnLst>
                                    <p:set>
                                      <p:cBhvr>
                                        <p:cTn id="4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8" presetID="1" presetClass="entr" presetSubtype="0" fill="hold" nodeType="withEffect">
                                  <p:stCondLst>
                                    <p:cond delay="24700"/>
                                  </p:stCondLst>
                                  <p:childTnLst>
                                    <p:set>
                                      <p:cBhvr>
                                        <p:cTn id="4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0" presetID="1" presetClass="exit" presetSubtype="0" fill="hold" nodeType="withEffect">
                                  <p:stCondLst>
                                    <p:cond delay="24750"/>
                                  </p:stCondLst>
                                  <p:childTnLst>
                                    <p:set>
                                      <p:cBhvr>
                                        <p:cTn id="4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2" presetID="1" presetClass="entr" presetSubtype="0" fill="hold" nodeType="withEffect">
                                  <p:stCondLst>
                                    <p:cond delay="24750"/>
                                  </p:stCondLst>
                                  <p:childTnLst>
                                    <p:set>
                                      <p:cBhvr>
                                        <p:cTn id="4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4" presetID="1" presetClass="exit" presetSubtype="0" fill="hold" nodeType="withEffect">
                                  <p:stCondLst>
                                    <p:cond delay="24800"/>
                                  </p:stCondLst>
                                  <p:childTnLst>
                                    <p:set>
                                      <p:cBhvr>
                                        <p:cTn id="4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6" presetID="1" presetClass="entr" presetSubtype="0" fill="hold" nodeType="withEffect">
                                  <p:stCondLst>
                                    <p:cond delay="24800"/>
                                  </p:stCondLst>
                                  <p:childTnLst>
                                    <p:set>
                                      <p:cBhvr>
                                        <p:cTn id="4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8" presetID="1" presetClass="exit" presetSubtype="0" fill="hold" nodeType="withEffect">
                                  <p:stCondLst>
                                    <p:cond delay="24850"/>
                                  </p:stCondLst>
                                  <p:childTnLst>
                                    <p:set>
                                      <p:cBhvr>
                                        <p:cTn id="4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0" presetID="1" presetClass="entr" presetSubtype="0" fill="hold" nodeType="withEffect">
                                  <p:stCondLst>
                                    <p:cond delay="24850"/>
                                  </p:stCondLst>
                                  <p:childTnLst>
                                    <p:set>
                                      <p:cBhvr>
                                        <p:cTn id="4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2" presetID="1" presetClass="exit" presetSubtype="0" fill="hold" nodeType="withEffect">
                                  <p:stCondLst>
                                    <p:cond delay="24900"/>
                                  </p:stCondLst>
                                  <p:childTnLst>
                                    <p:set>
                                      <p:cBhvr>
                                        <p:cTn id="4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4" presetID="1" presetClass="entr" presetSubtype="0" fill="hold" nodeType="withEffect">
                                  <p:stCondLst>
                                    <p:cond delay="24900"/>
                                  </p:stCondLst>
                                  <p:childTnLst>
                                    <p:set>
                                      <p:cBhvr>
                                        <p:cTn id="4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6" presetID="1" presetClass="exit" presetSubtype="0" fill="hold" nodeType="withEffect">
                                  <p:stCondLst>
                                    <p:cond delay="24950"/>
                                  </p:stCondLst>
                                  <p:childTnLst>
                                    <p:set>
                                      <p:cBhvr>
                                        <p:cTn id="4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8" presetID="1" presetClass="entr" presetSubtype="0" fill="hold" nodeType="withEffect">
                                  <p:stCondLst>
                                    <p:cond delay="24950"/>
                                  </p:stCondLst>
                                  <p:childTnLst>
                                    <p:set>
                                      <p:cBhvr>
                                        <p:cTn id="48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0" presetID="1" presetClass="exit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4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2" presetID="1" presetClass="entr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4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4" presetID="1" presetClass="exit" presetSubtype="0" fill="hold" nodeType="withEffect">
                                  <p:stCondLst>
                                    <p:cond delay="25050"/>
                                  </p:stCondLst>
                                  <p:childTnLst>
                                    <p:set>
                                      <p:cBhvr>
                                        <p:cTn id="4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6" presetID="1" presetClass="entr" presetSubtype="0" fill="hold" nodeType="withEffect">
                                  <p:stCondLst>
                                    <p:cond delay="25050"/>
                                  </p:stCondLst>
                                  <p:childTnLst>
                                    <p:set>
                                      <p:cBhvr>
                                        <p:cTn id="48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8" presetID="1" presetClass="exit" presetSubtype="0" fill="hold" nodeType="withEffect">
                                  <p:stCondLst>
                                    <p:cond delay="25100"/>
                                  </p:stCondLst>
                                  <p:childTnLst>
                                    <p:set>
                                      <p:cBhvr>
                                        <p:cTn id="4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0" presetID="1" presetClass="entr" presetSubtype="0" fill="hold" nodeType="withEffect">
                                  <p:stCondLst>
                                    <p:cond delay="25100"/>
                                  </p:stCondLst>
                                  <p:childTnLst>
                                    <p:set>
                                      <p:cBhvr>
                                        <p:cTn id="4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2" presetID="1" presetClass="exit" presetSubtype="0" fill="hold" nodeType="withEffect">
                                  <p:stCondLst>
                                    <p:cond delay="25150"/>
                                  </p:stCondLst>
                                  <p:childTnLst>
                                    <p:set>
                                      <p:cBhvr>
                                        <p:cTn id="4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4" presetID="1" presetClass="entr" presetSubtype="0" fill="hold" nodeType="withEffect">
                                  <p:stCondLst>
                                    <p:cond delay="25150"/>
                                  </p:stCondLst>
                                  <p:childTnLst>
                                    <p:set>
                                      <p:cBhvr>
                                        <p:cTn id="48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6" presetID="1" presetClass="exit" presetSubtype="0" fill="hold" nodeType="withEffect">
                                  <p:stCondLst>
                                    <p:cond delay="25200"/>
                                  </p:stCondLst>
                                  <p:childTnLst>
                                    <p:set>
                                      <p:cBhvr>
                                        <p:cTn id="48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8" presetID="1" presetClass="entr" presetSubtype="0" fill="hold" nodeType="withEffect">
                                  <p:stCondLst>
                                    <p:cond delay="25200"/>
                                  </p:stCondLst>
                                  <p:childTnLst>
                                    <p:set>
                                      <p:cBhvr>
                                        <p:cTn id="4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0" presetID="1" presetClass="exit" presetSubtype="0" fill="hold" nodeType="withEffect">
                                  <p:stCondLst>
                                    <p:cond delay="25250"/>
                                  </p:stCondLst>
                                  <p:childTnLst>
                                    <p:set>
                                      <p:cBhvr>
                                        <p:cTn id="4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2" presetID="1" presetClass="entr" presetSubtype="0" fill="hold" nodeType="withEffect">
                                  <p:stCondLst>
                                    <p:cond delay="25250"/>
                                  </p:stCondLst>
                                  <p:childTnLst>
                                    <p:set>
                                      <p:cBhvr>
                                        <p:cTn id="4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4" presetID="1" presetClass="exit" presetSubtype="0" fill="hold" nodeType="withEffect">
                                  <p:stCondLst>
                                    <p:cond delay="25300"/>
                                  </p:stCondLst>
                                  <p:childTnLst>
                                    <p:set>
                                      <p:cBhvr>
                                        <p:cTn id="48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6" presetID="1" presetClass="entr" presetSubtype="0" fill="hold" nodeType="withEffect">
                                  <p:stCondLst>
                                    <p:cond delay="25300"/>
                                  </p:stCondLst>
                                  <p:childTnLst>
                                    <p:set>
                                      <p:cBhvr>
                                        <p:cTn id="4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8" presetID="1" presetClass="exit" presetSubtype="0" fill="hold" nodeType="withEffect">
                                  <p:stCondLst>
                                    <p:cond delay="25350"/>
                                  </p:stCondLst>
                                  <p:childTnLst>
                                    <p:set>
                                      <p:cBhvr>
                                        <p:cTn id="48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0" presetID="1" presetClass="entr" presetSubtype="0" fill="hold" nodeType="withEffect">
                                  <p:stCondLst>
                                    <p:cond delay="25350"/>
                                  </p:stCondLst>
                                  <p:childTnLst>
                                    <p:set>
                                      <p:cBhvr>
                                        <p:cTn id="4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2" presetID="1" presetClass="exit" presetSubtype="0" fill="hold" nodeType="withEffect">
                                  <p:stCondLst>
                                    <p:cond delay="25400"/>
                                  </p:stCondLst>
                                  <p:childTnLst>
                                    <p:set>
                                      <p:cBhvr>
                                        <p:cTn id="4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4" presetID="1" presetClass="entr" presetSubtype="0" fill="hold" nodeType="withEffect">
                                  <p:stCondLst>
                                    <p:cond delay="25400"/>
                                  </p:stCondLst>
                                  <p:childTnLst>
                                    <p:set>
                                      <p:cBhvr>
                                        <p:cTn id="48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6" presetID="1" presetClass="exit" presetSubtype="0" fill="hold" nodeType="withEffect">
                                  <p:stCondLst>
                                    <p:cond delay="25450"/>
                                  </p:stCondLst>
                                  <p:childTnLst>
                                    <p:set>
                                      <p:cBhvr>
                                        <p:cTn id="4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8" presetID="1" presetClass="entr" presetSubtype="0" fill="hold" nodeType="withEffect">
                                  <p:stCondLst>
                                    <p:cond delay="25450"/>
                                  </p:stCondLst>
                                  <p:childTnLst>
                                    <p:set>
                                      <p:cBhvr>
                                        <p:cTn id="48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0" presetID="1" presetClass="exit" presetSubtype="0" fill="hold" nodeType="withEffect">
                                  <p:stCondLst>
                                    <p:cond delay="25500"/>
                                  </p:stCondLst>
                                  <p:childTnLst>
                                    <p:set>
                                      <p:cBhvr>
                                        <p:cTn id="4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2" presetID="1" presetClass="entr" presetSubtype="0" fill="hold" nodeType="withEffect">
                                  <p:stCondLst>
                                    <p:cond delay="25500"/>
                                  </p:stCondLst>
                                  <p:childTnLst>
                                    <p:set>
                                      <p:cBhvr>
                                        <p:cTn id="4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4" presetID="1" presetClass="exit" presetSubtype="0" fill="hold" nodeType="withEffect">
                                  <p:stCondLst>
                                    <p:cond delay="25550"/>
                                  </p:stCondLst>
                                  <p:childTnLst>
                                    <p:set>
                                      <p:cBhvr>
                                        <p:cTn id="48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6" presetID="1" presetClass="entr" presetSubtype="0" fill="hold" nodeType="withEffect">
                                  <p:stCondLst>
                                    <p:cond delay="25550"/>
                                  </p:stCondLst>
                                  <p:childTnLst>
                                    <p:set>
                                      <p:cBhvr>
                                        <p:cTn id="4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8" presetID="1" presetClass="exit" presetSubtype="0" fill="hold" nodeType="withEffect">
                                  <p:stCondLst>
                                    <p:cond delay="25600"/>
                                  </p:stCondLst>
                                  <p:childTnLst>
                                    <p:set>
                                      <p:cBhvr>
                                        <p:cTn id="48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0" presetID="1" presetClass="entr" presetSubtype="0" fill="hold" nodeType="withEffect">
                                  <p:stCondLst>
                                    <p:cond delay="25600"/>
                                  </p:stCondLst>
                                  <p:childTnLst>
                                    <p:set>
                                      <p:cBhvr>
                                        <p:cTn id="4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2" presetID="1" presetClass="exit" presetSubtype="0" fill="hold" nodeType="withEffect">
                                  <p:stCondLst>
                                    <p:cond delay="25650"/>
                                  </p:stCondLst>
                                  <p:childTnLst>
                                    <p:set>
                                      <p:cBhvr>
                                        <p:cTn id="4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4" presetID="1" presetClass="entr" presetSubtype="0" fill="hold" nodeType="withEffect">
                                  <p:stCondLst>
                                    <p:cond delay="25650"/>
                                  </p:stCondLst>
                                  <p:childTnLst>
                                    <p:set>
                                      <p:cBhvr>
                                        <p:cTn id="4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6" presetID="1" presetClass="exit" presetSubtype="0" fill="hold" nodeType="withEffect">
                                  <p:stCondLst>
                                    <p:cond delay="25700"/>
                                  </p:stCondLst>
                                  <p:childTnLst>
                                    <p:set>
                                      <p:cBhvr>
                                        <p:cTn id="48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8" presetID="1" presetClass="entr" presetSubtype="0" fill="hold" nodeType="withEffect">
                                  <p:stCondLst>
                                    <p:cond delay="25700"/>
                                  </p:stCondLst>
                                  <p:childTnLst>
                                    <p:set>
                                      <p:cBhvr>
                                        <p:cTn id="4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0" presetID="1" presetClass="exit" presetSubtype="0" fill="hold" nodeType="withEffect">
                                  <p:stCondLst>
                                    <p:cond delay="25750"/>
                                  </p:stCondLst>
                                  <p:childTnLst>
                                    <p:set>
                                      <p:cBhvr>
                                        <p:cTn id="48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2" presetID="1" presetClass="entr" presetSubtype="0" fill="hold" nodeType="withEffect">
                                  <p:stCondLst>
                                    <p:cond delay="25750"/>
                                  </p:stCondLst>
                                  <p:childTnLst>
                                    <p:set>
                                      <p:cBhvr>
                                        <p:cTn id="4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4" presetID="1" presetClass="exit" presetSubtype="0" fill="hold" nodeType="withEffect">
                                  <p:stCondLst>
                                    <p:cond delay="25800"/>
                                  </p:stCondLst>
                                  <p:childTnLst>
                                    <p:set>
                                      <p:cBhvr>
                                        <p:cTn id="4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6" presetID="1" presetClass="entr" presetSubtype="0" fill="hold" nodeType="withEffect">
                                  <p:stCondLst>
                                    <p:cond delay="25800"/>
                                  </p:stCondLst>
                                  <p:childTnLst>
                                    <p:set>
                                      <p:cBhvr>
                                        <p:cTn id="4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8" presetID="1" presetClass="exit" presetSubtype="0" fill="hold" nodeType="withEffect">
                                  <p:stCondLst>
                                    <p:cond delay="25850"/>
                                  </p:stCondLst>
                                  <p:childTnLst>
                                    <p:set>
                                      <p:cBhvr>
                                        <p:cTn id="4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0" presetID="1" presetClass="entr" presetSubtype="0" fill="hold" nodeType="withEffect">
                                  <p:stCondLst>
                                    <p:cond delay="25850"/>
                                  </p:stCondLst>
                                  <p:childTnLst>
                                    <p:set>
                                      <p:cBhvr>
                                        <p:cTn id="49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2" presetID="1" presetClass="exit" presetSubtype="0" fill="hold" nodeType="withEffect">
                                  <p:stCondLst>
                                    <p:cond delay="25900"/>
                                  </p:stCondLst>
                                  <p:childTnLst>
                                    <p:set>
                                      <p:cBhvr>
                                        <p:cTn id="4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4" presetID="1" presetClass="entr" presetSubtype="0" fill="hold" nodeType="withEffect">
                                  <p:stCondLst>
                                    <p:cond delay="25900"/>
                                  </p:stCondLst>
                                  <p:childTnLst>
                                    <p:set>
                                      <p:cBhvr>
                                        <p:cTn id="49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6" presetID="1" presetClass="exit" presetSubtype="0" fill="hold" nodeType="withEffect">
                                  <p:stCondLst>
                                    <p:cond delay="25950"/>
                                  </p:stCondLst>
                                  <p:childTnLst>
                                    <p:set>
                                      <p:cBhvr>
                                        <p:cTn id="49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8" presetID="1" presetClass="entr" presetSubtype="0" fill="hold" nodeType="withEffect">
                                  <p:stCondLst>
                                    <p:cond delay="25950"/>
                                  </p:stCondLst>
                                  <p:childTnLst>
                                    <p:set>
                                      <p:cBhvr>
                                        <p:cTn id="49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0" presetID="1" presetClass="exit" presetSubtype="0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4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2" presetID="1" presetClass="entr" presetSubtype="0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4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4" presetID="1" presetClass="exit" presetSubtype="0" fill="hold" nodeType="withEffect">
                                  <p:stCondLst>
                                    <p:cond delay="26050"/>
                                  </p:stCondLst>
                                  <p:childTnLst>
                                    <p:set>
                                      <p:cBhvr>
                                        <p:cTn id="4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6" presetID="1" presetClass="entr" presetSubtype="0" fill="hold" nodeType="withEffect">
                                  <p:stCondLst>
                                    <p:cond delay="26050"/>
                                  </p:stCondLst>
                                  <p:childTnLst>
                                    <p:set>
                                      <p:cBhvr>
                                        <p:cTn id="49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8" presetID="1" presetClass="exit" presetSubtype="0" fill="hold" nodeType="withEffect">
                                  <p:stCondLst>
                                    <p:cond delay="26100"/>
                                  </p:stCondLst>
                                  <p:childTnLst>
                                    <p:set>
                                      <p:cBhvr>
                                        <p:cTn id="49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0" presetID="1" presetClass="entr" presetSubtype="0" fill="hold" nodeType="withEffect">
                                  <p:stCondLst>
                                    <p:cond delay="26100"/>
                                  </p:stCondLst>
                                  <p:childTnLst>
                                    <p:set>
                                      <p:cBhvr>
                                        <p:cTn id="49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2" presetID="1" presetClass="exit" presetSubtype="0" fill="hold" nodeType="withEffect">
                                  <p:stCondLst>
                                    <p:cond delay="26150"/>
                                  </p:stCondLst>
                                  <p:childTnLst>
                                    <p:set>
                                      <p:cBhvr>
                                        <p:cTn id="49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4" presetID="1" presetClass="entr" presetSubtype="0" fill="hold" nodeType="withEffect">
                                  <p:stCondLst>
                                    <p:cond delay="26150"/>
                                  </p:stCondLst>
                                  <p:childTnLst>
                                    <p:set>
                                      <p:cBhvr>
                                        <p:cTn id="4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6" presetID="1" presetClass="exit" presetSubtype="0" fill="hold" nodeType="withEffect">
                                  <p:stCondLst>
                                    <p:cond delay="26200"/>
                                  </p:stCondLst>
                                  <p:childTnLst>
                                    <p:set>
                                      <p:cBhvr>
                                        <p:cTn id="4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8" presetID="1" presetClass="entr" presetSubtype="0" fill="hold" nodeType="withEffect">
                                  <p:stCondLst>
                                    <p:cond delay="26200"/>
                                  </p:stCondLst>
                                  <p:childTnLst>
                                    <p:set>
                                      <p:cBhvr>
                                        <p:cTn id="49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0" presetID="1" presetClass="exit" presetSubtype="0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49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2" presetID="1" presetClass="entr" presetSubtype="0" fill="hold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4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4" presetID="1" presetClass="exit" presetSubtype="0" fill="hold" nodeType="withEffect">
                                  <p:stCondLst>
                                    <p:cond delay="26300"/>
                                  </p:stCondLst>
                                  <p:childTnLst>
                                    <p:set>
                                      <p:cBhvr>
                                        <p:cTn id="49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6" presetID="1" presetClass="entr" presetSubtype="0" fill="hold" nodeType="withEffect">
                                  <p:stCondLst>
                                    <p:cond delay="26300"/>
                                  </p:stCondLst>
                                  <p:childTnLst>
                                    <p:set>
                                      <p:cBhvr>
                                        <p:cTn id="4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8" presetID="1" presetClass="exit" presetSubtype="0" fill="hold" nodeType="withEffect">
                                  <p:stCondLst>
                                    <p:cond delay="26350"/>
                                  </p:stCondLst>
                                  <p:childTnLst>
                                    <p:set>
                                      <p:cBhvr>
                                        <p:cTn id="49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0" presetID="1" presetClass="entr" presetSubtype="0" fill="hold" nodeType="withEffect">
                                  <p:stCondLst>
                                    <p:cond delay="26350"/>
                                  </p:stCondLst>
                                  <p:childTnLst>
                                    <p:set>
                                      <p:cBhvr>
                                        <p:cTn id="4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2" presetID="1" presetClass="exit" presetSubtype="0" fill="hold" nodeType="withEffect">
                                  <p:stCondLst>
                                    <p:cond delay="26400"/>
                                  </p:stCondLst>
                                  <p:childTnLst>
                                    <p:set>
                                      <p:cBhvr>
                                        <p:cTn id="49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4" presetID="1" presetClass="entr" presetSubtype="0" fill="hold" nodeType="withEffect">
                                  <p:stCondLst>
                                    <p:cond delay="26400"/>
                                  </p:stCondLst>
                                  <p:childTnLst>
                                    <p:set>
                                      <p:cBhvr>
                                        <p:cTn id="49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6" presetID="1" presetClass="exit" presetSubtype="0" fill="hold" nodeType="withEffect">
                                  <p:stCondLst>
                                    <p:cond delay="26450"/>
                                  </p:stCondLst>
                                  <p:childTnLst>
                                    <p:set>
                                      <p:cBhvr>
                                        <p:cTn id="4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8" presetID="1" presetClass="entr" presetSubtype="0" fill="hold" nodeType="withEffect">
                                  <p:stCondLst>
                                    <p:cond delay="26450"/>
                                  </p:stCondLst>
                                  <p:childTnLst>
                                    <p:set>
                                      <p:cBhvr>
                                        <p:cTn id="49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0" presetID="1" presetClass="exit" presetSubtype="0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49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2" presetID="1" presetClass="entr" presetSubtype="0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4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4" presetID="1" presetClass="exit" presetSubtype="0" fill="hold" nodeType="withEffect">
                                  <p:stCondLst>
                                    <p:cond delay="26550"/>
                                  </p:stCondLst>
                                  <p:childTnLst>
                                    <p:set>
                                      <p:cBhvr>
                                        <p:cTn id="49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6" presetID="1" presetClass="entr" presetSubtype="0" fill="hold" nodeType="withEffect">
                                  <p:stCondLst>
                                    <p:cond delay="26550"/>
                                  </p:stCondLst>
                                  <p:childTnLst>
                                    <p:set>
                                      <p:cBhvr>
                                        <p:cTn id="49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8" presetID="1" presetClass="exit" presetSubtype="0" fill="hold" nodeType="withEffect">
                                  <p:stCondLst>
                                    <p:cond delay="26600"/>
                                  </p:stCondLst>
                                  <p:childTnLst>
                                    <p:set>
                                      <p:cBhvr>
                                        <p:cTn id="49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0" presetID="1" presetClass="entr" presetSubtype="0" fill="hold" nodeType="withEffect">
                                  <p:stCondLst>
                                    <p:cond delay="26600"/>
                                  </p:stCondLst>
                                  <p:childTnLst>
                                    <p:set>
                                      <p:cBhvr>
                                        <p:cTn id="49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2" presetID="1" presetClass="exit" presetSubtype="0" fill="hold" nodeType="withEffect">
                                  <p:stCondLst>
                                    <p:cond delay="26650"/>
                                  </p:stCondLst>
                                  <p:childTnLst>
                                    <p:set>
                                      <p:cBhvr>
                                        <p:cTn id="4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4" presetID="1" presetClass="entr" presetSubtype="0" fill="hold" nodeType="withEffect">
                                  <p:stCondLst>
                                    <p:cond delay="26650"/>
                                  </p:stCondLst>
                                  <p:childTnLst>
                                    <p:set>
                                      <p:cBhvr>
                                        <p:cTn id="49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6" presetID="1" presetClass="exit" presetSubtype="0" fill="hold" nodeType="withEffect">
                                  <p:stCondLst>
                                    <p:cond delay="26700"/>
                                  </p:stCondLst>
                                  <p:childTnLst>
                                    <p:set>
                                      <p:cBhvr>
                                        <p:cTn id="49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8" presetID="1" presetClass="entr" presetSubtype="0" fill="hold" nodeType="withEffect">
                                  <p:stCondLst>
                                    <p:cond delay="26700"/>
                                  </p:stCondLst>
                                  <p:childTnLst>
                                    <p:set>
                                      <p:cBhvr>
                                        <p:cTn id="49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0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71" dur="230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2" dur="1" fill="hold">
                                          <p:stCondLst>
                                            <p:cond delay="22999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3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9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75" dur="230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6" presetID="18" presetClass="entr" presetSubtype="12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9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78" dur="230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3" grpId="0"/>
      <p:bldP spid="71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21F4F1-8071-4508-BE19-0263BEDD6EC0}"/>
              </a:ext>
            </a:extLst>
          </p:cNvPr>
          <p:cNvSpPr/>
          <p:nvPr/>
        </p:nvSpPr>
        <p:spPr>
          <a:xfrm>
            <a:off x="0" y="2853328"/>
            <a:ext cx="12192000" cy="4004672"/>
          </a:xfrm>
          <a:prstGeom prst="rect">
            <a:avLst/>
          </a:prstGeom>
          <a:solidFill>
            <a:srgbClr val="CCD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A snowy landscape with trees&#10;&#10;Description automatically generated with low confidence">
            <a:extLst>
              <a:ext uri="{FF2B5EF4-FFF2-40B4-BE49-F238E27FC236}">
                <a16:creationId xmlns:a16="http://schemas.microsoft.com/office/drawing/2014/main" id="{6C6DF5B6-BB8D-4ECA-89B4-1945D30265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1"/>
          <a:stretch/>
        </p:blipFill>
        <p:spPr>
          <a:xfrm>
            <a:off x="-1387715" y="-3448049"/>
            <a:ext cx="14963901" cy="5903288"/>
          </a:xfrm>
          <a:prstGeom prst="rect">
            <a:avLst/>
          </a:prstGeom>
        </p:spPr>
      </p:pic>
      <p:pic>
        <p:nvPicPr>
          <p:cNvPr id="6" name="Picture 5" descr="A snowy landscape with trees&#10;&#10;Description automatically generated with low confidence">
            <a:extLst>
              <a:ext uri="{FF2B5EF4-FFF2-40B4-BE49-F238E27FC236}">
                <a16:creationId xmlns:a16="http://schemas.microsoft.com/office/drawing/2014/main" id="{8E0769C4-B8A7-460D-BEE6-6FAAB44BD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2746" r="9" b="25620"/>
          <a:stretch/>
        </p:blipFill>
        <p:spPr>
          <a:xfrm flipV="1">
            <a:off x="-1386445" y="2393536"/>
            <a:ext cx="14962632" cy="6902863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CB311530-E651-4C1D-9B90-5BA11FF45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2670" y="1995447"/>
            <a:ext cx="14977337" cy="2493945"/>
          </a:xfrm>
          <a:prstGeom prst="rect">
            <a:avLst/>
          </a:prstGeom>
        </p:spPr>
      </p:pic>
      <p:sp>
        <p:nvSpPr>
          <p:cNvPr id="17" name="!!TextBox 15">
            <a:extLst>
              <a:ext uri="{FF2B5EF4-FFF2-40B4-BE49-F238E27FC236}">
                <a16:creationId xmlns:a16="http://schemas.microsoft.com/office/drawing/2014/main" id="{014DA8FB-C70F-425F-B460-2DDD58F66748}"/>
              </a:ext>
            </a:extLst>
          </p:cNvPr>
          <p:cNvSpPr txBox="1"/>
          <p:nvPr/>
        </p:nvSpPr>
        <p:spPr>
          <a:xfrm>
            <a:off x="2016137" y="2853328"/>
            <a:ext cx="8159725" cy="4175764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perspectiveRelaxed" fov="0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GB" sz="9600" dirty="0">
                <a:solidFill>
                  <a:schemeClr val="bg1"/>
                </a:solidFill>
                <a:latin typeface="Rage Italic" panose="03070502040507070304" pitchFamily="66" charset="0"/>
              </a:rPr>
              <a:t>Merry Christmas!</a:t>
            </a:r>
          </a:p>
          <a:p>
            <a:pPr algn="ctr"/>
            <a:r>
              <a:rPr lang="en-GB" sz="4000" dirty="0">
                <a:solidFill>
                  <a:schemeClr val="bg1"/>
                </a:solidFill>
                <a:latin typeface="Rage Italic" panose="03070502040507070304" pitchFamily="66" charset="0"/>
              </a:rPr>
              <a:t>from</a:t>
            </a:r>
          </a:p>
          <a:p>
            <a:pPr algn="ctr"/>
            <a:r>
              <a:rPr lang="en-GB" sz="4000" dirty="0" err="1">
                <a:solidFill>
                  <a:schemeClr val="bg1"/>
                </a:solidFill>
                <a:latin typeface="Rage Italic" panose="03070502040507070304" pitchFamily="66" charset="0"/>
              </a:rPr>
              <a:t>BrightCarbon</a:t>
            </a:r>
            <a:endParaRPr lang="en-GB" sz="4000" dirty="0">
              <a:solidFill>
                <a:schemeClr val="bg1"/>
              </a:solidFill>
              <a:latin typeface="Rage Italic" panose="03070502040507070304" pitchFamily="66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D9DB232-CBF5-4250-A855-5A7851B1F0D0}"/>
              </a:ext>
            </a:extLst>
          </p:cNvPr>
          <p:cNvSpPr/>
          <p:nvPr/>
        </p:nvSpPr>
        <p:spPr>
          <a:xfrm flipV="1">
            <a:off x="-2374900" y="-1892301"/>
            <a:ext cx="146050" cy="22804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641D5A7-E11D-4379-8B36-9382C68888AD}"/>
              </a:ext>
            </a:extLst>
          </p:cNvPr>
          <p:cNvSpPr/>
          <p:nvPr/>
        </p:nvSpPr>
        <p:spPr>
          <a:xfrm>
            <a:off x="-7923426" y="3246982"/>
            <a:ext cx="5907288" cy="1694228"/>
          </a:xfrm>
          <a:prstGeom prst="rightArrow">
            <a:avLst/>
          </a:prstGeom>
          <a:solidFill>
            <a:srgbClr val="F7D8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Edit textbox </a:t>
            </a:r>
            <a:r>
              <a:rPr lang="en-GB" b="1" dirty="0"/>
              <a:t>exactly</a:t>
            </a:r>
            <a:r>
              <a:rPr lang="en-GB" dirty="0"/>
              <a:t> matching previous slide </a:t>
            </a:r>
            <a:r>
              <a:rPr lang="en-GB" dirty="0">
                <a:sym typeface="Wingdings" panose="05000000000000000000" pitchFamily="2" charset="2"/>
              </a:rPr>
              <a:t>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4645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9" ma:contentTypeDescription="Create a new document." ma:contentTypeScope="" ma:versionID="d237169adfdaa959e44d9908519515cb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18424836215f3cc0c969372f601642e2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AFBFF67-0C29-4007-8230-4F63C8D056F9}"/>
</file>

<file path=customXml/itemProps2.xml><?xml version="1.0" encoding="utf-8"?>
<ds:datastoreItem xmlns:ds="http://schemas.openxmlformats.org/officeDocument/2006/customXml" ds:itemID="{FB207C9F-7140-4E94-9AA9-4FF884AA5D8E}"/>
</file>

<file path=customXml/itemProps3.xml><?xml version="1.0" encoding="utf-8"?>
<ds:datastoreItem xmlns:ds="http://schemas.openxmlformats.org/officeDocument/2006/customXml" ds:itemID="{01767CB5-EBDC-411A-B718-90A92C8BC6D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Widescreen</PresentationFormat>
  <Paragraphs>8</Paragraphs>
  <Slides>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Rage Italic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Marisa Bamberg</dc:creator>
  <cp:lastModifiedBy>Marisa Bamberg</cp:lastModifiedBy>
  <cp:revision>5</cp:revision>
  <dcterms:created xsi:type="dcterms:W3CDTF">2021-11-26T10:14:27Z</dcterms:created>
  <dcterms:modified xsi:type="dcterms:W3CDTF">2021-12-07T12:03:14Z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