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3.xml" ContentType="application/vnd.openxmlformats-officedocument.presentationml.tags+xml"/>
  <Override PartName="/ppt/revisionInfo.xml" ContentType="application/vnd.ms-powerpoint.revisioninfo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.xml" ContentType="application/vnd.openxmlformats-officedocument.presentationml.tag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7C9C"/>
    <a:srgbClr val="222A35"/>
    <a:srgbClr val="FF5050"/>
    <a:srgbClr val="CCECFF"/>
    <a:srgbClr val="1B1531"/>
    <a:srgbClr val="271E48"/>
    <a:srgbClr val="1E1551"/>
    <a:srgbClr val="000066"/>
    <a:srgbClr val="FFF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EE1289-F470-4BAB-BFDC-99B501B0D234}" v="1" dt="2021-12-06T12:20:38.339"/>
    <p1510:client id="{E49C5F2E-24ED-4CE2-B57F-0F870C0A7B41}" v="425" vWet="427" dt="2021-12-06T12:08:44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5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1.xml"/><Relationship Id="rId5" Type="http://schemas.openxmlformats.org/officeDocument/2006/relationships/tags" Target="tags/tag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5FD3-1B02-41EE-AA05-05D141CEA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CDD0C-91AB-42E2-98D0-D508D6845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A8DC2-F48B-4123-A34D-0E6C2B0BA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01C3D-8112-4130-9CFB-BD30FBF7D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DB21D-2854-461D-85C9-031BE20F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70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32402-1726-4D7B-BA5E-CB7BAD6BE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F8094-66CD-4B33-A5E1-A6D293766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F2FB7-33A4-43CE-B453-A7B141884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B196B-4B29-4AEB-A2B5-A9540AE01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EFBD9-BFA2-4601-9191-C6FE8BE88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49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03901-5711-4581-9243-832E5191A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69A3F-61C2-4BF5-B51D-E00571A3A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BC74F-EB9D-45C2-8E66-956A96DF2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6E249-E60E-4FEC-AE41-1BB98F45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8C453-0DD9-49D3-8703-8AB2DCB2A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10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C0704-A12E-4F33-B6F9-1CD4DB56D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C4D1A-AD2D-446E-9A85-8F2D3C014A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93CB3-E2B2-456E-AD75-11C43F6C2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670FD-3F39-4E02-A70E-A478D8ADB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9C2EE-1B7B-4D0B-B870-A335336F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8DA98-6760-4ED0-93BD-BF11C93C4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29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252D-A1CD-4524-91E5-08212B3CE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3F553-C9D0-4285-9017-825E10A60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9E6F6E-51A2-4ED5-AAAF-B9D4621E6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354007-BCAA-4F75-B7E2-9C73435F4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B5154D-A92F-44FA-978F-A83B72C2D0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B7501D-C3CF-4F6C-8D92-33946E75D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628901-1819-4C40-B3FE-51C53A7FA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6141C5-61FD-4721-8344-5A6178EB3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87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321A-1345-4BEA-B0CE-7E878710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810FE-80BB-45B3-967F-455CE29E2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75D93-533A-4BF7-BE74-B6BBEF7B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262A5-44C5-45A1-B378-0D8E26D86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50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D0FE8C-CA6F-4319-A563-0D76135ED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4FD29B-A478-4C92-806A-76DD3F023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C71FA-14EA-44CE-91CB-EF4874BC7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34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A68A-9BDA-4BAD-A59C-7EC63DB4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A9407-1753-4FDD-95A6-3644BE6E4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44729-B5F8-42F1-BDFD-ADDA6325C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04FCE-C8D9-4558-AE2C-D8909714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0B5EC-BA02-43CA-AB49-27ABF1AA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2E23A2-5486-4411-8135-A395793B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50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0CBD7-6362-411E-8661-DC51CA163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6E77C-EF0C-4F9C-9A6F-075A193A4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916A4-6EEB-4B72-8E52-8F8CE9855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C29DD-C547-4F02-8FFF-523DA4D96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17846-68CF-41F1-97ED-C1698A9F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14CFCF-3C42-4EFD-82BC-4AF50921C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03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EAE1-22C5-4CBF-9347-6491BB97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F2382-6107-4470-8C56-D47208822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E9FE5-B422-4D3C-A79E-21158C26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7D89F-AE25-40B5-BA8D-EBB227DE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62067-F98F-4422-8579-354B5352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094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3D9CD8-4338-42E3-BFE8-7FBEDEFAF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8B771-3FA0-4E7C-B2C4-056F94F943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1747F-D377-4E66-93CA-CE6924C74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E5CAC-0500-4608-97BA-D6BF5CFE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2CBFF-3575-40A3-9FD8-CFC5259D6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10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68AA4B-1C1A-441F-AF93-6BBD4D28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17346-C98B-46BA-AE62-395561648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25609-D7B8-4F3C-A068-512BE350A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2E2E7-216E-4E7F-A731-E39FCD9137E4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59039-1D08-41E3-AFE3-5275660C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D6103-DF6F-4153-810E-A54CDF8A2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9AA12-5AAE-4285-A861-4550C9B63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74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0.png"/><Relationship Id="rId3" Type="http://schemas.microsoft.com/office/2007/relationships/media" Target="../media/media1.mp3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microsoft.com/office/2007/relationships/media" Target="../media/media2.mp3"/><Relationship Id="rId21" Type="http://schemas.openxmlformats.org/officeDocument/2006/relationships/image" Target="../media/image26.png"/><Relationship Id="rId7" Type="http://schemas.openxmlformats.org/officeDocument/2006/relationships/image" Target="../media/image13.jpeg"/><Relationship Id="rId12" Type="http://schemas.microsoft.com/office/2007/relationships/hdphoto" Target="../media/hdphoto2.wdp"/><Relationship Id="rId17" Type="http://schemas.openxmlformats.org/officeDocument/2006/relationships/image" Target="../media/image22.png"/><Relationship Id="rId2" Type="http://schemas.openxmlformats.org/officeDocument/2006/relationships/audio" Target="NULL" TargetMode="Externa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19" Type="http://schemas.openxmlformats.org/officeDocument/2006/relationships/image" Target="../media/image24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5.png"/><Relationship Id="rId14" Type="http://schemas.openxmlformats.org/officeDocument/2006/relationships/image" Target="../media/image19.png"/><Relationship Id="rId2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47A032E-5AE4-4A8B-82F9-8729E9D442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0BCB1A-BF12-45DD-AA78-BC584ACEC305}"/>
              </a:ext>
            </a:extLst>
          </p:cNvPr>
          <p:cNvSpPr/>
          <p:nvPr/>
        </p:nvSpPr>
        <p:spPr>
          <a:xfrm>
            <a:off x="3149189" y="482189"/>
            <a:ext cx="5893623" cy="58936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losed" descr="Shape&#10;&#10;Description automatically generated">
            <a:extLst>
              <a:ext uri="{FF2B5EF4-FFF2-40B4-BE49-F238E27FC236}">
                <a16:creationId xmlns:a16="http://schemas.microsoft.com/office/drawing/2014/main" id="{E7BF2218-5A0D-4C44-BCA9-E0DF89E82C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8006" y="2318427"/>
            <a:ext cx="6255987" cy="40525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CD3A411-26CC-402C-A79F-A22C250660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98696" y="1831393"/>
            <a:ext cx="771638" cy="2459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E92C6E2-8485-41D7-A903-3FD6EB77B2DE}"/>
              </a:ext>
            </a:extLst>
          </p:cNvPr>
          <p:cNvSpPr/>
          <p:nvPr/>
        </p:nvSpPr>
        <p:spPr>
          <a:xfrm rot="21037025">
            <a:off x="-5320379" y="1664697"/>
            <a:ext cx="3719331" cy="629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rgbClr val="FF5050"/>
                </a:solidFill>
                <a:latin typeface="Cursive Sans" panose="020B05020202040D0204" pitchFamily="34" charset="0"/>
              </a:rPr>
              <a:t>Click to open!</a:t>
            </a:r>
            <a:endParaRPr lang="en-GB" sz="4400">
              <a:solidFill>
                <a:srgbClr val="FF5050"/>
              </a:solidFill>
              <a:latin typeface="Cursive Sans" panose="020B05020202040D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4D2753-9505-48CD-86A9-2AA0985D88AD}"/>
              </a:ext>
            </a:extLst>
          </p:cNvPr>
          <p:cNvSpPr txBox="1"/>
          <p:nvPr/>
        </p:nvSpPr>
        <p:spPr>
          <a:xfrm>
            <a:off x="9660834" y="6370966"/>
            <a:ext cx="24256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MIDI sequenced by Ron Tilden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214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16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9999000" y="9999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2" dur="10" fill="hold"/>
                                        <p:tgtEl>
                                          <p:spTgt spid="13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78385 0.10578 L 0.76744 -0.0497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-77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2" dur="1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4" dur="65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13" grpId="0"/>
      <p:bldP spid="13" grpId="1"/>
      <p:bldP spid="13" grpId="2"/>
      <p:bldP spid="13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47A032E-5AE4-4A8B-82F9-8729E9D442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0BCB1A-BF12-45DD-AA78-BC584ACEC305}"/>
              </a:ext>
            </a:extLst>
          </p:cNvPr>
          <p:cNvSpPr/>
          <p:nvPr/>
        </p:nvSpPr>
        <p:spPr>
          <a:xfrm>
            <a:off x="3149189" y="482189"/>
            <a:ext cx="5893623" cy="58936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losed" descr="Shape&#10;&#10;Description automatically generated">
            <a:extLst>
              <a:ext uri="{FF2B5EF4-FFF2-40B4-BE49-F238E27FC236}">
                <a16:creationId xmlns:a16="http://schemas.microsoft.com/office/drawing/2014/main" id="{E7BF2218-5A0D-4C44-BCA9-E0DF89E82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006" y="2318427"/>
            <a:ext cx="6255987" cy="4052539"/>
          </a:xfrm>
          <a:prstGeom prst="rect">
            <a:avLst/>
          </a:prstGeom>
        </p:spPr>
      </p:pic>
      <p:pic>
        <p:nvPicPr>
          <p:cNvPr id="5" name="bit open" descr="A picture containing text, envelope, stationary&#10;&#10;Description automatically generated">
            <a:extLst>
              <a:ext uri="{FF2B5EF4-FFF2-40B4-BE49-F238E27FC236}">
                <a16:creationId xmlns:a16="http://schemas.microsoft.com/office/drawing/2014/main" id="{E40651DE-E230-46F6-8314-DFADBFA4A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373" y="2318427"/>
            <a:ext cx="6255987" cy="4052539"/>
          </a:xfrm>
          <a:prstGeom prst="rect">
            <a:avLst/>
          </a:prstGeom>
        </p:spPr>
      </p:pic>
      <p:pic>
        <p:nvPicPr>
          <p:cNvPr id="7" name="open" descr="A picture containing text, envelope, stationary&#10;&#10;Description automatically generated">
            <a:extLst>
              <a:ext uri="{FF2B5EF4-FFF2-40B4-BE49-F238E27FC236}">
                <a16:creationId xmlns:a16="http://schemas.microsoft.com/office/drawing/2014/main" id="{52ADE798-403B-42DB-8552-D0F79E5A95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197" y="188568"/>
            <a:ext cx="6243432" cy="64427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6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E92C6E2-8485-41D7-A903-3FD6EB77B2DE}"/>
              </a:ext>
            </a:extLst>
          </p:cNvPr>
          <p:cNvSpPr/>
          <p:nvPr/>
        </p:nvSpPr>
        <p:spPr>
          <a:xfrm rot="21037025">
            <a:off x="-7270717" y="1192316"/>
            <a:ext cx="776478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FF5050"/>
                </a:solidFill>
                <a:latin typeface="Cursive Sans" panose="020B05020202040D0204" pitchFamily="34" charset="0"/>
              </a:rPr>
              <a:t>Click to open!</a:t>
            </a:r>
            <a:endParaRPr lang="en-GB" sz="6000">
              <a:solidFill>
                <a:srgbClr val="FF5050"/>
              </a:solidFill>
              <a:latin typeface="Cursive Sans" panose="020B05020202040D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CD3A411-26CC-402C-A79F-A22C250660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98696" y="1831393"/>
            <a:ext cx="771638" cy="24597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BC64631-021B-4EE2-B263-A3F6ADF95CC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46355">
            <a:off x="4815279" y="3051149"/>
            <a:ext cx="1803673" cy="1891176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2E278535-2D88-4E59-921A-B2570E85DD8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2794" y="2441740"/>
            <a:ext cx="5439856" cy="38207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C4C87E-5F85-481B-8AB9-7A037AB4906D}"/>
              </a:ext>
            </a:extLst>
          </p:cNvPr>
          <p:cNvSpPr txBox="1"/>
          <p:nvPr/>
        </p:nvSpPr>
        <p:spPr>
          <a:xfrm>
            <a:off x="9660834" y="6370966"/>
            <a:ext cx="24256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chemeClr val="accent1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MIDI sequenced by Ron Tilden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639EE04-50C7-4C17-BA85-80A45E008CC2}"/>
              </a:ext>
            </a:extLst>
          </p:cNvPr>
          <p:cNvGrpSpPr/>
          <p:nvPr/>
        </p:nvGrpSpPr>
        <p:grpSpPr>
          <a:xfrm>
            <a:off x="3516324" y="1428995"/>
            <a:ext cx="5036820" cy="1523449"/>
            <a:chOff x="3587767" y="1448047"/>
            <a:chExt cx="5036820" cy="152344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397C73-EAFD-4D8C-A763-119723E330EF}"/>
                </a:ext>
              </a:extLst>
            </p:cNvPr>
            <p:cNvSpPr/>
            <p:nvPr/>
          </p:nvSpPr>
          <p:spPr>
            <a:xfrm>
              <a:off x="3587767" y="1448047"/>
              <a:ext cx="5036820" cy="8655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FF5050"/>
                  </a:solidFill>
                  <a:latin typeface="Cursive Sans" panose="020B05020202040D0204" pitchFamily="34" charset="0"/>
                </a:rPr>
                <a:t>Hope you get a hippopotamus </a:t>
              </a:r>
              <a:br>
                <a:rPr lang="en-US" sz="2400" b="1">
                  <a:solidFill>
                    <a:srgbClr val="FF5050"/>
                  </a:solidFill>
                  <a:latin typeface="Cursive Sans" panose="020B05020202040D0204" pitchFamily="34" charset="0"/>
                </a:rPr>
              </a:br>
              <a:r>
                <a:rPr lang="en-US" sz="2400" b="1">
                  <a:solidFill>
                    <a:srgbClr val="FF5050"/>
                  </a:solidFill>
                  <a:latin typeface="Cursive Sans" panose="020B05020202040D0204" pitchFamily="34" charset="0"/>
                </a:rPr>
                <a:t>for Christmas!</a:t>
              </a:r>
              <a:endParaRPr lang="en-GB" sz="2400" b="1">
                <a:solidFill>
                  <a:srgbClr val="FF5050"/>
                </a:solidFill>
                <a:latin typeface="Cursive Sans" panose="020B05020202040D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0486034-415B-4E6A-87D3-ED2751FAD681}"/>
                </a:ext>
              </a:extLst>
            </p:cNvPr>
            <p:cNvSpPr/>
            <p:nvPr/>
          </p:nvSpPr>
          <p:spPr>
            <a:xfrm>
              <a:off x="3587767" y="2105962"/>
              <a:ext cx="5036820" cy="8655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Cursive Sans" panose="020B05020202040D0204" pitchFamily="34" charset="0"/>
                </a:rPr>
                <a:t>From all of us at [BrightCarbon]!</a:t>
              </a:r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Cursive Sans" panose="020B05020202040D0204" pitchFamily="34" charset="0"/>
              </a:endParaRPr>
            </a:p>
          </p:txBody>
        </p:sp>
      </p:grpSp>
      <p:pic>
        <p:nvPicPr>
          <p:cNvPr id="22" name="hippo midi standard (1)">
            <a:hlinkClick r:id="" action="ppaction://media"/>
            <a:extLst>
              <a:ext uri="{FF2B5EF4-FFF2-40B4-BE49-F238E27FC236}">
                <a16:creationId xmlns:a16="http://schemas.microsoft.com/office/drawing/2014/main" id="{C7FB37F6-8575-405A-A340-7496C7ED2D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300" end="163350.6122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25684" y="679355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470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4800">
        <p:cut/>
      </p:transition>
    </mc:Choice>
    <mc:Fallback xmlns="">
      <p:transition advClick="0" advTm="48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4948 0.04491 L -2.08333E-7 1.11111E-6 " pathEditMode="relative" rAng="0" ptsTypes="AA">
                                      <p:cBhvr>
                                        <p:cTn id="35" dur="3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4" y="-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DDEB05-7CAF-426F-B108-5574BDADD8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8985C6-7F61-473D-A957-2DBA2CAA0B20}"/>
              </a:ext>
            </a:extLst>
          </p:cNvPr>
          <p:cNvSpPr/>
          <p:nvPr/>
        </p:nvSpPr>
        <p:spPr>
          <a:xfrm>
            <a:off x="3149189" y="482189"/>
            <a:ext cx="5893623" cy="58936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big elf 1" descr="A picture containing toy, doll, dark&#10;&#10;Description automatically generated">
            <a:extLst>
              <a:ext uri="{FF2B5EF4-FFF2-40B4-BE49-F238E27FC236}">
                <a16:creationId xmlns:a16="http://schemas.microsoft.com/office/drawing/2014/main" id="{F5643794-E389-4824-BE57-DCA10D0EA2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74620">
            <a:off x="4486662" y="1452569"/>
            <a:ext cx="2053104" cy="2417467"/>
          </a:xfrm>
          <a:prstGeom prst="rect">
            <a:avLst/>
          </a:prstGeom>
        </p:spPr>
      </p:pic>
      <p:pic>
        <p:nvPicPr>
          <p:cNvPr id="30" name="big elf 2" descr="A picture containing toy, doll, dark&#10;&#10;Description automatically generated">
            <a:extLst>
              <a:ext uri="{FF2B5EF4-FFF2-40B4-BE49-F238E27FC236}">
                <a16:creationId xmlns:a16="http://schemas.microsoft.com/office/drawing/2014/main" id="{AFC90DCF-7820-42C3-8194-D5D8B3D6BE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72585">
            <a:off x="5754015" y="2996139"/>
            <a:ext cx="2053104" cy="2417467"/>
          </a:xfrm>
          <a:prstGeom prst="rect">
            <a:avLst/>
          </a:prstGeom>
        </p:spPr>
      </p:pic>
      <p:pic>
        <p:nvPicPr>
          <p:cNvPr id="31" name="tree elf" descr="A picture containing toy, doll, dark&#10;&#10;Description automatically generated">
            <a:extLst>
              <a:ext uri="{FF2B5EF4-FFF2-40B4-BE49-F238E27FC236}">
                <a16:creationId xmlns:a16="http://schemas.microsoft.com/office/drawing/2014/main" id="{81E96F80-B611-4572-A276-CD2E8B6C13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6623" y="1664287"/>
            <a:ext cx="1252048" cy="147424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4A51816-222A-4CC1-B612-A00C122EC533}"/>
              </a:ext>
            </a:extLst>
          </p:cNvPr>
          <p:cNvSpPr/>
          <p:nvPr/>
        </p:nvSpPr>
        <p:spPr>
          <a:xfrm>
            <a:off x="3631378" y="1074447"/>
            <a:ext cx="4850682" cy="4850682"/>
          </a:xfrm>
          <a:prstGeom prst="ellipse">
            <a:avLst/>
          </a:prstGeom>
          <a:solidFill>
            <a:srgbClr val="FF5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 descr="A picture containing outdoor, tree, snow, slope&#10;&#10;Description automatically generated">
            <a:extLst>
              <a:ext uri="{FF2B5EF4-FFF2-40B4-BE49-F238E27FC236}">
                <a16:creationId xmlns:a16="http://schemas.microsoft.com/office/drawing/2014/main" id="{E6CB68AF-3B5D-4289-B80B-8888664F5A7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6326" y="969485"/>
            <a:ext cx="4786749" cy="4786749"/>
          </a:xfrm>
          <a:prstGeom prst="ellipse">
            <a:avLst/>
          </a:prstGeom>
        </p:spPr>
      </p:pic>
      <p:grpSp>
        <p:nvGrpSpPr>
          <p:cNvPr id="13" name="Picture 5">
            <a:extLst>
              <a:ext uri="{FF2B5EF4-FFF2-40B4-BE49-F238E27FC236}">
                <a16:creationId xmlns:a16="http://schemas.microsoft.com/office/drawing/2014/main" id="{B62FCD85-3785-437D-B7E0-C6193E611195}"/>
              </a:ext>
            </a:extLst>
          </p:cNvPr>
          <p:cNvGrpSpPr/>
          <p:nvPr/>
        </p:nvGrpSpPr>
        <p:grpSpPr>
          <a:xfrm>
            <a:off x="12510491" y="3465887"/>
            <a:ext cx="1472847" cy="1633189"/>
            <a:chOff x="12510491" y="3465887"/>
            <a:chExt cx="1472847" cy="1633189"/>
          </a:xfrm>
        </p:grpSpPr>
        <p:pic>
          <p:nvPicPr>
            <p:cNvPr id="6" name="Picture 5" descr="A picture containing reptile, close, staring&#10;&#10;Description automatically generated">
              <a:extLst>
                <a:ext uri="{FF2B5EF4-FFF2-40B4-BE49-F238E27FC236}">
                  <a16:creationId xmlns:a16="http://schemas.microsoft.com/office/drawing/2014/main" id="{3A11E1B5-5EF7-4D47-BF86-CD88F0EB1A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63" b="17075"/>
            <a:stretch/>
          </p:blipFill>
          <p:spPr>
            <a:xfrm rot="475362">
              <a:off x="12510491" y="3659672"/>
              <a:ext cx="1472847" cy="143940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4018D3C-FF5F-4633-9231-24900DD0B0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621940">
              <a:off x="13052251" y="3508520"/>
              <a:ext cx="389326" cy="597341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1F1C3223-946F-4DFF-9BB5-A4E833701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450648" y="3465887"/>
              <a:ext cx="374890" cy="53443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2B1978F-A97E-4DFA-B985-87A5B99CA118}"/>
              </a:ext>
            </a:extLst>
          </p:cNvPr>
          <p:cNvGrpSpPr/>
          <p:nvPr/>
        </p:nvGrpSpPr>
        <p:grpSpPr>
          <a:xfrm rot="21230292">
            <a:off x="1279065" y="2047033"/>
            <a:ext cx="5582379" cy="3872932"/>
            <a:chOff x="1394582" y="2521973"/>
            <a:chExt cx="4848902" cy="336406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5E3734F-0DBC-4937-9667-802597B97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4582" y="3106581"/>
              <a:ext cx="4848902" cy="2779454"/>
            </a:xfrm>
            <a:prstGeom prst="rect">
              <a:avLst/>
            </a:prstGeom>
          </p:spPr>
        </p:pic>
        <p:pic>
          <p:nvPicPr>
            <p:cNvPr id="20" name="Picture 19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240C826D-8C44-4430-B851-D1F6A83A5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1827" y="2521973"/>
              <a:ext cx="1636466" cy="1397389"/>
            </a:xfrm>
            <a:prstGeom prst="rect">
              <a:avLst/>
            </a:prstGeom>
          </p:spPr>
        </p:pic>
      </p:grp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B4D512CB-CFB5-4DA8-A8BF-2B26B363178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984" y="685206"/>
            <a:ext cx="3359366" cy="3952195"/>
          </a:xfrm>
          <a:prstGeom prst="rect">
            <a:avLst/>
          </a:prstGeom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922F199-8F85-4EF0-A7B1-B24B268421C6}"/>
              </a:ext>
            </a:extLst>
          </p:cNvPr>
          <p:cNvSpPr/>
          <p:nvPr/>
        </p:nvSpPr>
        <p:spPr>
          <a:xfrm>
            <a:off x="6118279" y="349690"/>
            <a:ext cx="2169" cy="2817866"/>
          </a:xfrm>
          <a:custGeom>
            <a:avLst/>
            <a:gdLst>
              <a:gd name="connsiteX0" fmla="*/ 0 w 2169"/>
              <a:gd name="connsiteY0" fmla="*/ 2817867 h 2817866"/>
              <a:gd name="connsiteX1" fmla="*/ 0 w 2169"/>
              <a:gd name="connsiteY1" fmla="*/ 0 h 281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9" h="2817866">
                <a:moveTo>
                  <a:pt x="0" y="2817867"/>
                </a:moveTo>
                <a:lnTo>
                  <a:pt x="0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3DAE5CA3-789A-4D6C-8CA5-CD78C8C32923}"/>
              </a:ext>
            </a:extLst>
          </p:cNvPr>
          <p:cNvSpPr/>
          <p:nvPr/>
        </p:nvSpPr>
        <p:spPr>
          <a:xfrm>
            <a:off x="3347420" y="2081110"/>
            <a:ext cx="2532691" cy="1235259"/>
          </a:xfrm>
          <a:custGeom>
            <a:avLst/>
            <a:gdLst>
              <a:gd name="connsiteX0" fmla="*/ 2532692 w 2532691"/>
              <a:gd name="connsiteY0" fmla="*/ 1235260 h 1235259"/>
              <a:gd name="connsiteX1" fmla="*/ 0 w 2532691"/>
              <a:gd name="connsiteY1" fmla="*/ 0 h 1235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32691" h="1235259">
                <a:moveTo>
                  <a:pt x="2532692" y="1235260"/>
                </a:moveTo>
                <a:lnTo>
                  <a:pt x="0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4200ABF-C028-441F-A644-6BA99A5AAC54}"/>
              </a:ext>
            </a:extLst>
          </p:cNvPr>
          <p:cNvSpPr/>
          <p:nvPr/>
        </p:nvSpPr>
        <p:spPr>
          <a:xfrm>
            <a:off x="3688953" y="3595688"/>
            <a:ext cx="2220509" cy="1734847"/>
          </a:xfrm>
          <a:custGeom>
            <a:avLst/>
            <a:gdLst>
              <a:gd name="connsiteX0" fmla="*/ 2220509 w 2220509"/>
              <a:gd name="connsiteY0" fmla="*/ 0 h 1734847"/>
              <a:gd name="connsiteX1" fmla="*/ 0 w 2220509"/>
              <a:gd name="connsiteY1" fmla="*/ 1734848 h 173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20509" h="1734847">
                <a:moveTo>
                  <a:pt x="2220509" y="0"/>
                </a:moveTo>
                <a:lnTo>
                  <a:pt x="0" y="1734848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0BFB743-86F9-400F-9CA1-32AC9C5A09FC}"/>
              </a:ext>
            </a:extLst>
          </p:cNvPr>
          <p:cNvSpPr/>
          <p:nvPr/>
        </p:nvSpPr>
        <p:spPr>
          <a:xfrm>
            <a:off x="6173357" y="3691723"/>
            <a:ext cx="585882" cy="2756302"/>
          </a:xfrm>
          <a:custGeom>
            <a:avLst/>
            <a:gdLst>
              <a:gd name="connsiteX0" fmla="*/ 0 w 585882"/>
              <a:gd name="connsiteY0" fmla="*/ 0 h 2756302"/>
              <a:gd name="connsiteX1" fmla="*/ 585882 w 585882"/>
              <a:gd name="connsiteY1" fmla="*/ 2756302 h 275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5882" h="2756302">
                <a:moveTo>
                  <a:pt x="0" y="0"/>
                </a:moveTo>
                <a:lnTo>
                  <a:pt x="585882" y="2756302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DFF92C8-F9DD-4797-84BF-142DEA0F283D}"/>
              </a:ext>
            </a:extLst>
          </p:cNvPr>
          <p:cNvSpPr/>
          <p:nvPr/>
        </p:nvSpPr>
        <p:spPr>
          <a:xfrm>
            <a:off x="6375383" y="3496639"/>
            <a:ext cx="2734154" cy="681699"/>
          </a:xfrm>
          <a:custGeom>
            <a:avLst/>
            <a:gdLst>
              <a:gd name="connsiteX0" fmla="*/ 0 w 2734154"/>
              <a:gd name="connsiteY0" fmla="*/ 0 h 681699"/>
              <a:gd name="connsiteX1" fmla="*/ 2734154 w 2734154"/>
              <a:gd name="connsiteY1" fmla="*/ 681700 h 68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34154" h="681699">
                <a:moveTo>
                  <a:pt x="0" y="0"/>
                </a:moveTo>
                <a:lnTo>
                  <a:pt x="2734154" y="68170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A833EBE-072A-4A03-8B9E-5ABC18D6A9AE}"/>
              </a:ext>
            </a:extLst>
          </p:cNvPr>
          <p:cNvSpPr/>
          <p:nvPr/>
        </p:nvSpPr>
        <p:spPr>
          <a:xfrm>
            <a:off x="6288590" y="1070936"/>
            <a:ext cx="1811293" cy="2158619"/>
          </a:xfrm>
          <a:custGeom>
            <a:avLst/>
            <a:gdLst>
              <a:gd name="connsiteX0" fmla="*/ 0 w 1811293"/>
              <a:gd name="connsiteY0" fmla="*/ 2158619 h 2158619"/>
              <a:gd name="connsiteX1" fmla="*/ 1811294 w 1811293"/>
              <a:gd name="connsiteY1" fmla="*/ 0 h 215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1293" h="2158619">
                <a:moveTo>
                  <a:pt x="0" y="2158619"/>
                </a:moveTo>
                <a:lnTo>
                  <a:pt x="1811294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4DE6D54-F805-4B23-A629-B1D5F7FF6EE4}"/>
              </a:ext>
            </a:extLst>
          </p:cNvPr>
          <p:cNvSpPr/>
          <p:nvPr/>
        </p:nvSpPr>
        <p:spPr>
          <a:xfrm>
            <a:off x="4864363" y="616209"/>
            <a:ext cx="1146123" cy="2574255"/>
          </a:xfrm>
          <a:custGeom>
            <a:avLst/>
            <a:gdLst>
              <a:gd name="connsiteX0" fmla="*/ 1146124 w 1146123"/>
              <a:gd name="connsiteY0" fmla="*/ 2574256 h 2574255"/>
              <a:gd name="connsiteX1" fmla="*/ 0 w 1146123"/>
              <a:gd name="connsiteY1" fmla="*/ 0 h 25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6123" h="2574255">
                <a:moveTo>
                  <a:pt x="1146124" y="2574256"/>
                </a:moveTo>
                <a:lnTo>
                  <a:pt x="0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A7683F4-0781-4D4B-860A-8DB2EFC5115B}"/>
              </a:ext>
            </a:extLst>
          </p:cNvPr>
          <p:cNvSpPr/>
          <p:nvPr/>
        </p:nvSpPr>
        <p:spPr>
          <a:xfrm>
            <a:off x="3037298" y="3324939"/>
            <a:ext cx="2816153" cy="98355"/>
          </a:xfrm>
          <a:custGeom>
            <a:avLst/>
            <a:gdLst>
              <a:gd name="connsiteX0" fmla="*/ 2816153 w 2816153"/>
              <a:gd name="connsiteY0" fmla="*/ 98356 h 98355"/>
              <a:gd name="connsiteX1" fmla="*/ 0 w 2816153"/>
              <a:gd name="connsiteY1" fmla="*/ 0 h 98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16153" h="98355">
                <a:moveTo>
                  <a:pt x="2816153" y="98356"/>
                </a:moveTo>
                <a:lnTo>
                  <a:pt x="0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C7BCE90-9A36-440A-B869-B60307C526F9}"/>
              </a:ext>
            </a:extLst>
          </p:cNvPr>
          <p:cNvSpPr/>
          <p:nvPr/>
        </p:nvSpPr>
        <p:spPr>
          <a:xfrm>
            <a:off x="4670949" y="3666494"/>
            <a:ext cx="1322921" cy="2488047"/>
          </a:xfrm>
          <a:custGeom>
            <a:avLst/>
            <a:gdLst>
              <a:gd name="connsiteX0" fmla="*/ 1322921 w 1322921"/>
              <a:gd name="connsiteY0" fmla="*/ 0 h 2488047"/>
              <a:gd name="connsiteX1" fmla="*/ 0 w 1322921"/>
              <a:gd name="connsiteY1" fmla="*/ 2488048 h 248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22921" h="2488047">
                <a:moveTo>
                  <a:pt x="1322921" y="0"/>
                </a:moveTo>
                <a:lnTo>
                  <a:pt x="0" y="2488048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8ED2783-7283-4A35-B7D0-678D639606F3}"/>
              </a:ext>
            </a:extLst>
          </p:cNvPr>
          <p:cNvSpPr/>
          <p:nvPr/>
        </p:nvSpPr>
        <p:spPr>
          <a:xfrm>
            <a:off x="6274012" y="3646905"/>
            <a:ext cx="1656319" cy="2279708"/>
          </a:xfrm>
          <a:custGeom>
            <a:avLst/>
            <a:gdLst>
              <a:gd name="connsiteX0" fmla="*/ 0 w 1656319"/>
              <a:gd name="connsiteY0" fmla="*/ 0 h 2279708"/>
              <a:gd name="connsiteX1" fmla="*/ 1656320 w 1656319"/>
              <a:gd name="connsiteY1" fmla="*/ 2279709 h 227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56319" h="2279708">
                <a:moveTo>
                  <a:pt x="0" y="0"/>
                </a:moveTo>
                <a:lnTo>
                  <a:pt x="1656320" y="2279709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1B570838-6590-425A-85DF-255998C2E2A1}"/>
              </a:ext>
            </a:extLst>
          </p:cNvPr>
          <p:cNvSpPr/>
          <p:nvPr/>
        </p:nvSpPr>
        <p:spPr>
          <a:xfrm>
            <a:off x="6379223" y="2897198"/>
            <a:ext cx="2775066" cy="489327"/>
          </a:xfrm>
          <a:custGeom>
            <a:avLst/>
            <a:gdLst>
              <a:gd name="connsiteX0" fmla="*/ 0 w 2775066"/>
              <a:gd name="connsiteY0" fmla="*/ 489327 h 489327"/>
              <a:gd name="connsiteX1" fmla="*/ 2775067 w 2775066"/>
              <a:gd name="connsiteY1" fmla="*/ 0 h 48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75066" h="489327">
                <a:moveTo>
                  <a:pt x="0" y="489327"/>
                </a:moveTo>
                <a:lnTo>
                  <a:pt x="2775067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D72D1EF-C954-4F25-B458-BD3B9C2CFF26}"/>
              </a:ext>
            </a:extLst>
          </p:cNvPr>
          <p:cNvSpPr/>
          <p:nvPr/>
        </p:nvSpPr>
        <p:spPr>
          <a:xfrm>
            <a:off x="6191297" y="469110"/>
            <a:ext cx="776715" cy="2708708"/>
          </a:xfrm>
          <a:custGeom>
            <a:avLst/>
            <a:gdLst>
              <a:gd name="connsiteX0" fmla="*/ 0 w 776715"/>
              <a:gd name="connsiteY0" fmla="*/ 2708708 h 2708708"/>
              <a:gd name="connsiteX1" fmla="*/ 776715 w 776715"/>
              <a:gd name="connsiteY1" fmla="*/ 0 h 270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6715" h="2708708">
                <a:moveTo>
                  <a:pt x="0" y="2708708"/>
                </a:moveTo>
                <a:lnTo>
                  <a:pt x="776715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BCFF2AB-9677-4E33-B889-DC23E591AE56}"/>
              </a:ext>
            </a:extLst>
          </p:cNvPr>
          <p:cNvSpPr/>
          <p:nvPr/>
        </p:nvSpPr>
        <p:spPr>
          <a:xfrm>
            <a:off x="3827268" y="1369713"/>
            <a:ext cx="2094082" cy="1885526"/>
          </a:xfrm>
          <a:custGeom>
            <a:avLst/>
            <a:gdLst>
              <a:gd name="connsiteX0" fmla="*/ 2094083 w 2094082"/>
              <a:gd name="connsiteY0" fmla="*/ 1885527 h 1885526"/>
              <a:gd name="connsiteX1" fmla="*/ 0 w 2094082"/>
              <a:gd name="connsiteY1" fmla="*/ 0 h 188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94082" h="1885526">
                <a:moveTo>
                  <a:pt x="2094083" y="1885527"/>
                </a:moveTo>
                <a:lnTo>
                  <a:pt x="0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B129E80-069D-4714-84EA-12FD9D753908}"/>
              </a:ext>
            </a:extLst>
          </p:cNvPr>
          <p:cNvSpPr/>
          <p:nvPr/>
        </p:nvSpPr>
        <p:spPr>
          <a:xfrm>
            <a:off x="3259911" y="3531803"/>
            <a:ext cx="2612673" cy="1055599"/>
          </a:xfrm>
          <a:custGeom>
            <a:avLst/>
            <a:gdLst>
              <a:gd name="connsiteX0" fmla="*/ 2612674 w 2612673"/>
              <a:gd name="connsiteY0" fmla="*/ 0 h 1055599"/>
              <a:gd name="connsiteX1" fmla="*/ 0 w 2612673"/>
              <a:gd name="connsiteY1" fmla="*/ 1055599 h 105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12673" h="1055599">
                <a:moveTo>
                  <a:pt x="2612674" y="0"/>
                </a:moveTo>
                <a:lnTo>
                  <a:pt x="0" y="1055599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FB87631-A15E-4BE9-AADD-9438B109B88E}"/>
              </a:ext>
            </a:extLst>
          </p:cNvPr>
          <p:cNvSpPr/>
          <p:nvPr/>
        </p:nvSpPr>
        <p:spPr>
          <a:xfrm>
            <a:off x="5903215" y="3696886"/>
            <a:ext cx="196559" cy="2810990"/>
          </a:xfrm>
          <a:custGeom>
            <a:avLst/>
            <a:gdLst>
              <a:gd name="connsiteX0" fmla="*/ 196560 w 196559"/>
              <a:gd name="connsiteY0" fmla="*/ 0 h 2810990"/>
              <a:gd name="connsiteX1" fmla="*/ 0 w 196559"/>
              <a:gd name="connsiteY1" fmla="*/ 2810990 h 281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6559" h="2810990">
                <a:moveTo>
                  <a:pt x="196560" y="0"/>
                </a:moveTo>
                <a:lnTo>
                  <a:pt x="0" y="281099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639DDD0-FD06-433A-9D96-3E6754402C30}"/>
              </a:ext>
            </a:extLst>
          </p:cNvPr>
          <p:cNvSpPr/>
          <p:nvPr/>
        </p:nvSpPr>
        <p:spPr>
          <a:xfrm>
            <a:off x="6347746" y="3565036"/>
            <a:ext cx="2440345" cy="1408933"/>
          </a:xfrm>
          <a:custGeom>
            <a:avLst/>
            <a:gdLst>
              <a:gd name="connsiteX0" fmla="*/ 0 w 2440345"/>
              <a:gd name="connsiteY0" fmla="*/ 0 h 1408933"/>
              <a:gd name="connsiteX1" fmla="*/ 2440345 w 2440345"/>
              <a:gd name="connsiteY1" fmla="*/ 1408933 h 140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0345" h="1408933">
                <a:moveTo>
                  <a:pt x="0" y="0"/>
                </a:moveTo>
                <a:lnTo>
                  <a:pt x="2440345" y="1408933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6A11A9D-8105-42CA-8A10-D929F87E11DD}"/>
              </a:ext>
            </a:extLst>
          </p:cNvPr>
          <p:cNvSpPr/>
          <p:nvPr/>
        </p:nvSpPr>
        <p:spPr>
          <a:xfrm>
            <a:off x="6337941" y="1708621"/>
            <a:ext cx="2336132" cy="1575730"/>
          </a:xfrm>
          <a:custGeom>
            <a:avLst/>
            <a:gdLst>
              <a:gd name="connsiteX0" fmla="*/ 0 w 2336132"/>
              <a:gd name="connsiteY0" fmla="*/ 1575730 h 1575730"/>
              <a:gd name="connsiteX1" fmla="*/ 2336132 w 2336132"/>
              <a:gd name="connsiteY1" fmla="*/ 0 h 1575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36132" h="1575730">
                <a:moveTo>
                  <a:pt x="0" y="1575730"/>
                </a:moveTo>
                <a:lnTo>
                  <a:pt x="2336132" y="0"/>
                </a:lnTo>
              </a:path>
            </a:pathLst>
          </a:custGeom>
          <a:ln w="75900" cap="rnd">
            <a:solidFill>
              <a:srgbClr val="F8DB5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7BCC503-5702-48AC-9575-50B8B55321D0}"/>
              </a:ext>
            </a:extLst>
          </p:cNvPr>
          <p:cNvSpPr/>
          <p:nvPr/>
        </p:nvSpPr>
        <p:spPr>
          <a:xfrm>
            <a:off x="-34848799" y="-5588000"/>
            <a:ext cx="34759664" cy="171704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3743C0C3-D670-44C5-9181-58456CF87E3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64773">
            <a:off x="10965151" y="254424"/>
            <a:ext cx="871164" cy="736134"/>
          </a:xfrm>
          <a:prstGeom prst="rect">
            <a:avLst/>
          </a:prstGeom>
        </p:spPr>
      </p:pic>
      <p:pic>
        <p:nvPicPr>
          <p:cNvPr id="8" name="Picture 7" descr="A close-up of a triangle&#10;&#10;Description automatically generated with low confidence">
            <a:extLst>
              <a:ext uri="{FF2B5EF4-FFF2-40B4-BE49-F238E27FC236}">
                <a16:creationId xmlns:a16="http://schemas.microsoft.com/office/drawing/2014/main" id="{C70E63B8-2663-459D-995D-3FA633CF7297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85398">
            <a:off x="461911" y="598147"/>
            <a:ext cx="1112373" cy="939955"/>
          </a:xfrm>
          <a:prstGeom prst="rect">
            <a:avLst/>
          </a:prstGeom>
        </p:spPr>
      </p:pic>
      <p:pic>
        <p:nvPicPr>
          <p:cNvPr id="16" name="Picture 15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80BD0937-E562-479A-9F00-6983CFA682F2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75111">
            <a:off x="3076649" y="318484"/>
            <a:ext cx="567916" cy="479889"/>
          </a:xfrm>
          <a:prstGeom prst="rect">
            <a:avLst/>
          </a:prstGeom>
        </p:spPr>
      </p:pic>
      <p:pic>
        <p:nvPicPr>
          <p:cNvPr id="17" name="Picture 16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B3BC08CF-ED12-4A79-8A61-3D6668175723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094961">
            <a:off x="3226583" y="5833651"/>
            <a:ext cx="1059485" cy="895265"/>
          </a:xfrm>
          <a:prstGeom prst="rect">
            <a:avLst/>
          </a:prstGeom>
        </p:spPr>
      </p:pic>
      <p:pic>
        <p:nvPicPr>
          <p:cNvPr id="19" name="Picture 18" descr="A close-up of a triangle&#10;&#10;Description automatically generated with low confidence">
            <a:extLst>
              <a:ext uri="{FF2B5EF4-FFF2-40B4-BE49-F238E27FC236}">
                <a16:creationId xmlns:a16="http://schemas.microsoft.com/office/drawing/2014/main" id="{78B1F187-3538-4C0F-8C7A-E691AEFBB3CE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79849">
            <a:off x="10687201" y="5520544"/>
            <a:ext cx="1112373" cy="939955"/>
          </a:xfrm>
          <a:prstGeom prst="rect">
            <a:avLst/>
          </a:prstGeom>
        </p:spPr>
      </p:pic>
      <p:pic>
        <p:nvPicPr>
          <p:cNvPr id="22" name="Picture 21" descr="A close-up of a triangle&#10;&#10;Description automatically generated with low confidence">
            <a:extLst>
              <a:ext uri="{FF2B5EF4-FFF2-40B4-BE49-F238E27FC236}">
                <a16:creationId xmlns:a16="http://schemas.microsoft.com/office/drawing/2014/main" id="{967D30F1-60ED-4FE6-81A7-FA524F7171F9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66761">
            <a:off x="781123" y="4774770"/>
            <a:ext cx="768468" cy="649355"/>
          </a:xfrm>
          <a:prstGeom prst="rect">
            <a:avLst/>
          </a:prstGeom>
        </p:spPr>
      </p:pic>
      <p:pic>
        <p:nvPicPr>
          <p:cNvPr id="23" name="Picture 22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E6A3FE60-BF42-4601-BCD7-63FB5FF5A819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75111">
            <a:off x="1863755" y="2187642"/>
            <a:ext cx="567916" cy="479889"/>
          </a:xfrm>
          <a:prstGeom prst="rect">
            <a:avLst/>
          </a:prstGeom>
        </p:spPr>
      </p:pic>
      <p:pic>
        <p:nvPicPr>
          <p:cNvPr id="25" name="Picture 24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E0E0A28B-E8E8-4F10-BAA3-CDD319447D4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75111">
            <a:off x="11093163" y="3938278"/>
            <a:ext cx="567916" cy="479889"/>
          </a:xfrm>
          <a:prstGeom prst="rect">
            <a:avLst/>
          </a:prstGeom>
        </p:spPr>
      </p:pic>
      <p:pic>
        <p:nvPicPr>
          <p:cNvPr id="27" name="Picture 26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4E3B830F-1982-4CEB-9968-54DEA1B5E818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75111">
            <a:off x="10268919" y="2113721"/>
            <a:ext cx="567916" cy="479889"/>
          </a:xfrm>
          <a:prstGeom prst="rect">
            <a:avLst/>
          </a:prstGeom>
        </p:spPr>
      </p:pic>
      <p:pic>
        <p:nvPicPr>
          <p:cNvPr id="28" name="Picture 27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31DE9F69-BD06-4FD8-B060-ADB1397A9E9F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75111">
            <a:off x="9117583" y="4717261"/>
            <a:ext cx="567916" cy="479889"/>
          </a:xfrm>
          <a:prstGeom prst="rect">
            <a:avLst/>
          </a:prstGeom>
        </p:spPr>
      </p:pic>
      <p:pic>
        <p:nvPicPr>
          <p:cNvPr id="29" name="Picture 28" descr="A close-up of a star&#10;&#10;Description automatically generated with medium confidence">
            <a:extLst>
              <a:ext uri="{FF2B5EF4-FFF2-40B4-BE49-F238E27FC236}">
                <a16:creationId xmlns:a16="http://schemas.microsoft.com/office/drawing/2014/main" id="{9476CE9E-2236-42CF-8937-EFB73E4AD05F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094961">
            <a:off x="8802062" y="389968"/>
            <a:ext cx="1059485" cy="895265"/>
          </a:xfrm>
          <a:prstGeom prst="rect">
            <a:avLst/>
          </a:prstGeom>
        </p:spPr>
      </p:pic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id="{769A6787-5289-4B83-9A0C-E3BDBBC7528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98099" y="925630"/>
            <a:ext cx="12192000" cy="4529667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5C81D0B6-AB1A-4077-9694-AE3F674AFB5C}"/>
              </a:ext>
            </a:extLst>
          </p:cNvPr>
          <p:cNvSpPr/>
          <p:nvPr/>
        </p:nvSpPr>
        <p:spPr>
          <a:xfrm rot="21037025">
            <a:off x="3174209" y="2914812"/>
            <a:ext cx="5833795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>
                <a:solidFill>
                  <a:srgbClr val="FF5050"/>
                </a:solidFill>
                <a:latin typeface="Cursive Sans" panose="020B05020202040D0204" pitchFamily="34" charset="0"/>
              </a:rPr>
              <a:t>Merry</a:t>
            </a:r>
          </a:p>
          <a:p>
            <a:pPr algn="ctr"/>
            <a:r>
              <a:rPr lang="en-US" sz="8000">
                <a:solidFill>
                  <a:srgbClr val="FF5050"/>
                </a:solidFill>
                <a:latin typeface="Cursive Sans" panose="020B05020202040D0204" pitchFamily="34" charset="0"/>
              </a:rPr>
              <a:t>Christmas!</a:t>
            </a:r>
            <a:endParaRPr lang="en-GB" sz="8000">
              <a:solidFill>
                <a:srgbClr val="FF5050"/>
              </a:solidFill>
              <a:latin typeface="Cursive Sans" panose="020B05020202040D0204" pitchFamily="34" charset="0"/>
            </a:endParaRPr>
          </a:p>
        </p:txBody>
      </p:sp>
      <p:pic>
        <p:nvPicPr>
          <p:cNvPr id="10" name="Hippo audio 5">
            <a:hlinkClick r:id="" action="ppaction://media"/>
            <a:extLst>
              <a:ext uri="{FF2B5EF4-FFF2-40B4-BE49-F238E27FC236}">
                <a16:creationId xmlns:a16="http://schemas.microsoft.com/office/drawing/2014/main" id="{7EF32B89-8EA0-4663-89A9-F7EDA891D6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900" end="4233.875"/>
                  <p14:bmkLst>
                    <p14:bmk name="Bookmark 3" time="1900"/>
                    <p14:bmk name="Bookmark 2" time="36714.25"/>
                    <p14:bmk name="Bookmark 1" time="40152.6944"/>
                    <p14:bmk name="Bookmark 4" time="41012.3055"/>
                  </p14:bmkLst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68894" y="-423633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168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  <p:sndAc>
          <p:endSnd/>
        </p:sndAc>
      </p:transition>
    </mc:Choice>
    <mc:Fallback>
      <p:transition>
        <p:cut/>
        <p:sndAc>
          <p:endSnd/>
        </p:sndAc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2186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1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3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xit" presetSubtype="2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9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xit" presetSubtype="2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5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xit" presetSubtype="2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41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3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9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5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1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7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9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5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9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1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fill="hold" nodeType="withEffect" p14:presetBounceEnd="99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3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fill="hold" nodeType="withEffect" p14:presetBounceEnd="99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3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8" presetClass="emp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3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64" presetClass="path" presetSubtype="0" repeatCount="indefinite" accel="50000" decel="50000" autoRev="1" fill="remove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Motion origin="layout" path="M -3.54167E-6 -2.96296E-6 L -0.09401 -0.16852 " pathEditMode="relative" rAng="0" ptsTypes="AA">
                                          <p:cBhvr>
                                            <p:cTn id="153" dur="9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01" y="-84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4" presetID="64" presetClass="path" presetSubtype="0" repeatCount="indefinite" accel="50000" decel="50000" autoRev="1" fill="remove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38594 -0.03866 L -0.39193 -0.2125 " pathEditMode="relative" rAng="0" ptsTypes="AA">
                                          <p:cBhvr>
                                            <p:cTn id="155" dur="9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-8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6" presetID="64" presetClass="path" presetSubtype="0" repeatCount="indefinite" accel="50000" decel="50000" autoRev="1" fill="remove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0.06107 0.1632 L 2.08333E-7 -2.96296E-6 " pathEditMode="relative" rAng="0" ptsTypes="AA">
                                          <p:cBhvr>
                                            <p:cTn id="157" dur="9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81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" presetClass="entr" presetSubtype="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63" presetClass="path" presetSubtype="0" repeatCount="indefinite" accel="47273" decel="52727" autoRev="1" fill="hold" nodeType="withEffect">
                                      <p:stCondLst>
                                        <p:cond delay="8100"/>
                                      </p:stCondLst>
                                      <p:childTnLst>
                                        <p:animMotion origin="layout" path="M -0.4086 -0.18149 L -0.3375 -0.27315 " pathEditMode="relative" rAng="0" ptsTypes="AA">
                                          <p:cBhvr>
                                            <p:cTn id="16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" y="-4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68" dur="5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8" presetClass="emph" presetSubtype="0" repeatCount="indefinite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75" dur="5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82" dur="5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8" presetClass="emph" presetSubtype="0" repeatCount="indefinite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89" dur="5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repeatCount="indefinite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96" dur="5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8" presetClass="emph" presetSubtype="0" repeatCount="indefinite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03" dur="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4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8" presetClass="emph" presetSubtype="0" repeatCount="indefinite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10" dur="5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1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8" presetClass="emph" presetSubtype="0" repeatCount="indefinite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17" dur="5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8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8" presetClass="emph" presetSubtype="0" repeatCount="indefinite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24" dur="5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8" presetClass="emph" presetSubtype="0" repeatCount="indefinite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31" dur="5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2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8" presetClass="emph" presetSubtype="0" repeatCount="indefinite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38" dur="5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9" presetID="8" presetClass="emph" presetSubtype="0" repeatCount="indefinite" autoRev="1" fill="remove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40" dur="5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repeatCount="indefinite" autoRev="1" fill="remove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5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3000" y="103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4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seq concurrent="1" nextAc="seek">
                  <p:cTn id="244" restart="whenNotActive" fill="hold" evtFilter="cancelBubble" nodeType="interactiveSeq">
                    <p:stCondLst>
                      <p:cond evt="onMediaBookmark" delay="0">
                        <p:tgtEl>
                          <p14:bmkTgt spid="10" bmkName="Bookmark 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5" fill="hold">
                          <p:stCondLst>
                            <p:cond delay="0"/>
                          </p:stCondLst>
                          <p:childTnLst>
                            <p:par>
                              <p:cTn id="2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7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638 0.11689 C 0.13711 0.08055 0.22291 0.03055 0.35182 -0.00579 C 0.47968 -0.03681 0.54283 -0.05139 0.62239 -0.04283 C 0.82213 -0.01667 0.91145 0.06967 1.12395 0.06967 C 1.34544 0.03935 1.40833 -0.04653 1.62838 -0.08311 C 1.83385 -0.07431 1.90781 -0.00463 2.04804 0.03495 " pathEditMode="relative" rAng="0" ptsTypes="AAAAAA">
                                          <p:cBhvr>
                                            <p:cTn id="248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083" y="-10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9" presetID="0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638 0.1169 C 0.13711 0.08055 0.22291 0.03055 0.35182 -0.00579 C 0.47995 -0.03704 0.54297 -0.05162 0.62252 -0.04306 C 0.82213 -0.01667 0.91159 0.06967 1.12409 0.06967 C 1.34557 0.03935 1.40833 -0.04676 1.62838 -0.0831 C 1.83385 -0.07431 1.90781 -0.00463 2.04804 0.03495 " pathEditMode="relative" rAng="0" ptsTypes="AAAAAA">
                                          <p:cBhvr>
                                            <p:cTn id="250" dur="4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2083" y="-100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0" bmkName="Bookmark 2"/>
                      </p:tgtEl>
                    </p:cond>
                  </p:nextCondLst>
                </p:seq>
                <p:seq concurrent="1" nextAc="seek">
                  <p:cTn id="251" restart="whenNotActive" fill="hold" evtFilter="cancelBubble" nodeType="interactiveSeq">
                    <p:stCondLst>
                      <p:cond evt="onMediaBookmark" delay="0">
                        <p:tgtEl>
                          <p14:bmkTgt spid="10" bmkName="Bookmark 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2" fill="hold">
                          <p:stCondLst>
                            <p:cond delay="0"/>
                          </p:stCondLst>
                          <p:childTnLst>
                            <p:par>
                              <p:cTn id="2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6" dur="3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7" dur="3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8" dur="3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9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0" dur="4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1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2" dur="1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10" bmkName="Bookmark 4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7" grpId="2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55" grpId="0" animBg="1"/>
          <p:bldP spid="56" grpId="0"/>
          <p:bldP spid="56" grpId="1"/>
          <p:bldP spid="56" grpId="2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2186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1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7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3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xit" presetSubtype="2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9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xit" presetSubtype="2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35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xit" presetSubtype="2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41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47" dur="2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3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59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5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1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71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77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9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xit" presetSubtype="8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95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9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xit" presetSubtype="4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0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1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0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2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8" presetClass="emp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8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0" presetID="1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64" presetClass="path" presetSubtype="0" repeatCount="indefinite" accel="50000" decel="50000" autoRev="1" fill="remove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Motion origin="layout" path="M -3.54167E-6 -2.96296E-6 L -0.09401 -0.16852 " pathEditMode="relative" rAng="0" ptsTypes="AA">
                                          <p:cBhvr>
                                            <p:cTn id="153" dur="9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01" y="-84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4" presetID="64" presetClass="path" presetSubtype="0" repeatCount="indefinite" accel="50000" decel="50000" autoRev="1" fill="remove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Motion origin="layout" path="M -0.38594 -0.03866 L -0.39193 -0.2125 " pathEditMode="relative" rAng="0" ptsTypes="AA">
                                          <p:cBhvr>
                                            <p:cTn id="155" dur="9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9" y="-8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6" presetID="64" presetClass="path" presetSubtype="0" repeatCount="indefinite" accel="50000" decel="50000" autoRev="1" fill="remove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animMotion origin="layout" path="M 0.06107 0.1632 L 2.08333E-7 -2.96296E-6 " pathEditMode="relative" rAng="0" ptsTypes="AA">
                                          <p:cBhvr>
                                            <p:cTn id="157" dur="9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817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" presetClass="entr" presetSubtype="0" fill="hold" nodeType="withEffect">
                                      <p:stCondLst>
                                        <p:cond delay="68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63" presetClass="path" presetSubtype="0" repeatCount="indefinite" accel="47273" decel="52727" autoRev="1" fill="hold" nodeType="withEffect">
                                      <p:stCondLst>
                                        <p:cond delay="8100"/>
                                      </p:stCondLst>
                                      <p:childTnLst>
                                        <p:animMotion origin="layout" path="M -0.4086 -0.18149 L -0.3375 -0.27315 " pathEditMode="relative" rAng="0" ptsTypes="AA">
                                          <p:cBhvr>
                                            <p:cTn id="16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" y="-4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68" dur="5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8" presetClass="emph" presetSubtype="0" repeatCount="indefinite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75" dur="5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82" dur="5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8" presetClass="emph" presetSubtype="0" repeatCount="indefinite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89" dur="5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repeatCount="indefinite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196" dur="5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8" presetClass="emph" presetSubtype="0" repeatCount="indefinite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03" dur="5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4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8" presetClass="emph" presetSubtype="0" repeatCount="indefinite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10" dur="5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1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8" presetClass="emph" presetSubtype="0" repeatCount="indefinite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17" dur="5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8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8" presetClass="emph" presetSubtype="0" repeatCount="indefinite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24" dur="5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8" presetClass="emph" presetSubtype="0" repeatCount="indefinite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31" dur="5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2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8" presetClass="emph" presetSubtype="0" repeatCount="indefinite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238" dur="5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9" presetID="8" presetClass="emph" presetSubtype="0" repeatCount="indefinite" autoRev="1" fill="remove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240" dur="5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1" presetID="6" presetClass="emph" presetSubtype="0" repeatCount="indefinite" autoRev="1" fill="remove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42" dur="5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3000" y="103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4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7" grpId="2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5AFD15229604BA402428C2F72B46E" ma:contentTypeVersion="9" ma:contentTypeDescription="Create a new document." ma:contentTypeScope="" ma:versionID="d237169adfdaa959e44d9908519515cb">
  <xsd:schema xmlns:xsd="http://www.w3.org/2001/XMLSchema" xmlns:xs="http://www.w3.org/2001/XMLSchema" xmlns:p="http://schemas.microsoft.com/office/2006/metadata/properties" xmlns:ns2="437f495b-969e-4997-b1a6-36466ed11cbf" xmlns:ns3="a5bf85ab-5b89-45d5-812d-d881043611a5" targetNamespace="http://schemas.microsoft.com/office/2006/metadata/properties" ma:root="true" ma:fieldsID="18424836215f3cc0c969372f601642e2" ns2:_="" ns3:_="">
    <xsd:import namespace="437f495b-969e-4997-b1a6-36466ed11cbf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f495b-969e-4997-b1a6-36466ed11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CB67B07-C4FE-4768-9BB5-42672DB89E09}"/>
</file>

<file path=customXml/itemProps2.xml><?xml version="1.0" encoding="utf-8"?>
<ds:datastoreItem xmlns:ds="http://schemas.openxmlformats.org/officeDocument/2006/customXml" ds:itemID="{7B24CBC7-C398-4636-9261-6C2A8D9727B2}"/>
</file>

<file path=customXml/itemProps3.xml><?xml version="1.0" encoding="utf-8"?>
<ds:datastoreItem xmlns:ds="http://schemas.openxmlformats.org/officeDocument/2006/customXml" ds:itemID="{4DA9311C-8738-4FD6-B6AA-7E8600CA067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8</Paragraphs>
  <Slides>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Abadi Extra Light</vt:lpstr>
      <vt:lpstr>Arial</vt:lpstr>
      <vt:lpstr>Calibri</vt:lpstr>
      <vt:lpstr>Calibri Light</vt:lpstr>
      <vt:lpstr>Cursive Sans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Leonard</dc:creator>
  <cp:lastModifiedBy>David Lever</cp:lastModifiedBy>
  <cp:revision>1</cp:revision>
  <dcterms:created xsi:type="dcterms:W3CDTF">2021-12-02T14:57:11Z</dcterms:created>
  <dcterms:modified xsi:type="dcterms:W3CDTF">2021-12-06T12:20:38Z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340AE5CD-E060-49B0-99ED-0065E8456C87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0x010100D575AFD15229604BA402428C2F72B46E</vt:lpwstr>
  </property>
</Properties>
</file>